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3.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3.xml" ContentType="application/vnd.openxmlformats-officedocument.themeOverride+xml"/>
  <Override PartName="/ppt/drawings/drawing1.xml" ContentType="application/vnd.openxmlformats-officedocument.drawingml.chartshapes+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4.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0" r:id="rId3"/>
    <p:sldMasterId id="2147483714" r:id="rId4"/>
  </p:sldMasterIdLst>
  <p:notesMasterIdLst>
    <p:notesMasterId r:id="rId41"/>
  </p:notesMasterIdLst>
  <p:sldIdLst>
    <p:sldId id="256" r:id="rId5"/>
    <p:sldId id="290" r:id="rId6"/>
    <p:sldId id="286" r:id="rId7"/>
    <p:sldId id="287" r:id="rId8"/>
    <p:sldId id="288" r:id="rId9"/>
    <p:sldId id="289" r:id="rId10"/>
    <p:sldId id="257" r:id="rId11"/>
    <p:sldId id="258" r:id="rId12"/>
    <p:sldId id="259" r:id="rId13"/>
    <p:sldId id="262" r:id="rId14"/>
    <p:sldId id="263" r:id="rId15"/>
    <p:sldId id="264" r:id="rId16"/>
    <p:sldId id="269" r:id="rId17"/>
    <p:sldId id="278" r:id="rId18"/>
    <p:sldId id="265" r:id="rId19"/>
    <p:sldId id="280" r:id="rId20"/>
    <p:sldId id="284" r:id="rId21"/>
    <p:sldId id="266" r:id="rId22"/>
    <p:sldId id="267" r:id="rId23"/>
    <p:sldId id="268" r:id="rId24"/>
    <p:sldId id="285" r:id="rId25"/>
    <p:sldId id="282" r:id="rId26"/>
    <p:sldId id="283" r:id="rId27"/>
    <p:sldId id="260" r:id="rId28"/>
    <p:sldId id="277" r:id="rId29"/>
    <p:sldId id="270" r:id="rId30"/>
    <p:sldId id="271" r:id="rId31"/>
    <p:sldId id="272" r:id="rId32"/>
    <p:sldId id="279" r:id="rId33"/>
    <p:sldId id="281" r:id="rId34"/>
    <p:sldId id="273" r:id="rId35"/>
    <p:sldId id="274" r:id="rId36"/>
    <p:sldId id="275" r:id="rId37"/>
    <p:sldId id="276" r:id="rId38"/>
    <p:sldId id="291" r:id="rId39"/>
    <p:sldId id="292"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3A4C"/>
    <a:srgbClr val="F1F1F1"/>
    <a:srgbClr val="183B4D"/>
    <a:srgbClr val="D9D9D9"/>
    <a:srgbClr val="FFFFFF"/>
    <a:srgbClr val="90939A"/>
    <a:srgbClr val="B4B7BF"/>
    <a:srgbClr val="6C6F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5" autoAdjust="0"/>
    <p:restoredTop sz="94660"/>
  </p:normalViewPr>
  <p:slideViewPr>
    <p:cSldViewPr snapToGrid="0" showGuides="1">
      <p:cViewPr varScale="1">
        <p:scale>
          <a:sx n="74" d="100"/>
          <a:sy n="74" d="100"/>
        </p:scale>
        <p:origin x="552" y="66"/>
      </p:cViewPr>
      <p:guideLst>
        <p:guide orient="horz" pos="2160"/>
        <p:guide pos="3840"/>
      </p:guideLst>
    </p:cSldViewPr>
  </p:slideViewPr>
  <p:notesTextViewPr>
    <p:cViewPr>
      <p:scale>
        <a:sx n="1" d="1"/>
        <a:sy n="1" d="1"/>
      </p:scale>
      <p:origin x="0" y="0"/>
    </p:cViewPr>
  </p:notesTextViewPr>
  <p:gridSpacing cx="180000" cy="1800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5.xml"/><Relationship Id="rId1" Type="http://schemas.microsoft.com/office/2011/relationships/chartStyle" Target="style5.xml"/><Relationship Id="rId5" Type="http://schemas.openxmlformats.org/officeDocument/2006/relationships/chartUserShapes" Target="../drawings/drawing1.xml"/><Relationship Id="rId4"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542846463921499E-2"/>
          <c:y val="6.1728053737122097E-2"/>
          <c:w val="0.93443680207996704"/>
          <c:h val="0.89181141156568799"/>
        </c:manualLayout>
      </c:layout>
      <c:barChart>
        <c:barDir val="col"/>
        <c:grouping val="clustered"/>
        <c:varyColors val="0"/>
        <c:ser>
          <c:idx val="0"/>
          <c:order val="0"/>
          <c:tx>
            <c:strRef>
              <c:f>Sheet1!$B$1</c:f>
              <c:strCache>
                <c:ptCount val="1"/>
                <c:pt idx="0">
                  <c:v>Series 1</c:v>
                </c:pt>
              </c:strCache>
            </c:strRef>
          </c:tx>
          <c:spPr>
            <a:solidFill>
              <a:schemeClr val="bg1">
                <a:lumMod val="8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0.8</c:v>
                </c:pt>
                <c:pt idx="1">
                  <c:v>1.2</c:v>
                </c:pt>
                <c:pt idx="2">
                  <c:v>2.4</c:v>
                </c:pt>
                <c:pt idx="3">
                  <c:v>5</c:v>
                </c:pt>
              </c:numCache>
            </c:numRef>
          </c:val>
          <c:extLst xmlns:c16r2="http://schemas.microsoft.com/office/drawing/2015/06/chart">
            <c:ext xmlns:c16="http://schemas.microsoft.com/office/drawing/2014/chart" uri="{C3380CC4-5D6E-409C-BE32-E72D297353CC}">
              <c16:uniqueId val="{00000000-2567-43D3-B9DD-42A3CB26ECDB}"/>
            </c:ext>
          </c:extLst>
        </c:ser>
        <c:ser>
          <c:idx val="1"/>
          <c:order val="1"/>
          <c:tx>
            <c:strRef>
              <c:f>Sheet1!$C$1</c:f>
              <c:strCache>
                <c:ptCount val="1"/>
                <c:pt idx="0">
                  <c:v>Series 2</c:v>
                </c:pt>
              </c:strCache>
            </c:strRef>
          </c:tx>
          <c:spPr>
            <a:solidFill>
              <a:schemeClr val="tx1">
                <a:lumMod val="75000"/>
                <a:lumOff val="2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Sheet1!$C$2:$C$5</c:f>
              <c:numCache>
                <c:formatCode>General</c:formatCode>
                <c:ptCount val="4"/>
                <c:pt idx="0">
                  <c:v>0.6</c:v>
                </c:pt>
                <c:pt idx="1">
                  <c:v>0.8</c:v>
                </c:pt>
                <c:pt idx="2">
                  <c:v>1.5</c:v>
                </c:pt>
                <c:pt idx="3">
                  <c:v>4</c:v>
                </c:pt>
              </c:numCache>
            </c:numRef>
          </c:val>
          <c:extLst xmlns:c16r2="http://schemas.microsoft.com/office/drawing/2015/06/chart">
            <c:ext xmlns:c16="http://schemas.microsoft.com/office/drawing/2014/chart" uri="{C3380CC4-5D6E-409C-BE32-E72D297353CC}">
              <c16:uniqueId val="{00000001-2567-43D3-B9DD-42A3CB26ECDB}"/>
            </c:ext>
          </c:extLst>
        </c:ser>
        <c:dLbls>
          <c:showLegendKey val="0"/>
          <c:showVal val="0"/>
          <c:showCatName val="0"/>
          <c:showSerName val="0"/>
          <c:showPercent val="0"/>
          <c:showBubbleSize val="0"/>
        </c:dLbls>
        <c:gapWidth val="150"/>
        <c:axId val="942428544"/>
        <c:axId val="942324176"/>
      </c:barChart>
      <c:catAx>
        <c:axId val="942428544"/>
        <c:scaling>
          <c:orientation val="minMax"/>
        </c:scaling>
        <c:delete val="0"/>
        <c:axPos val="b"/>
        <c:numFmt formatCode="General" sourceLinked="1"/>
        <c:majorTickMark val="out"/>
        <c:minorTickMark val="none"/>
        <c:tickLblPos val="nextTo"/>
        <c:spPr>
          <a:noFill/>
          <a:ln w="9525" cap="flat" cmpd="sng" algn="ctr">
            <a:solidFill>
              <a:schemeClr val="bg1">
                <a:lumMod val="95000"/>
              </a:schemeClr>
            </a:solidFill>
            <a:round/>
          </a:ln>
          <a:effectLst/>
        </c:spPr>
        <c:txPr>
          <a:bodyPr rot="-6000000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ea"/>
                <a:sym typeface="+mn-lt"/>
              </a:defRPr>
            </a:pPr>
            <a:endParaRPr lang="zh-CN"/>
          </a:p>
        </c:txPr>
        <c:crossAx val="942324176"/>
        <c:crosses val="autoZero"/>
        <c:auto val="1"/>
        <c:lblAlgn val="ctr"/>
        <c:lblOffset val="100"/>
        <c:noMultiLvlLbl val="0"/>
      </c:catAx>
      <c:valAx>
        <c:axId val="942324176"/>
        <c:scaling>
          <c:orientation val="minMax"/>
        </c:scaling>
        <c:delete val="0"/>
        <c:axPos val="l"/>
        <c:numFmt formatCode="General" sourceLinked="1"/>
        <c:majorTickMark val="out"/>
        <c:minorTickMark val="none"/>
        <c:tickLblPos val="nextTo"/>
        <c:spPr>
          <a:noFill/>
          <a:ln>
            <a:solidFill>
              <a:schemeClr val="bg1">
                <a:lumMod val="95000"/>
              </a:schemeClr>
            </a:solidFill>
          </a:ln>
          <a:effectLst/>
        </c:spPr>
        <c:txPr>
          <a:bodyPr rot="-6000000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ea"/>
                <a:sym typeface="+mn-lt"/>
              </a:defRPr>
            </a:pPr>
            <a:endParaRPr lang="zh-CN"/>
          </a:p>
        </c:txPr>
        <c:crossAx val="942428544"/>
        <c:crosses val="autoZero"/>
        <c:crossBetween val="between"/>
      </c:valAx>
      <c:spPr>
        <a:noFill/>
        <a:ln>
          <a:noFill/>
        </a:ln>
        <a:effectLst/>
      </c:spPr>
    </c:plotArea>
    <c:plotVisOnly val="1"/>
    <c:dispBlanksAs val="gap"/>
    <c:showDLblsOverMax val="0"/>
  </c:chart>
  <c:spPr>
    <a:noFill/>
    <a:ln>
      <a:noFill/>
    </a:ln>
    <a:effectLst/>
  </c:spPr>
  <c:txPr>
    <a:bodyPr/>
    <a:lstStyle/>
    <a:p>
      <a:pPr>
        <a:defRPr sz="800" b="0" i="0">
          <a:solidFill>
            <a:schemeClr val="tx1">
              <a:lumMod val="75000"/>
              <a:lumOff val="25000"/>
            </a:schemeClr>
          </a:solidFill>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542846463921499E-2"/>
          <c:y val="6.1728053737122097E-2"/>
          <c:w val="0.93443680207996704"/>
          <c:h val="0.89181141156568799"/>
        </c:manualLayout>
      </c:layout>
      <c:barChart>
        <c:barDir val="bar"/>
        <c:grouping val="clustered"/>
        <c:varyColors val="0"/>
        <c:ser>
          <c:idx val="0"/>
          <c:order val="0"/>
          <c:tx>
            <c:strRef>
              <c:f>Sheet1!$B$1</c:f>
              <c:strCache>
                <c:ptCount val="1"/>
                <c:pt idx="0">
                  <c:v>Series 1</c:v>
                </c:pt>
              </c:strCache>
            </c:strRef>
          </c:tx>
          <c:spPr>
            <a:solidFill>
              <a:schemeClr val="bg1">
                <a:lumMod val="8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0.8</c:v>
                </c:pt>
                <c:pt idx="1">
                  <c:v>1.2</c:v>
                </c:pt>
                <c:pt idx="2">
                  <c:v>2.4</c:v>
                </c:pt>
                <c:pt idx="3">
                  <c:v>5</c:v>
                </c:pt>
              </c:numCache>
            </c:numRef>
          </c:val>
          <c:extLst xmlns:c16r2="http://schemas.microsoft.com/office/drawing/2015/06/chart">
            <c:ext xmlns:c16="http://schemas.microsoft.com/office/drawing/2014/chart" uri="{C3380CC4-5D6E-409C-BE32-E72D297353CC}">
              <c16:uniqueId val="{00000000-52B4-4A02-BDFD-BD2963B14167}"/>
            </c:ext>
          </c:extLst>
        </c:ser>
        <c:ser>
          <c:idx val="1"/>
          <c:order val="1"/>
          <c:tx>
            <c:strRef>
              <c:f>Sheet1!$C$1</c:f>
              <c:strCache>
                <c:ptCount val="1"/>
                <c:pt idx="0">
                  <c:v>Series 2</c:v>
                </c:pt>
              </c:strCache>
            </c:strRef>
          </c:tx>
          <c:spPr>
            <a:solidFill>
              <a:schemeClr val="tx1">
                <a:lumMod val="75000"/>
                <a:lumOff val="2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Sheet1!$C$2:$C$5</c:f>
              <c:numCache>
                <c:formatCode>General</c:formatCode>
                <c:ptCount val="4"/>
                <c:pt idx="0">
                  <c:v>0.6</c:v>
                </c:pt>
                <c:pt idx="1">
                  <c:v>0.8</c:v>
                </c:pt>
                <c:pt idx="2">
                  <c:v>1.5</c:v>
                </c:pt>
                <c:pt idx="3">
                  <c:v>4</c:v>
                </c:pt>
              </c:numCache>
            </c:numRef>
          </c:val>
          <c:extLst xmlns:c16r2="http://schemas.microsoft.com/office/drawing/2015/06/chart">
            <c:ext xmlns:c16="http://schemas.microsoft.com/office/drawing/2014/chart" uri="{C3380CC4-5D6E-409C-BE32-E72D297353CC}">
              <c16:uniqueId val="{00000001-52B4-4A02-BDFD-BD2963B14167}"/>
            </c:ext>
          </c:extLst>
        </c:ser>
        <c:dLbls>
          <c:showLegendKey val="0"/>
          <c:showVal val="0"/>
          <c:showCatName val="0"/>
          <c:showSerName val="0"/>
          <c:showPercent val="0"/>
          <c:showBubbleSize val="0"/>
        </c:dLbls>
        <c:gapWidth val="150"/>
        <c:axId val="1032002224"/>
        <c:axId val="1031998416"/>
      </c:barChart>
      <c:catAx>
        <c:axId val="1032002224"/>
        <c:scaling>
          <c:orientation val="minMax"/>
        </c:scaling>
        <c:delete val="0"/>
        <c:axPos val="l"/>
        <c:numFmt formatCode="General" sourceLinked="1"/>
        <c:majorTickMark val="out"/>
        <c:minorTickMark val="none"/>
        <c:tickLblPos val="nextTo"/>
        <c:spPr>
          <a:noFill/>
          <a:ln w="9525" cap="flat" cmpd="sng" algn="ctr">
            <a:solidFill>
              <a:schemeClr val="bg1">
                <a:lumMod val="95000"/>
              </a:schemeClr>
            </a:solidFill>
            <a:round/>
          </a:ln>
          <a:effectLst/>
        </c:spPr>
        <c:txPr>
          <a:bodyPr rot="-6000000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ea"/>
                <a:sym typeface="+mn-lt"/>
              </a:defRPr>
            </a:pPr>
            <a:endParaRPr lang="zh-CN"/>
          </a:p>
        </c:txPr>
        <c:crossAx val="1031998416"/>
        <c:crosses val="autoZero"/>
        <c:auto val="1"/>
        <c:lblAlgn val="ctr"/>
        <c:lblOffset val="100"/>
        <c:noMultiLvlLbl val="0"/>
      </c:catAx>
      <c:valAx>
        <c:axId val="1031998416"/>
        <c:scaling>
          <c:orientation val="minMax"/>
          <c:max val="5"/>
        </c:scaling>
        <c:delete val="0"/>
        <c:axPos val="b"/>
        <c:numFmt formatCode="General" sourceLinked="1"/>
        <c:majorTickMark val="out"/>
        <c:minorTickMark val="none"/>
        <c:tickLblPos val="nextTo"/>
        <c:spPr>
          <a:noFill/>
          <a:ln>
            <a:solidFill>
              <a:schemeClr val="bg1">
                <a:lumMod val="95000"/>
              </a:schemeClr>
            </a:solidFill>
          </a:ln>
          <a:effectLst/>
        </c:spPr>
        <c:txPr>
          <a:bodyPr rot="-60000000" spcFirstLastPara="1" vertOverflow="ellipsis" vert="horz" wrap="square" anchor="ctr" anchorCtr="1"/>
          <a:lstStyle/>
          <a:p>
            <a:pPr>
              <a:defRPr sz="800" b="0" i="0" u="none" strike="noStrike" kern="1200" baseline="0">
                <a:solidFill>
                  <a:schemeClr val="tx1">
                    <a:lumMod val="75000"/>
                    <a:lumOff val="25000"/>
                  </a:schemeClr>
                </a:solidFill>
                <a:latin typeface="+mn-lt"/>
                <a:ea typeface="+mn-ea"/>
                <a:cs typeface="+mn-ea"/>
                <a:sym typeface="+mn-lt"/>
              </a:defRPr>
            </a:pPr>
            <a:endParaRPr lang="zh-CN"/>
          </a:p>
        </c:txPr>
        <c:crossAx val="1032002224"/>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sz="800" b="0" i="0">
          <a:solidFill>
            <a:schemeClr val="tx1">
              <a:lumMod val="75000"/>
              <a:lumOff val="25000"/>
            </a:schemeClr>
          </a:solidFill>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8542846463921499E-2"/>
          <c:y val="6.1728053737122097E-2"/>
          <c:w val="0.93443680207996704"/>
          <c:h val="0.83077783067242505"/>
        </c:manualLayout>
      </c:layout>
      <c:barChart>
        <c:barDir val="col"/>
        <c:grouping val="clustered"/>
        <c:varyColors val="0"/>
        <c:ser>
          <c:idx val="2"/>
          <c:order val="2"/>
          <c:tx>
            <c:strRef>
              <c:f>Sheet1!$D$1</c:f>
              <c:strCache>
                <c:ptCount val="1"/>
                <c:pt idx="0">
                  <c:v>Series 3</c:v>
                </c:pt>
              </c:strCache>
            </c:strRef>
          </c:tx>
          <c:spPr>
            <a:solidFill>
              <a:schemeClr val="bg1">
                <a:lumMod val="8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0-C1F5-466D-8D8C-AE5ED9A0F53B}"/>
            </c:ext>
          </c:extLst>
        </c:ser>
        <c:ser>
          <c:idx val="3"/>
          <c:order val="3"/>
          <c:tx>
            <c:strRef>
              <c:f>Sheet1!$E$1</c:f>
              <c:strCache>
                <c:ptCount val="1"/>
                <c:pt idx="0">
                  <c:v>series 4</c:v>
                </c:pt>
              </c:strCache>
            </c:strRef>
          </c:tx>
          <c:spPr>
            <a:solidFill>
              <a:schemeClr val="tx1">
                <a:lumMod val="75000"/>
                <a:lumOff val="2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Sheet1!$E$2:$E$5</c:f>
              <c:numCache>
                <c:formatCode>General</c:formatCode>
                <c:ptCount val="4"/>
                <c:pt idx="0">
                  <c:v>1</c:v>
                </c:pt>
                <c:pt idx="1">
                  <c:v>3</c:v>
                </c:pt>
                <c:pt idx="2">
                  <c:v>2.7</c:v>
                </c:pt>
                <c:pt idx="3">
                  <c:v>3.7</c:v>
                </c:pt>
              </c:numCache>
            </c:numRef>
          </c:val>
          <c:extLst xmlns:c16r2="http://schemas.microsoft.com/office/drawing/2015/06/chart">
            <c:ext xmlns:c16="http://schemas.microsoft.com/office/drawing/2014/chart" uri="{C3380CC4-5D6E-409C-BE32-E72D297353CC}">
              <c16:uniqueId val="{00000001-C1F5-466D-8D8C-AE5ED9A0F53B}"/>
            </c:ext>
          </c:extLst>
        </c:ser>
        <c:dLbls>
          <c:showLegendKey val="0"/>
          <c:showVal val="0"/>
          <c:showCatName val="0"/>
          <c:showSerName val="0"/>
          <c:showPercent val="0"/>
          <c:showBubbleSize val="0"/>
        </c:dLbls>
        <c:gapWidth val="500"/>
        <c:overlap val="-100"/>
        <c:axId val="1031997872"/>
        <c:axId val="1032001136"/>
        <c:extLst xmlns:c16r2="http://schemas.microsoft.com/office/drawing/2015/06/chart">
          <c:ext xmlns:c15="http://schemas.microsoft.com/office/drawing/2012/chart" uri="{02D57815-91ED-43cb-92C2-25804820EDAC}">
            <c15:filteredBarSeries>
              <c15:ser>
                <c:idx val="0"/>
                <c:order val="0"/>
                <c:tx>
                  <c:strRef>
                    <c:extLst xmlns:c16r2="http://schemas.microsoft.com/office/drawing/2015/06/chart">
                      <c:ext uri="{02D57815-91ED-43cb-92C2-25804820EDAC}">
                        <c15:formulaRef>
                          <c15:sqref>Sheet1!$B$1</c15:sqref>
                        </c15:formulaRef>
                      </c:ext>
                    </c:extLst>
                    <c:strCache>
                      <c:ptCount val="1"/>
                      <c:pt idx="0">
                        <c:v>Series 1</c:v>
                      </c:pt>
                    </c:strCache>
                  </c:strRef>
                </c:tx>
                <c:spPr>
                  <a:solidFill>
                    <a:schemeClr val="accent4"/>
                  </a:solidFill>
                  <a:ln w="12700">
                    <a:noFill/>
                  </a:ln>
                  <a:effectLst/>
                </c:spPr>
                <c:invertIfNegative val="0"/>
                <c:cat>
                  <c:numRef>
                    <c:extLst xmlns:c16r2="http://schemas.microsoft.com/office/drawing/2015/06/chart">
                      <c:ext uri="{02D57815-91ED-43cb-92C2-25804820EDAC}">
                        <c15:formulaRef>
                          <c15:sqref>Sheet1!$A$2:$A$5</c15:sqref>
                        </c15:formulaRef>
                      </c:ext>
                    </c:extLst>
                    <c:numCache>
                      <c:formatCode>General</c:formatCode>
                      <c:ptCount val="4"/>
                      <c:pt idx="0">
                        <c:v>2014</c:v>
                      </c:pt>
                      <c:pt idx="1">
                        <c:v>2015</c:v>
                      </c:pt>
                      <c:pt idx="2">
                        <c:v>2016</c:v>
                      </c:pt>
                      <c:pt idx="3">
                        <c:v>2017</c:v>
                      </c:pt>
                    </c:numCache>
                  </c:numRef>
                </c:cat>
                <c:val>
                  <c:numRef>
                    <c:extLst xmlns:c16r2="http://schemas.microsoft.com/office/drawing/2015/06/chart">
                      <c:ext uri="{02D57815-91ED-43cb-92C2-25804820EDAC}">
                        <c15:formulaRef>
                          <c15:sqref>Sheet1!$B$2:$B$5</c15:sqref>
                        </c15:formulaRef>
                      </c:ext>
                    </c:extLst>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2-C1F5-466D-8D8C-AE5ED9A0F53B}"/>
                  </c:ext>
                </c:extLst>
              </c15:ser>
            </c15:filteredBarSeries>
            <c15:filteredBarSeries>
              <c15:ser>
                <c:idx val="1"/>
                <c:order val="1"/>
                <c:tx>
                  <c:strRef>
                    <c:extLst xmlns:c16r2="http://schemas.microsoft.com/office/drawing/2015/06/chart" xmlns:c15="http://schemas.microsoft.com/office/drawing/2012/chart">
                      <c:ext xmlns:c15="http://schemas.microsoft.com/office/drawing/2012/chart" uri="{02D57815-91ED-43cb-92C2-25804820EDAC}">
                        <c15:formulaRef>
                          <c15:sqref>Sheet1!$C$1</c15:sqref>
                        </c15:formulaRef>
                      </c:ext>
                    </c:extLst>
                    <c:strCache>
                      <c:ptCount val="1"/>
                      <c:pt idx="0">
                        <c:v>Series 2</c:v>
                      </c:pt>
                    </c:strCache>
                  </c:strRef>
                </c:tx>
                <c:spPr>
                  <a:solidFill>
                    <a:schemeClr val="accent3"/>
                  </a:solidFill>
                  <a:ln w="12700">
                    <a:noFill/>
                  </a:ln>
                  <a:effectLst/>
                </c:spPr>
                <c:invertIfNegative val="0"/>
                <c:cat>
                  <c:numRef>
                    <c:extLst xmlns:c16r2="http://schemas.microsoft.com/office/drawing/2015/06/chart" xmlns:c15="http://schemas.microsoft.com/office/drawing/2012/chart">
                      <c:ext xmlns:c15="http://schemas.microsoft.com/office/drawing/2012/chart" uri="{02D57815-91ED-43cb-92C2-25804820EDAC}">
                        <c15:formulaRef>
                          <c15:sqref>Sheet1!$A$2:$A$5</c15:sqref>
                        </c15:formulaRef>
                      </c:ext>
                    </c:extLst>
                    <c:numCache>
                      <c:formatCode>General</c:formatCode>
                      <c:ptCount val="4"/>
                      <c:pt idx="0">
                        <c:v>2014</c:v>
                      </c:pt>
                      <c:pt idx="1">
                        <c:v>2015</c:v>
                      </c:pt>
                      <c:pt idx="2">
                        <c:v>2016</c:v>
                      </c:pt>
                      <c:pt idx="3">
                        <c:v>2017</c:v>
                      </c:pt>
                    </c:numCache>
                  </c:numRef>
                </c:cat>
                <c:val>
                  <c:numRef>
                    <c:extLst xmlns:c16r2="http://schemas.microsoft.com/office/drawing/2015/06/chart" xmlns:c15="http://schemas.microsoft.com/office/drawing/2012/chart">
                      <c:ext xmlns:c15="http://schemas.microsoft.com/office/drawing/2012/chart" uri="{02D57815-91ED-43cb-92C2-25804820EDAC}">
                        <c15:formulaRef>
                          <c15:sqref>Sheet1!$C$2:$C$5</c15:sqref>
                        </c15:formulaRef>
                      </c:ext>
                    </c:extLst>
                    <c:numCache>
                      <c:formatCode>General</c:formatCode>
                      <c:ptCount val="4"/>
                      <c:pt idx="0">
                        <c:v>2.4</c:v>
                      </c:pt>
                      <c:pt idx="1">
                        <c:v>4.4000000000000004</c:v>
                      </c:pt>
                      <c:pt idx="2">
                        <c:v>1.8</c:v>
                      </c:pt>
                      <c:pt idx="3">
                        <c:v>1</c:v>
                      </c:pt>
                    </c:numCache>
                  </c:numRef>
                </c:val>
                <c:extLst xmlns:c16r2="http://schemas.microsoft.com/office/drawing/2015/06/chart" xmlns:c15="http://schemas.microsoft.com/office/drawing/2012/chart">
                  <c:ext xmlns:c16="http://schemas.microsoft.com/office/drawing/2014/chart" uri="{C3380CC4-5D6E-409C-BE32-E72D297353CC}">
                    <c16:uniqueId val="{00000003-C1F5-466D-8D8C-AE5ED9A0F53B}"/>
                  </c:ext>
                </c:extLst>
              </c15:ser>
            </c15:filteredBarSeries>
          </c:ext>
        </c:extLst>
      </c:barChart>
      <c:catAx>
        <c:axId val="1031997872"/>
        <c:scaling>
          <c:orientation val="minMax"/>
        </c:scaling>
        <c:delete val="0"/>
        <c:axPos val="b"/>
        <c:numFmt formatCode="General" sourceLinked="1"/>
        <c:majorTickMark val="out"/>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ea"/>
                <a:sym typeface="+mn-lt"/>
              </a:defRPr>
            </a:pPr>
            <a:endParaRPr lang="zh-CN"/>
          </a:p>
        </c:txPr>
        <c:crossAx val="1032001136"/>
        <c:crosses val="autoZero"/>
        <c:auto val="1"/>
        <c:lblAlgn val="ctr"/>
        <c:lblOffset val="100"/>
        <c:noMultiLvlLbl val="0"/>
      </c:catAx>
      <c:valAx>
        <c:axId val="1032001136"/>
        <c:scaling>
          <c:orientation val="minMax"/>
        </c:scaling>
        <c:delete val="0"/>
        <c:axPos val="l"/>
        <c:majorGridlines>
          <c:spPr>
            <a:ln w="9525" cap="flat" cmpd="sng" algn="ctr">
              <a:noFill/>
              <a:round/>
            </a:ln>
            <a:effectLst/>
          </c:spPr>
        </c:majorGridlines>
        <c:numFmt formatCode="General" sourceLinked="1"/>
        <c:majorTickMark val="out"/>
        <c:minorTickMark val="none"/>
        <c:tickLblPos val="nextTo"/>
        <c:spPr>
          <a:noFill/>
          <a:ln>
            <a:solidFill>
              <a:schemeClr val="bg1">
                <a:lumMod val="75000"/>
              </a:schemeClr>
            </a:solid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ea"/>
                <a:sym typeface="+mn-lt"/>
              </a:defRPr>
            </a:pPr>
            <a:endParaRPr lang="zh-CN"/>
          </a:p>
        </c:txPr>
        <c:crossAx val="1031997872"/>
        <c:crosses val="autoZero"/>
        <c:crossBetween val="between"/>
      </c:valAx>
      <c:spPr>
        <a:noFill/>
        <a:ln>
          <a:noFill/>
        </a:ln>
        <a:effectLst/>
      </c:spPr>
    </c:plotArea>
    <c:plotVisOnly val="1"/>
    <c:dispBlanksAs val="gap"/>
    <c:showDLblsOverMax val="0"/>
  </c:chart>
  <c:spPr>
    <a:noFill/>
    <a:ln>
      <a:noFill/>
    </a:ln>
    <a:effectLst/>
  </c:spPr>
  <c:txPr>
    <a:bodyPr/>
    <a:lstStyle/>
    <a:p>
      <a:pPr>
        <a:defRPr sz="900" b="0" i="0">
          <a:solidFill>
            <a:schemeClr val="tx1">
              <a:lumMod val="75000"/>
              <a:lumOff val="25000"/>
            </a:schemeClr>
          </a:solidFill>
          <a:latin typeface="+mn-lt"/>
          <a:ea typeface="+mn-ea"/>
          <a:cs typeface="+mn-ea"/>
          <a:sym typeface="+mn-lt"/>
        </a:defRPr>
      </a:pPr>
      <a:endParaRPr lang="zh-CN"/>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8542846463921499E-2"/>
          <c:y val="6.1728053737122097E-2"/>
          <c:w val="0.93443680207996704"/>
          <c:h val="0.83077783067242505"/>
        </c:manualLayout>
      </c:layout>
      <c:barChart>
        <c:barDir val="col"/>
        <c:grouping val="clustered"/>
        <c:varyColors val="0"/>
        <c:ser>
          <c:idx val="2"/>
          <c:order val="2"/>
          <c:tx>
            <c:strRef>
              <c:f>Sheet1!$D$1</c:f>
              <c:strCache>
                <c:ptCount val="1"/>
                <c:pt idx="0">
                  <c:v>Series 3</c:v>
                </c:pt>
              </c:strCache>
            </c:strRef>
          </c:tx>
          <c:spPr>
            <a:solidFill>
              <a:schemeClr val="bg1">
                <a:lumMod val="8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0-4CC8-41F8-B716-9FEB463388C4}"/>
            </c:ext>
          </c:extLst>
        </c:ser>
        <c:ser>
          <c:idx val="3"/>
          <c:order val="3"/>
          <c:tx>
            <c:strRef>
              <c:f>Sheet1!$E$1</c:f>
              <c:strCache>
                <c:ptCount val="1"/>
                <c:pt idx="0">
                  <c:v>series 4</c:v>
                </c:pt>
              </c:strCache>
            </c:strRef>
          </c:tx>
          <c:spPr>
            <a:solidFill>
              <a:schemeClr val="tx1">
                <a:lumMod val="75000"/>
                <a:lumOff val="25000"/>
              </a:schemeClr>
            </a:solidFill>
            <a:ln w="12700">
              <a:noFill/>
            </a:ln>
            <a:effectLst/>
          </c:spPr>
          <c:invertIfNegative val="0"/>
          <c:cat>
            <c:numRef>
              <c:f>Sheet1!$A$2:$A$5</c:f>
              <c:numCache>
                <c:formatCode>General</c:formatCode>
                <c:ptCount val="4"/>
                <c:pt idx="0">
                  <c:v>2014</c:v>
                </c:pt>
                <c:pt idx="1">
                  <c:v>2015</c:v>
                </c:pt>
                <c:pt idx="2">
                  <c:v>2016</c:v>
                </c:pt>
                <c:pt idx="3">
                  <c:v>2017</c:v>
                </c:pt>
              </c:numCache>
            </c:numRef>
          </c:cat>
          <c:val>
            <c:numRef>
              <c:f>Sheet1!$E$2:$E$5</c:f>
              <c:numCache>
                <c:formatCode>General</c:formatCode>
                <c:ptCount val="4"/>
                <c:pt idx="0">
                  <c:v>1</c:v>
                </c:pt>
                <c:pt idx="1">
                  <c:v>3</c:v>
                </c:pt>
                <c:pt idx="2">
                  <c:v>2.7</c:v>
                </c:pt>
                <c:pt idx="3">
                  <c:v>3.7</c:v>
                </c:pt>
              </c:numCache>
            </c:numRef>
          </c:val>
          <c:extLst xmlns:c16r2="http://schemas.microsoft.com/office/drawing/2015/06/chart">
            <c:ext xmlns:c16="http://schemas.microsoft.com/office/drawing/2014/chart" uri="{C3380CC4-5D6E-409C-BE32-E72D297353CC}">
              <c16:uniqueId val="{00000001-4CC8-41F8-B716-9FEB463388C4}"/>
            </c:ext>
          </c:extLst>
        </c:ser>
        <c:dLbls>
          <c:showLegendKey val="0"/>
          <c:showVal val="0"/>
          <c:showCatName val="0"/>
          <c:showSerName val="0"/>
          <c:showPercent val="0"/>
          <c:showBubbleSize val="0"/>
        </c:dLbls>
        <c:gapWidth val="500"/>
        <c:overlap val="-100"/>
        <c:axId val="1031989712"/>
        <c:axId val="1031977744"/>
        <c:extLst xmlns:c16r2="http://schemas.microsoft.com/office/drawing/2015/06/chart">
          <c:ext xmlns:c15="http://schemas.microsoft.com/office/drawing/2012/chart" uri="{02D57815-91ED-43cb-92C2-25804820EDAC}">
            <c15:filteredBarSeries>
              <c15:ser>
                <c:idx val="0"/>
                <c:order val="0"/>
                <c:tx>
                  <c:strRef>
                    <c:extLst xmlns:c16r2="http://schemas.microsoft.com/office/drawing/2015/06/chart">
                      <c:ext uri="{02D57815-91ED-43cb-92C2-25804820EDAC}">
                        <c15:formulaRef>
                          <c15:sqref>Sheet1!$B$1</c15:sqref>
                        </c15:formulaRef>
                      </c:ext>
                    </c:extLst>
                    <c:strCache>
                      <c:ptCount val="1"/>
                      <c:pt idx="0">
                        <c:v>Series 1</c:v>
                      </c:pt>
                    </c:strCache>
                  </c:strRef>
                </c:tx>
                <c:spPr>
                  <a:solidFill>
                    <a:schemeClr val="accent4"/>
                  </a:solidFill>
                  <a:ln w="12700">
                    <a:noFill/>
                  </a:ln>
                  <a:effectLst/>
                </c:spPr>
                <c:invertIfNegative val="0"/>
                <c:cat>
                  <c:numRef>
                    <c:extLst xmlns:c16r2="http://schemas.microsoft.com/office/drawing/2015/06/chart">
                      <c:ext uri="{02D57815-91ED-43cb-92C2-25804820EDAC}">
                        <c15:formulaRef>
                          <c15:sqref>Sheet1!$A$2:$A$5</c15:sqref>
                        </c15:formulaRef>
                      </c:ext>
                    </c:extLst>
                    <c:numCache>
                      <c:formatCode>General</c:formatCode>
                      <c:ptCount val="4"/>
                      <c:pt idx="0">
                        <c:v>2014</c:v>
                      </c:pt>
                      <c:pt idx="1">
                        <c:v>2015</c:v>
                      </c:pt>
                      <c:pt idx="2">
                        <c:v>2016</c:v>
                      </c:pt>
                      <c:pt idx="3">
                        <c:v>2017</c:v>
                      </c:pt>
                    </c:numCache>
                  </c:numRef>
                </c:cat>
                <c:val>
                  <c:numRef>
                    <c:extLst xmlns:c16r2="http://schemas.microsoft.com/office/drawing/2015/06/chart">
                      <c:ext uri="{02D57815-91ED-43cb-92C2-25804820EDAC}">
                        <c15:formulaRef>
                          <c15:sqref>Sheet1!$B$2:$B$5</c15:sqref>
                        </c15:formulaRef>
                      </c:ext>
                    </c:extLst>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2-4CC8-41F8-B716-9FEB463388C4}"/>
                  </c:ext>
                </c:extLst>
              </c15:ser>
            </c15:filteredBarSeries>
            <c15:filteredBarSeries>
              <c15:ser>
                <c:idx val="1"/>
                <c:order val="1"/>
                <c:tx>
                  <c:strRef>
                    <c:extLst xmlns:c16r2="http://schemas.microsoft.com/office/drawing/2015/06/chart" xmlns:c15="http://schemas.microsoft.com/office/drawing/2012/chart">
                      <c:ext xmlns:c15="http://schemas.microsoft.com/office/drawing/2012/chart" uri="{02D57815-91ED-43cb-92C2-25804820EDAC}">
                        <c15:formulaRef>
                          <c15:sqref>Sheet1!$C$1</c15:sqref>
                        </c15:formulaRef>
                      </c:ext>
                    </c:extLst>
                    <c:strCache>
                      <c:ptCount val="1"/>
                      <c:pt idx="0">
                        <c:v>Series 2</c:v>
                      </c:pt>
                    </c:strCache>
                  </c:strRef>
                </c:tx>
                <c:spPr>
                  <a:solidFill>
                    <a:schemeClr val="accent3"/>
                  </a:solidFill>
                  <a:ln w="12700">
                    <a:noFill/>
                  </a:ln>
                  <a:effectLst/>
                </c:spPr>
                <c:invertIfNegative val="0"/>
                <c:cat>
                  <c:numRef>
                    <c:extLst xmlns:c16r2="http://schemas.microsoft.com/office/drawing/2015/06/chart" xmlns:c15="http://schemas.microsoft.com/office/drawing/2012/chart">
                      <c:ext xmlns:c15="http://schemas.microsoft.com/office/drawing/2012/chart" uri="{02D57815-91ED-43cb-92C2-25804820EDAC}">
                        <c15:formulaRef>
                          <c15:sqref>Sheet1!$A$2:$A$5</c15:sqref>
                        </c15:formulaRef>
                      </c:ext>
                    </c:extLst>
                    <c:numCache>
                      <c:formatCode>General</c:formatCode>
                      <c:ptCount val="4"/>
                      <c:pt idx="0">
                        <c:v>2014</c:v>
                      </c:pt>
                      <c:pt idx="1">
                        <c:v>2015</c:v>
                      </c:pt>
                      <c:pt idx="2">
                        <c:v>2016</c:v>
                      </c:pt>
                      <c:pt idx="3">
                        <c:v>2017</c:v>
                      </c:pt>
                    </c:numCache>
                  </c:numRef>
                </c:cat>
                <c:val>
                  <c:numRef>
                    <c:extLst xmlns:c16r2="http://schemas.microsoft.com/office/drawing/2015/06/chart" xmlns:c15="http://schemas.microsoft.com/office/drawing/2012/chart">
                      <c:ext xmlns:c15="http://schemas.microsoft.com/office/drawing/2012/chart" uri="{02D57815-91ED-43cb-92C2-25804820EDAC}">
                        <c15:formulaRef>
                          <c15:sqref>Sheet1!$C$2:$C$5</c15:sqref>
                        </c15:formulaRef>
                      </c:ext>
                    </c:extLst>
                    <c:numCache>
                      <c:formatCode>General</c:formatCode>
                      <c:ptCount val="4"/>
                      <c:pt idx="0">
                        <c:v>2.4</c:v>
                      </c:pt>
                      <c:pt idx="1">
                        <c:v>4.4000000000000004</c:v>
                      </c:pt>
                      <c:pt idx="2">
                        <c:v>1.8</c:v>
                      </c:pt>
                      <c:pt idx="3">
                        <c:v>1</c:v>
                      </c:pt>
                    </c:numCache>
                  </c:numRef>
                </c:val>
                <c:extLst xmlns:c16r2="http://schemas.microsoft.com/office/drawing/2015/06/chart" xmlns:c15="http://schemas.microsoft.com/office/drawing/2012/chart">
                  <c:ext xmlns:c16="http://schemas.microsoft.com/office/drawing/2014/chart" uri="{C3380CC4-5D6E-409C-BE32-E72D297353CC}">
                    <c16:uniqueId val="{00000003-4CC8-41F8-B716-9FEB463388C4}"/>
                  </c:ext>
                </c:extLst>
              </c15:ser>
            </c15:filteredBarSeries>
          </c:ext>
        </c:extLst>
      </c:barChart>
      <c:catAx>
        <c:axId val="1031989712"/>
        <c:scaling>
          <c:orientation val="minMax"/>
        </c:scaling>
        <c:delete val="0"/>
        <c:axPos val="b"/>
        <c:numFmt formatCode="General" sourceLinked="1"/>
        <c:majorTickMark val="out"/>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ea"/>
                <a:sym typeface="+mn-lt"/>
              </a:defRPr>
            </a:pPr>
            <a:endParaRPr lang="zh-CN"/>
          </a:p>
        </c:txPr>
        <c:crossAx val="1031977744"/>
        <c:crosses val="autoZero"/>
        <c:auto val="1"/>
        <c:lblAlgn val="ctr"/>
        <c:lblOffset val="100"/>
        <c:noMultiLvlLbl val="0"/>
      </c:catAx>
      <c:valAx>
        <c:axId val="1031977744"/>
        <c:scaling>
          <c:orientation val="minMax"/>
        </c:scaling>
        <c:delete val="0"/>
        <c:axPos val="l"/>
        <c:majorGridlines>
          <c:spPr>
            <a:ln w="9525" cap="flat" cmpd="sng" algn="ctr">
              <a:noFill/>
              <a:round/>
            </a:ln>
            <a:effectLst/>
          </c:spPr>
        </c:majorGridlines>
        <c:numFmt formatCode="General" sourceLinked="1"/>
        <c:majorTickMark val="out"/>
        <c:minorTickMark val="none"/>
        <c:tickLblPos val="nextTo"/>
        <c:spPr>
          <a:noFill/>
          <a:ln>
            <a:solidFill>
              <a:schemeClr val="bg1">
                <a:lumMod val="75000"/>
              </a:schemeClr>
            </a:solid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ea"/>
                <a:sym typeface="+mn-lt"/>
              </a:defRPr>
            </a:pPr>
            <a:endParaRPr lang="zh-CN"/>
          </a:p>
        </c:txPr>
        <c:crossAx val="1031989712"/>
        <c:crosses val="autoZero"/>
        <c:crossBetween val="between"/>
      </c:valAx>
      <c:spPr>
        <a:noFill/>
        <a:ln>
          <a:noFill/>
        </a:ln>
        <a:effectLst/>
      </c:spPr>
    </c:plotArea>
    <c:plotVisOnly val="1"/>
    <c:dispBlanksAs val="gap"/>
    <c:showDLblsOverMax val="0"/>
  </c:chart>
  <c:spPr>
    <a:noFill/>
    <a:ln>
      <a:noFill/>
    </a:ln>
    <a:effectLst/>
  </c:spPr>
  <c:txPr>
    <a:bodyPr/>
    <a:lstStyle/>
    <a:p>
      <a:pPr>
        <a:defRPr sz="900" b="0" i="0">
          <a:solidFill>
            <a:schemeClr val="tx1">
              <a:lumMod val="75000"/>
              <a:lumOff val="25000"/>
            </a:schemeClr>
          </a:solidFill>
          <a:latin typeface="+mn-lt"/>
          <a:ea typeface="+mn-ea"/>
          <a:cs typeface="+mn-ea"/>
          <a:sym typeface="+mn-lt"/>
        </a:defRPr>
      </a:pPr>
      <a:endParaRPr lang="zh-CN"/>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lrMapOvr bg1="lt1" tx1="dk1" bg2="lt2" tx2="dk2" accent1="accent1" accent2="accent2" accent3="accent3" accent4="accent4" accent5="accent5" accent6="accent6" hlink="hlink" folHlink="folHlink"/>
  <c:chart>
    <c:autoTitleDeleted val="0"/>
    <c:plotArea>
      <c:layout/>
      <c:areaChart>
        <c:grouping val="standard"/>
        <c:varyColors val="0"/>
        <c:ser>
          <c:idx val="0"/>
          <c:order val="0"/>
          <c:tx>
            <c:strRef>
              <c:f>Sheet1!$B$1</c:f>
              <c:strCache>
                <c:ptCount val="1"/>
                <c:pt idx="0">
                  <c:v>Category A</c:v>
                </c:pt>
              </c:strCache>
            </c:strRef>
          </c:tx>
          <c:spPr>
            <a:solidFill>
              <a:schemeClr val="dk1">
                <a:tint val="88500"/>
              </a:schemeClr>
            </a:solidFill>
            <a:ln>
              <a:noFill/>
            </a:ln>
            <a:effectLst/>
          </c:spPr>
          <c:cat>
            <c:numRef>
              <c:f>Sheet1!$A$2:$A$30</c:f>
              <c:numCache>
                <c:formatCode>m/d/yyyy</c:formatCode>
                <c:ptCount val="29"/>
                <c:pt idx="0">
                  <c:v>42268</c:v>
                </c:pt>
                <c:pt idx="1">
                  <c:v>42269</c:v>
                </c:pt>
                <c:pt idx="2">
                  <c:v>42270</c:v>
                </c:pt>
                <c:pt idx="3">
                  <c:v>42271</c:v>
                </c:pt>
                <c:pt idx="4">
                  <c:v>42272</c:v>
                </c:pt>
                <c:pt idx="5">
                  <c:v>42273</c:v>
                </c:pt>
                <c:pt idx="6">
                  <c:v>42274</c:v>
                </c:pt>
                <c:pt idx="7">
                  <c:v>42275</c:v>
                </c:pt>
                <c:pt idx="8">
                  <c:v>42276</c:v>
                </c:pt>
                <c:pt idx="9">
                  <c:v>42277</c:v>
                </c:pt>
                <c:pt idx="10">
                  <c:v>42278</c:v>
                </c:pt>
                <c:pt idx="11">
                  <c:v>42279</c:v>
                </c:pt>
                <c:pt idx="12">
                  <c:v>42280</c:v>
                </c:pt>
                <c:pt idx="13">
                  <c:v>42281</c:v>
                </c:pt>
                <c:pt idx="14">
                  <c:v>42282</c:v>
                </c:pt>
                <c:pt idx="15">
                  <c:v>42283</c:v>
                </c:pt>
                <c:pt idx="16">
                  <c:v>42284</c:v>
                </c:pt>
                <c:pt idx="17">
                  <c:v>42285</c:v>
                </c:pt>
                <c:pt idx="18">
                  <c:v>42286</c:v>
                </c:pt>
                <c:pt idx="19">
                  <c:v>42287</c:v>
                </c:pt>
                <c:pt idx="20">
                  <c:v>42288</c:v>
                </c:pt>
                <c:pt idx="21">
                  <c:v>42289</c:v>
                </c:pt>
                <c:pt idx="22">
                  <c:v>42290</c:v>
                </c:pt>
                <c:pt idx="23">
                  <c:v>42291</c:v>
                </c:pt>
                <c:pt idx="24">
                  <c:v>42292</c:v>
                </c:pt>
                <c:pt idx="25">
                  <c:v>42293</c:v>
                </c:pt>
                <c:pt idx="26">
                  <c:v>42294</c:v>
                </c:pt>
                <c:pt idx="27">
                  <c:v>42295</c:v>
                </c:pt>
                <c:pt idx="28">
                  <c:v>42296</c:v>
                </c:pt>
              </c:numCache>
            </c:numRef>
          </c:cat>
          <c:val>
            <c:numRef>
              <c:f>Sheet1!$B$2:$B$30</c:f>
              <c:numCache>
                <c:formatCode>General</c:formatCode>
                <c:ptCount val="29"/>
                <c:pt idx="0">
                  <c:v>5</c:v>
                </c:pt>
                <c:pt idx="1">
                  <c:v>5</c:v>
                </c:pt>
                <c:pt idx="2">
                  <c:v>8</c:v>
                </c:pt>
                <c:pt idx="3">
                  <c:v>5</c:v>
                </c:pt>
                <c:pt idx="4">
                  <c:v>9</c:v>
                </c:pt>
                <c:pt idx="5">
                  <c:v>14</c:v>
                </c:pt>
                <c:pt idx="6">
                  <c:v>11</c:v>
                </c:pt>
                <c:pt idx="7">
                  <c:v>16</c:v>
                </c:pt>
                <c:pt idx="8">
                  <c:v>14</c:v>
                </c:pt>
                <c:pt idx="9">
                  <c:v>11</c:v>
                </c:pt>
                <c:pt idx="10">
                  <c:v>7</c:v>
                </c:pt>
                <c:pt idx="11">
                  <c:v>14</c:v>
                </c:pt>
                <c:pt idx="12">
                  <c:v>20</c:v>
                </c:pt>
                <c:pt idx="13">
                  <c:v>22</c:v>
                </c:pt>
                <c:pt idx="14">
                  <c:v>28</c:v>
                </c:pt>
                <c:pt idx="15">
                  <c:v>33</c:v>
                </c:pt>
                <c:pt idx="16">
                  <c:v>56</c:v>
                </c:pt>
                <c:pt idx="17">
                  <c:v>144</c:v>
                </c:pt>
                <c:pt idx="18">
                  <c:v>134</c:v>
                </c:pt>
                <c:pt idx="19">
                  <c:v>104</c:v>
                </c:pt>
                <c:pt idx="20">
                  <c:v>110</c:v>
                </c:pt>
                <c:pt idx="21">
                  <c:v>60</c:v>
                </c:pt>
                <c:pt idx="22">
                  <c:v>45</c:v>
                </c:pt>
                <c:pt idx="23">
                  <c:v>50</c:v>
                </c:pt>
                <c:pt idx="24">
                  <c:v>40</c:v>
                </c:pt>
                <c:pt idx="25">
                  <c:v>22</c:v>
                </c:pt>
                <c:pt idx="26">
                  <c:v>12</c:v>
                </c:pt>
                <c:pt idx="27">
                  <c:v>8</c:v>
                </c:pt>
                <c:pt idx="28">
                  <c:v>10</c:v>
                </c:pt>
              </c:numCache>
            </c:numRef>
          </c:val>
          <c:extLst xmlns:c16r2="http://schemas.microsoft.com/office/drawing/2015/06/chart">
            <c:ext xmlns:c16="http://schemas.microsoft.com/office/drawing/2014/chart" uri="{C3380CC4-5D6E-409C-BE32-E72D297353CC}">
              <c16:uniqueId val="{00000000-F2CF-41FB-A269-003E2D81B3B5}"/>
            </c:ext>
          </c:extLst>
        </c:ser>
        <c:ser>
          <c:idx val="3"/>
          <c:order val="3"/>
          <c:tx>
            <c:strRef>
              <c:f>Sheet1!$E$1</c:f>
              <c:strCache>
                <c:ptCount val="1"/>
                <c:pt idx="0">
                  <c:v>Category B Fill</c:v>
                </c:pt>
              </c:strCache>
            </c:strRef>
          </c:tx>
          <c:spPr>
            <a:solidFill>
              <a:schemeClr val="dk1">
                <a:tint val="98500"/>
              </a:schemeClr>
            </a:solidFill>
            <a:ln>
              <a:noFill/>
            </a:ln>
            <a:effectLst/>
          </c:spPr>
          <c:cat>
            <c:numRef>
              <c:f>Sheet1!$A$2:$A$30</c:f>
              <c:numCache>
                <c:formatCode>m/d/yyyy</c:formatCode>
                <c:ptCount val="29"/>
                <c:pt idx="0">
                  <c:v>42268</c:v>
                </c:pt>
                <c:pt idx="1">
                  <c:v>42269</c:v>
                </c:pt>
                <c:pt idx="2">
                  <c:v>42270</c:v>
                </c:pt>
                <c:pt idx="3">
                  <c:v>42271</c:v>
                </c:pt>
                <c:pt idx="4">
                  <c:v>42272</c:v>
                </c:pt>
                <c:pt idx="5">
                  <c:v>42273</c:v>
                </c:pt>
                <c:pt idx="6">
                  <c:v>42274</c:v>
                </c:pt>
                <c:pt idx="7">
                  <c:v>42275</c:v>
                </c:pt>
                <c:pt idx="8">
                  <c:v>42276</c:v>
                </c:pt>
                <c:pt idx="9">
                  <c:v>42277</c:v>
                </c:pt>
                <c:pt idx="10">
                  <c:v>42278</c:v>
                </c:pt>
                <c:pt idx="11">
                  <c:v>42279</c:v>
                </c:pt>
                <c:pt idx="12">
                  <c:v>42280</c:v>
                </c:pt>
                <c:pt idx="13">
                  <c:v>42281</c:v>
                </c:pt>
                <c:pt idx="14">
                  <c:v>42282</c:v>
                </c:pt>
                <c:pt idx="15">
                  <c:v>42283</c:v>
                </c:pt>
                <c:pt idx="16">
                  <c:v>42284</c:v>
                </c:pt>
                <c:pt idx="17">
                  <c:v>42285</c:v>
                </c:pt>
                <c:pt idx="18">
                  <c:v>42286</c:v>
                </c:pt>
                <c:pt idx="19">
                  <c:v>42287</c:v>
                </c:pt>
                <c:pt idx="20">
                  <c:v>42288</c:v>
                </c:pt>
                <c:pt idx="21">
                  <c:v>42289</c:v>
                </c:pt>
                <c:pt idx="22">
                  <c:v>42290</c:v>
                </c:pt>
                <c:pt idx="23">
                  <c:v>42291</c:v>
                </c:pt>
                <c:pt idx="24">
                  <c:v>42292</c:v>
                </c:pt>
                <c:pt idx="25">
                  <c:v>42293</c:v>
                </c:pt>
                <c:pt idx="26">
                  <c:v>42294</c:v>
                </c:pt>
                <c:pt idx="27">
                  <c:v>42295</c:v>
                </c:pt>
                <c:pt idx="28">
                  <c:v>42296</c:v>
                </c:pt>
              </c:numCache>
            </c:numRef>
          </c:cat>
          <c:val>
            <c:numRef>
              <c:f>Sheet1!$E$2:$E$30</c:f>
              <c:numCache>
                <c:formatCode>General</c:formatCode>
                <c:ptCount val="29"/>
                <c:pt idx="0">
                  <c:v>10</c:v>
                </c:pt>
                <c:pt idx="1">
                  <c:v>2</c:v>
                </c:pt>
                <c:pt idx="2">
                  <c:v>2</c:v>
                </c:pt>
                <c:pt idx="3">
                  <c:v>8</c:v>
                </c:pt>
                <c:pt idx="4">
                  <c:v>13</c:v>
                </c:pt>
                <c:pt idx="5">
                  <c:v>20</c:v>
                </c:pt>
                <c:pt idx="6">
                  <c:v>19</c:v>
                </c:pt>
                <c:pt idx="7">
                  <c:v>34</c:v>
                </c:pt>
                <c:pt idx="8">
                  <c:v>12</c:v>
                </c:pt>
                <c:pt idx="9">
                  <c:v>40</c:v>
                </c:pt>
                <c:pt idx="10">
                  <c:v>22</c:v>
                </c:pt>
                <c:pt idx="11">
                  <c:v>35</c:v>
                </c:pt>
                <c:pt idx="12">
                  <c:v>35</c:v>
                </c:pt>
                <c:pt idx="13">
                  <c:v>30</c:v>
                </c:pt>
                <c:pt idx="14">
                  <c:v>33</c:v>
                </c:pt>
                <c:pt idx="15">
                  <c:v>40</c:v>
                </c:pt>
                <c:pt idx="16">
                  <c:v>80</c:v>
                </c:pt>
                <c:pt idx="17">
                  <c:v>105</c:v>
                </c:pt>
                <c:pt idx="18">
                  <c:v>80</c:v>
                </c:pt>
                <c:pt idx="19">
                  <c:v>70</c:v>
                </c:pt>
                <c:pt idx="20">
                  <c:v>40</c:v>
                </c:pt>
                <c:pt idx="21">
                  <c:v>30</c:v>
                </c:pt>
                <c:pt idx="22">
                  <c:v>35</c:v>
                </c:pt>
                <c:pt idx="23">
                  <c:v>39</c:v>
                </c:pt>
                <c:pt idx="24">
                  <c:v>37</c:v>
                </c:pt>
                <c:pt idx="25">
                  <c:v>45</c:v>
                </c:pt>
                <c:pt idx="26">
                  <c:v>30</c:v>
                </c:pt>
                <c:pt idx="27">
                  <c:v>25</c:v>
                </c:pt>
                <c:pt idx="28">
                  <c:v>20</c:v>
                </c:pt>
              </c:numCache>
            </c:numRef>
          </c:val>
          <c:extLst xmlns:c16r2="http://schemas.microsoft.com/office/drawing/2015/06/chart">
            <c:ext xmlns:c16="http://schemas.microsoft.com/office/drawing/2014/chart" uri="{C3380CC4-5D6E-409C-BE32-E72D297353CC}">
              <c16:uniqueId val="{00000001-F2CF-41FB-A269-003E2D81B3B5}"/>
            </c:ext>
          </c:extLst>
        </c:ser>
        <c:dLbls>
          <c:showLegendKey val="0"/>
          <c:showVal val="0"/>
          <c:showCatName val="0"/>
          <c:showSerName val="0"/>
          <c:showPercent val="0"/>
          <c:showBubbleSize val="0"/>
        </c:dLbls>
        <c:axId val="1031985360"/>
        <c:axId val="1031990256"/>
      </c:areaChart>
      <c:lineChart>
        <c:grouping val="standard"/>
        <c:varyColors val="0"/>
        <c:ser>
          <c:idx val="1"/>
          <c:order val="1"/>
          <c:tx>
            <c:strRef>
              <c:f>Sheet1!$C$1</c:f>
              <c:strCache>
                <c:ptCount val="1"/>
                <c:pt idx="0">
                  <c:v>Category A Fill</c:v>
                </c:pt>
              </c:strCache>
            </c:strRef>
          </c:tx>
          <c:spPr>
            <a:ln w="19050" cap="rnd" cmpd="sng" algn="ctr">
              <a:solidFill>
                <a:schemeClr val="dk1">
                  <a:tint val="55000"/>
                </a:schemeClr>
              </a:solidFill>
              <a:prstDash val="solid"/>
              <a:round/>
            </a:ln>
            <a:effectLst/>
          </c:spPr>
          <c:marker>
            <c:symbol val="circle"/>
            <c:size val="5"/>
            <c:spPr>
              <a:solidFill>
                <a:schemeClr val="dk1">
                  <a:tint val="55000"/>
                </a:schemeClr>
              </a:solidFill>
              <a:ln w="6350" cap="flat" cmpd="sng" algn="ctr">
                <a:solidFill>
                  <a:schemeClr val="dk1">
                    <a:tint val="55000"/>
                  </a:schemeClr>
                </a:solidFill>
                <a:prstDash val="solid"/>
                <a:round/>
              </a:ln>
              <a:effectLst/>
            </c:spPr>
          </c:marker>
          <c:cat>
            <c:numRef>
              <c:f>Sheet1!$A$2:$A$30</c:f>
              <c:numCache>
                <c:formatCode>m/d/yyyy</c:formatCode>
                <c:ptCount val="29"/>
                <c:pt idx="0">
                  <c:v>42268</c:v>
                </c:pt>
                <c:pt idx="1">
                  <c:v>42269</c:v>
                </c:pt>
                <c:pt idx="2">
                  <c:v>42270</c:v>
                </c:pt>
                <c:pt idx="3">
                  <c:v>42271</c:v>
                </c:pt>
                <c:pt idx="4">
                  <c:v>42272</c:v>
                </c:pt>
                <c:pt idx="5">
                  <c:v>42273</c:v>
                </c:pt>
                <c:pt idx="6">
                  <c:v>42274</c:v>
                </c:pt>
                <c:pt idx="7">
                  <c:v>42275</c:v>
                </c:pt>
                <c:pt idx="8">
                  <c:v>42276</c:v>
                </c:pt>
                <c:pt idx="9">
                  <c:v>42277</c:v>
                </c:pt>
                <c:pt idx="10">
                  <c:v>42278</c:v>
                </c:pt>
                <c:pt idx="11">
                  <c:v>42279</c:v>
                </c:pt>
                <c:pt idx="12">
                  <c:v>42280</c:v>
                </c:pt>
                <c:pt idx="13">
                  <c:v>42281</c:v>
                </c:pt>
                <c:pt idx="14">
                  <c:v>42282</c:v>
                </c:pt>
                <c:pt idx="15">
                  <c:v>42283</c:v>
                </c:pt>
                <c:pt idx="16">
                  <c:v>42284</c:v>
                </c:pt>
                <c:pt idx="17">
                  <c:v>42285</c:v>
                </c:pt>
                <c:pt idx="18">
                  <c:v>42286</c:v>
                </c:pt>
                <c:pt idx="19">
                  <c:v>42287</c:v>
                </c:pt>
                <c:pt idx="20">
                  <c:v>42288</c:v>
                </c:pt>
                <c:pt idx="21">
                  <c:v>42289</c:v>
                </c:pt>
                <c:pt idx="22">
                  <c:v>42290</c:v>
                </c:pt>
                <c:pt idx="23">
                  <c:v>42291</c:v>
                </c:pt>
                <c:pt idx="24">
                  <c:v>42292</c:v>
                </c:pt>
                <c:pt idx="25">
                  <c:v>42293</c:v>
                </c:pt>
                <c:pt idx="26">
                  <c:v>42294</c:v>
                </c:pt>
                <c:pt idx="27">
                  <c:v>42295</c:v>
                </c:pt>
                <c:pt idx="28">
                  <c:v>42296</c:v>
                </c:pt>
              </c:numCache>
            </c:numRef>
          </c:cat>
          <c:val>
            <c:numRef>
              <c:f>Sheet1!$C$2:$C$30</c:f>
              <c:numCache>
                <c:formatCode>General</c:formatCode>
                <c:ptCount val="29"/>
                <c:pt idx="0">
                  <c:v>5</c:v>
                </c:pt>
                <c:pt idx="1">
                  <c:v>5</c:v>
                </c:pt>
                <c:pt idx="2">
                  <c:v>8</c:v>
                </c:pt>
                <c:pt idx="3">
                  <c:v>5</c:v>
                </c:pt>
                <c:pt idx="4">
                  <c:v>9</c:v>
                </c:pt>
                <c:pt idx="5">
                  <c:v>14</c:v>
                </c:pt>
                <c:pt idx="6">
                  <c:v>11</c:v>
                </c:pt>
                <c:pt idx="7">
                  <c:v>16</c:v>
                </c:pt>
                <c:pt idx="8">
                  <c:v>14</c:v>
                </c:pt>
                <c:pt idx="9">
                  <c:v>11</c:v>
                </c:pt>
                <c:pt idx="10">
                  <c:v>7</c:v>
                </c:pt>
                <c:pt idx="11">
                  <c:v>14</c:v>
                </c:pt>
                <c:pt idx="12">
                  <c:v>20</c:v>
                </c:pt>
                <c:pt idx="13">
                  <c:v>22</c:v>
                </c:pt>
                <c:pt idx="14">
                  <c:v>28</c:v>
                </c:pt>
                <c:pt idx="15">
                  <c:v>33</c:v>
                </c:pt>
                <c:pt idx="16">
                  <c:v>56</c:v>
                </c:pt>
                <c:pt idx="17">
                  <c:v>144</c:v>
                </c:pt>
                <c:pt idx="18">
                  <c:v>134</c:v>
                </c:pt>
                <c:pt idx="19">
                  <c:v>104</c:v>
                </c:pt>
                <c:pt idx="20">
                  <c:v>110</c:v>
                </c:pt>
                <c:pt idx="21">
                  <c:v>60</c:v>
                </c:pt>
                <c:pt idx="22">
                  <c:v>45</c:v>
                </c:pt>
                <c:pt idx="23">
                  <c:v>50</c:v>
                </c:pt>
                <c:pt idx="24">
                  <c:v>40</c:v>
                </c:pt>
                <c:pt idx="25">
                  <c:v>22</c:v>
                </c:pt>
                <c:pt idx="26">
                  <c:v>12</c:v>
                </c:pt>
                <c:pt idx="27">
                  <c:v>8</c:v>
                </c:pt>
                <c:pt idx="28">
                  <c:v>10</c:v>
                </c:pt>
              </c:numCache>
            </c:numRef>
          </c:val>
          <c:smooth val="0"/>
          <c:extLst xmlns:c16r2="http://schemas.microsoft.com/office/drawing/2015/06/chart">
            <c:ext xmlns:c16="http://schemas.microsoft.com/office/drawing/2014/chart" uri="{C3380CC4-5D6E-409C-BE32-E72D297353CC}">
              <c16:uniqueId val="{00000002-F2CF-41FB-A269-003E2D81B3B5}"/>
            </c:ext>
          </c:extLst>
        </c:ser>
        <c:ser>
          <c:idx val="2"/>
          <c:order val="2"/>
          <c:tx>
            <c:strRef>
              <c:f>Sheet1!$D$1</c:f>
              <c:strCache>
                <c:ptCount val="1"/>
                <c:pt idx="0">
                  <c:v>Category B</c:v>
                </c:pt>
              </c:strCache>
            </c:strRef>
          </c:tx>
          <c:spPr>
            <a:ln w="19050" cap="rnd" cmpd="sng" algn="ctr">
              <a:solidFill>
                <a:schemeClr val="dk1">
                  <a:tint val="75000"/>
                </a:schemeClr>
              </a:solidFill>
              <a:prstDash val="solid"/>
              <a:round/>
            </a:ln>
            <a:effectLst/>
          </c:spPr>
          <c:marker>
            <c:symbol val="circle"/>
            <c:size val="4"/>
            <c:spPr>
              <a:solidFill>
                <a:schemeClr val="dk1">
                  <a:tint val="75000"/>
                </a:schemeClr>
              </a:solidFill>
              <a:ln w="6350" cap="flat" cmpd="sng" algn="ctr">
                <a:solidFill>
                  <a:schemeClr val="dk1">
                    <a:tint val="75000"/>
                  </a:schemeClr>
                </a:solidFill>
                <a:prstDash val="solid"/>
                <a:round/>
              </a:ln>
              <a:effectLst/>
            </c:spPr>
          </c:marker>
          <c:cat>
            <c:numRef>
              <c:f>Sheet1!$A$2:$A$30</c:f>
              <c:numCache>
                <c:formatCode>m/d/yyyy</c:formatCode>
                <c:ptCount val="29"/>
                <c:pt idx="0">
                  <c:v>42268</c:v>
                </c:pt>
                <c:pt idx="1">
                  <c:v>42269</c:v>
                </c:pt>
                <c:pt idx="2">
                  <c:v>42270</c:v>
                </c:pt>
                <c:pt idx="3">
                  <c:v>42271</c:v>
                </c:pt>
                <c:pt idx="4">
                  <c:v>42272</c:v>
                </c:pt>
                <c:pt idx="5">
                  <c:v>42273</c:v>
                </c:pt>
                <c:pt idx="6">
                  <c:v>42274</c:v>
                </c:pt>
                <c:pt idx="7">
                  <c:v>42275</c:v>
                </c:pt>
                <c:pt idx="8">
                  <c:v>42276</c:v>
                </c:pt>
                <c:pt idx="9">
                  <c:v>42277</c:v>
                </c:pt>
                <c:pt idx="10">
                  <c:v>42278</c:v>
                </c:pt>
                <c:pt idx="11">
                  <c:v>42279</c:v>
                </c:pt>
                <c:pt idx="12">
                  <c:v>42280</c:v>
                </c:pt>
                <c:pt idx="13">
                  <c:v>42281</c:v>
                </c:pt>
                <c:pt idx="14">
                  <c:v>42282</c:v>
                </c:pt>
                <c:pt idx="15">
                  <c:v>42283</c:v>
                </c:pt>
                <c:pt idx="16">
                  <c:v>42284</c:v>
                </c:pt>
                <c:pt idx="17">
                  <c:v>42285</c:v>
                </c:pt>
                <c:pt idx="18">
                  <c:v>42286</c:v>
                </c:pt>
                <c:pt idx="19">
                  <c:v>42287</c:v>
                </c:pt>
                <c:pt idx="20">
                  <c:v>42288</c:v>
                </c:pt>
                <c:pt idx="21">
                  <c:v>42289</c:v>
                </c:pt>
                <c:pt idx="22">
                  <c:v>42290</c:v>
                </c:pt>
                <c:pt idx="23">
                  <c:v>42291</c:v>
                </c:pt>
                <c:pt idx="24">
                  <c:v>42292</c:v>
                </c:pt>
                <c:pt idx="25">
                  <c:v>42293</c:v>
                </c:pt>
                <c:pt idx="26">
                  <c:v>42294</c:v>
                </c:pt>
                <c:pt idx="27">
                  <c:v>42295</c:v>
                </c:pt>
                <c:pt idx="28">
                  <c:v>42296</c:v>
                </c:pt>
              </c:numCache>
            </c:numRef>
          </c:cat>
          <c:val>
            <c:numRef>
              <c:f>Sheet1!$D$2:$D$30</c:f>
              <c:numCache>
                <c:formatCode>General</c:formatCode>
                <c:ptCount val="29"/>
                <c:pt idx="0">
                  <c:v>10</c:v>
                </c:pt>
                <c:pt idx="1">
                  <c:v>2</c:v>
                </c:pt>
                <c:pt idx="2">
                  <c:v>2</c:v>
                </c:pt>
                <c:pt idx="3">
                  <c:v>8</c:v>
                </c:pt>
                <c:pt idx="4">
                  <c:v>13</c:v>
                </c:pt>
                <c:pt idx="5">
                  <c:v>20</c:v>
                </c:pt>
                <c:pt idx="6">
                  <c:v>19</c:v>
                </c:pt>
                <c:pt idx="7">
                  <c:v>34</c:v>
                </c:pt>
                <c:pt idx="8">
                  <c:v>12</c:v>
                </c:pt>
                <c:pt idx="9">
                  <c:v>40</c:v>
                </c:pt>
                <c:pt idx="10">
                  <c:v>22</c:v>
                </c:pt>
                <c:pt idx="11">
                  <c:v>35</c:v>
                </c:pt>
                <c:pt idx="12">
                  <c:v>35</c:v>
                </c:pt>
                <c:pt idx="13">
                  <c:v>30</c:v>
                </c:pt>
                <c:pt idx="14">
                  <c:v>33</c:v>
                </c:pt>
                <c:pt idx="15">
                  <c:v>40</c:v>
                </c:pt>
                <c:pt idx="16">
                  <c:v>80</c:v>
                </c:pt>
                <c:pt idx="17">
                  <c:v>105</c:v>
                </c:pt>
                <c:pt idx="18">
                  <c:v>80</c:v>
                </c:pt>
                <c:pt idx="19">
                  <c:v>70</c:v>
                </c:pt>
                <c:pt idx="20">
                  <c:v>40</c:v>
                </c:pt>
                <c:pt idx="21">
                  <c:v>30</c:v>
                </c:pt>
                <c:pt idx="22">
                  <c:v>35</c:v>
                </c:pt>
                <c:pt idx="23">
                  <c:v>39</c:v>
                </c:pt>
                <c:pt idx="24">
                  <c:v>37</c:v>
                </c:pt>
                <c:pt idx="25">
                  <c:v>45</c:v>
                </c:pt>
                <c:pt idx="26">
                  <c:v>30</c:v>
                </c:pt>
                <c:pt idx="27">
                  <c:v>25</c:v>
                </c:pt>
                <c:pt idx="28">
                  <c:v>20</c:v>
                </c:pt>
              </c:numCache>
            </c:numRef>
          </c:val>
          <c:smooth val="0"/>
          <c:extLst xmlns:c16r2="http://schemas.microsoft.com/office/drawing/2015/06/chart">
            <c:ext xmlns:c16="http://schemas.microsoft.com/office/drawing/2014/chart" uri="{C3380CC4-5D6E-409C-BE32-E72D297353CC}">
              <c16:uniqueId val="{00000003-F2CF-41FB-A269-003E2D81B3B5}"/>
            </c:ext>
          </c:extLst>
        </c:ser>
        <c:dLbls>
          <c:showLegendKey val="0"/>
          <c:showVal val="0"/>
          <c:showCatName val="0"/>
          <c:showSerName val="0"/>
          <c:showPercent val="0"/>
          <c:showBubbleSize val="0"/>
        </c:dLbls>
        <c:marker val="1"/>
        <c:smooth val="0"/>
        <c:axId val="1031985360"/>
        <c:axId val="1031990256"/>
      </c:lineChart>
      <c:dateAx>
        <c:axId val="1031985360"/>
        <c:scaling>
          <c:orientation val="minMax"/>
        </c:scaling>
        <c:delete val="0"/>
        <c:axPos val="b"/>
        <c:majorGridlines>
          <c:spPr>
            <a:ln w="6350" cap="flat" cmpd="sng" algn="ctr">
              <a:solidFill>
                <a:schemeClr val="tx1">
                  <a:lumMod val="60000"/>
                  <a:lumOff val="40000"/>
                  <a:alpha val="50000"/>
                </a:schemeClr>
              </a:solidFill>
              <a:prstDash val="solid"/>
              <a:round/>
            </a:ln>
            <a:effectLst/>
          </c:spPr>
        </c:majorGridlines>
        <c:numFmt formatCode="m/d/yyyy" sourceLinked="1"/>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sz="1200" b="0" i="0" u="none" strike="noStrike" kern="1200" baseline="0">
                <a:solidFill>
                  <a:schemeClr val="bg1">
                    <a:lumMod val="50000"/>
                  </a:schemeClr>
                </a:solidFill>
                <a:latin typeface="+mn-lt"/>
                <a:ea typeface="+mn-ea"/>
                <a:cs typeface="+mn-ea"/>
                <a:sym typeface="+mn-lt"/>
              </a:defRPr>
            </a:pPr>
            <a:endParaRPr lang="zh-CN"/>
          </a:p>
        </c:txPr>
        <c:crossAx val="1031990256"/>
        <c:crosses val="autoZero"/>
        <c:auto val="1"/>
        <c:lblOffset val="100"/>
        <c:baseTimeUnit val="days"/>
        <c:majorUnit val="7"/>
        <c:majorTimeUnit val="days"/>
      </c:dateAx>
      <c:valAx>
        <c:axId val="1031990256"/>
        <c:scaling>
          <c:orientation val="minMax"/>
          <c:max val="160"/>
        </c:scaling>
        <c:delete val="0"/>
        <c:axPos val="l"/>
        <c:majorGridlines>
          <c:spPr>
            <a:ln w="6350" cap="flat" cmpd="sng" algn="ctr">
              <a:solidFill>
                <a:schemeClr val="tx1">
                  <a:lumMod val="60000"/>
                  <a:lumOff val="40000"/>
                  <a:alpha val="50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sz="1200" b="0" i="0" u="none" strike="noStrike" kern="1200" baseline="0">
                <a:solidFill>
                  <a:schemeClr val="bg1">
                    <a:lumMod val="50000"/>
                  </a:schemeClr>
                </a:solidFill>
                <a:latin typeface="+mn-lt"/>
                <a:ea typeface="+mn-ea"/>
                <a:cs typeface="+mn-ea"/>
                <a:sym typeface="+mn-lt"/>
              </a:defRPr>
            </a:pPr>
            <a:endParaRPr lang="zh-CN"/>
          </a:p>
        </c:txPr>
        <c:crossAx val="1031985360"/>
        <c:crosses val="autoZero"/>
        <c:crossBetween val="midCat"/>
        <c:majorUnit val="40"/>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0" i="0" u="none" strike="noStrike" kern="1200" baseline="0">
              <a:solidFill>
                <a:schemeClr val="bg1">
                  <a:lumMod val="50000"/>
                </a:schemeClr>
              </a:solidFill>
              <a:latin typeface="+mn-lt"/>
              <a:ea typeface="+mn-ea"/>
              <a:cs typeface="+mn-ea"/>
              <a:sym typeface="+mn-lt"/>
            </a:defRPr>
          </a:pPr>
          <a:endParaRPr lang="zh-CN"/>
        </a:p>
      </c:txPr>
    </c:legend>
    <c:plotVisOnly val="1"/>
    <c:dispBlanksAs val="zero"/>
    <c:showDLblsOverMax val="0"/>
  </c:chart>
  <c:spPr>
    <a:noFill/>
    <a:ln w="6350" cap="flat" cmpd="sng" algn="ctr">
      <a:noFill/>
      <a:prstDash val="solid"/>
      <a:miter lim="800000"/>
    </a:ln>
    <a:effectLst/>
  </c:spPr>
  <c:txPr>
    <a:bodyPr/>
    <a:lstStyle/>
    <a:p>
      <a:pPr>
        <a:defRPr sz="1200">
          <a:solidFill>
            <a:schemeClr val="bg1">
              <a:lumMod val="50000"/>
            </a:schemeClr>
          </a:solidFill>
          <a:latin typeface="+mn-lt"/>
          <a:ea typeface="+mn-ea"/>
          <a:cs typeface="+mn-ea"/>
          <a:sym typeface="+mn-lt"/>
        </a:defRPr>
      </a:pPr>
      <a:endParaRPr lang="zh-CN"/>
    </a:p>
  </c:txPr>
  <c:externalData r:id="rId4">
    <c:autoUpdate val="0"/>
  </c:externalData>
  <c:userShapes r:id="rId5"/>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5.2304716648857101E-2"/>
          <c:y val="0.1255622383145866"/>
          <c:w val="0.87929622767742266"/>
          <c:h val="0.71783663265190634"/>
        </c:manualLayout>
      </c:layout>
      <c:areaChart>
        <c:grouping val="stacked"/>
        <c:varyColors val="0"/>
        <c:ser>
          <c:idx val="0"/>
          <c:order val="0"/>
          <c:tx>
            <c:strRef>
              <c:f>Sheet1!$B$1</c:f>
              <c:strCache>
                <c:ptCount val="1"/>
                <c:pt idx="0">
                  <c:v>Series 1</c:v>
                </c:pt>
              </c:strCache>
            </c:strRef>
          </c:tx>
          <c:spPr>
            <a:solidFill>
              <a:schemeClr val="accent3">
                <a:shade val="53000"/>
              </a:schemeClr>
            </a:solidFill>
            <a:ln>
              <a:noFill/>
            </a:ln>
            <a:effectLst/>
          </c:spPr>
          <c:cat>
            <c:strRef>
              <c:f>Sheet1!$A$2:$A$13</c:f>
              <c:strCache>
                <c:ptCount val="12"/>
                <c:pt idx="0">
                  <c:v>Sales 1</c:v>
                </c:pt>
                <c:pt idx="1">
                  <c:v>Sales 2</c:v>
                </c:pt>
                <c:pt idx="2">
                  <c:v>Sales 3</c:v>
                </c:pt>
                <c:pt idx="3">
                  <c:v>sales 4</c:v>
                </c:pt>
                <c:pt idx="4">
                  <c:v>sales 5</c:v>
                </c:pt>
                <c:pt idx="5">
                  <c:v>Sales 6</c:v>
                </c:pt>
                <c:pt idx="6">
                  <c:v>Sales 7</c:v>
                </c:pt>
                <c:pt idx="7">
                  <c:v>Sales 8</c:v>
                </c:pt>
                <c:pt idx="8">
                  <c:v>Sales 9</c:v>
                </c:pt>
                <c:pt idx="9">
                  <c:v>Sales 10</c:v>
                </c:pt>
                <c:pt idx="10">
                  <c:v>Sales 11</c:v>
                </c:pt>
                <c:pt idx="11">
                  <c:v>Sales 12</c:v>
                </c:pt>
              </c:strCache>
            </c:strRef>
          </c:cat>
          <c:val>
            <c:numRef>
              <c:f>Sheet1!$B$2:$B$13</c:f>
              <c:numCache>
                <c:formatCode>General</c:formatCode>
                <c:ptCount val="12"/>
                <c:pt idx="0">
                  <c:v>10</c:v>
                </c:pt>
                <c:pt idx="1">
                  <c:v>15</c:v>
                </c:pt>
                <c:pt idx="2">
                  <c:v>5</c:v>
                </c:pt>
                <c:pt idx="3">
                  <c:v>38</c:v>
                </c:pt>
                <c:pt idx="4">
                  <c:v>25</c:v>
                </c:pt>
                <c:pt idx="5">
                  <c:v>35</c:v>
                </c:pt>
                <c:pt idx="6">
                  <c:v>58</c:v>
                </c:pt>
                <c:pt idx="7">
                  <c:v>48.142857142857103</c:v>
                </c:pt>
                <c:pt idx="8">
                  <c:v>35</c:v>
                </c:pt>
                <c:pt idx="9">
                  <c:v>20</c:v>
                </c:pt>
                <c:pt idx="10">
                  <c:v>35</c:v>
                </c:pt>
                <c:pt idx="11">
                  <c:v>10</c:v>
                </c:pt>
              </c:numCache>
            </c:numRef>
          </c:val>
          <c:extLst xmlns:c16r2="http://schemas.microsoft.com/office/drawing/2015/06/chart">
            <c:ext xmlns:c16="http://schemas.microsoft.com/office/drawing/2014/chart" uri="{C3380CC4-5D6E-409C-BE32-E72D297353CC}">
              <c16:uniqueId val="{00000000-F9F8-4765-85EB-B0423BE57525}"/>
            </c:ext>
          </c:extLst>
        </c:ser>
        <c:ser>
          <c:idx val="1"/>
          <c:order val="1"/>
          <c:tx>
            <c:strRef>
              <c:f>Sheet1!$C$1</c:f>
              <c:strCache>
                <c:ptCount val="1"/>
                <c:pt idx="0">
                  <c:v>Series 2</c:v>
                </c:pt>
              </c:strCache>
            </c:strRef>
          </c:tx>
          <c:spPr>
            <a:solidFill>
              <a:schemeClr val="accent3">
                <a:shade val="76000"/>
              </a:schemeClr>
            </a:solidFill>
            <a:ln>
              <a:noFill/>
            </a:ln>
            <a:effectLst/>
          </c:spPr>
          <c:cat>
            <c:strRef>
              <c:f>Sheet1!$A$2:$A$13</c:f>
              <c:strCache>
                <c:ptCount val="12"/>
                <c:pt idx="0">
                  <c:v>Sales 1</c:v>
                </c:pt>
                <c:pt idx="1">
                  <c:v>Sales 2</c:v>
                </c:pt>
                <c:pt idx="2">
                  <c:v>Sales 3</c:v>
                </c:pt>
                <c:pt idx="3">
                  <c:v>sales 4</c:v>
                </c:pt>
                <c:pt idx="4">
                  <c:v>sales 5</c:v>
                </c:pt>
                <c:pt idx="5">
                  <c:v>Sales 6</c:v>
                </c:pt>
                <c:pt idx="6">
                  <c:v>Sales 7</c:v>
                </c:pt>
                <c:pt idx="7">
                  <c:v>Sales 8</c:v>
                </c:pt>
                <c:pt idx="8">
                  <c:v>Sales 9</c:v>
                </c:pt>
                <c:pt idx="9">
                  <c:v>Sales 10</c:v>
                </c:pt>
                <c:pt idx="10">
                  <c:v>Sales 11</c:v>
                </c:pt>
                <c:pt idx="11">
                  <c:v>Sales 12</c:v>
                </c:pt>
              </c:strCache>
            </c:strRef>
          </c:cat>
          <c:val>
            <c:numRef>
              <c:f>Sheet1!$C$2:$C$13</c:f>
              <c:numCache>
                <c:formatCode>General</c:formatCode>
                <c:ptCount val="12"/>
                <c:pt idx="0">
                  <c:v>4</c:v>
                </c:pt>
                <c:pt idx="1">
                  <c:v>8</c:v>
                </c:pt>
                <c:pt idx="2">
                  <c:v>9</c:v>
                </c:pt>
                <c:pt idx="3">
                  <c:v>10</c:v>
                </c:pt>
                <c:pt idx="4">
                  <c:v>15</c:v>
                </c:pt>
                <c:pt idx="5">
                  <c:v>12</c:v>
                </c:pt>
                <c:pt idx="6">
                  <c:v>8</c:v>
                </c:pt>
                <c:pt idx="7">
                  <c:v>70</c:v>
                </c:pt>
                <c:pt idx="8">
                  <c:v>51.535714285714299</c:v>
                </c:pt>
                <c:pt idx="9">
                  <c:v>65</c:v>
                </c:pt>
                <c:pt idx="10">
                  <c:v>75</c:v>
                </c:pt>
                <c:pt idx="11">
                  <c:v>69</c:v>
                </c:pt>
              </c:numCache>
            </c:numRef>
          </c:val>
          <c:extLst xmlns:c16r2="http://schemas.microsoft.com/office/drawing/2015/06/chart">
            <c:ext xmlns:c16="http://schemas.microsoft.com/office/drawing/2014/chart" uri="{C3380CC4-5D6E-409C-BE32-E72D297353CC}">
              <c16:uniqueId val="{00000001-F9F8-4765-85EB-B0423BE57525}"/>
            </c:ext>
          </c:extLst>
        </c:ser>
        <c:ser>
          <c:idx val="2"/>
          <c:order val="2"/>
          <c:tx>
            <c:strRef>
              <c:f>Sheet1!$D$1</c:f>
              <c:strCache>
                <c:ptCount val="1"/>
                <c:pt idx="0">
                  <c:v>Series 3</c:v>
                </c:pt>
              </c:strCache>
            </c:strRef>
          </c:tx>
          <c:spPr>
            <a:solidFill>
              <a:schemeClr val="accent3"/>
            </a:solidFill>
            <a:ln>
              <a:noFill/>
            </a:ln>
            <a:effectLst/>
          </c:spPr>
          <c:cat>
            <c:strRef>
              <c:f>Sheet1!$A$2:$A$13</c:f>
              <c:strCache>
                <c:ptCount val="12"/>
                <c:pt idx="0">
                  <c:v>Sales 1</c:v>
                </c:pt>
                <c:pt idx="1">
                  <c:v>Sales 2</c:v>
                </c:pt>
                <c:pt idx="2">
                  <c:v>Sales 3</c:v>
                </c:pt>
                <c:pt idx="3">
                  <c:v>sales 4</c:v>
                </c:pt>
                <c:pt idx="4">
                  <c:v>sales 5</c:v>
                </c:pt>
                <c:pt idx="5">
                  <c:v>Sales 6</c:v>
                </c:pt>
                <c:pt idx="6">
                  <c:v>Sales 7</c:v>
                </c:pt>
                <c:pt idx="7">
                  <c:v>Sales 8</c:v>
                </c:pt>
                <c:pt idx="8">
                  <c:v>Sales 9</c:v>
                </c:pt>
                <c:pt idx="9">
                  <c:v>Sales 10</c:v>
                </c:pt>
                <c:pt idx="10">
                  <c:v>Sales 11</c:v>
                </c:pt>
                <c:pt idx="11">
                  <c:v>Sales 12</c:v>
                </c:pt>
              </c:strCache>
            </c:strRef>
          </c:cat>
          <c:val>
            <c:numRef>
              <c:f>Sheet1!$D$2:$D$13</c:f>
              <c:numCache>
                <c:formatCode>General</c:formatCode>
                <c:ptCount val="12"/>
                <c:pt idx="0">
                  <c:v>3</c:v>
                </c:pt>
                <c:pt idx="1">
                  <c:v>5</c:v>
                </c:pt>
                <c:pt idx="2">
                  <c:v>6</c:v>
                </c:pt>
                <c:pt idx="3">
                  <c:v>8</c:v>
                </c:pt>
                <c:pt idx="4">
                  <c:v>10</c:v>
                </c:pt>
                <c:pt idx="5">
                  <c:v>8</c:v>
                </c:pt>
                <c:pt idx="6">
                  <c:v>15</c:v>
                </c:pt>
                <c:pt idx="7">
                  <c:v>60.714285714285701</c:v>
                </c:pt>
                <c:pt idx="8">
                  <c:v>80</c:v>
                </c:pt>
                <c:pt idx="9">
                  <c:v>80</c:v>
                </c:pt>
                <c:pt idx="10">
                  <c:v>85.999999999999901</c:v>
                </c:pt>
                <c:pt idx="11">
                  <c:v>94.428571428571402</c:v>
                </c:pt>
              </c:numCache>
            </c:numRef>
          </c:val>
          <c:extLst xmlns:c16r2="http://schemas.microsoft.com/office/drawing/2015/06/chart">
            <c:ext xmlns:c16="http://schemas.microsoft.com/office/drawing/2014/chart" uri="{C3380CC4-5D6E-409C-BE32-E72D297353CC}">
              <c16:uniqueId val="{00000002-F9F8-4765-85EB-B0423BE57525}"/>
            </c:ext>
          </c:extLst>
        </c:ser>
        <c:ser>
          <c:idx val="3"/>
          <c:order val="3"/>
          <c:tx>
            <c:strRef>
              <c:f>Sheet1!$E$1</c:f>
              <c:strCache>
                <c:ptCount val="1"/>
                <c:pt idx="0">
                  <c:v>Series 4</c:v>
                </c:pt>
              </c:strCache>
            </c:strRef>
          </c:tx>
          <c:spPr>
            <a:solidFill>
              <a:schemeClr val="accent3">
                <a:tint val="77000"/>
              </a:schemeClr>
            </a:solidFill>
            <a:ln>
              <a:noFill/>
            </a:ln>
            <a:effectLst/>
          </c:spPr>
          <c:cat>
            <c:strRef>
              <c:f>Sheet1!$A$2:$A$13</c:f>
              <c:strCache>
                <c:ptCount val="12"/>
                <c:pt idx="0">
                  <c:v>Sales 1</c:v>
                </c:pt>
                <c:pt idx="1">
                  <c:v>Sales 2</c:v>
                </c:pt>
                <c:pt idx="2">
                  <c:v>Sales 3</c:v>
                </c:pt>
                <c:pt idx="3">
                  <c:v>sales 4</c:v>
                </c:pt>
                <c:pt idx="4">
                  <c:v>sales 5</c:v>
                </c:pt>
                <c:pt idx="5">
                  <c:v>Sales 6</c:v>
                </c:pt>
                <c:pt idx="6">
                  <c:v>Sales 7</c:v>
                </c:pt>
                <c:pt idx="7">
                  <c:v>Sales 8</c:v>
                </c:pt>
                <c:pt idx="8">
                  <c:v>Sales 9</c:v>
                </c:pt>
                <c:pt idx="9">
                  <c:v>Sales 10</c:v>
                </c:pt>
                <c:pt idx="10">
                  <c:v>Sales 11</c:v>
                </c:pt>
                <c:pt idx="11">
                  <c:v>Sales 12</c:v>
                </c:pt>
              </c:strCache>
            </c:strRef>
          </c:cat>
          <c:val>
            <c:numRef>
              <c:f>Sheet1!$E$2:$E$13</c:f>
              <c:numCache>
                <c:formatCode>General</c:formatCode>
                <c:ptCount val="12"/>
                <c:pt idx="0">
                  <c:v>10</c:v>
                </c:pt>
                <c:pt idx="1">
                  <c:v>15</c:v>
                </c:pt>
                <c:pt idx="2">
                  <c:v>5</c:v>
                </c:pt>
                <c:pt idx="3">
                  <c:v>38</c:v>
                </c:pt>
                <c:pt idx="4">
                  <c:v>25</c:v>
                </c:pt>
                <c:pt idx="5">
                  <c:v>35</c:v>
                </c:pt>
                <c:pt idx="6">
                  <c:v>58</c:v>
                </c:pt>
                <c:pt idx="7">
                  <c:v>48.142857142857103</c:v>
                </c:pt>
                <c:pt idx="8">
                  <c:v>35</c:v>
                </c:pt>
                <c:pt idx="9">
                  <c:v>20</c:v>
                </c:pt>
                <c:pt idx="10">
                  <c:v>35</c:v>
                </c:pt>
                <c:pt idx="11">
                  <c:v>10</c:v>
                </c:pt>
              </c:numCache>
            </c:numRef>
          </c:val>
          <c:extLst xmlns:c16r2="http://schemas.microsoft.com/office/drawing/2015/06/chart">
            <c:ext xmlns:c16="http://schemas.microsoft.com/office/drawing/2014/chart" uri="{C3380CC4-5D6E-409C-BE32-E72D297353CC}">
              <c16:uniqueId val="{00000003-F9F8-4765-85EB-B0423BE57525}"/>
            </c:ext>
          </c:extLst>
        </c:ser>
        <c:ser>
          <c:idx val="4"/>
          <c:order val="4"/>
          <c:tx>
            <c:strRef>
              <c:f>Sheet1!$F$1</c:f>
              <c:strCache>
                <c:ptCount val="1"/>
                <c:pt idx="0">
                  <c:v>Series 5</c:v>
                </c:pt>
              </c:strCache>
            </c:strRef>
          </c:tx>
          <c:spPr>
            <a:solidFill>
              <a:schemeClr val="accent3">
                <a:tint val="54000"/>
              </a:schemeClr>
            </a:solidFill>
            <a:ln>
              <a:noFill/>
            </a:ln>
            <a:effectLst/>
          </c:spPr>
          <c:cat>
            <c:strRef>
              <c:f>Sheet1!$A$2:$A$13</c:f>
              <c:strCache>
                <c:ptCount val="12"/>
                <c:pt idx="0">
                  <c:v>Sales 1</c:v>
                </c:pt>
                <c:pt idx="1">
                  <c:v>Sales 2</c:v>
                </c:pt>
                <c:pt idx="2">
                  <c:v>Sales 3</c:v>
                </c:pt>
                <c:pt idx="3">
                  <c:v>sales 4</c:v>
                </c:pt>
                <c:pt idx="4">
                  <c:v>sales 5</c:v>
                </c:pt>
                <c:pt idx="5">
                  <c:v>Sales 6</c:v>
                </c:pt>
                <c:pt idx="6">
                  <c:v>Sales 7</c:v>
                </c:pt>
                <c:pt idx="7">
                  <c:v>Sales 8</c:v>
                </c:pt>
                <c:pt idx="8">
                  <c:v>Sales 9</c:v>
                </c:pt>
                <c:pt idx="9">
                  <c:v>Sales 10</c:v>
                </c:pt>
                <c:pt idx="10">
                  <c:v>Sales 11</c:v>
                </c:pt>
                <c:pt idx="11">
                  <c:v>Sales 12</c:v>
                </c:pt>
              </c:strCache>
            </c:strRef>
          </c:cat>
          <c:val>
            <c:numRef>
              <c:f>Sheet1!$F$2:$F$13</c:f>
              <c:numCache>
                <c:formatCode>General</c:formatCode>
                <c:ptCount val="12"/>
                <c:pt idx="0">
                  <c:v>4</c:v>
                </c:pt>
                <c:pt idx="1">
                  <c:v>8</c:v>
                </c:pt>
                <c:pt idx="2">
                  <c:v>9</c:v>
                </c:pt>
                <c:pt idx="3">
                  <c:v>10</c:v>
                </c:pt>
                <c:pt idx="4">
                  <c:v>15</c:v>
                </c:pt>
                <c:pt idx="5">
                  <c:v>12</c:v>
                </c:pt>
                <c:pt idx="6">
                  <c:v>8</c:v>
                </c:pt>
                <c:pt idx="7">
                  <c:v>70</c:v>
                </c:pt>
                <c:pt idx="8">
                  <c:v>51.535714285714299</c:v>
                </c:pt>
                <c:pt idx="9">
                  <c:v>65</c:v>
                </c:pt>
                <c:pt idx="10">
                  <c:v>75</c:v>
                </c:pt>
                <c:pt idx="11">
                  <c:v>69</c:v>
                </c:pt>
              </c:numCache>
            </c:numRef>
          </c:val>
          <c:extLst xmlns:c16r2="http://schemas.microsoft.com/office/drawing/2015/06/chart">
            <c:ext xmlns:c16="http://schemas.microsoft.com/office/drawing/2014/chart" uri="{C3380CC4-5D6E-409C-BE32-E72D297353CC}">
              <c16:uniqueId val="{00000004-F9F8-4765-85EB-B0423BE57525}"/>
            </c:ext>
          </c:extLst>
        </c:ser>
        <c:dLbls>
          <c:showLegendKey val="0"/>
          <c:showVal val="0"/>
          <c:showCatName val="0"/>
          <c:showSerName val="0"/>
          <c:showPercent val="0"/>
          <c:showBubbleSize val="0"/>
        </c:dLbls>
        <c:axId val="1031992432"/>
        <c:axId val="1031983728"/>
      </c:areaChart>
      <c:catAx>
        <c:axId val="1031992432"/>
        <c:scaling>
          <c:orientation val="minMax"/>
        </c:scaling>
        <c:delete val="0"/>
        <c:axPos val="b"/>
        <c:numFmt formatCode="General" sourceLinked="1"/>
        <c:majorTickMark val="out"/>
        <c:minorTickMark val="none"/>
        <c:tickLblPos val="nextTo"/>
        <c:spPr>
          <a:noFill/>
          <a:ln w="12700" cap="flat" cmpd="sng" algn="ctr">
            <a:no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031983728"/>
        <c:crosses val="autoZero"/>
        <c:auto val="1"/>
        <c:lblAlgn val="ctr"/>
        <c:lblOffset val="100"/>
        <c:noMultiLvlLbl val="0"/>
      </c:catAx>
      <c:valAx>
        <c:axId val="1031983728"/>
        <c:scaling>
          <c:orientation val="minMax"/>
          <c:max val="300"/>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031992432"/>
        <c:crosses val="autoZero"/>
        <c:crossBetween val="midCat"/>
      </c:valAx>
      <c:spPr>
        <a:noFill/>
        <a:ln w="6350">
          <a:noFill/>
        </a:ln>
        <a:effectLst/>
      </c:spPr>
    </c:plotArea>
    <c:plotVisOnly val="1"/>
    <c:dispBlanksAs val="zero"/>
    <c:showDLblsOverMax val="0"/>
  </c:chart>
  <c:spPr>
    <a:noFill/>
    <a:ln>
      <a:noFill/>
    </a:ln>
    <a:effectLst/>
  </c:spPr>
  <c:txPr>
    <a:bodyPr/>
    <a:lstStyle/>
    <a:p>
      <a:pPr>
        <a:defRPr>
          <a:latin typeface="+mn-lt"/>
          <a:ea typeface="+mn-ea"/>
          <a:cs typeface="+mn-ea"/>
          <a:sym typeface="+mn-lt"/>
        </a:defRPr>
      </a:pPr>
      <a:endParaRPr lang="zh-CN"/>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dk1">
                <a:tint val="885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D29C-465D-8A37-8E301DEFAB11}"/>
            </c:ext>
          </c:extLst>
        </c:ser>
        <c:ser>
          <c:idx val="1"/>
          <c:order val="1"/>
          <c:tx>
            <c:strRef>
              <c:f>Sheet1!$C$1</c:f>
              <c:strCache>
                <c:ptCount val="1"/>
                <c:pt idx="0">
                  <c:v>Series 2</c:v>
                </c:pt>
              </c:strCache>
            </c:strRef>
          </c:tx>
          <c:spPr>
            <a:solidFill>
              <a:schemeClr val="dk1">
                <a:tint val="5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D29C-465D-8A37-8E301DEFAB11}"/>
            </c:ext>
          </c:extLst>
        </c:ser>
        <c:ser>
          <c:idx val="2"/>
          <c:order val="2"/>
          <c:tx>
            <c:strRef>
              <c:f>Sheet1!$D$1</c:f>
              <c:strCache>
                <c:ptCount val="1"/>
                <c:pt idx="0">
                  <c:v>Series 3</c:v>
                </c:pt>
              </c:strCache>
            </c:strRef>
          </c:tx>
          <c:spPr>
            <a:solidFill>
              <a:schemeClr val="dk1">
                <a:tint val="7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D29C-465D-8A37-8E301DEFAB11}"/>
            </c:ext>
          </c:extLst>
        </c:ser>
        <c:dLbls>
          <c:showLegendKey val="0"/>
          <c:showVal val="0"/>
          <c:showCatName val="0"/>
          <c:showSerName val="0"/>
          <c:showPercent val="0"/>
          <c:showBubbleSize val="0"/>
        </c:dLbls>
        <c:gapWidth val="219"/>
        <c:overlap val="-27"/>
        <c:axId val="1031986992"/>
        <c:axId val="1031975024"/>
      </c:barChart>
      <c:catAx>
        <c:axId val="10319869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031975024"/>
        <c:crosses val="autoZero"/>
        <c:auto val="1"/>
        <c:lblAlgn val="ctr"/>
        <c:lblOffset val="100"/>
        <c:noMultiLvlLbl val="0"/>
      </c:catAx>
      <c:valAx>
        <c:axId val="10319750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03198699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colors6.xml><?xml version="1.0" encoding="utf-8"?>
<cs:colorStyle xmlns:cs="http://schemas.microsoft.com/office/drawing/2012/chartStyle" xmlns:a="http://schemas.openxmlformats.org/drawingml/2006/main" meth="withinLinear" id="16">
  <a:schemeClr val="accent3"/>
</cs:colorStyle>
</file>

<file path=ppt/charts/colors7.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103">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0.66505</cdr:x>
      <cdr:y>0.16674</cdr:y>
    </cdr:from>
    <cdr:to>
      <cdr:x>0.80519</cdr:x>
      <cdr:y>0.22877</cdr:y>
    </cdr:to>
    <cdr:sp macro="" textlink="">
      <cdr:nvSpPr>
        <cdr:cNvPr id="2" name="Rectangle 1"/>
        <cdr:cNvSpPr/>
      </cdr:nvSpPr>
      <cdr:spPr>
        <a:xfrm xmlns:a="http://schemas.openxmlformats.org/drawingml/2006/main">
          <a:off x="6892063" y="680506"/>
          <a:ext cx="1452275" cy="253146"/>
        </a:xfrm>
        <a:prstGeom xmlns:a="http://schemas.openxmlformats.org/drawingml/2006/main" prst="rect">
          <a:avLst/>
        </a:prstGeom>
        <a:solidFill xmlns:a="http://schemas.openxmlformats.org/drawingml/2006/main">
          <a:schemeClr val="tx1">
            <a:lumMod val="50000"/>
            <a:alpha val="68000"/>
          </a:schemeClr>
        </a:solidFill>
      </cdr:spPr>
      <cdr:txBody>
        <a:bodyPr xmlns:a="http://schemas.openxmlformats.org/drawingml/2006/main" wrap="square">
          <a:spAutoFit/>
        </a:bodyPr>
        <a:lstStyle xmlns:a="http://schemas.openxmlformats.org/drawingml/2006/main">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lvl="0" algn="ctr">
            <a:lnSpc>
              <a:spcPct val="95000"/>
            </a:lnSpc>
          </a:pPr>
          <a:r>
            <a:rPr lang="zh-CN" altLang="en-US" sz="1100" b="1" kern="0" spc="300" dirty="0">
              <a:solidFill>
                <a:prstClr val="white"/>
              </a:solidFill>
              <a:latin typeface="微软雅黑" panose="020B0503020204020204" pitchFamily="34" charset="-122"/>
              <a:ea typeface="微软雅黑" panose="020B0503020204020204" pitchFamily="34" charset="-122"/>
            </a:rPr>
            <a:t>客户部成单量</a:t>
          </a:r>
          <a:endParaRPr lang="en-US" altLang="zh-CN" sz="1100" b="1" kern="0" spc="300" dirty="0">
            <a:solidFill>
              <a:prstClr val="white"/>
            </a:solidFill>
            <a:latin typeface="微软雅黑" panose="020B0503020204020204" pitchFamily="34" charset="-122"/>
            <a:ea typeface="微软雅黑" panose="020B0503020204020204" pitchFamily="34" charset="-122"/>
          </a:endParaRPr>
        </a:p>
      </cdr:txBody>
    </cdr:sp>
  </cdr:relSizeAnchor>
  <cdr:relSizeAnchor xmlns:cdr="http://schemas.openxmlformats.org/drawingml/2006/chartDrawing">
    <cdr:from>
      <cdr:x>0.39971</cdr:x>
      <cdr:y>0.43797</cdr:y>
    </cdr:from>
    <cdr:to>
      <cdr:x>0.52107</cdr:x>
      <cdr:y>0.5</cdr:y>
    </cdr:to>
    <cdr:sp macro="" textlink="">
      <cdr:nvSpPr>
        <cdr:cNvPr id="3" name="Rectangle 2"/>
        <cdr:cNvSpPr/>
      </cdr:nvSpPr>
      <cdr:spPr>
        <a:xfrm xmlns:a="http://schemas.openxmlformats.org/drawingml/2006/main">
          <a:off x="4142324" y="1787468"/>
          <a:ext cx="1257627" cy="253146"/>
        </a:xfrm>
        <a:prstGeom xmlns:a="http://schemas.openxmlformats.org/drawingml/2006/main" prst="rect">
          <a:avLst/>
        </a:prstGeom>
        <a:solidFill xmlns:a="http://schemas.openxmlformats.org/drawingml/2006/main">
          <a:schemeClr val="tx1">
            <a:lumMod val="50000"/>
            <a:alpha val="64000"/>
          </a:schemeClr>
        </a:solidFill>
      </cdr:spPr>
      <cdr:txBody>
        <a:bodyPr xmlns:a="http://schemas.openxmlformats.org/drawingml/2006/main" wrap="square">
          <a:spAutoFit/>
        </a:bodyPr>
        <a:lstStyle xmlns:a="http://schemas.openxmlformats.org/drawingml/2006/main">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lnSpc>
              <a:spcPct val="95000"/>
            </a:lnSpc>
          </a:pPr>
          <a:r>
            <a:rPr lang="zh-CN" altLang="en-US" sz="1100" b="1" spc="300" dirty="0">
              <a:solidFill>
                <a:schemeClr val="bg1"/>
              </a:solidFill>
              <a:latin typeface="微软雅黑" panose="020B0503020204020204" pitchFamily="34" charset="-122"/>
              <a:ea typeface="微软雅黑" panose="020B0503020204020204" pitchFamily="34" charset="-122"/>
            </a:rPr>
            <a:t>客户部咨询量</a:t>
          </a:r>
          <a:endParaRPr lang="en-US" sz="1100" b="1" spc="300" dirty="0">
            <a:solidFill>
              <a:schemeClr val="bg1"/>
            </a:solidFill>
            <a:latin typeface="微软雅黑" panose="020B0503020204020204" pitchFamily="34" charset="-122"/>
            <a:ea typeface="微软雅黑" panose="020B0503020204020204" pitchFamily="34" charset="-122"/>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2058BF-C289-48C9-BC42-9F5D6040CE12}" type="datetimeFigureOut">
              <a:rPr lang="zh-CN" altLang="en-US" smtClean="0"/>
              <a:t>2017/11/6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25FFFB-6262-4176-916B-C02AEFBA4D44}" type="slidenum">
              <a:rPr lang="zh-CN" altLang="en-US" smtClean="0"/>
              <a:t>‹#›</a:t>
            </a:fld>
            <a:endParaRPr lang="zh-CN" altLang="en-US"/>
          </a:p>
        </p:txBody>
      </p:sp>
    </p:spTree>
    <p:extLst>
      <p:ext uri="{BB962C8B-B14F-4D97-AF65-F5344CB8AC3E}">
        <p14:creationId xmlns:p14="http://schemas.microsoft.com/office/powerpoint/2010/main" val="30890005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40826B-D42A-9844-8E6E-DB15A56B1805}" type="slidenum">
              <a:rPr lang="en-US" smtClean="0"/>
              <a:t>2</a:t>
            </a:fld>
            <a:endParaRPr lang="en-US"/>
          </a:p>
        </p:txBody>
      </p:sp>
    </p:spTree>
    <p:extLst>
      <p:ext uri="{BB962C8B-B14F-4D97-AF65-F5344CB8AC3E}">
        <p14:creationId xmlns:p14="http://schemas.microsoft.com/office/powerpoint/2010/main" val="10753085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9"/>
        <p:cNvGrpSpPr/>
        <p:nvPr/>
      </p:nvGrpSpPr>
      <p:grpSpPr>
        <a:xfrm>
          <a:off x="0" y="0"/>
          <a:ext cx="0" cy="0"/>
          <a:chOff x="0" y="0"/>
          <a:chExt cx="0" cy="0"/>
        </a:xfrm>
      </p:grpSpPr>
      <p:sp>
        <p:nvSpPr>
          <p:cNvPr id="4580" name="Shape 458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581" name="Shape 45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791573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3"/>
        <p:cNvGrpSpPr/>
        <p:nvPr/>
      </p:nvGrpSpPr>
      <p:grpSpPr>
        <a:xfrm>
          <a:off x="0" y="0"/>
          <a:ext cx="0" cy="0"/>
          <a:chOff x="0" y="0"/>
          <a:chExt cx="0" cy="0"/>
        </a:xfrm>
      </p:grpSpPr>
      <p:sp>
        <p:nvSpPr>
          <p:cNvPr id="4744" name="Shape 474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745" name="Shape 474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1994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9"/>
        <p:cNvGrpSpPr/>
        <p:nvPr/>
      </p:nvGrpSpPr>
      <p:grpSpPr>
        <a:xfrm>
          <a:off x="0" y="0"/>
          <a:ext cx="0" cy="0"/>
          <a:chOff x="0" y="0"/>
          <a:chExt cx="0" cy="0"/>
        </a:xfrm>
      </p:grpSpPr>
      <p:sp>
        <p:nvSpPr>
          <p:cNvPr id="4880" name="Shape 488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881" name="Shape 48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807664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1"/>
        <p:cNvGrpSpPr/>
        <p:nvPr/>
      </p:nvGrpSpPr>
      <p:grpSpPr>
        <a:xfrm>
          <a:off x="0" y="0"/>
          <a:ext cx="0" cy="0"/>
          <a:chOff x="0" y="0"/>
          <a:chExt cx="0" cy="0"/>
        </a:xfrm>
      </p:grpSpPr>
      <p:sp>
        <p:nvSpPr>
          <p:cNvPr id="5052" name="Shape 505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5053" name="Shape 505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2400" b="0" i="0" u="none" strike="noStrike" cap="none">
              <a:solidFill>
                <a:schemeClr val="dk1"/>
              </a:solidFill>
              <a:latin typeface="Calibri"/>
              <a:ea typeface="Calibri"/>
              <a:cs typeface="Calibri"/>
              <a:sym typeface="Calibri"/>
            </a:endParaRPr>
          </a:p>
        </p:txBody>
      </p:sp>
      <p:sp>
        <p:nvSpPr>
          <p:cNvPr id="5054" name="Shape 5054"/>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34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68274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83C24EAF-0677-4DDD-86B1-51A61008FDAB}"/>
              </a:ext>
            </a:extLst>
          </p:cNvPr>
          <p:cNvSpPr/>
          <p:nvPr userDrawn="1"/>
        </p:nvSpPr>
        <p:spPr>
          <a:xfrm>
            <a:off x="979807" y="2877374"/>
            <a:ext cx="2476412" cy="1924501"/>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耳机</a:t>
            </a:r>
            <a:r>
              <a:rPr lang="en-US" altLang="zh-CN" sz="1200" dirty="0">
                <a:latin typeface="微软雅黑 Light" panose="020B0502040204020203" pitchFamily="34" charset="-122"/>
                <a:ea typeface="微软雅黑 Light" panose="020B0502040204020203" pitchFamily="34" charset="-122"/>
              </a:rPr>
              <a:t>(Earphones; Headphones; Head-sets; Earpieces)</a:t>
            </a:r>
            <a:r>
              <a:rPr lang="zh-CN" altLang="en-US" sz="1200" dirty="0">
                <a:latin typeface="微软雅黑 Light" panose="020B0502040204020203" pitchFamily="34" charset="-122"/>
                <a:ea typeface="微软雅黑 Light" panose="020B0502040204020203" pitchFamily="34" charset="-122"/>
              </a:rPr>
              <a:t>是一对转换单元，它接受媒体播放器或接收器所发出的电讯号。</a:t>
            </a:r>
            <a:endParaRPr lang="en-US" altLang="zh-CN" sz="1200" dirty="0">
              <a:latin typeface="微软雅黑 Light" panose="020B0502040204020203" pitchFamily="34" charset="-122"/>
              <a:ea typeface="微软雅黑 Light" panose="020B0502040204020203" pitchFamily="34" charset="-122"/>
            </a:endParaRPr>
          </a:p>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利用贴近耳朵的扬声器将其转化成可以听到的音波。耳机一般是与媒体播放器可分离的，利用一个插头连接。</a:t>
            </a:r>
          </a:p>
        </p:txBody>
      </p:sp>
      <p:sp>
        <p:nvSpPr>
          <p:cNvPr id="8" name="矩形 7">
            <a:extLst>
              <a:ext uri="{FF2B5EF4-FFF2-40B4-BE49-F238E27FC236}">
                <a16:creationId xmlns:a16="http://schemas.microsoft.com/office/drawing/2014/main" xmlns="" id="{FCF07B1E-C2A5-4AB0-B95F-AFC25F12F275}"/>
              </a:ext>
            </a:extLst>
          </p:cNvPr>
          <p:cNvSpPr/>
          <p:nvPr userDrawn="1"/>
        </p:nvSpPr>
        <p:spPr>
          <a:xfrm>
            <a:off x="960727" y="1935819"/>
            <a:ext cx="2811173" cy="800219"/>
          </a:xfrm>
          <a:prstGeom prst="rect">
            <a:avLst/>
          </a:prstGeom>
        </p:spPr>
        <p:txBody>
          <a:bodyPr wrap="square">
            <a:spAutoFit/>
          </a:bodyPr>
          <a:lstStyle/>
          <a:p>
            <a:pPr lvl="0" defTabSz="412750" hangingPunct="0"/>
            <a:r>
              <a:rPr lang="zh-CN" altLang="en-US" sz="1400" kern="0" dirty="0">
                <a:solidFill>
                  <a:schemeClr val="bg2">
                    <a:lumMod val="10000"/>
                  </a:schemeClr>
                </a:solidFill>
                <a:latin typeface="微软雅黑" panose="020B0503020204020204" pitchFamily="34" charset="-122"/>
                <a:ea typeface="微软雅黑" panose="020B0503020204020204" pitchFamily="34" charset="-122"/>
              </a:rPr>
              <a:t>动态切换实现</a:t>
            </a:r>
            <a:endParaRPr lang="en-US" altLang="zh-CN" sz="1400" kern="0" dirty="0">
              <a:solidFill>
                <a:schemeClr val="bg2">
                  <a:lumMod val="10000"/>
                </a:schemeClr>
              </a:solidFill>
              <a:latin typeface="微软雅黑" panose="020B0503020204020204" pitchFamily="34" charset="-122"/>
              <a:ea typeface="微软雅黑" panose="020B0503020204020204" pitchFamily="34" charset="-122"/>
            </a:endParaRPr>
          </a:p>
          <a:p>
            <a:pPr lvl="0" defTabSz="412750" hangingPunct="0"/>
            <a:r>
              <a:rPr lang="zh-CN" altLang="en-US" sz="3200" b="1" kern="0" dirty="0">
                <a:solidFill>
                  <a:schemeClr val="bg2">
                    <a:lumMod val="10000"/>
                  </a:schemeClr>
                </a:solidFill>
                <a:latin typeface="微软雅黑" panose="020B0503020204020204" pitchFamily="34" charset="-122"/>
                <a:ea typeface="微软雅黑" panose="020B0503020204020204" pitchFamily="34" charset="-122"/>
              </a:rPr>
              <a:t>跨页流程图</a:t>
            </a:r>
          </a:p>
        </p:txBody>
      </p:sp>
      <p:sp>
        <p:nvSpPr>
          <p:cNvPr id="9" name="矩形 8">
            <a:extLst>
              <a:ext uri="{FF2B5EF4-FFF2-40B4-BE49-F238E27FC236}">
                <a16:creationId xmlns:a16="http://schemas.microsoft.com/office/drawing/2014/main" xmlns="" id="{FCB4E38C-CB85-4D93-9457-D9C435A342F1}"/>
              </a:ext>
            </a:extLst>
          </p:cNvPr>
          <p:cNvSpPr/>
          <p:nvPr userDrawn="1"/>
        </p:nvSpPr>
        <p:spPr>
          <a:xfrm>
            <a:off x="1024213" y="5562601"/>
            <a:ext cx="1193800" cy="52724"/>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spTree>
    <p:extLst>
      <p:ext uri="{BB962C8B-B14F-4D97-AF65-F5344CB8AC3E}">
        <p14:creationId xmlns:p14="http://schemas.microsoft.com/office/powerpoint/2010/main" val="36926507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FF743D8-B137-4B1C-8E65-ACEB43AD1BB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72596F51-7128-4B80-B7D0-ED8FB2F580CD}"/>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D17B909-228D-492D-A602-B564CAB2C667}"/>
              </a:ext>
            </a:extLst>
          </p:cNvPr>
          <p:cNvSpPr>
            <a:spLocks noGrp="1"/>
          </p:cNvSpPr>
          <p:nvPr>
            <p:ph type="dt" sz="half" idx="10"/>
          </p:nvPr>
        </p:nvSpPr>
        <p:spPr/>
        <p:txBody>
          <a:bodyPr/>
          <a:lstStyle/>
          <a:p>
            <a:fld id="{4F6BBA66-6E72-4469-AAC4-C58D000EC76F}" type="datetimeFigureOut">
              <a:rPr lang="zh-CN" altLang="en-US" smtClean="0"/>
              <a:t>2017/11/6</a:t>
            </a:fld>
            <a:endParaRPr lang="zh-CN" altLang="en-US"/>
          </a:p>
        </p:txBody>
      </p:sp>
      <p:sp>
        <p:nvSpPr>
          <p:cNvPr id="5" name="页脚占位符 4">
            <a:extLst>
              <a:ext uri="{FF2B5EF4-FFF2-40B4-BE49-F238E27FC236}">
                <a16:creationId xmlns:a16="http://schemas.microsoft.com/office/drawing/2014/main" xmlns="" id="{E1E58D14-0282-420F-9EFA-5CC471A5A03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351E210-B292-4A5A-B8D4-65B5D5B87B08}"/>
              </a:ext>
            </a:extLst>
          </p:cNvPr>
          <p:cNvSpPr>
            <a:spLocks noGrp="1"/>
          </p:cNvSpPr>
          <p:nvPr>
            <p:ph type="sldNum" sz="quarter" idx="12"/>
          </p:nvPr>
        </p:nvSpPr>
        <p:spPr/>
        <p:txBody>
          <a:bodyPr/>
          <a:lstStyle/>
          <a:p>
            <a:fld id="{0C97A223-75F9-4BD7-9AF0-8AF20E91B468}" type="slidenum">
              <a:rPr lang="zh-CN" altLang="en-US" smtClean="0"/>
              <a:t>‹#›</a:t>
            </a:fld>
            <a:endParaRPr lang="zh-CN" altLang="en-US"/>
          </a:p>
        </p:txBody>
      </p:sp>
    </p:spTree>
    <p:extLst>
      <p:ext uri="{BB962C8B-B14F-4D97-AF65-F5344CB8AC3E}">
        <p14:creationId xmlns:p14="http://schemas.microsoft.com/office/powerpoint/2010/main" val="236177762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Gallery slide (17)">
    <p:spTree>
      <p:nvGrpSpPr>
        <p:cNvPr id="1" name=""/>
        <p:cNvGrpSpPr/>
        <p:nvPr/>
      </p:nvGrpSpPr>
      <p:grpSpPr>
        <a:xfrm>
          <a:off x="0" y="0"/>
          <a:ext cx="0" cy="0"/>
          <a:chOff x="0" y="0"/>
          <a:chExt cx="0" cy="0"/>
        </a:xfrm>
      </p:grpSpPr>
      <p:sp>
        <p:nvSpPr>
          <p:cNvPr id="8" name="Picture Placeholder 10"/>
          <p:cNvSpPr>
            <a:spLocks noGrp="1"/>
          </p:cNvSpPr>
          <p:nvPr>
            <p:ph type="pic" sz="quarter" idx="11"/>
          </p:nvPr>
        </p:nvSpPr>
        <p:spPr>
          <a:xfrm>
            <a:off x="7119542" y="1155804"/>
            <a:ext cx="3943485" cy="4552652"/>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38" name="Shape 38"/>
          <p:cNvSpPr>
            <a:spLocks noGrp="1"/>
          </p:cNvSpPr>
          <p:nvPr>
            <p:ph type="body" sz="quarter" idx="1"/>
          </p:nvPr>
        </p:nvSpPr>
        <p:spPr>
          <a:xfrm>
            <a:off x="924484" y="3224943"/>
            <a:ext cx="4217970" cy="1131571"/>
          </a:xfrm>
          <a:prstGeom prst="rect">
            <a:avLst/>
          </a:prstGeom>
        </p:spPr>
        <p:txBody>
          <a:bodyPr anchor="t">
            <a:noAutofit/>
          </a:bodyPr>
          <a:lstStyle>
            <a:lvl1pPr marL="0" indent="0" algn="r">
              <a:spcBef>
                <a:spcPts val="0"/>
              </a:spcBef>
              <a:buSzTx/>
              <a:buNone/>
            </a:lvl1pPr>
            <a:lvl2pPr marL="0" indent="114300" algn="r">
              <a:spcBef>
                <a:spcPts val="0"/>
              </a:spcBef>
              <a:buSzTx/>
              <a:buNone/>
            </a:lvl2pPr>
            <a:lvl3pPr marL="0" indent="228600" algn="r">
              <a:spcBef>
                <a:spcPts val="0"/>
              </a:spcBef>
              <a:buSzTx/>
              <a:buNone/>
            </a:lvl3pPr>
            <a:lvl4pPr marL="0" indent="342900" algn="r">
              <a:spcBef>
                <a:spcPts val="0"/>
              </a:spcBef>
              <a:buSzTx/>
              <a:buNone/>
            </a:lvl4pPr>
            <a:lvl5pPr marL="0" indent="457200" algn="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9" name="Shape 39"/>
          <p:cNvSpPr>
            <a:spLocks noGrp="1"/>
          </p:cNvSpPr>
          <p:nvPr>
            <p:ph type="title"/>
          </p:nvPr>
        </p:nvSpPr>
        <p:spPr>
          <a:xfrm>
            <a:off x="1845522" y="2501487"/>
            <a:ext cx="3296931" cy="438151"/>
          </a:xfrm>
          <a:prstGeom prst="rect">
            <a:avLst/>
          </a:prstGeom>
        </p:spPr>
        <p:txBody>
          <a:bodyPr anchor="t"/>
          <a:lstStyle>
            <a:lvl1pPr algn="r">
              <a:defRPr sz="2500"/>
            </a:lvl1pPr>
          </a:lstStyle>
          <a:p>
            <a:r>
              <a:t>Title Text</a:t>
            </a:r>
          </a:p>
        </p:txBody>
      </p:sp>
      <p:sp>
        <p:nvSpPr>
          <p:cNvPr id="40" name="Shape 40"/>
          <p:cNvSpPr>
            <a:spLocks noGrp="1"/>
          </p:cNvSpPr>
          <p:nvPr>
            <p:ph type="sldNum" sz="quarter" idx="2"/>
          </p:nvPr>
        </p:nvSpPr>
        <p:spPr>
          <a:xfrm>
            <a:off x="4601091" y="816754"/>
            <a:ext cx="591509" cy="602729"/>
          </a:xfrm>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47067533"/>
      </p:ext>
    </p:extLst>
  </p:cSld>
  <p:clrMapOvr>
    <a:masterClrMapping/>
  </p:clrMapOvr>
  <p:transition spd="med"/>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Gallery slide (18)">
    <p:bg>
      <p:bgPr>
        <a:solidFill>
          <a:srgbClr val="1F2025"/>
        </a:solidFill>
        <a:effectLst/>
      </p:bgPr>
    </p:bg>
    <p:spTree>
      <p:nvGrpSpPr>
        <p:cNvPr id="1" name=""/>
        <p:cNvGrpSpPr/>
        <p:nvPr/>
      </p:nvGrpSpPr>
      <p:grpSpPr>
        <a:xfrm>
          <a:off x="0" y="0"/>
          <a:ext cx="0" cy="0"/>
          <a:chOff x="0" y="0"/>
          <a:chExt cx="0" cy="0"/>
        </a:xfrm>
      </p:grpSpPr>
      <p:sp>
        <p:nvSpPr>
          <p:cNvPr id="47" name="Shape 47"/>
          <p:cNvSpPr>
            <a:spLocks noGrp="1"/>
          </p:cNvSpPr>
          <p:nvPr>
            <p:ph type="body" sz="quarter" idx="1"/>
          </p:nvPr>
        </p:nvSpPr>
        <p:spPr>
          <a:xfrm>
            <a:off x="7028230" y="3224943"/>
            <a:ext cx="4217970" cy="113157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8" name="Shape 48"/>
          <p:cNvSpPr>
            <a:spLocks noGrp="1"/>
          </p:cNvSpPr>
          <p:nvPr>
            <p:ph type="title"/>
          </p:nvPr>
        </p:nvSpPr>
        <p:spPr>
          <a:xfrm>
            <a:off x="7034869" y="2501487"/>
            <a:ext cx="3296931" cy="438151"/>
          </a:xfrm>
          <a:prstGeom prst="rect">
            <a:avLst/>
          </a:prstGeom>
        </p:spPr>
        <p:txBody>
          <a:bodyPr anchor="t"/>
          <a:lstStyle>
            <a:lvl1pPr>
              <a:defRPr sz="2500">
                <a:solidFill>
                  <a:srgbClr val="FFFFFF"/>
                </a:solidFill>
              </a:defRPr>
            </a:lvl1pPr>
          </a:lstStyle>
          <a:p>
            <a:r>
              <a:t>Title Text</a:t>
            </a:r>
          </a:p>
        </p:txBody>
      </p:sp>
      <p:sp>
        <p:nvSpPr>
          <p:cNvPr id="49" name="Shape 49"/>
          <p:cNvSpPr>
            <a:spLocks noGrp="1"/>
          </p:cNvSpPr>
          <p:nvPr>
            <p:ph type="sldNum" sz="quarter" idx="2"/>
          </p:nvPr>
        </p:nvSpPr>
        <p:spPr>
          <a:xfrm>
            <a:off x="7028230" y="816754"/>
            <a:ext cx="591509" cy="602729"/>
          </a:xfrm>
          <a:prstGeom prst="rect">
            <a:avLst/>
          </a:prstGeom>
        </p:spPr>
        <p:txBody>
          <a:bodyPr/>
          <a:lstStyle/>
          <a:p>
            <a:fld id="{86CB4B4D-7CA3-9044-876B-883B54F8677D}" type="slidenum">
              <a:t>‹#›</a:t>
            </a:fld>
            <a:endParaRPr dirty="0"/>
          </a:p>
        </p:txBody>
      </p:sp>
      <p:sp>
        <p:nvSpPr>
          <p:cNvPr id="5" name="Picture Placeholder 10"/>
          <p:cNvSpPr>
            <a:spLocks noGrp="1"/>
          </p:cNvSpPr>
          <p:nvPr>
            <p:ph type="pic" sz="quarter" idx="11"/>
          </p:nvPr>
        </p:nvSpPr>
        <p:spPr>
          <a:xfrm>
            <a:off x="1221841" y="1140581"/>
            <a:ext cx="3943485" cy="4552652"/>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Tree>
    <p:extLst>
      <p:ext uri="{BB962C8B-B14F-4D97-AF65-F5344CB8AC3E}">
        <p14:creationId xmlns:p14="http://schemas.microsoft.com/office/powerpoint/2010/main" val="2428914154"/>
      </p:ext>
    </p:extLst>
  </p:cSld>
  <p:clrMapOvr>
    <a:masterClrMapping/>
  </p:clrMapOvr>
  <p:transition spd="med"/>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Gallery slide (19)">
    <p:spTree>
      <p:nvGrpSpPr>
        <p:cNvPr id="1" name=""/>
        <p:cNvGrpSpPr/>
        <p:nvPr/>
      </p:nvGrpSpPr>
      <p:grpSpPr>
        <a:xfrm>
          <a:off x="0" y="0"/>
          <a:ext cx="0" cy="0"/>
          <a:chOff x="0" y="0"/>
          <a:chExt cx="0" cy="0"/>
        </a:xfrm>
      </p:grpSpPr>
      <p:sp>
        <p:nvSpPr>
          <p:cNvPr id="322" name="Shape 322"/>
          <p:cNvSpPr>
            <a:spLocks noGrp="1"/>
          </p:cNvSpPr>
          <p:nvPr>
            <p:ph type="sldNum" sz="quarter" idx="2"/>
          </p:nvPr>
        </p:nvSpPr>
        <p:spPr>
          <a:prstGeom prst="rect">
            <a:avLst/>
          </a:prstGeom>
        </p:spPr>
        <p:txBody>
          <a:bodyPr/>
          <a:lstStyle/>
          <a:p>
            <a:fld id="{86CB4B4D-7CA3-9044-876B-883B54F8677D}" type="slidenum">
              <a:t>‹#›</a:t>
            </a:fld>
            <a:endParaRPr/>
          </a:p>
        </p:txBody>
      </p:sp>
      <p:sp>
        <p:nvSpPr>
          <p:cNvPr id="9" name="Picture Placeholder 8"/>
          <p:cNvSpPr>
            <a:spLocks noGrp="1"/>
          </p:cNvSpPr>
          <p:nvPr>
            <p:ph type="pic" sz="quarter" idx="10"/>
          </p:nvPr>
        </p:nvSpPr>
        <p:spPr>
          <a:xfrm>
            <a:off x="957263" y="964407"/>
            <a:ext cx="4570413" cy="1549400"/>
          </a:xfrm>
        </p:spPr>
        <p:txBody>
          <a:bodyPr/>
          <a:lstStyle/>
          <a:p>
            <a:endParaRPr lang="en-US"/>
          </a:p>
        </p:txBody>
      </p:sp>
      <p:sp>
        <p:nvSpPr>
          <p:cNvPr id="11" name="Picture Placeholder 10"/>
          <p:cNvSpPr>
            <a:spLocks noGrp="1"/>
          </p:cNvSpPr>
          <p:nvPr>
            <p:ph type="pic" sz="quarter" idx="11"/>
          </p:nvPr>
        </p:nvSpPr>
        <p:spPr>
          <a:xfrm>
            <a:off x="957262" y="2624138"/>
            <a:ext cx="2222500" cy="3268663"/>
          </a:xfrm>
        </p:spPr>
        <p:txBody>
          <a:bodyPr/>
          <a:lstStyle/>
          <a:p>
            <a:endParaRPr lang="en-US"/>
          </a:p>
        </p:txBody>
      </p:sp>
      <p:sp>
        <p:nvSpPr>
          <p:cNvPr id="13" name="Picture Placeholder 12"/>
          <p:cNvSpPr>
            <a:spLocks noGrp="1"/>
          </p:cNvSpPr>
          <p:nvPr>
            <p:ph type="pic" sz="quarter" idx="12"/>
          </p:nvPr>
        </p:nvSpPr>
        <p:spPr>
          <a:xfrm>
            <a:off x="3306763" y="2624138"/>
            <a:ext cx="2220913" cy="3268663"/>
          </a:xfrm>
        </p:spPr>
        <p:txBody>
          <a:bodyPr/>
          <a:lstStyle/>
          <a:p>
            <a:endParaRPr lang="en-US"/>
          </a:p>
        </p:txBody>
      </p:sp>
      <p:sp>
        <p:nvSpPr>
          <p:cNvPr id="15" name="Picture Placeholder 14"/>
          <p:cNvSpPr>
            <a:spLocks noGrp="1"/>
          </p:cNvSpPr>
          <p:nvPr>
            <p:ph type="pic" sz="quarter" idx="13"/>
          </p:nvPr>
        </p:nvSpPr>
        <p:spPr>
          <a:xfrm>
            <a:off x="5657057" y="964407"/>
            <a:ext cx="2095500" cy="4928394"/>
          </a:xfrm>
        </p:spPr>
        <p:txBody>
          <a:bodyPr/>
          <a:lstStyle/>
          <a:p>
            <a:endParaRPr lang="en-US"/>
          </a:p>
        </p:txBody>
      </p:sp>
      <p:sp>
        <p:nvSpPr>
          <p:cNvPr id="17" name="Picture Placeholder 16"/>
          <p:cNvSpPr>
            <a:spLocks noGrp="1"/>
          </p:cNvSpPr>
          <p:nvPr>
            <p:ph type="pic" sz="quarter" idx="14"/>
          </p:nvPr>
        </p:nvSpPr>
        <p:spPr>
          <a:xfrm>
            <a:off x="7879557" y="964407"/>
            <a:ext cx="3373438" cy="2401094"/>
          </a:xfrm>
        </p:spPr>
        <p:txBody>
          <a:bodyPr/>
          <a:lstStyle/>
          <a:p>
            <a:endParaRPr lang="en-US"/>
          </a:p>
        </p:txBody>
      </p:sp>
      <p:sp>
        <p:nvSpPr>
          <p:cNvPr id="19" name="Picture Placeholder 18"/>
          <p:cNvSpPr>
            <a:spLocks noGrp="1"/>
          </p:cNvSpPr>
          <p:nvPr>
            <p:ph type="pic" sz="quarter" idx="15"/>
          </p:nvPr>
        </p:nvSpPr>
        <p:spPr>
          <a:xfrm>
            <a:off x="7879557" y="3493294"/>
            <a:ext cx="3373438" cy="2399506"/>
          </a:xfrm>
        </p:spPr>
        <p:txBody>
          <a:bodyPr/>
          <a:lstStyle/>
          <a:p>
            <a:endParaRPr lang="en-US"/>
          </a:p>
        </p:txBody>
      </p:sp>
    </p:spTree>
    <p:extLst>
      <p:ext uri="{BB962C8B-B14F-4D97-AF65-F5344CB8AC3E}">
        <p14:creationId xmlns:p14="http://schemas.microsoft.com/office/powerpoint/2010/main" val="1031709229"/>
      </p:ext>
    </p:extLst>
  </p:cSld>
  <p:clrMapOvr>
    <a:masterClrMapping/>
  </p:clrMapOvr>
  <p:transition spd="med"/>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eam (1)">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7431323" y="962025"/>
            <a:ext cx="2895365" cy="2894807"/>
          </a:xfrm>
          <a:prstGeom prst="ellipse">
            <a:avLst/>
          </a:prstGeom>
        </p:spPr>
        <p:txBody>
          <a:bodyPr/>
          <a:lstStyle/>
          <a:p>
            <a:endParaRPr lang="en-US"/>
          </a:p>
        </p:txBody>
      </p:sp>
      <p:sp>
        <p:nvSpPr>
          <p:cNvPr id="9" name="Picture Placeholder 8"/>
          <p:cNvSpPr>
            <a:spLocks noGrp="1"/>
          </p:cNvSpPr>
          <p:nvPr>
            <p:ph type="pic" sz="quarter" idx="11"/>
          </p:nvPr>
        </p:nvSpPr>
        <p:spPr>
          <a:xfrm>
            <a:off x="4990307" y="2164557"/>
            <a:ext cx="2211388" cy="2210594"/>
          </a:xfrm>
          <a:prstGeom prst="ellipse">
            <a:avLst/>
          </a:prstGeom>
        </p:spPr>
        <p:txBody>
          <a:bodyPr/>
          <a:lstStyle/>
          <a:p>
            <a:endParaRPr lang="en-US"/>
          </a:p>
        </p:txBody>
      </p:sp>
      <p:sp>
        <p:nvSpPr>
          <p:cNvPr id="14" name="Picture Placeholder 13"/>
          <p:cNvSpPr>
            <a:spLocks noGrp="1"/>
          </p:cNvSpPr>
          <p:nvPr>
            <p:ph type="pic" sz="quarter" idx="12"/>
          </p:nvPr>
        </p:nvSpPr>
        <p:spPr>
          <a:xfrm>
            <a:off x="6963569" y="4056875"/>
            <a:ext cx="1698625" cy="1699400"/>
          </a:xfrm>
          <a:prstGeom prst="ellipse">
            <a:avLst/>
          </a:prstGeom>
        </p:spPr>
        <p:txBody>
          <a:bodyPr/>
          <a:lstStyle/>
          <a:p>
            <a:endParaRPr lang="en-US"/>
          </a:p>
        </p:txBody>
      </p:sp>
      <p:sp>
        <p:nvSpPr>
          <p:cNvPr id="16" name="Picture Placeholder 15"/>
          <p:cNvSpPr>
            <a:spLocks noGrp="1"/>
          </p:cNvSpPr>
          <p:nvPr>
            <p:ph type="pic" sz="quarter" idx="13"/>
          </p:nvPr>
        </p:nvSpPr>
        <p:spPr>
          <a:xfrm>
            <a:off x="9121775" y="3794714"/>
            <a:ext cx="2096294" cy="2096499"/>
          </a:xfrm>
          <a:prstGeom prst="ellipse">
            <a:avLst/>
          </a:prstGeom>
        </p:spPr>
        <p:txBody>
          <a:bodyPr/>
          <a:lstStyle/>
          <a:p>
            <a:endParaRPr lang="en-US"/>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17135188"/>
      </p:ext>
    </p:extLst>
  </p:cSld>
  <p:clrMapOvr>
    <a:masterClrMapping/>
  </p:clrMapOvr>
  <p:transition spd="med"/>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eam (2)">
    <p:spTree>
      <p:nvGrpSpPr>
        <p:cNvPr id="1" name=""/>
        <p:cNvGrpSpPr/>
        <p:nvPr/>
      </p:nvGrpSpPr>
      <p:grpSpPr>
        <a:xfrm>
          <a:off x="0" y="0"/>
          <a:ext cx="0" cy="0"/>
          <a:chOff x="0" y="0"/>
          <a:chExt cx="0" cy="0"/>
        </a:xfrm>
      </p:grpSpPr>
      <p:sp>
        <p:nvSpPr>
          <p:cNvPr id="9" name="Picture Placeholder 8"/>
          <p:cNvSpPr>
            <a:spLocks noGrp="1"/>
          </p:cNvSpPr>
          <p:nvPr>
            <p:ph type="pic" sz="quarter" idx="11"/>
          </p:nvPr>
        </p:nvSpPr>
        <p:spPr>
          <a:xfrm>
            <a:off x="4598222" y="1477141"/>
            <a:ext cx="1851292" cy="1850628"/>
          </a:xfrm>
          <a:prstGeom prst="ellipse">
            <a:avLst/>
          </a:prstGeom>
        </p:spPr>
        <p:txBody>
          <a:bodyPr/>
          <a:lstStyle/>
          <a:p>
            <a:endParaRPr lang="en-US"/>
          </a:p>
        </p:txBody>
      </p:sp>
      <p:sp>
        <p:nvSpPr>
          <p:cNvPr id="11" name="Picture Placeholder 8"/>
          <p:cNvSpPr>
            <a:spLocks noGrp="1"/>
          </p:cNvSpPr>
          <p:nvPr>
            <p:ph type="pic" sz="quarter" idx="12"/>
          </p:nvPr>
        </p:nvSpPr>
        <p:spPr>
          <a:xfrm>
            <a:off x="9140403" y="1477140"/>
            <a:ext cx="1851292" cy="1850628"/>
          </a:xfrm>
          <a:prstGeom prst="ellipse">
            <a:avLst/>
          </a:prstGeom>
        </p:spPr>
        <p:txBody>
          <a:bodyPr/>
          <a:lstStyle/>
          <a:p>
            <a:endParaRPr lang="en-US"/>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06705013"/>
      </p:ext>
    </p:extLst>
  </p:cSld>
  <p:clrMapOvr>
    <a:masterClrMapping/>
  </p:clrMapOvr>
  <p:transition spd="med"/>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eam (3)">
    <p:spTree>
      <p:nvGrpSpPr>
        <p:cNvPr id="1" name=""/>
        <p:cNvGrpSpPr/>
        <p:nvPr/>
      </p:nvGrpSpPr>
      <p:grpSpPr>
        <a:xfrm>
          <a:off x="0" y="0"/>
          <a:ext cx="0" cy="0"/>
          <a:chOff x="0" y="0"/>
          <a:chExt cx="0" cy="0"/>
        </a:xfrm>
      </p:grpSpPr>
      <p:sp>
        <p:nvSpPr>
          <p:cNvPr id="6" name="Picture Placeholder 10"/>
          <p:cNvSpPr>
            <a:spLocks noGrp="1"/>
          </p:cNvSpPr>
          <p:nvPr>
            <p:ph type="pic" sz="quarter" idx="11"/>
          </p:nvPr>
        </p:nvSpPr>
        <p:spPr>
          <a:xfrm>
            <a:off x="1693546" y="2360214"/>
            <a:ext cx="1453357" cy="1677863"/>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7" name="Picture Placeholder 10"/>
          <p:cNvSpPr>
            <a:spLocks noGrp="1"/>
          </p:cNvSpPr>
          <p:nvPr>
            <p:ph type="pic" sz="quarter" idx="12"/>
          </p:nvPr>
        </p:nvSpPr>
        <p:spPr>
          <a:xfrm>
            <a:off x="5369395" y="2360214"/>
            <a:ext cx="1453357" cy="1677863"/>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8" name="Picture Placeholder 10"/>
          <p:cNvSpPr>
            <a:spLocks noGrp="1"/>
          </p:cNvSpPr>
          <p:nvPr>
            <p:ph type="pic" sz="quarter" idx="13"/>
          </p:nvPr>
        </p:nvSpPr>
        <p:spPr>
          <a:xfrm>
            <a:off x="9045243" y="2360214"/>
            <a:ext cx="1453357" cy="1677863"/>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322" name="Shape 32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38522023"/>
      </p:ext>
    </p:extLst>
  </p:cSld>
  <p:clrMapOvr>
    <a:masterClrMapping/>
  </p:clrMapOvr>
  <p:transition spd="med"/>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eam (4)">
    <p:bg>
      <p:bgPr>
        <a:solidFill>
          <a:srgbClr val="1F2025"/>
        </a:solidFill>
        <a:effectLst/>
      </p:bgPr>
    </p:bg>
    <p:spTree>
      <p:nvGrpSpPr>
        <p:cNvPr id="1" name=""/>
        <p:cNvGrpSpPr/>
        <p:nvPr/>
      </p:nvGrpSpPr>
      <p:grpSpPr>
        <a:xfrm>
          <a:off x="0" y="0"/>
          <a:ext cx="0" cy="0"/>
          <a:chOff x="0" y="0"/>
          <a:chExt cx="0" cy="0"/>
        </a:xfrm>
      </p:grpSpPr>
      <p:sp>
        <p:nvSpPr>
          <p:cNvPr id="10" name="Picture Placeholder 10"/>
          <p:cNvSpPr>
            <a:spLocks noGrp="1"/>
          </p:cNvSpPr>
          <p:nvPr>
            <p:ph type="pic" sz="quarter" idx="11"/>
          </p:nvPr>
        </p:nvSpPr>
        <p:spPr>
          <a:xfrm>
            <a:off x="1946064" y="1507741"/>
            <a:ext cx="1870116" cy="2159001"/>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11" name="Picture Placeholder 10"/>
          <p:cNvSpPr>
            <a:spLocks noGrp="1"/>
          </p:cNvSpPr>
          <p:nvPr>
            <p:ph type="pic" sz="quarter" idx="12"/>
          </p:nvPr>
        </p:nvSpPr>
        <p:spPr>
          <a:xfrm>
            <a:off x="3878699" y="1507740"/>
            <a:ext cx="1870116" cy="2159001"/>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12" name="Picture Placeholder 10"/>
          <p:cNvSpPr>
            <a:spLocks noGrp="1"/>
          </p:cNvSpPr>
          <p:nvPr>
            <p:ph type="pic" sz="quarter" idx="13"/>
          </p:nvPr>
        </p:nvSpPr>
        <p:spPr>
          <a:xfrm>
            <a:off x="4838878" y="3191259"/>
            <a:ext cx="1870116" cy="2159001"/>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13" name="Picture Placeholder 10"/>
          <p:cNvSpPr>
            <a:spLocks noGrp="1"/>
          </p:cNvSpPr>
          <p:nvPr>
            <p:ph type="pic" sz="quarter" idx="14"/>
          </p:nvPr>
        </p:nvSpPr>
        <p:spPr>
          <a:xfrm>
            <a:off x="2909700" y="3191259"/>
            <a:ext cx="1870116" cy="2159001"/>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14" name="Picture Placeholder 10"/>
          <p:cNvSpPr>
            <a:spLocks noGrp="1"/>
          </p:cNvSpPr>
          <p:nvPr>
            <p:ph type="pic" sz="quarter" idx="15"/>
          </p:nvPr>
        </p:nvSpPr>
        <p:spPr>
          <a:xfrm>
            <a:off x="977064" y="3191259"/>
            <a:ext cx="1870116" cy="2159001"/>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47" name="Shape 47"/>
          <p:cNvSpPr>
            <a:spLocks noGrp="1"/>
          </p:cNvSpPr>
          <p:nvPr>
            <p:ph type="body" sz="quarter" idx="1"/>
          </p:nvPr>
        </p:nvSpPr>
        <p:spPr>
          <a:xfrm>
            <a:off x="7707499" y="3224943"/>
            <a:ext cx="3552685" cy="113157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8" name="Shape 48"/>
          <p:cNvSpPr>
            <a:spLocks noGrp="1"/>
          </p:cNvSpPr>
          <p:nvPr>
            <p:ph type="title"/>
          </p:nvPr>
        </p:nvSpPr>
        <p:spPr>
          <a:xfrm>
            <a:off x="7714138" y="2501487"/>
            <a:ext cx="3296931" cy="438151"/>
          </a:xfrm>
          <a:prstGeom prst="rect">
            <a:avLst/>
          </a:prstGeom>
        </p:spPr>
        <p:txBody>
          <a:bodyPr anchor="t"/>
          <a:lstStyle>
            <a:lvl1pPr>
              <a:defRPr sz="2500">
                <a:solidFill>
                  <a:srgbClr val="FFFFFF"/>
                </a:solidFill>
              </a:defRPr>
            </a:lvl1pPr>
          </a:lstStyle>
          <a:p>
            <a:r>
              <a:t>Title Text</a:t>
            </a:r>
          </a:p>
        </p:txBody>
      </p:sp>
      <p:sp>
        <p:nvSpPr>
          <p:cNvPr id="49" name="Shape 49"/>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048921111"/>
      </p:ext>
    </p:extLst>
  </p:cSld>
  <p:clrMapOvr>
    <a:masterClrMapping/>
  </p:clrMapOvr>
  <p:transition spd="med"/>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eam (5)">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5280819" y="1130591"/>
            <a:ext cx="1332706" cy="1332415"/>
          </a:xfrm>
          <a:prstGeom prst="ellipse">
            <a:avLst/>
          </a:prstGeom>
        </p:spPr>
        <p:txBody>
          <a:bodyPr/>
          <a:lstStyle/>
          <a:p>
            <a:endParaRPr lang="en-US"/>
          </a:p>
        </p:txBody>
      </p:sp>
      <p:sp>
        <p:nvSpPr>
          <p:cNvPr id="14" name="Picture Placeholder 2"/>
          <p:cNvSpPr>
            <a:spLocks noGrp="1"/>
          </p:cNvSpPr>
          <p:nvPr>
            <p:ph type="pic" sz="quarter" idx="11"/>
          </p:nvPr>
        </p:nvSpPr>
        <p:spPr>
          <a:xfrm>
            <a:off x="7472202" y="1130591"/>
            <a:ext cx="1332706" cy="1332415"/>
          </a:xfrm>
          <a:prstGeom prst="ellipse">
            <a:avLst/>
          </a:prstGeom>
        </p:spPr>
        <p:txBody>
          <a:bodyPr/>
          <a:lstStyle/>
          <a:p>
            <a:endParaRPr lang="en-US"/>
          </a:p>
        </p:txBody>
      </p:sp>
      <p:sp>
        <p:nvSpPr>
          <p:cNvPr id="15" name="Picture Placeholder 2"/>
          <p:cNvSpPr>
            <a:spLocks noGrp="1"/>
          </p:cNvSpPr>
          <p:nvPr>
            <p:ph type="pic" sz="quarter" idx="12"/>
          </p:nvPr>
        </p:nvSpPr>
        <p:spPr>
          <a:xfrm>
            <a:off x="9663368" y="1130591"/>
            <a:ext cx="1332706" cy="1332415"/>
          </a:xfrm>
          <a:prstGeom prst="ellipse">
            <a:avLst/>
          </a:prstGeom>
        </p:spPr>
        <p:txBody>
          <a:bodyPr/>
          <a:lstStyle/>
          <a:p>
            <a:endParaRPr lang="en-US"/>
          </a:p>
        </p:txBody>
      </p:sp>
      <p:sp>
        <p:nvSpPr>
          <p:cNvPr id="16" name="Picture Placeholder 2"/>
          <p:cNvSpPr>
            <a:spLocks noGrp="1"/>
          </p:cNvSpPr>
          <p:nvPr>
            <p:ph type="pic" sz="quarter" idx="13"/>
          </p:nvPr>
        </p:nvSpPr>
        <p:spPr>
          <a:xfrm>
            <a:off x="5280819" y="3874507"/>
            <a:ext cx="1332706" cy="1332415"/>
          </a:xfrm>
          <a:prstGeom prst="ellipse">
            <a:avLst/>
          </a:prstGeom>
        </p:spPr>
        <p:txBody>
          <a:bodyPr/>
          <a:lstStyle/>
          <a:p>
            <a:endParaRPr lang="en-US"/>
          </a:p>
        </p:txBody>
      </p:sp>
      <p:sp>
        <p:nvSpPr>
          <p:cNvPr id="17" name="Picture Placeholder 2"/>
          <p:cNvSpPr>
            <a:spLocks noGrp="1"/>
          </p:cNvSpPr>
          <p:nvPr>
            <p:ph type="pic" sz="quarter" idx="14"/>
          </p:nvPr>
        </p:nvSpPr>
        <p:spPr>
          <a:xfrm>
            <a:off x="7472202" y="3874507"/>
            <a:ext cx="1332706" cy="1332415"/>
          </a:xfrm>
          <a:prstGeom prst="ellipse">
            <a:avLst/>
          </a:prstGeom>
        </p:spPr>
        <p:txBody>
          <a:bodyPr/>
          <a:lstStyle/>
          <a:p>
            <a:endParaRPr lang="en-US" dirty="0"/>
          </a:p>
        </p:txBody>
      </p:sp>
      <p:sp>
        <p:nvSpPr>
          <p:cNvPr id="18" name="Picture Placeholder 2"/>
          <p:cNvSpPr>
            <a:spLocks noGrp="1"/>
          </p:cNvSpPr>
          <p:nvPr>
            <p:ph type="pic" sz="quarter" idx="15"/>
          </p:nvPr>
        </p:nvSpPr>
        <p:spPr>
          <a:xfrm>
            <a:off x="9648965" y="3874507"/>
            <a:ext cx="1332706" cy="1332415"/>
          </a:xfrm>
          <a:prstGeom prst="ellipse">
            <a:avLst/>
          </a:prstGeom>
        </p:spPr>
        <p:txBody>
          <a:bodyPr/>
          <a:lstStyle/>
          <a:p>
            <a:endParaRPr lang="en-US" dirty="0"/>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43054407"/>
      </p:ext>
    </p:extLst>
  </p:cSld>
  <p:clrMapOvr>
    <a:masterClrMapping/>
  </p:clrMapOvr>
  <p:transition spd="med"/>
</p:sldLayout>
</file>

<file path=ppt/slideLayouts/slideLayout108.xml><?xml version="1.0" encoding="utf-8"?>
<p:sldLayout xmlns:a="http://schemas.openxmlformats.org/drawingml/2006/main" xmlns:r="http://schemas.openxmlformats.org/officeDocument/2006/relationships" xmlns:p="http://schemas.openxmlformats.org/presentationml/2006/main" type="tx">
  <p:cSld name="Team (6)">
    <p:spTree>
      <p:nvGrpSpPr>
        <p:cNvPr id="1" name=""/>
        <p:cNvGrpSpPr/>
        <p:nvPr/>
      </p:nvGrpSpPr>
      <p:grpSpPr>
        <a:xfrm>
          <a:off x="0" y="0"/>
          <a:ext cx="0" cy="0"/>
          <a:chOff x="0" y="0"/>
          <a:chExt cx="0" cy="0"/>
        </a:xfrm>
      </p:grpSpPr>
      <p:sp>
        <p:nvSpPr>
          <p:cNvPr id="272" name="Shape 272"/>
          <p:cNvSpPr>
            <a:spLocks noGrp="1"/>
          </p:cNvSpPr>
          <p:nvPr>
            <p:ph type="body" sz="quarter" idx="1"/>
          </p:nvPr>
        </p:nvSpPr>
        <p:spPr>
          <a:xfrm>
            <a:off x="927836" y="3762147"/>
            <a:ext cx="4217970" cy="113157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273" name="Shape 273"/>
          <p:cNvSpPr>
            <a:spLocks noGrp="1"/>
          </p:cNvSpPr>
          <p:nvPr>
            <p:ph type="title"/>
          </p:nvPr>
        </p:nvSpPr>
        <p:spPr>
          <a:xfrm>
            <a:off x="915957" y="2029319"/>
            <a:ext cx="3330676" cy="438151"/>
          </a:xfrm>
          <a:prstGeom prst="rect">
            <a:avLst/>
          </a:prstGeom>
        </p:spPr>
        <p:txBody>
          <a:bodyPr anchor="t"/>
          <a:lstStyle>
            <a:lvl1pPr>
              <a:defRPr sz="2500"/>
            </a:lvl1pPr>
          </a:lstStyle>
          <a:p>
            <a:r>
              <a:t>Title Text</a:t>
            </a:r>
          </a:p>
        </p:txBody>
      </p:sp>
      <p:sp>
        <p:nvSpPr>
          <p:cNvPr id="274" name="Shape 274"/>
          <p:cNvSpPr>
            <a:spLocks noGrp="1"/>
          </p:cNvSpPr>
          <p:nvPr>
            <p:ph type="pic" sz="half" idx="13"/>
          </p:nvPr>
        </p:nvSpPr>
        <p:spPr>
          <a:xfrm>
            <a:off x="6913330" y="-1062"/>
            <a:ext cx="4318001" cy="6860123"/>
          </a:xfrm>
          <a:prstGeom prst="rect">
            <a:avLst/>
          </a:prstGeom>
        </p:spPr>
        <p:txBody>
          <a:bodyPr lIns="91439" tIns="45719" rIns="91439" bIns="45719" anchor="t">
            <a:noAutofit/>
          </a:bodyPr>
          <a:lstStyle/>
          <a:p>
            <a:endParaRPr/>
          </a:p>
        </p:txBody>
      </p:sp>
      <p:sp>
        <p:nvSpPr>
          <p:cNvPr id="275" name="Shape 275"/>
          <p:cNvSpPr>
            <a:spLocks noGrp="1"/>
          </p:cNvSpPr>
          <p:nvPr>
            <p:ph type="sldNum" sz="quarter" idx="2"/>
          </p:nvPr>
        </p:nvSpPr>
        <p:spPr>
          <a:xfrm>
            <a:off x="836076" y="816754"/>
            <a:ext cx="591509" cy="602729"/>
          </a:xfrm>
          <a:prstGeom prst="rect">
            <a:avLst/>
          </a:prstGeom>
        </p:spPr>
        <p:txBody>
          <a:bodyPr/>
          <a:lstStyle>
            <a:lvl1pPr algn="r"/>
          </a:lstStyle>
          <a:p>
            <a:fld id="{86CB4B4D-7CA3-9044-876B-883B54F8677D}" type="slidenum">
              <a:t>‹#›</a:t>
            </a:fld>
            <a:endParaRPr/>
          </a:p>
        </p:txBody>
      </p:sp>
    </p:spTree>
    <p:extLst>
      <p:ext uri="{BB962C8B-B14F-4D97-AF65-F5344CB8AC3E}">
        <p14:creationId xmlns:p14="http://schemas.microsoft.com/office/powerpoint/2010/main" val="286648477"/>
      </p:ext>
    </p:extLst>
  </p:cSld>
  <p:clrMapOvr>
    <a:masterClrMapping/>
  </p:clrMapOvr>
  <p:transition spd="med"/>
</p:sldLayout>
</file>

<file path=ppt/slideLayouts/slideLayout109.xml><?xml version="1.0" encoding="utf-8"?>
<p:sldLayout xmlns:a="http://schemas.openxmlformats.org/drawingml/2006/main" xmlns:r="http://schemas.openxmlformats.org/officeDocument/2006/relationships" xmlns:p="http://schemas.openxmlformats.org/presentationml/2006/main" type="tx">
  <p:cSld name="Team (7)">
    <p:bg>
      <p:bgPr>
        <a:solidFill>
          <a:srgbClr val="1F2025"/>
        </a:solidFill>
        <a:effectLst/>
      </p:bgPr>
    </p:bg>
    <p:spTree>
      <p:nvGrpSpPr>
        <p:cNvPr id="1" name=""/>
        <p:cNvGrpSpPr/>
        <p:nvPr/>
      </p:nvGrpSpPr>
      <p:grpSpPr>
        <a:xfrm>
          <a:off x="0" y="0"/>
          <a:ext cx="0" cy="0"/>
          <a:chOff x="0" y="0"/>
          <a:chExt cx="0" cy="0"/>
        </a:xfrm>
      </p:grpSpPr>
      <p:sp>
        <p:nvSpPr>
          <p:cNvPr id="282" name="Shape 282"/>
          <p:cNvSpPr>
            <a:spLocks noGrp="1"/>
          </p:cNvSpPr>
          <p:nvPr>
            <p:ph type="body" sz="quarter" idx="1"/>
          </p:nvPr>
        </p:nvSpPr>
        <p:spPr>
          <a:xfrm>
            <a:off x="8462205" y="2074617"/>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283" name="Shape 283"/>
          <p:cNvSpPr>
            <a:spLocks noGrp="1"/>
          </p:cNvSpPr>
          <p:nvPr>
            <p:ph type="pic" sz="half" idx="13"/>
          </p:nvPr>
        </p:nvSpPr>
        <p:spPr>
          <a:xfrm>
            <a:off x="3489829" y="-1062"/>
            <a:ext cx="3712789" cy="6860123"/>
          </a:xfrm>
          <a:prstGeom prst="rect">
            <a:avLst/>
          </a:prstGeom>
        </p:spPr>
        <p:txBody>
          <a:bodyPr lIns="91439" tIns="45719" rIns="91439" bIns="45719" anchor="t">
            <a:noAutofit/>
          </a:bodyPr>
          <a:lstStyle/>
          <a:p>
            <a:endParaRPr/>
          </a:p>
        </p:txBody>
      </p:sp>
      <p:sp>
        <p:nvSpPr>
          <p:cNvPr id="284" name="Shape 284"/>
          <p:cNvSpPr>
            <a:spLocks noGrp="1"/>
          </p:cNvSpPr>
          <p:nvPr>
            <p:ph type="title"/>
          </p:nvPr>
        </p:nvSpPr>
        <p:spPr>
          <a:xfrm>
            <a:off x="936263" y="2653967"/>
            <a:ext cx="1466918" cy="1148966"/>
          </a:xfrm>
          <a:prstGeom prst="rect">
            <a:avLst/>
          </a:prstGeom>
        </p:spPr>
        <p:txBody>
          <a:bodyPr anchor="t"/>
          <a:lstStyle>
            <a:lvl1pPr>
              <a:defRPr>
                <a:solidFill>
                  <a:srgbClr val="FFFFFF"/>
                </a:solidFill>
              </a:defRPr>
            </a:lvl1pPr>
          </a:lstStyle>
          <a:p>
            <a:r>
              <a:t>Title Text</a:t>
            </a:r>
          </a:p>
        </p:txBody>
      </p:sp>
      <p:sp>
        <p:nvSpPr>
          <p:cNvPr id="285" name="Shape 285"/>
          <p:cNvSpPr>
            <a:spLocks noGrp="1"/>
          </p:cNvSpPr>
          <p:nvPr>
            <p:ph type="sldNum" sz="quarter" idx="2"/>
          </p:nvPr>
        </p:nvSpPr>
        <p:spPr>
          <a:xfrm>
            <a:off x="911964" y="816754"/>
            <a:ext cx="591509" cy="602729"/>
          </a:xfrm>
          <a:prstGeom prst="rect">
            <a:avLst/>
          </a:prstGeom>
        </p:spPr>
        <p:txBody>
          <a:bodyPr/>
          <a:lstStyle>
            <a:lvl1pPr>
              <a:defRPr>
                <a:solidFill>
                  <a:srgbClr val="393A3A"/>
                </a:solidFill>
              </a:defRPr>
            </a:lvl1pPr>
          </a:lstStyle>
          <a:p>
            <a:fld id="{86CB4B4D-7CA3-9044-876B-883B54F8677D}" type="slidenum">
              <a:t>‹#›</a:t>
            </a:fld>
            <a:endParaRPr/>
          </a:p>
        </p:txBody>
      </p:sp>
    </p:spTree>
    <p:extLst>
      <p:ext uri="{BB962C8B-B14F-4D97-AF65-F5344CB8AC3E}">
        <p14:creationId xmlns:p14="http://schemas.microsoft.com/office/powerpoint/2010/main" val="132672793"/>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7C3D91AE-C7E4-4AA7-80D7-52316157395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7D174B72-65F3-4790-81A9-CB4AF396663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D50A7AF-C2BB-436A-9F57-8EAEC41215A0}"/>
              </a:ext>
            </a:extLst>
          </p:cNvPr>
          <p:cNvSpPr>
            <a:spLocks noGrp="1"/>
          </p:cNvSpPr>
          <p:nvPr>
            <p:ph type="dt" sz="half" idx="10"/>
          </p:nvPr>
        </p:nvSpPr>
        <p:spPr/>
        <p:txBody>
          <a:bodyPr/>
          <a:lstStyle/>
          <a:p>
            <a:fld id="{4F6BBA66-6E72-4469-AAC4-C58D000EC76F}" type="datetimeFigureOut">
              <a:rPr lang="zh-CN" altLang="en-US" smtClean="0"/>
              <a:t>2017/11/6</a:t>
            </a:fld>
            <a:endParaRPr lang="zh-CN" altLang="en-US"/>
          </a:p>
        </p:txBody>
      </p:sp>
      <p:sp>
        <p:nvSpPr>
          <p:cNvPr id="5" name="页脚占位符 4">
            <a:extLst>
              <a:ext uri="{FF2B5EF4-FFF2-40B4-BE49-F238E27FC236}">
                <a16:creationId xmlns:a16="http://schemas.microsoft.com/office/drawing/2014/main" xmlns="" id="{FA5F47C5-A53D-4D3D-BD4B-BD1274A20D9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3CC8663-8624-4D5F-818A-549924558B20}"/>
              </a:ext>
            </a:extLst>
          </p:cNvPr>
          <p:cNvSpPr>
            <a:spLocks noGrp="1"/>
          </p:cNvSpPr>
          <p:nvPr>
            <p:ph type="sldNum" sz="quarter" idx="12"/>
          </p:nvPr>
        </p:nvSpPr>
        <p:spPr/>
        <p:txBody>
          <a:bodyPr/>
          <a:lstStyle/>
          <a:p>
            <a:fld id="{0C97A223-75F9-4BD7-9AF0-8AF20E91B468}" type="slidenum">
              <a:rPr lang="zh-CN" altLang="en-US" smtClean="0"/>
              <a:t>‹#›</a:t>
            </a:fld>
            <a:endParaRPr lang="zh-CN" altLang="en-US"/>
          </a:p>
        </p:txBody>
      </p:sp>
    </p:spTree>
    <p:extLst>
      <p:ext uri="{BB962C8B-B14F-4D97-AF65-F5344CB8AC3E}">
        <p14:creationId xmlns:p14="http://schemas.microsoft.com/office/powerpoint/2010/main" val="235178095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eam (8)">
    <p:spTree>
      <p:nvGrpSpPr>
        <p:cNvPr id="1" name=""/>
        <p:cNvGrpSpPr/>
        <p:nvPr/>
      </p:nvGrpSpPr>
      <p:grpSpPr>
        <a:xfrm>
          <a:off x="0" y="0"/>
          <a:ext cx="0" cy="0"/>
          <a:chOff x="0" y="0"/>
          <a:chExt cx="0" cy="0"/>
        </a:xfrm>
      </p:grpSpPr>
      <p:sp>
        <p:nvSpPr>
          <p:cNvPr id="6" name="Picture Placeholder 10"/>
          <p:cNvSpPr>
            <a:spLocks noGrp="1"/>
          </p:cNvSpPr>
          <p:nvPr>
            <p:ph type="pic" sz="quarter" idx="11"/>
          </p:nvPr>
        </p:nvSpPr>
        <p:spPr>
          <a:xfrm>
            <a:off x="6277775" y="1156253"/>
            <a:ext cx="3943485" cy="4552652"/>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38" name="Shape 38"/>
          <p:cNvSpPr>
            <a:spLocks noGrp="1"/>
          </p:cNvSpPr>
          <p:nvPr>
            <p:ph type="body" sz="quarter" idx="1"/>
          </p:nvPr>
        </p:nvSpPr>
        <p:spPr>
          <a:xfrm>
            <a:off x="924484" y="2637114"/>
            <a:ext cx="4217970" cy="1131571"/>
          </a:xfrm>
          <a:prstGeom prst="rect">
            <a:avLst/>
          </a:prstGeom>
        </p:spPr>
        <p:txBody>
          <a:bodyPr anchor="t">
            <a:noAutofit/>
          </a:bodyPr>
          <a:lstStyle>
            <a:lvl1pPr marL="0" indent="0" algn="r">
              <a:spcBef>
                <a:spcPts val="0"/>
              </a:spcBef>
              <a:buSzTx/>
              <a:buNone/>
            </a:lvl1pPr>
            <a:lvl2pPr marL="0" indent="114300" algn="r">
              <a:spcBef>
                <a:spcPts val="0"/>
              </a:spcBef>
              <a:buSzTx/>
              <a:buNone/>
            </a:lvl2pPr>
            <a:lvl3pPr marL="0" indent="228600" algn="r">
              <a:spcBef>
                <a:spcPts val="0"/>
              </a:spcBef>
              <a:buSzTx/>
              <a:buNone/>
            </a:lvl3pPr>
            <a:lvl4pPr marL="0" indent="342900" algn="r">
              <a:spcBef>
                <a:spcPts val="0"/>
              </a:spcBef>
              <a:buSzTx/>
              <a:buNone/>
            </a:lvl4pPr>
            <a:lvl5pPr marL="0" indent="457200" algn="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9" name="Shape 39"/>
          <p:cNvSpPr>
            <a:spLocks noGrp="1"/>
          </p:cNvSpPr>
          <p:nvPr>
            <p:ph type="title"/>
          </p:nvPr>
        </p:nvSpPr>
        <p:spPr>
          <a:xfrm>
            <a:off x="1845522" y="1913659"/>
            <a:ext cx="3296931" cy="438151"/>
          </a:xfrm>
          <a:prstGeom prst="rect">
            <a:avLst/>
          </a:prstGeom>
        </p:spPr>
        <p:txBody>
          <a:bodyPr anchor="t"/>
          <a:lstStyle>
            <a:lvl1pPr algn="r">
              <a:defRPr sz="2500"/>
            </a:lvl1pPr>
          </a:lstStyle>
          <a:p>
            <a:r>
              <a:t>Title Text</a:t>
            </a:r>
          </a:p>
        </p:txBody>
      </p:sp>
      <p:sp>
        <p:nvSpPr>
          <p:cNvPr id="40" name="Shape 40"/>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121603904"/>
      </p:ext>
    </p:extLst>
  </p:cSld>
  <p:clrMapOvr>
    <a:masterClrMapping/>
  </p:clrMapOvr>
  <p:transition spd="med"/>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Team (9)">
    <p:bg>
      <p:bgPr>
        <a:solidFill>
          <a:srgbClr val="1F2025"/>
        </a:solidFill>
        <a:effectLst/>
      </p:bgPr>
    </p:bg>
    <p:spTree>
      <p:nvGrpSpPr>
        <p:cNvPr id="1" name=""/>
        <p:cNvGrpSpPr/>
        <p:nvPr/>
      </p:nvGrpSpPr>
      <p:grpSpPr>
        <a:xfrm>
          <a:off x="0" y="0"/>
          <a:ext cx="0" cy="0"/>
          <a:chOff x="0" y="0"/>
          <a:chExt cx="0" cy="0"/>
        </a:xfrm>
      </p:grpSpPr>
      <p:sp>
        <p:nvSpPr>
          <p:cNvPr id="7" name="Picture Placeholder 8"/>
          <p:cNvSpPr>
            <a:spLocks noGrp="1"/>
          </p:cNvSpPr>
          <p:nvPr>
            <p:ph type="pic" sz="quarter" idx="11"/>
          </p:nvPr>
        </p:nvSpPr>
        <p:spPr>
          <a:xfrm>
            <a:off x="8618182" y="-840149"/>
            <a:ext cx="8538286" cy="8538286"/>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a:p>
        </p:txBody>
      </p:sp>
      <p:sp>
        <p:nvSpPr>
          <p:cNvPr id="292" name="Shape 292"/>
          <p:cNvSpPr>
            <a:spLocks noGrp="1"/>
          </p:cNvSpPr>
          <p:nvPr>
            <p:ph type="title"/>
          </p:nvPr>
        </p:nvSpPr>
        <p:spPr>
          <a:xfrm>
            <a:off x="936263" y="2736335"/>
            <a:ext cx="1466918" cy="1148966"/>
          </a:xfrm>
          <a:prstGeom prst="rect">
            <a:avLst/>
          </a:prstGeom>
        </p:spPr>
        <p:txBody>
          <a:bodyPr anchor="t"/>
          <a:lstStyle>
            <a:lvl1pPr>
              <a:defRPr>
                <a:solidFill>
                  <a:srgbClr val="FFFFFF"/>
                </a:solidFill>
              </a:defRPr>
            </a:lvl1pPr>
          </a:lstStyle>
          <a:p>
            <a:r>
              <a:t>Title Text</a:t>
            </a:r>
          </a:p>
        </p:txBody>
      </p:sp>
      <p:sp>
        <p:nvSpPr>
          <p:cNvPr id="293" name="Shape 293"/>
          <p:cNvSpPr>
            <a:spLocks noGrp="1"/>
          </p:cNvSpPr>
          <p:nvPr>
            <p:ph type="body" sz="quarter" idx="1"/>
          </p:nvPr>
        </p:nvSpPr>
        <p:spPr>
          <a:xfrm>
            <a:off x="3762180" y="2864842"/>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294" name="Shape 294"/>
          <p:cNvSpPr>
            <a:spLocks noGrp="1"/>
          </p:cNvSpPr>
          <p:nvPr>
            <p:ph type="sldNum" sz="quarter" idx="2"/>
          </p:nvPr>
        </p:nvSpPr>
        <p:spPr>
          <a:xfrm>
            <a:off x="911964" y="816754"/>
            <a:ext cx="591509" cy="602729"/>
          </a:xfrm>
          <a:prstGeom prst="rect">
            <a:avLst/>
          </a:prstGeom>
        </p:spPr>
        <p:txBody>
          <a:bodyPr/>
          <a:lstStyle>
            <a:lvl1pPr>
              <a:defRPr>
                <a:solidFill>
                  <a:srgbClr val="393A3A"/>
                </a:solidFill>
              </a:defRPr>
            </a:lvl1pPr>
          </a:lstStyle>
          <a:p>
            <a:fld id="{86CB4B4D-7CA3-9044-876B-883B54F8677D}" type="slidenum">
              <a:t>‹#›</a:t>
            </a:fld>
            <a:endParaRPr/>
          </a:p>
        </p:txBody>
      </p:sp>
    </p:spTree>
    <p:extLst>
      <p:ext uri="{BB962C8B-B14F-4D97-AF65-F5344CB8AC3E}">
        <p14:creationId xmlns:p14="http://schemas.microsoft.com/office/powerpoint/2010/main" val="2385187158"/>
      </p:ext>
    </p:extLst>
  </p:cSld>
  <p:clrMapOvr>
    <a:masterClrMapping/>
  </p:clrMapOvr>
  <p:transition spd="med"/>
</p:sldLayout>
</file>

<file path=ppt/slideLayouts/slideLayout112.xml><?xml version="1.0" encoding="utf-8"?>
<p:sldLayout xmlns:a="http://schemas.openxmlformats.org/drawingml/2006/main" xmlns:r="http://schemas.openxmlformats.org/officeDocument/2006/relationships" xmlns:p="http://schemas.openxmlformats.org/presentationml/2006/main" type="tx">
  <p:cSld name="Team (10)">
    <p:spTree>
      <p:nvGrpSpPr>
        <p:cNvPr id="1" name=""/>
        <p:cNvGrpSpPr/>
        <p:nvPr/>
      </p:nvGrpSpPr>
      <p:grpSpPr>
        <a:xfrm>
          <a:off x="0" y="0"/>
          <a:ext cx="0" cy="0"/>
          <a:chOff x="0" y="0"/>
          <a:chExt cx="0" cy="0"/>
        </a:xfrm>
      </p:grpSpPr>
      <p:sp>
        <p:nvSpPr>
          <p:cNvPr id="302" name="Shape 302"/>
          <p:cNvSpPr>
            <a:spLocks noGrp="1"/>
          </p:cNvSpPr>
          <p:nvPr>
            <p:ph type="body" sz="quarter" idx="1"/>
          </p:nvPr>
        </p:nvSpPr>
        <p:spPr>
          <a:xfrm>
            <a:off x="5883606" y="3229250"/>
            <a:ext cx="4217970" cy="113157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03" name="Shape 303"/>
          <p:cNvSpPr>
            <a:spLocks noGrp="1"/>
          </p:cNvSpPr>
          <p:nvPr>
            <p:ph type="title"/>
          </p:nvPr>
        </p:nvSpPr>
        <p:spPr>
          <a:xfrm>
            <a:off x="5864244" y="2246381"/>
            <a:ext cx="3296931" cy="438151"/>
          </a:xfrm>
          <a:prstGeom prst="rect">
            <a:avLst/>
          </a:prstGeom>
        </p:spPr>
        <p:txBody>
          <a:bodyPr anchor="t"/>
          <a:lstStyle>
            <a:lvl1pPr>
              <a:defRPr sz="2500"/>
            </a:lvl1pPr>
          </a:lstStyle>
          <a:p>
            <a:r>
              <a:t>Title Text</a:t>
            </a:r>
          </a:p>
        </p:txBody>
      </p:sp>
      <p:sp>
        <p:nvSpPr>
          <p:cNvPr id="304" name="Shape 304"/>
          <p:cNvSpPr>
            <a:spLocks noGrp="1"/>
          </p:cNvSpPr>
          <p:nvPr>
            <p:ph type="pic" sz="half" idx="13"/>
          </p:nvPr>
        </p:nvSpPr>
        <p:spPr>
          <a:xfrm>
            <a:off x="600" y="-1062"/>
            <a:ext cx="4318001" cy="6860123"/>
          </a:xfrm>
          <a:prstGeom prst="rect">
            <a:avLst/>
          </a:prstGeom>
        </p:spPr>
        <p:txBody>
          <a:bodyPr lIns="91439" tIns="45719" rIns="91439" bIns="45719" anchor="t">
            <a:noAutofit/>
          </a:bodyPr>
          <a:lstStyle/>
          <a:p>
            <a:endParaRPr/>
          </a:p>
        </p:txBody>
      </p:sp>
      <p:sp>
        <p:nvSpPr>
          <p:cNvPr id="305" name="Shape 305"/>
          <p:cNvSpPr>
            <a:spLocks noGrp="1"/>
          </p:cNvSpPr>
          <p:nvPr>
            <p:ph type="sldNum" sz="quarter" idx="2"/>
          </p:nvPr>
        </p:nvSpPr>
        <p:spPr>
          <a:xfrm>
            <a:off x="5796592" y="816754"/>
            <a:ext cx="591509" cy="602729"/>
          </a:xfrm>
          <a:prstGeom prst="rect">
            <a:avLst/>
          </a:prstGeom>
        </p:spPr>
        <p:txBody>
          <a:bodyPr/>
          <a:lstStyle>
            <a:lvl1pPr algn="r"/>
          </a:lstStyle>
          <a:p>
            <a:fld id="{86CB4B4D-7CA3-9044-876B-883B54F8677D}" type="slidenum">
              <a:t>‹#›</a:t>
            </a:fld>
            <a:endParaRPr/>
          </a:p>
        </p:txBody>
      </p:sp>
    </p:spTree>
    <p:extLst>
      <p:ext uri="{BB962C8B-B14F-4D97-AF65-F5344CB8AC3E}">
        <p14:creationId xmlns:p14="http://schemas.microsoft.com/office/powerpoint/2010/main" val="4289328998"/>
      </p:ext>
    </p:extLst>
  </p:cSld>
  <p:clrMapOvr>
    <a:masterClrMapping/>
  </p:clrMapOvr>
  <p:transition spd="med"/>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rvices (1)">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646613" y="1393825"/>
            <a:ext cx="2898775" cy="2899569"/>
          </a:xfrm>
          <a:prstGeom prst="ellipse">
            <a:avLst/>
          </a:prstGeom>
        </p:spPr>
        <p:txBody>
          <a:bodyPr/>
          <a:lstStyle/>
          <a:p>
            <a:endParaRPr lang="en-US"/>
          </a:p>
        </p:txBody>
      </p:sp>
      <p:sp>
        <p:nvSpPr>
          <p:cNvPr id="322" name="Shape 32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809197844"/>
      </p:ext>
    </p:extLst>
  </p:cSld>
  <p:clrMapOvr>
    <a:masterClrMapping/>
  </p:clrMapOvr>
  <p:transition spd="med"/>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rvices (2)">
    <p:spTree>
      <p:nvGrpSpPr>
        <p:cNvPr id="1" name=""/>
        <p:cNvGrpSpPr/>
        <p:nvPr/>
      </p:nvGrpSpPr>
      <p:grpSpPr>
        <a:xfrm>
          <a:off x="0" y="0"/>
          <a:ext cx="0" cy="0"/>
          <a:chOff x="0" y="0"/>
          <a:chExt cx="0" cy="0"/>
        </a:xfrm>
      </p:grpSpPr>
      <p:sp>
        <p:nvSpPr>
          <p:cNvPr id="7" name="Picture Placeholder 8"/>
          <p:cNvSpPr>
            <a:spLocks noGrp="1"/>
          </p:cNvSpPr>
          <p:nvPr>
            <p:ph type="pic" sz="quarter" idx="11"/>
          </p:nvPr>
        </p:nvSpPr>
        <p:spPr>
          <a:xfrm>
            <a:off x="1031915" y="2538898"/>
            <a:ext cx="1567622" cy="1567622"/>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dirty="0"/>
          </a:p>
        </p:txBody>
      </p:sp>
      <p:sp>
        <p:nvSpPr>
          <p:cNvPr id="8" name="Picture Placeholder 8"/>
          <p:cNvSpPr>
            <a:spLocks noGrp="1"/>
          </p:cNvSpPr>
          <p:nvPr>
            <p:ph type="pic" sz="quarter" idx="12"/>
          </p:nvPr>
        </p:nvSpPr>
        <p:spPr>
          <a:xfrm>
            <a:off x="3885430" y="2538898"/>
            <a:ext cx="1567622" cy="1567622"/>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a:p>
        </p:txBody>
      </p:sp>
      <p:sp>
        <p:nvSpPr>
          <p:cNvPr id="9" name="Picture Placeholder 8"/>
          <p:cNvSpPr>
            <a:spLocks noGrp="1"/>
          </p:cNvSpPr>
          <p:nvPr>
            <p:ph type="pic" sz="quarter" idx="13"/>
          </p:nvPr>
        </p:nvSpPr>
        <p:spPr>
          <a:xfrm>
            <a:off x="6738947" y="2538898"/>
            <a:ext cx="1567622" cy="1567622"/>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a:p>
        </p:txBody>
      </p:sp>
      <p:sp>
        <p:nvSpPr>
          <p:cNvPr id="10" name="Picture Placeholder 8"/>
          <p:cNvSpPr>
            <a:spLocks noGrp="1"/>
          </p:cNvSpPr>
          <p:nvPr>
            <p:ph type="pic" sz="quarter" idx="14"/>
          </p:nvPr>
        </p:nvSpPr>
        <p:spPr>
          <a:xfrm>
            <a:off x="9592463" y="2538897"/>
            <a:ext cx="1567622" cy="1567622"/>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a:p>
        </p:txBody>
      </p:sp>
      <p:sp>
        <p:nvSpPr>
          <p:cNvPr id="322" name="Shape 32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05910269"/>
      </p:ext>
    </p:extLst>
  </p:cSld>
  <p:clrMapOvr>
    <a:masterClrMapping/>
  </p:clrMapOvr>
  <p:transition spd="med"/>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Reviews (1)">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5893594" y="2695575"/>
            <a:ext cx="1466850" cy="1466850"/>
          </a:xfrm>
          <a:prstGeom prst="ellipse">
            <a:avLst/>
          </a:prstGeom>
        </p:spPr>
        <p:txBody>
          <a:bodyPr/>
          <a:lstStyle/>
          <a:p>
            <a:endParaRPr lang="en-US"/>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39343438"/>
      </p:ext>
    </p:extLst>
  </p:cSld>
  <p:clrMapOvr>
    <a:masterClrMapping/>
  </p:clrMapOvr>
  <p:transition spd="med"/>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Reviews (2)">
    <p:spTree>
      <p:nvGrpSpPr>
        <p:cNvPr id="1" name=""/>
        <p:cNvGrpSpPr/>
        <p:nvPr/>
      </p:nvGrpSpPr>
      <p:grpSpPr>
        <a:xfrm>
          <a:off x="0" y="0"/>
          <a:ext cx="0" cy="0"/>
          <a:chOff x="0" y="0"/>
          <a:chExt cx="0" cy="0"/>
        </a:xfrm>
      </p:grpSpPr>
      <p:sp>
        <p:nvSpPr>
          <p:cNvPr id="6" name="Picture Placeholder 2"/>
          <p:cNvSpPr>
            <a:spLocks noGrp="1"/>
          </p:cNvSpPr>
          <p:nvPr>
            <p:ph type="pic" sz="quarter" idx="10"/>
          </p:nvPr>
        </p:nvSpPr>
        <p:spPr>
          <a:xfrm>
            <a:off x="1809150" y="2315489"/>
            <a:ext cx="1544382" cy="1544382"/>
          </a:xfrm>
          <a:prstGeom prst="ellipse">
            <a:avLst/>
          </a:prstGeom>
        </p:spPr>
        <p:txBody>
          <a:bodyPr/>
          <a:lstStyle/>
          <a:p>
            <a:endParaRPr lang="en-US"/>
          </a:p>
        </p:txBody>
      </p:sp>
      <p:sp>
        <p:nvSpPr>
          <p:cNvPr id="7" name="Picture Placeholder 2"/>
          <p:cNvSpPr>
            <a:spLocks noGrp="1"/>
          </p:cNvSpPr>
          <p:nvPr>
            <p:ph type="pic" sz="quarter" idx="11"/>
          </p:nvPr>
        </p:nvSpPr>
        <p:spPr>
          <a:xfrm>
            <a:off x="5323898" y="2315488"/>
            <a:ext cx="1544382" cy="1544382"/>
          </a:xfrm>
          <a:prstGeom prst="ellipse">
            <a:avLst/>
          </a:prstGeom>
        </p:spPr>
        <p:txBody>
          <a:bodyPr/>
          <a:lstStyle/>
          <a:p>
            <a:endParaRPr lang="en-US"/>
          </a:p>
        </p:txBody>
      </p:sp>
      <p:sp>
        <p:nvSpPr>
          <p:cNvPr id="8" name="Picture Placeholder 2"/>
          <p:cNvSpPr>
            <a:spLocks noGrp="1"/>
          </p:cNvSpPr>
          <p:nvPr>
            <p:ph type="pic" sz="quarter" idx="12"/>
          </p:nvPr>
        </p:nvSpPr>
        <p:spPr>
          <a:xfrm>
            <a:off x="8838559" y="2315488"/>
            <a:ext cx="1544382" cy="1544382"/>
          </a:xfrm>
          <a:prstGeom prst="ellipse">
            <a:avLst/>
          </a:prstGeom>
        </p:spPr>
        <p:txBody>
          <a:bodyPr/>
          <a:lstStyle/>
          <a:p>
            <a:endParaRPr lang="en-US"/>
          </a:p>
        </p:txBody>
      </p:sp>
      <p:sp>
        <p:nvSpPr>
          <p:cNvPr id="322" name="Shape 32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362464492"/>
      </p:ext>
    </p:extLst>
  </p:cSld>
  <p:clrMapOvr>
    <a:masterClrMapping/>
  </p:clrMapOvr>
  <p:transition spd="med"/>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ervices (3)">
    <p:spTree>
      <p:nvGrpSpPr>
        <p:cNvPr id="1" name=""/>
        <p:cNvGrpSpPr/>
        <p:nvPr/>
      </p:nvGrpSpPr>
      <p:grpSpPr>
        <a:xfrm>
          <a:off x="0" y="0"/>
          <a:ext cx="0" cy="0"/>
          <a:chOff x="0" y="0"/>
          <a:chExt cx="0" cy="0"/>
        </a:xfrm>
      </p:grpSpPr>
      <p:sp>
        <p:nvSpPr>
          <p:cNvPr id="313" name="Shape 313"/>
          <p:cNvSpPr>
            <a:spLocks noGrp="1"/>
          </p:cNvSpPr>
          <p:nvPr>
            <p:ph type="body" sz="quarter" idx="1"/>
          </p:nvPr>
        </p:nvSpPr>
        <p:spPr>
          <a:xfrm>
            <a:off x="6754569" y="2875987"/>
            <a:ext cx="4271004" cy="1106026"/>
          </a:xfrm>
          <a:prstGeom prst="rect">
            <a:avLst/>
          </a:prstGeom>
        </p:spPr>
        <p:txBody>
          <a:bodyPr numCol="1" spcCol="624046"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rPr dirty="0"/>
              <a:t>Body Level Two</a:t>
            </a:r>
          </a:p>
          <a:p>
            <a:pPr lvl="2"/>
            <a:r>
              <a:rPr dirty="0"/>
              <a:t>Body Level Three</a:t>
            </a:r>
          </a:p>
          <a:p>
            <a:pPr lvl="3"/>
            <a:r>
              <a:rPr dirty="0"/>
              <a:t>Body Level Four</a:t>
            </a:r>
          </a:p>
          <a:p>
            <a:pPr lvl="4"/>
            <a:r>
              <a:rPr dirty="0"/>
              <a:t>Body Level Five</a:t>
            </a:r>
          </a:p>
        </p:txBody>
      </p:sp>
      <p:sp>
        <p:nvSpPr>
          <p:cNvPr id="6" name="Shape 983"/>
          <p:cNvSpPr/>
          <p:nvPr userDrawn="1"/>
        </p:nvSpPr>
        <p:spPr>
          <a:xfrm>
            <a:off x="-1096" y="-1407"/>
            <a:ext cx="4786601" cy="6860814"/>
          </a:xfrm>
          <a:prstGeom prst="rect">
            <a:avLst/>
          </a:prstGeom>
          <a:solidFill>
            <a:srgbClr val="222328"/>
          </a:solidFill>
          <a:ln w="12700">
            <a:miter lim="400000"/>
          </a:ln>
        </p:spPr>
        <p:txBody>
          <a:bodyPr lIns="25400" tIns="25400" rIns="25400" bIns="25400" anchor="ctr"/>
          <a:lstStyle/>
          <a:p>
            <a:pPr>
              <a:defRPr sz="3200">
                <a:solidFill>
                  <a:srgbClr val="FFFFFF"/>
                </a:solidFill>
              </a:defRPr>
            </a:pPr>
            <a:endParaRPr sz="1600"/>
          </a:p>
        </p:txBody>
      </p:sp>
      <p:sp>
        <p:nvSpPr>
          <p:cNvPr id="314" name="Shape 314"/>
          <p:cNvSpPr>
            <a:spLocks noGrp="1"/>
          </p:cNvSpPr>
          <p:nvPr>
            <p:ph type="title"/>
          </p:nvPr>
        </p:nvSpPr>
        <p:spPr>
          <a:xfrm>
            <a:off x="936263" y="2852088"/>
            <a:ext cx="2066017" cy="1328045"/>
          </a:xfrm>
          <a:prstGeom prst="rect">
            <a:avLst/>
          </a:prstGeom>
        </p:spPr>
        <p:txBody>
          <a:bodyPr anchor="t"/>
          <a:lstStyle>
            <a:lvl1pPr>
              <a:defRPr>
                <a:solidFill>
                  <a:srgbClr val="FFFFFF"/>
                </a:solidFill>
              </a:defRPr>
            </a:lvl1pPr>
          </a:lstStyle>
          <a:p>
            <a:r>
              <a:t>Title Text</a:t>
            </a:r>
          </a:p>
        </p:txBody>
      </p:sp>
      <p:sp>
        <p:nvSpPr>
          <p:cNvPr id="315" name="Shape 315"/>
          <p:cNvSpPr>
            <a:spLocks noGrp="1"/>
          </p:cNvSpPr>
          <p:nvPr>
            <p:ph type="sldNum" sz="quarter" idx="2"/>
          </p:nvPr>
        </p:nvSpPr>
        <p:spPr>
          <a:xfrm>
            <a:off x="892914" y="816754"/>
            <a:ext cx="591509" cy="602729"/>
          </a:xfrm>
          <a:prstGeom prst="rect">
            <a:avLst/>
          </a:prstGeom>
        </p:spPr>
        <p:txBody>
          <a:bodyPr/>
          <a:lstStyle>
            <a:lvl1pPr>
              <a:defRPr>
                <a:solidFill>
                  <a:srgbClr val="393A3A"/>
                </a:solidFill>
              </a:defRPr>
            </a:lvl1pPr>
          </a:lstStyle>
          <a:p>
            <a:fld id="{86CB4B4D-7CA3-9044-876B-883B54F8677D}" type="slidenum">
              <a:t>‹#›</a:t>
            </a:fld>
            <a:endParaRPr/>
          </a:p>
        </p:txBody>
      </p:sp>
      <p:sp>
        <p:nvSpPr>
          <p:cNvPr id="9" name="Picture Placeholder 10"/>
          <p:cNvSpPr>
            <a:spLocks noGrp="1"/>
          </p:cNvSpPr>
          <p:nvPr>
            <p:ph type="pic" sz="quarter" idx="11"/>
          </p:nvPr>
        </p:nvSpPr>
        <p:spPr>
          <a:xfrm>
            <a:off x="3888463" y="2409309"/>
            <a:ext cx="1778162" cy="2052843"/>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Tree>
    <p:extLst>
      <p:ext uri="{BB962C8B-B14F-4D97-AF65-F5344CB8AC3E}">
        <p14:creationId xmlns:p14="http://schemas.microsoft.com/office/powerpoint/2010/main" val="564100137"/>
      </p:ext>
    </p:extLst>
  </p:cSld>
  <p:clrMapOvr>
    <a:masterClrMapping/>
  </p:clrMapOvr>
  <p:transition spd="med"/>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meline (1)">
    <p:bg>
      <p:bgPr>
        <a:solidFill>
          <a:srgbClr val="1F2025"/>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399631" y="1341438"/>
            <a:ext cx="1587500" cy="1587500"/>
          </a:xfrm>
          <a:prstGeom prst="ellipse">
            <a:avLst/>
          </a:prstGeom>
        </p:spPr>
        <p:txBody>
          <a:bodyPr/>
          <a:lstStyle/>
          <a:p>
            <a:endParaRPr lang="en-US"/>
          </a:p>
        </p:txBody>
      </p:sp>
      <p:sp>
        <p:nvSpPr>
          <p:cNvPr id="329" name="Shape 329"/>
          <p:cNvSpPr>
            <a:spLocks noGrp="1"/>
          </p:cNvSpPr>
          <p:nvPr>
            <p:ph type="sldNum" sz="quarter" idx="2"/>
          </p:nvPr>
        </p:nvSpPr>
        <p:spPr>
          <a:xfrm>
            <a:off x="10808335" y="810578"/>
            <a:ext cx="591509" cy="602729"/>
          </a:xfrm>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2898288287"/>
      </p:ext>
    </p:extLst>
  </p:cSld>
  <p:clrMapOvr>
    <a:masterClrMapping/>
  </p:clrMapOvr>
  <p:transition spd="med"/>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meline (2)">
    <p:bg>
      <p:bgPr>
        <a:solidFill>
          <a:srgbClr val="1F2025"/>
        </a:soli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690144" y="1487488"/>
            <a:ext cx="1294606" cy="1294607"/>
          </a:xfrm>
          <a:prstGeom prst="ellipse">
            <a:avLst/>
          </a:prstGeom>
        </p:spPr>
        <p:txBody>
          <a:bodyPr/>
          <a:lstStyle/>
          <a:p>
            <a:endParaRPr lang="en-US"/>
          </a:p>
        </p:txBody>
      </p:sp>
      <p:sp>
        <p:nvSpPr>
          <p:cNvPr id="8" name="Picture Placeholder 7"/>
          <p:cNvSpPr>
            <a:spLocks noGrp="1"/>
          </p:cNvSpPr>
          <p:nvPr>
            <p:ph type="pic" sz="quarter" idx="11"/>
          </p:nvPr>
        </p:nvSpPr>
        <p:spPr>
          <a:xfrm>
            <a:off x="5302250" y="1341290"/>
            <a:ext cx="1587500" cy="1587648"/>
          </a:xfrm>
          <a:prstGeom prst="ellipse">
            <a:avLst/>
          </a:prstGeom>
        </p:spPr>
        <p:txBody>
          <a:bodyPr/>
          <a:lstStyle/>
          <a:p>
            <a:endParaRPr lang="en-US"/>
          </a:p>
        </p:txBody>
      </p:sp>
      <p:sp>
        <p:nvSpPr>
          <p:cNvPr id="10" name="Picture Placeholder 9"/>
          <p:cNvSpPr>
            <a:spLocks noGrp="1"/>
          </p:cNvSpPr>
          <p:nvPr>
            <p:ph type="pic" sz="quarter" idx="12"/>
          </p:nvPr>
        </p:nvSpPr>
        <p:spPr>
          <a:xfrm>
            <a:off x="7207250" y="1487488"/>
            <a:ext cx="1294607" cy="1294607"/>
          </a:xfrm>
          <a:prstGeom prst="ellipse">
            <a:avLst/>
          </a:prstGeom>
        </p:spPr>
        <p:txBody>
          <a:bodyPr/>
          <a:lstStyle/>
          <a:p>
            <a:endParaRPr lang="en-US"/>
          </a:p>
        </p:txBody>
      </p:sp>
    </p:spTree>
    <p:extLst>
      <p:ext uri="{BB962C8B-B14F-4D97-AF65-F5344CB8AC3E}">
        <p14:creationId xmlns:p14="http://schemas.microsoft.com/office/powerpoint/2010/main" val="3519406471"/>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1_Placeholder">
    <p:spTree>
      <p:nvGrpSpPr>
        <p:cNvPr id="1" name=""/>
        <p:cNvGrpSpPr/>
        <p:nvPr/>
      </p:nvGrpSpPr>
      <p:grpSpPr>
        <a:xfrm>
          <a:off x="0" y="0"/>
          <a:ext cx="0" cy="0"/>
          <a:chOff x="0" y="0"/>
          <a:chExt cx="0" cy="0"/>
        </a:xfrm>
      </p:grpSpPr>
      <p:sp>
        <p:nvSpPr>
          <p:cNvPr id="7" name="Picture Placeholder 2"/>
          <p:cNvSpPr>
            <a:spLocks noGrp="1"/>
          </p:cNvSpPr>
          <p:nvPr>
            <p:ph type="pic" sz="quarter" idx="24"/>
          </p:nvPr>
        </p:nvSpPr>
        <p:spPr>
          <a:xfrm>
            <a:off x="0" y="0"/>
            <a:ext cx="5938960" cy="6873240"/>
          </a:xfrm>
          <a:solidFill>
            <a:schemeClr val="bg1">
              <a:lumMod val="95000"/>
            </a:schemeClr>
          </a:solidFill>
        </p:spPr>
        <p:txBody>
          <a:bodyPr>
            <a:normAutofit/>
          </a:bodyPr>
          <a:lstStyle>
            <a:lvl1pPr>
              <a:defRPr sz="1400"/>
            </a:lvl1pPr>
          </a:lstStyle>
          <a:p>
            <a:endParaRPr lang="en-US"/>
          </a:p>
        </p:txBody>
      </p:sp>
      <p:sp>
        <p:nvSpPr>
          <p:cNvPr id="9" name="Picture Placeholder 2"/>
          <p:cNvSpPr>
            <a:spLocks noGrp="1"/>
          </p:cNvSpPr>
          <p:nvPr>
            <p:ph type="pic" sz="quarter" idx="25"/>
          </p:nvPr>
        </p:nvSpPr>
        <p:spPr>
          <a:xfrm>
            <a:off x="6253040" y="7620"/>
            <a:ext cx="5938960" cy="6850380"/>
          </a:xfr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126587812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meline (3)">
    <p:bg>
      <p:bgPr>
        <a:solidFill>
          <a:srgbClr val="1F2025"/>
        </a:soli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5866944" y="1552518"/>
            <a:ext cx="1294606" cy="1294607"/>
          </a:xfrm>
          <a:prstGeom prst="ellipse">
            <a:avLst/>
          </a:prstGeom>
        </p:spPr>
        <p:txBody>
          <a:bodyPr/>
          <a:lstStyle/>
          <a:p>
            <a:endParaRPr lang="en-US"/>
          </a:p>
        </p:txBody>
      </p:sp>
      <p:sp>
        <p:nvSpPr>
          <p:cNvPr id="9" name="Picture Placeholder 5"/>
          <p:cNvSpPr>
            <a:spLocks noGrp="1"/>
          </p:cNvSpPr>
          <p:nvPr>
            <p:ph type="pic" sz="quarter" idx="11"/>
          </p:nvPr>
        </p:nvSpPr>
        <p:spPr>
          <a:xfrm>
            <a:off x="5866944" y="4010876"/>
            <a:ext cx="1294606" cy="1294607"/>
          </a:xfrm>
          <a:prstGeom prst="ellipse">
            <a:avLst/>
          </a:prstGeom>
        </p:spPr>
        <p:txBody>
          <a:bodyPr/>
          <a:lstStyle/>
          <a:p>
            <a:endParaRPr lang="en-US" dirty="0"/>
          </a:p>
        </p:txBody>
      </p:sp>
    </p:spTree>
    <p:extLst>
      <p:ext uri="{BB962C8B-B14F-4D97-AF65-F5344CB8AC3E}">
        <p14:creationId xmlns:p14="http://schemas.microsoft.com/office/powerpoint/2010/main" val="964747878"/>
      </p:ext>
    </p:extLst>
  </p:cSld>
  <p:clrMapOvr>
    <a:masterClrMapping/>
  </p:clrMapOvr>
  <p:transition spd="med"/>
</p:sldLayout>
</file>

<file path=ppt/slideLayouts/slideLayout121.xml><?xml version="1.0" encoding="utf-8"?>
<p:sldLayout xmlns:a="http://schemas.openxmlformats.org/drawingml/2006/main" xmlns:r="http://schemas.openxmlformats.org/officeDocument/2006/relationships" xmlns:p="http://schemas.openxmlformats.org/presentationml/2006/main" type="tx">
  <p:cSld name="Data driven (1)">
    <p:spTree>
      <p:nvGrpSpPr>
        <p:cNvPr id="1" name=""/>
        <p:cNvGrpSpPr/>
        <p:nvPr/>
      </p:nvGrpSpPr>
      <p:grpSpPr>
        <a:xfrm>
          <a:off x="0" y="0"/>
          <a:ext cx="0" cy="0"/>
          <a:chOff x="0" y="0"/>
          <a:chExt cx="0" cy="0"/>
        </a:xfrm>
      </p:grpSpPr>
      <p:sp>
        <p:nvSpPr>
          <p:cNvPr id="312" name="Shape 312"/>
          <p:cNvSpPr/>
          <p:nvPr/>
        </p:nvSpPr>
        <p:spPr>
          <a:xfrm>
            <a:off x="-1096" y="-1407"/>
            <a:ext cx="3816649" cy="6860814"/>
          </a:xfrm>
          <a:prstGeom prst="rect">
            <a:avLst/>
          </a:prstGeom>
          <a:solidFill>
            <a:srgbClr val="222328"/>
          </a:solidFill>
          <a:ln w="12700">
            <a:miter lim="400000"/>
          </a:ln>
        </p:spPr>
        <p:txBody>
          <a:bodyPr lIns="25400" tIns="25400" rIns="25400" bIns="25400" anchor="ctr"/>
          <a:lstStyle/>
          <a:p>
            <a:pPr>
              <a:defRPr sz="3200">
                <a:solidFill>
                  <a:srgbClr val="FFFFFF"/>
                </a:solidFill>
                <a:latin typeface="+mj-lt"/>
                <a:ea typeface="+mj-ea"/>
                <a:cs typeface="+mj-cs"/>
                <a:sym typeface="Open Sans"/>
              </a:defRPr>
            </a:pPr>
            <a:endParaRPr sz="1600"/>
          </a:p>
        </p:txBody>
      </p:sp>
      <p:sp>
        <p:nvSpPr>
          <p:cNvPr id="313" name="Shape 313"/>
          <p:cNvSpPr>
            <a:spLocks noGrp="1"/>
          </p:cNvSpPr>
          <p:nvPr>
            <p:ph type="body" sz="quarter" idx="1"/>
          </p:nvPr>
        </p:nvSpPr>
        <p:spPr>
          <a:xfrm>
            <a:off x="4964437" y="1398733"/>
            <a:ext cx="6240463" cy="1404909"/>
          </a:xfrm>
          <a:prstGeom prst="rect">
            <a:avLst/>
          </a:prstGeom>
        </p:spPr>
        <p:txBody>
          <a:bodyPr numCol="2" spcCol="624046"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14" name="Shape 314"/>
          <p:cNvSpPr>
            <a:spLocks noGrp="1"/>
          </p:cNvSpPr>
          <p:nvPr>
            <p:ph type="title"/>
          </p:nvPr>
        </p:nvSpPr>
        <p:spPr>
          <a:xfrm>
            <a:off x="936263" y="2653967"/>
            <a:ext cx="1843671" cy="1550066"/>
          </a:xfrm>
          <a:prstGeom prst="rect">
            <a:avLst/>
          </a:prstGeom>
        </p:spPr>
        <p:txBody>
          <a:bodyPr anchor="t"/>
          <a:lstStyle>
            <a:lvl1pPr>
              <a:defRPr>
                <a:solidFill>
                  <a:srgbClr val="FFFFFF"/>
                </a:solidFill>
              </a:defRPr>
            </a:lvl1pPr>
          </a:lstStyle>
          <a:p>
            <a:r>
              <a:t>Title Text</a:t>
            </a:r>
          </a:p>
        </p:txBody>
      </p:sp>
      <p:sp>
        <p:nvSpPr>
          <p:cNvPr id="315" name="Shape 315"/>
          <p:cNvSpPr>
            <a:spLocks noGrp="1"/>
          </p:cNvSpPr>
          <p:nvPr>
            <p:ph type="sldNum" sz="quarter" idx="2"/>
          </p:nvPr>
        </p:nvSpPr>
        <p:spPr>
          <a:xfrm>
            <a:off x="892914" y="816754"/>
            <a:ext cx="591509" cy="602729"/>
          </a:xfrm>
          <a:prstGeom prst="rect">
            <a:avLst/>
          </a:prstGeom>
        </p:spPr>
        <p:txBody>
          <a:bodyPr/>
          <a:lstStyle>
            <a:lvl1pPr>
              <a:defRPr>
                <a:solidFill>
                  <a:srgbClr val="393A3A"/>
                </a:solidFill>
              </a:defRPr>
            </a:lvl1pPr>
          </a:lstStyle>
          <a:p>
            <a:fld id="{86CB4B4D-7CA3-9044-876B-883B54F8677D}" type="slidenum">
              <a:t>‹#›</a:t>
            </a:fld>
            <a:endParaRPr/>
          </a:p>
        </p:txBody>
      </p:sp>
    </p:spTree>
    <p:extLst>
      <p:ext uri="{BB962C8B-B14F-4D97-AF65-F5344CB8AC3E}">
        <p14:creationId xmlns:p14="http://schemas.microsoft.com/office/powerpoint/2010/main" val="2354627805"/>
      </p:ext>
    </p:extLst>
  </p:cSld>
  <p:clrMapOvr>
    <a:masterClrMapping/>
  </p:clrMapOvr>
  <p:transition spd="med"/>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Infographic (1)">
    <p:spTree>
      <p:nvGrpSpPr>
        <p:cNvPr id="1" name=""/>
        <p:cNvGrpSpPr/>
        <p:nvPr/>
      </p:nvGrpSpPr>
      <p:grpSpPr>
        <a:xfrm>
          <a:off x="0" y="0"/>
          <a:ext cx="0" cy="0"/>
          <a:chOff x="0" y="0"/>
          <a:chExt cx="0" cy="0"/>
        </a:xfrm>
      </p:grpSpPr>
      <p:sp>
        <p:nvSpPr>
          <p:cNvPr id="8" name="Picture Placeholder 8"/>
          <p:cNvSpPr>
            <a:spLocks noGrp="1"/>
          </p:cNvSpPr>
          <p:nvPr>
            <p:ph type="pic" sz="quarter" idx="11"/>
          </p:nvPr>
        </p:nvSpPr>
        <p:spPr>
          <a:xfrm>
            <a:off x="2929379" y="862372"/>
            <a:ext cx="1666701" cy="1666701"/>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dirty="0"/>
          </a:p>
        </p:txBody>
      </p:sp>
      <p:sp>
        <p:nvSpPr>
          <p:cNvPr id="9" name="Picture Placeholder 8"/>
          <p:cNvSpPr>
            <a:spLocks noGrp="1"/>
          </p:cNvSpPr>
          <p:nvPr>
            <p:ph type="pic" sz="quarter" idx="12"/>
          </p:nvPr>
        </p:nvSpPr>
        <p:spPr>
          <a:xfrm>
            <a:off x="4047224" y="1978876"/>
            <a:ext cx="1666701" cy="1666701"/>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dirty="0"/>
          </a:p>
        </p:txBody>
      </p:sp>
      <p:sp>
        <p:nvSpPr>
          <p:cNvPr id="10" name="Picture Placeholder 8"/>
          <p:cNvSpPr>
            <a:spLocks noGrp="1"/>
          </p:cNvSpPr>
          <p:nvPr>
            <p:ph type="pic" sz="quarter" idx="13"/>
          </p:nvPr>
        </p:nvSpPr>
        <p:spPr>
          <a:xfrm>
            <a:off x="5265887" y="957622"/>
            <a:ext cx="1666701" cy="1666701"/>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dirty="0"/>
          </a:p>
        </p:txBody>
      </p:sp>
      <p:sp>
        <p:nvSpPr>
          <p:cNvPr id="11" name="Picture Placeholder 8"/>
          <p:cNvSpPr>
            <a:spLocks noGrp="1"/>
          </p:cNvSpPr>
          <p:nvPr>
            <p:ph type="pic" sz="quarter" idx="14"/>
          </p:nvPr>
        </p:nvSpPr>
        <p:spPr>
          <a:xfrm>
            <a:off x="6478075" y="1978876"/>
            <a:ext cx="1666701" cy="1666701"/>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dirty="0"/>
          </a:p>
        </p:txBody>
      </p:sp>
      <p:sp>
        <p:nvSpPr>
          <p:cNvPr id="12" name="Picture Placeholder 8"/>
          <p:cNvSpPr>
            <a:spLocks noGrp="1"/>
          </p:cNvSpPr>
          <p:nvPr>
            <p:ph type="pic" sz="quarter" idx="15"/>
          </p:nvPr>
        </p:nvSpPr>
        <p:spPr>
          <a:xfrm>
            <a:off x="7602395" y="862371"/>
            <a:ext cx="1666701" cy="1666701"/>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dirty="0"/>
          </a:p>
        </p:txBody>
      </p:sp>
    </p:spTree>
    <p:extLst>
      <p:ext uri="{BB962C8B-B14F-4D97-AF65-F5344CB8AC3E}">
        <p14:creationId xmlns:p14="http://schemas.microsoft.com/office/powerpoint/2010/main" val="453122630"/>
      </p:ext>
    </p:extLst>
  </p:cSld>
  <p:clrMapOvr>
    <a:masterClrMapping/>
  </p:clrMapOvr>
  <p:transition spd="med"/>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Devices (1)">
    <p:spTree>
      <p:nvGrpSpPr>
        <p:cNvPr id="1" name=""/>
        <p:cNvGrpSpPr/>
        <p:nvPr/>
      </p:nvGrpSpPr>
      <p:grpSpPr>
        <a:xfrm>
          <a:off x="0" y="0"/>
          <a:ext cx="0" cy="0"/>
          <a:chOff x="0" y="0"/>
          <a:chExt cx="0" cy="0"/>
        </a:xfrm>
      </p:grpSpPr>
      <p:pic>
        <p:nvPicPr>
          <p:cNvPr id="5" name="Phone_2.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36705" y="1187999"/>
            <a:ext cx="3405846" cy="7002486"/>
          </a:xfrm>
          <a:prstGeom prst="rect">
            <a:avLst/>
          </a:prstGeom>
          <a:ln w="12700">
            <a:miter lim="400000"/>
          </a:ln>
        </p:spPr>
      </p:pic>
      <p:sp>
        <p:nvSpPr>
          <p:cNvPr id="3" name="Picture Placeholder 2"/>
          <p:cNvSpPr>
            <a:spLocks noGrp="1"/>
          </p:cNvSpPr>
          <p:nvPr>
            <p:ph type="pic" sz="quarter" idx="10"/>
          </p:nvPr>
        </p:nvSpPr>
        <p:spPr>
          <a:xfrm>
            <a:off x="8036719" y="2004219"/>
            <a:ext cx="2997200" cy="4864183"/>
          </a:xfrm>
        </p:spPr>
        <p:txBody>
          <a:bodyPr/>
          <a:lstStyle/>
          <a:p>
            <a:endParaRPr lang="en-US"/>
          </a:p>
        </p:txBody>
      </p:sp>
      <p:sp>
        <p:nvSpPr>
          <p:cNvPr id="11" name="Shape 11"/>
          <p:cNvSpPr>
            <a:spLocks noGrp="1"/>
          </p:cNvSpPr>
          <p:nvPr>
            <p:ph type="body" sz="quarter" idx="1"/>
          </p:nvPr>
        </p:nvSpPr>
        <p:spPr>
          <a:xfrm>
            <a:off x="3553990"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16994854"/>
      </p:ext>
    </p:extLst>
  </p:cSld>
  <p:clrMapOvr>
    <a:masterClrMapping/>
  </p:clrMapOvr>
  <p:transition spd="med"/>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Devices (2)">
    <p:bg>
      <p:bgPr>
        <a:solidFill>
          <a:srgbClr val="1F2025"/>
        </a:solidFill>
        <a:effectLst/>
      </p:bgPr>
    </p:bg>
    <p:spTree>
      <p:nvGrpSpPr>
        <p:cNvPr id="1" name=""/>
        <p:cNvGrpSpPr/>
        <p:nvPr/>
      </p:nvGrpSpPr>
      <p:grpSpPr>
        <a:xfrm>
          <a:off x="0" y="0"/>
          <a:ext cx="0" cy="0"/>
          <a:chOff x="0" y="0"/>
          <a:chExt cx="0" cy="0"/>
        </a:xfrm>
      </p:grpSpPr>
      <p:pic>
        <p:nvPicPr>
          <p:cNvPr id="5" name="Phone_1.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346574" y="961529"/>
            <a:ext cx="2400204" cy="4934866"/>
          </a:xfrm>
          <a:prstGeom prst="rect">
            <a:avLst/>
          </a:prstGeom>
          <a:ln w="12700">
            <a:miter lim="400000"/>
          </a:ln>
        </p:spPr>
      </p:pic>
      <p:sp>
        <p:nvSpPr>
          <p:cNvPr id="3" name="Picture Placeholder 2"/>
          <p:cNvSpPr>
            <a:spLocks noGrp="1"/>
          </p:cNvSpPr>
          <p:nvPr>
            <p:ph type="pic" sz="quarter" idx="10"/>
          </p:nvPr>
        </p:nvSpPr>
        <p:spPr>
          <a:xfrm>
            <a:off x="4502150" y="1554957"/>
            <a:ext cx="2082800" cy="3740150"/>
          </a:xfrm>
        </p:spPr>
        <p:txBody>
          <a:bodyPr/>
          <a:lstStyle/>
          <a:p>
            <a:endParaRPr lang="en-US"/>
          </a:p>
        </p:txBody>
      </p:sp>
      <p:sp>
        <p:nvSpPr>
          <p:cNvPr id="20" name="Shape 20"/>
          <p:cNvSpPr>
            <a:spLocks noGrp="1"/>
          </p:cNvSpPr>
          <p:nvPr>
            <p:ph type="body" sz="quarter" idx="1"/>
          </p:nvPr>
        </p:nvSpPr>
        <p:spPr>
          <a:xfrm>
            <a:off x="8412493" y="28581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rPr dirty="0"/>
              <a:t>Body Level Two</a:t>
            </a:r>
          </a:p>
          <a:p>
            <a:pPr lvl="2"/>
            <a:r>
              <a:rPr dirty="0"/>
              <a:t>Body Level Three</a:t>
            </a:r>
          </a:p>
          <a:p>
            <a:pPr lvl="3"/>
            <a:r>
              <a:rPr dirty="0"/>
              <a:t>Body Level Four</a:t>
            </a:r>
          </a:p>
          <a:p>
            <a:pPr lvl="4"/>
            <a:r>
              <a:rPr dirty="0"/>
              <a:t>Body Level Five</a:t>
            </a:r>
          </a:p>
        </p:txBody>
      </p:sp>
      <p:sp>
        <p:nvSpPr>
          <p:cNvPr id="21" name="Shape 21"/>
          <p:cNvSpPr>
            <a:spLocks noGrp="1"/>
          </p:cNvSpPr>
          <p:nvPr>
            <p:ph type="title"/>
          </p:nvPr>
        </p:nvSpPr>
        <p:spPr>
          <a:xfrm>
            <a:off x="936263" y="2653967"/>
            <a:ext cx="2101222" cy="1550066"/>
          </a:xfrm>
          <a:prstGeom prst="rect">
            <a:avLst/>
          </a:prstGeom>
        </p:spPr>
        <p:txBody>
          <a:bodyPr anchor="t"/>
          <a:lstStyle>
            <a:lvl1pPr>
              <a:defRPr>
                <a:solidFill>
                  <a:srgbClr val="FFFFFF"/>
                </a:solidFill>
              </a:defRPr>
            </a:lvl1pPr>
          </a:lstStyle>
          <a:p>
            <a:r>
              <a:t>Title Text</a:t>
            </a:r>
          </a:p>
        </p:txBody>
      </p:sp>
      <p:sp>
        <p:nvSpPr>
          <p:cNvPr id="22" name="Shape 22"/>
          <p:cNvSpPr>
            <a:spLocks noGrp="1"/>
          </p:cNvSpPr>
          <p:nvPr>
            <p:ph type="sldNum" sz="quarter" idx="2"/>
          </p:nvPr>
        </p:nvSpPr>
        <p:spPr>
          <a:xfrm>
            <a:off x="911964" y="816754"/>
            <a:ext cx="591509" cy="602729"/>
          </a:xfrm>
          <a:prstGeom prst="rect">
            <a:avLst/>
          </a:prstGeom>
        </p:spPr>
        <p:txBody>
          <a:bodyPr/>
          <a:lstStyle>
            <a:lvl1pPr>
              <a:defRPr>
                <a:solidFill>
                  <a:srgbClr val="393A3A"/>
                </a:solidFill>
              </a:defRPr>
            </a:lvl1pPr>
          </a:lstStyle>
          <a:p>
            <a:fld id="{86CB4B4D-7CA3-9044-876B-883B54F8677D}" type="slidenum">
              <a:t>‹#›</a:t>
            </a:fld>
            <a:endParaRPr/>
          </a:p>
        </p:txBody>
      </p:sp>
    </p:spTree>
    <p:extLst>
      <p:ext uri="{BB962C8B-B14F-4D97-AF65-F5344CB8AC3E}">
        <p14:creationId xmlns:p14="http://schemas.microsoft.com/office/powerpoint/2010/main" val="3725553728"/>
      </p:ext>
    </p:extLst>
  </p:cSld>
  <p:clrMapOvr>
    <a:masterClrMapping/>
  </p:clrMapOvr>
  <p:transition spd="med"/>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Devices (3)">
    <p:spTree>
      <p:nvGrpSpPr>
        <p:cNvPr id="1" name=""/>
        <p:cNvGrpSpPr/>
        <p:nvPr/>
      </p:nvGrpSpPr>
      <p:grpSpPr>
        <a:xfrm>
          <a:off x="0" y="0"/>
          <a:ext cx="0" cy="0"/>
          <a:chOff x="0" y="0"/>
          <a:chExt cx="0" cy="0"/>
        </a:xfrm>
      </p:grpSpPr>
      <p:pic>
        <p:nvPicPr>
          <p:cNvPr id="5" name="Phone_1.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661732" y="827476"/>
            <a:ext cx="2530642" cy="5203049"/>
          </a:xfrm>
          <a:prstGeom prst="rect">
            <a:avLst/>
          </a:prstGeom>
          <a:ln w="12700">
            <a:miter lim="400000"/>
          </a:ln>
        </p:spPr>
      </p:pic>
      <p:sp>
        <p:nvSpPr>
          <p:cNvPr id="3" name="Picture Placeholder 2"/>
          <p:cNvSpPr>
            <a:spLocks noGrp="1"/>
          </p:cNvSpPr>
          <p:nvPr>
            <p:ph type="pic" sz="quarter" idx="10"/>
          </p:nvPr>
        </p:nvSpPr>
        <p:spPr>
          <a:xfrm>
            <a:off x="5825332" y="1454944"/>
            <a:ext cx="2197100" cy="3937000"/>
          </a:xfrm>
        </p:spPr>
        <p:txBody>
          <a:bodyPr/>
          <a:lstStyle/>
          <a:p>
            <a:endParaRPr lang="en-US"/>
          </a:p>
        </p:txBody>
      </p:sp>
      <p:sp>
        <p:nvSpPr>
          <p:cNvPr id="38" name="Shape 38"/>
          <p:cNvSpPr>
            <a:spLocks noGrp="1"/>
          </p:cNvSpPr>
          <p:nvPr>
            <p:ph type="body" sz="quarter" idx="1"/>
          </p:nvPr>
        </p:nvSpPr>
        <p:spPr>
          <a:xfrm>
            <a:off x="762000" y="3224943"/>
            <a:ext cx="3956029" cy="1131571"/>
          </a:xfrm>
          <a:prstGeom prst="rect">
            <a:avLst/>
          </a:prstGeom>
        </p:spPr>
        <p:txBody>
          <a:bodyPr anchor="t">
            <a:noAutofit/>
          </a:bodyPr>
          <a:lstStyle>
            <a:lvl1pPr marL="0" indent="0" algn="r">
              <a:spcBef>
                <a:spcPts val="0"/>
              </a:spcBef>
              <a:buSzTx/>
              <a:buNone/>
            </a:lvl1pPr>
            <a:lvl2pPr marL="0" indent="114300" algn="r">
              <a:spcBef>
                <a:spcPts val="0"/>
              </a:spcBef>
              <a:buSzTx/>
              <a:buNone/>
            </a:lvl2pPr>
            <a:lvl3pPr marL="0" indent="228600" algn="r">
              <a:spcBef>
                <a:spcPts val="0"/>
              </a:spcBef>
              <a:buSzTx/>
              <a:buNone/>
            </a:lvl3pPr>
            <a:lvl4pPr marL="0" indent="342900" algn="r">
              <a:spcBef>
                <a:spcPts val="0"/>
              </a:spcBef>
              <a:buSzTx/>
              <a:buNone/>
            </a:lvl4pPr>
            <a:lvl5pPr marL="0" indent="457200" algn="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9" name="Shape 39"/>
          <p:cNvSpPr>
            <a:spLocks noGrp="1"/>
          </p:cNvSpPr>
          <p:nvPr>
            <p:ph type="title"/>
          </p:nvPr>
        </p:nvSpPr>
        <p:spPr>
          <a:xfrm>
            <a:off x="1421098" y="2501487"/>
            <a:ext cx="3296931" cy="438151"/>
          </a:xfrm>
          <a:prstGeom prst="rect">
            <a:avLst/>
          </a:prstGeom>
        </p:spPr>
        <p:txBody>
          <a:bodyPr anchor="t"/>
          <a:lstStyle>
            <a:lvl1pPr algn="r">
              <a:defRPr sz="2500"/>
            </a:lvl1pPr>
          </a:lstStyle>
          <a:p>
            <a:r>
              <a:t>Title Text</a:t>
            </a:r>
          </a:p>
        </p:txBody>
      </p:sp>
      <p:sp>
        <p:nvSpPr>
          <p:cNvPr id="40" name="Shape 40"/>
          <p:cNvSpPr>
            <a:spLocks noGrp="1"/>
          </p:cNvSpPr>
          <p:nvPr>
            <p:ph type="sldNum" sz="quarter" idx="2"/>
          </p:nvPr>
        </p:nvSpPr>
        <p:spPr>
          <a:xfrm>
            <a:off x="4182088" y="816754"/>
            <a:ext cx="591509" cy="602729"/>
          </a:xfrm>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3418766281"/>
      </p:ext>
    </p:extLst>
  </p:cSld>
  <p:clrMapOvr>
    <a:masterClrMapping/>
  </p:clrMapOvr>
  <p:transition spd="med"/>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Devices (4)">
    <p:spTree>
      <p:nvGrpSpPr>
        <p:cNvPr id="1" name=""/>
        <p:cNvGrpSpPr/>
        <p:nvPr/>
      </p:nvGrpSpPr>
      <p:grpSpPr>
        <a:xfrm>
          <a:off x="0" y="0"/>
          <a:ext cx="0" cy="0"/>
          <a:chOff x="0" y="0"/>
          <a:chExt cx="0" cy="0"/>
        </a:xfrm>
      </p:grpSpPr>
      <p:pic>
        <p:nvPicPr>
          <p:cNvPr id="7" name="Watch_1.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85622" y="1116679"/>
            <a:ext cx="2529749" cy="4624643"/>
          </a:xfrm>
          <a:prstGeom prst="rect">
            <a:avLst/>
          </a:prstGeom>
          <a:ln w="12700">
            <a:miter lim="400000"/>
          </a:ln>
        </p:spPr>
      </p:pic>
      <p:sp>
        <p:nvSpPr>
          <p:cNvPr id="4" name="Picture Placeholder 3"/>
          <p:cNvSpPr>
            <a:spLocks noGrp="1"/>
          </p:cNvSpPr>
          <p:nvPr>
            <p:ph type="pic" sz="quarter" idx="10"/>
          </p:nvPr>
        </p:nvSpPr>
        <p:spPr>
          <a:xfrm>
            <a:off x="7972425" y="2098675"/>
            <a:ext cx="2254250" cy="2660650"/>
          </a:xfrm>
          <a:prstGeom prst="roundRect">
            <a:avLst>
              <a:gd name="adj" fmla="val 15239"/>
            </a:avLst>
          </a:prstGeom>
        </p:spPr>
        <p:txBody>
          <a:bodyPr/>
          <a:lstStyle/>
          <a:p>
            <a:endParaRPr lang="en-US"/>
          </a:p>
        </p:txBody>
      </p:sp>
      <p:sp>
        <p:nvSpPr>
          <p:cNvPr id="11" name="Shape 11"/>
          <p:cNvSpPr>
            <a:spLocks noGrp="1"/>
          </p:cNvSpPr>
          <p:nvPr>
            <p:ph type="body" sz="quarter" idx="1"/>
          </p:nvPr>
        </p:nvSpPr>
        <p:spPr>
          <a:xfrm>
            <a:off x="3553990"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2" name="Shape 12"/>
          <p:cNvSpPr>
            <a:spLocks noGrp="1"/>
          </p:cNvSpPr>
          <p:nvPr>
            <p:ph type="title"/>
          </p:nvPr>
        </p:nvSpPr>
        <p:spPr>
          <a:xfrm>
            <a:off x="936263" y="2653967"/>
            <a:ext cx="2101222" cy="1550066"/>
          </a:xfrm>
          <a:prstGeom prst="rect">
            <a:avLst/>
          </a:prstGeom>
        </p:spPr>
        <p:txBody>
          <a:bodyPr anchor="t"/>
          <a:lstStyle/>
          <a:p>
            <a:r>
              <a:rPr dirty="0"/>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036086595"/>
      </p:ext>
    </p:extLst>
  </p:cSld>
  <p:clrMapOvr>
    <a:masterClrMapping/>
  </p:clrMapOvr>
  <p:transition spd="med"/>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Devices (5)">
    <p:spTree>
      <p:nvGrpSpPr>
        <p:cNvPr id="1" name=""/>
        <p:cNvGrpSpPr/>
        <p:nvPr/>
      </p:nvGrpSpPr>
      <p:grpSpPr>
        <a:xfrm>
          <a:off x="0" y="0"/>
          <a:ext cx="0" cy="0"/>
          <a:chOff x="0" y="0"/>
          <a:chExt cx="0" cy="0"/>
        </a:xfrm>
      </p:grpSpPr>
      <p:pic>
        <p:nvPicPr>
          <p:cNvPr id="8" name="Watch_1.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962744" y="1116679"/>
            <a:ext cx="2529749" cy="4624643"/>
          </a:xfrm>
          <a:prstGeom prst="rect">
            <a:avLst/>
          </a:prstGeom>
          <a:ln w="12700">
            <a:miter lim="400000"/>
          </a:ln>
        </p:spPr>
      </p:pic>
      <p:sp>
        <p:nvSpPr>
          <p:cNvPr id="10" name="Picture Placeholder 3"/>
          <p:cNvSpPr>
            <a:spLocks noGrp="1"/>
          </p:cNvSpPr>
          <p:nvPr>
            <p:ph type="pic" sz="quarter" idx="10"/>
          </p:nvPr>
        </p:nvSpPr>
        <p:spPr>
          <a:xfrm>
            <a:off x="2049720" y="2098644"/>
            <a:ext cx="2254250" cy="2660650"/>
          </a:xfrm>
          <a:prstGeom prst="roundRect">
            <a:avLst>
              <a:gd name="adj" fmla="val 15239"/>
            </a:avLst>
          </a:prstGeom>
        </p:spPr>
        <p:txBody>
          <a:bodyPr/>
          <a:lstStyle/>
          <a:p>
            <a:endParaRPr lang="en-US"/>
          </a:p>
        </p:txBody>
      </p:sp>
      <p:sp>
        <p:nvSpPr>
          <p:cNvPr id="38" name="Shape 38"/>
          <p:cNvSpPr>
            <a:spLocks noGrp="1"/>
          </p:cNvSpPr>
          <p:nvPr>
            <p:ph type="body" sz="quarter" idx="1"/>
          </p:nvPr>
        </p:nvSpPr>
        <p:spPr>
          <a:xfrm>
            <a:off x="6007225" y="3224943"/>
            <a:ext cx="4854739" cy="1131571"/>
          </a:xfrm>
          <a:prstGeom prst="rect">
            <a:avLst/>
          </a:prstGeom>
        </p:spPr>
        <p:txBody>
          <a:bodyPr anchor="t">
            <a:noAutofit/>
          </a:bodyPr>
          <a:lstStyle>
            <a:lvl1pPr marL="0" indent="0" algn="l">
              <a:spcBef>
                <a:spcPts val="0"/>
              </a:spcBef>
              <a:buSzTx/>
              <a:buNone/>
              <a:defRPr/>
            </a:lvl1pPr>
            <a:lvl2pPr marL="0" indent="114300" algn="l">
              <a:spcBef>
                <a:spcPts val="0"/>
              </a:spcBef>
              <a:buSzTx/>
              <a:buNone/>
              <a:defRPr/>
            </a:lvl2pPr>
            <a:lvl3pPr marL="0" indent="228600" algn="l">
              <a:spcBef>
                <a:spcPts val="0"/>
              </a:spcBef>
              <a:buSzTx/>
              <a:buNone/>
              <a:defRPr/>
            </a:lvl3pPr>
            <a:lvl4pPr marL="0" indent="342900" algn="l">
              <a:spcBef>
                <a:spcPts val="0"/>
              </a:spcBef>
              <a:buSzTx/>
              <a:buNone/>
              <a:defRPr/>
            </a:lvl4pPr>
            <a:lvl5pPr marL="0" indent="457200" algn="l">
              <a:spcBef>
                <a:spcPts val="0"/>
              </a:spcBef>
              <a:buSzTx/>
              <a:buNone/>
              <a:defRPr/>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39" name="Shape 39"/>
          <p:cNvSpPr>
            <a:spLocks noGrp="1"/>
          </p:cNvSpPr>
          <p:nvPr>
            <p:ph type="title"/>
          </p:nvPr>
        </p:nvSpPr>
        <p:spPr>
          <a:xfrm>
            <a:off x="6007225" y="2501487"/>
            <a:ext cx="3296931" cy="438151"/>
          </a:xfrm>
          <a:prstGeom prst="rect">
            <a:avLst/>
          </a:prstGeom>
        </p:spPr>
        <p:txBody>
          <a:bodyPr anchor="t"/>
          <a:lstStyle>
            <a:lvl1pPr algn="l">
              <a:defRPr sz="2500"/>
            </a:lvl1pPr>
          </a:lstStyle>
          <a:p>
            <a:r>
              <a:rPr dirty="0"/>
              <a:t>Title Text</a:t>
            </a:r>
          </a:p>
        </p:txBody>
      </p:sp>
      <p:sp>
        <p:nvSpPr>
          <p:cNvPr id="40" name="Shape 40"/>
          <p:cNvSpPr>
            <a:spLocks noGrp="1"/>
          </p:cNvSpPr>
          <p:nvPr>
            <p:ph type="sldNum" sz="quarter" idx="2"/>
          </p:nvPr>
        </p:nvSpPr>
        <p:spPr>
          <a:xfrm>
            <a:off x="6007225" y="816754"/>
            <a:ext cx="591509" cy="602729"/>
          </a:xfrm>
          <a:prstGeom prst="rect">
            <a:avLst/>
          </a:prstGeom>
        </p:spPr>
        <p:txBody>
          <a:bodyPr/>
          <a:lstStyle>
            <a:lvl1pPr algn="l">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603465604"/>
      </p:ext>
    </p:extLst>
  </p:cSld>
  <p:clrMapOvr>
    <a:masterClrMapping/>
  </p:clrMapOvr>
  <p:transition spd="med"/>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Devices (6)">
    <p:spTree>
      <p:nvGrpSpPr>
        <p:cNvPr id="1" name=""/>
        <p:cNvGrpSpPr/>
        <p:nvPr/>
      </p:nvGrpSpPr>
      <p:grpSpPr>
        <a:xfrm>
          <a:off x="0" y="0"/>
          <a:ext cx="0" cy="0"/>
          <a:chOff x="0" y="0"/>
          <a:chExt cx="0" cy="0"/>
        </a:xfrm>
      </p:grpSpPr>
      <p:pic>
        <p:nvPicPr>
          <p:cNvPr id="7" name="Tablet_1.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578037" y="1003780"/>
            <a:ext cx="3712646" cy="4850440"/>
          </a:xfrm>
          <a:prstGeom prst="rect">
            <a:avLst/>
          </a:prstGeom>
          <a:ln w="12700">
            <a:miter lim="400000"/>
          </a:ln>
        </p:spPr>
      </p:pic>
      <p:sp>
        <p:nvSpPr>
          <p:cNvPr id="4" name="Picture Placeholder 3"/>
          <p:cNvSpPr>
            <a:spLocks noGrp="1"/>
          </p:cNvSpPr>
          <p:nvPr>
            <p:ph type="pic" sz="quarter" idx="10"/>
          </p:nvPr>
        </p:nvSpPr>
        <p:spPr>
          <a:xfrm>
            <a:off x="7940675" y="1389857"/>
            <a:ext cx="2997200" cy="4032250"/>
          </a:xfrm>
        </p:spPr>
        <p:txBody>
          <a:bodyPr/>
          <a:lstStyle/>
          <a:p>
            <a:endParaRPr lang="en-US"/>
          </a:p>
        </p:txBody>
      </p:sp>
      <p:sp>
        <p:nvSpPr>
          <p:cNvPr id="11" name="Shape 11"/>
          <p:cNvSpPr>
            <a:spLocks noGrp="1"/>
          </p:cNvSpPr>
          <p:nvPr>
            <p:ph type="body" sz="quarter" idx="1"/>
          </p:nvPr>
        </p:nvSpPr>
        <p:spPr>
          <a:xfrm>
            <a:off x="3553990"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552385796"/>
      </p:ext>
    </p:extLst>
  </p:cSld>
  <p:clrMapOvr>
    <a:masterClrMapping/>
  </p:clrMapOvr>
  <p:transition spd="med"/>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Devices (7)">
    <p:bg>
      <p:bgPr>
        <a:solidFill>
          <a:srgbClr val="1F2025"/>
        </a:solidFill>
        <a:effectLst/>
      </p:bgPr>
    </p:bg>
    <p:spTree>
      <p:nvGrpSpPr>
        <p:cNvPr id="1" name=""/>
        <p:cNvGrpSpPr/>
        <p:nvPr/>
      </p:nvGrpSpPr>
      <p:grpSpPr>
        <a:xfrm>
          <a:off x="0" y="0"/>
          <a:ext cx="0" cy="0"/>
          <a:chOff x="0" y="0"/>
          <a:chExt cx="0" cy="0"/>
        </a:xfrm>
      </p:grpSpPr>
      <p:pic>
        <p:nvPicPr>
          <p:cNvPr id="3" name="Table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056193" y="876776"/>
            <a:ext cx="3914530" cy="5104449"/>
          </a:xfrm>
          <a:prstGeom prst="rect">
            <a:avLst/>
          </a:prstGeom>
          <a:ln w="12700">
            <a:miter lim="400000"/>
          </a:ln>
        </p:spPr>
      </p:pic>
      <p:sp>
        <p:nvSpPr>
          <p:cNvPr id="5" name="Picture Placeholder 4"/>
          <p:cNvSpPr>
            <a:spLocks noGrp="1"/>
          </p:cNvSpPr>
          <p:nvPr>
            <p:ph type="pic" sz="quarter" idx="10"/>
          </p:nvPr>
        </p:nvSpPr>
        <p:spPr>
          <a:xfrm>
            <a:off x="7445375" y="1317625"/>
            <a:ext cx="3124200" cy="4203700"/>
          </a:xfrm>
        </p:spPr>
        <p:txBody>
          <a:bodyPr/>
          <a:lstStyle/>
          <a:p>
            <a:endParaRPr lang="en-US"/>
          </a:p>
        </p:txBody>
      </p:sp>
    </p:spTree>
    <p:extLst>
      <p:ext uri="{BB962C8B-B14F-4D97-AF65-F5344CB8AC3E}">
        <p14:creationId xmlns:p14="http://schemas.microsoft.com/office/powerpoint/2010/main" val="1850917211"/>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One Imag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lvl1pPr marL="0" indent="0">
              <a:buNone/>
              <a:defRPr/>
            </a:lvl1pPr>
          </a:lstStyle>
          <a:p>
            <a:endParaRPr lang="en-US" dirty="0"/>
          </a:p>
        </p:txBody>
      </p:sp>
    </p:spTree>
    <p:extLst>
      <p:ext uri="{BB962C8B-B14F-4D97-AF65-F5344CB8AC3E}">
        <p14:creationId xmlns:p14="http://schemas.microsoft.com/office/powerpoint/2010/main" val="213839229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Devices (8)">
    <p:spTree>
      <p:nvGrpSpPr>
        <p:cNvPr id="1" name=""/>
        <p:cNvGrpSpPr/>
        <p:nvPr/>
      </p:nvGrpSpPr>
      <p:grpSpPr>
        <a:xfrm>
          <a:off x="0" y="0"/>
          <a:ext cx="0" cy="0"/>
          <a:chOff x="0" y="0"/>
          <a:chExt cx="0" cy="0"/>
        </a:xfrm>
      </p:grpSpPr>
      <p:pic>
        <p:nvPicPr>
          <p:cNvPr id="7" name="Noteboo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921244" y="-277530"/>
            <a:ext cx="10774154" cy="6180314"/>
          </a:xfrm>
          <a:prstGeom prst="rect">
            <a:avLst/>
          </a:prstGeom>
          <a:ln w="12700">
            <a:miter lim="400000"/>
          </a:ln>
        </p:spPr>
      </p:pic>
      <p:sp>
        <p:nvSpPr>
          <p:cNvPr id="3" name="Picture Placeholder 2"/>
          <p:cNvSpPr>
            <a:spLocks noGrp="1"/>
          </p:cNvSpPr>
          <p:nvPr>
            <p:ph type="pic" sz="quarter" idx="10"/>
          </p:nvPr>
        </p:nvSpPr>
        <p:spPr>
          <a:xfrm>
            <a:off x="0" y="0"/>
            <a:ext cx="3642519" cy="5253038"/>
          </a:xfrm>
        </p:spPr>
        <p:txBody>
          <a:bodyPr/>
          <a:lstStyle/>
          <a:p>
            <a:endParaRPr lang="en-US"/>
          </a:p>
        </p:txBody>
      </p:sp>
      <p:sp>
        <p:nvSpPr>
          <p:cNvPr id="38" name="Shape 38"/>
          <p:cNvSpPr>
            <a:spLocks noGrp="1"/>
          </p:cNvSpPr>
          <p:nvPr>
            <p:ph type="body" sz="quarter" idx="1"/>
          </p:nvPr>
        </p:nvSpPr>
        <p:spPr>
          <a:xfrm>
            <a:off x="6007225" y="3224943"/>
            <a:ext cx="4854739" cy="1131571"/>
          </a:xfrm>
          <a:prstGeom prst="rect">
            <a:avLst/>
          </a:prstGeom>
        </p:spPr>
        <p:txBody>
          <a:bodyPr anchor="t">
            <a:noAutofit/>
          </a:bodyPr>
          <a:lstStyle>
            <a:lvl1pPr marL="0" indent="0" algn="l">
              <a:spcBef>
                <a:spcPts val="0"/>
              </a:spcBef>
              <a:buSzTx/>
              <a:buNone/>
              <a:defRPr/>
            </a:lvl1pPr>
            <a:lvl2pPr marL="0" indent="114300" algn="l">
              <a:spcBef>
                <a:spcPts val="0"/>
              </a:spcBef>
              <a:buSzTx/>
              <a:buNone/>
              <a:defRPr/>
            </a:lvl2pPr>
            <a:lvl3pPr marL="0" indent="228600" algn="l">
              <a:spcBef>
                <a:spcPts val="0"/>
              </a:spcBef>
              <a:buSzTx/>
              <a:buNone/>
              <a:defRPr/>
            </a:lvl3pPr>
            <a:lvl4pPr marL="0" indent="342900" algn="l">
              <a:spcBef>
                <a:spcPts val="0"/>
              </a:spcBef>
              <a:buSzTx/>
              <a:buNone/>
              <a:defRPr/>
            </a:lvl4pPr>
            <a:lvl5pPr marL="0" indent="457200" algn="l">
              <a:spcBef>
                <a:spcPts val="0"/>
              </a:spcBef>
              <a:buSzTx/>
              <a:buNone/>
              <a:defRPr/>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39" name="Shape 39"/>
          <p:cNvSpPr>
            <a:spLocks noGrp="1"/>
          </p:cNvSpPr>
          <p:nvPr>
            <p:ph type="title"/>
          </p:nvPr>
        </p:nvSpPr>
        <p:spPr>
          <a:xfrm>
            <a:off x="6007225" y="2501487"/>
            <a:ext cx="3296931" cy="438151"/>
          </a:xfrm>
          <a:prstGeom prst="rect">
            <a:avLst/>
          </a:prstGeom>
        </p:spPr>
        <p:txBody>
          <a:bodyPr anchor="t"/>
          <a:lstStyle>
            <a:lvl1pPr algn="l">
              <a:defRPr sz="2500"/>
            </a:lvl1pPr>
          </a:lstStyle>
          <a:p>
            <a:r>
              <a:rPr dirty="0"/>
              <a:t>Title Text</a:t>
            </a:r>
          </a:p>
        </p:txBody>
      </p:sp>
      <p:sp>
        <p:nvSpPr>
          <p:cNvPr id="40" name="Shape 40"/>
          <p:cNvSpPr>
            <a:spLocks noGrp="1"/>
          </p:cNvSpPr>
          <p:nvPr>
            <p:ph type="sldNum" sz="quarter" idx="2"/>
          </p:nvPr>
        </p:nvSpPr>
        <p:spPr>
          <a:xfrm>
            <a:off x="6007225" y="816754"/>
            <a:ext cx="591509" cy="602729"/>
          </a:xfrm>
          <a:prstGeom prst="rect">
            <a:avLst/>
          </a:prstGeom>
        </p:spPr>
        <p:txBody>
          <a:bodyPr/>
          <a:lstStyle>
            <a:lvl1pPr algn="l">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28966323"/>
      </p:ext>
    </p:extLst>
  </p:cSld>
  <p:clrMapOvr>
    <a:masterClrMapping/>
  </p:clrMapOvr>
  <p:transition spd="med"/>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Devices (9)">
    <p:spTree>
      <p:nvGrpSpPr>
        <p:cNvPr id="1" name=""/>
        <p:cNvGrpSpPr/>
        <p:nvPr/>
      </p:nvGrpSpPr>
      <p:grpSpPr>
        <a:xfrm>
          <a:off x="0" y="0"/>
          <a:ext cx="0" cy="0"/>
          <a:chOff x="0" y="0"/>
          <a:chExt cx="0" cy="0"/>
        </a:xfrm>
      </p:grpSpPr>
      <p:pic>
        <p:nvPicPr>
          <p:cNvPr id="5" name="Noteboo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210008" y="1701633"/>
            <a:ext cx="6022646" cy="3454735"/>
          </a:xfrm>
          <a:prstGeom prst="rect">
            <a:avLst/>
          </a:prstGeom>
          <a:ln w="12700">
            <a:miter lim="400000"/>
          </a:ln>
        </p:spPr>
      </p:pic>
      <p:sp>
        <p:nvSpPr>
          <p:cNvPr id="3" name="Picture Placeholder 2"/>
          <p:cNvSpPr>
            <a:spLocks noGrp="1"/>
          </p:cNvSpPr>
          <p:nvPr>
            <p:ph type="pic" sz="quarter" idx="10"/>
          </p:nvPr>
        </p:nvSpPr>
        <p:spPr>
          <a:xfrm>
            <a:off x="5908675" y="1858169"/>
            <a:ext cx="4648200" cy="2940050"/>
          </a:xfrm>
        </p:spPr>
        <p:txBody>
          <a:bodyPr/>
          <a:lstStyle/>
          <a:p>
            <a:endParaRPr lang="en-US"/>
          </a:p>
        </p:txBody>
      </p:sp>
      <p:sp>
        <p:nvSpPr>
          <p:cNvPr id="29" name="Shape 29"/>
          <p:cNvSpPr>
            <a:spLocks noGrp="1"/>
          </p:cNvSpPr>
          <p:nvPr>
            <p:ph type="body" sz="quarter" idx="1"/>
          </p:nvPr>
        </p:nvSpPr>
        <p:spPr>
          <a:xfrm>
            <a:off x="925429" y="3335357"/>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0" name="Shape 30"/>
          <p:cNvSpPr>
            <a:spLocks noGrp="1"/>
          </p:cNvSpPr>
          <p:nvPr>
            <p:ph type="title"/>
          </p:nvPr>
        </p:nvSpPr>
        <p:spPr>
          <a:xfrm>
            <a:off x="923563" y="2153294"/>
            <a:ext cx="2197216" cy="919481"/>
          </a:xfrm>
          <a:prstGeom prst="rect">
            <a:avLst/>
          </a:prstGeom>
        </p:spPr>
        <p:txBody>
          <a:bodyPr anchor="t"/>
          <a:lstStyle>
            <a:lvl1pPr>
              <a:defRPr sz="3000"/>
            </a:lvl1pPr>
          </a:lstStyle>
          <a:p>
            <a:r>
              <a:t>Title Text</a:t>
            </a:r>
          </a:p>
        </p:txBody>
      </p:sp>
      <p:sp>
        <p:nvSpPr>
          <p:cNvPr id="31" name="Shape 31"/>
          <p:cNvSpPr>
            <a:spLocks noGrp="1"/>
          </p:cNvSpPr>
          <p:nvPr>
            <p:ph type="sldNum" sz="quarter" idx="2"/>
          </p:nvPr>
        </p:nvSpPr>
        <p:spPr>
          <a:xfrm>
            <a:off x="842426" y="816754"/>
            <a:ext cx="591509" cy="602729"/>
          </a:xfrm>
          <a:prstGeom prst="rect">
            <a:avLst/>
          </a:prstGeom>
        </p:spPr>
        <p:txBody>
          <a:bodyPr/>
          <a:lstStyle>
            <a:lvl1pPr algn="r"/>
          </a:lstStyle>
          <a:p>
            <a:fld id="{86CB4B4D-7CA3-9044-876B-883B54F8677D}" type="slidenum">
              <a:t>‹#›</a:t>
            </a:fld>
            <a:endParaRPr/>
          </a:p>
        </p:txBody>
      </p:sp>
    </p:spTree>
    <p:extLst>
      <p:ext uri="{BB962C8B-B14F-4D97-AF65-F5344CB8AC3E}">
        <p14:creationId xmlns:p14="http://schemas.microsoft.com/office/powerpoint/2010/main" val="3964383835"/>
      </p:ext>
    </p:extLst>
  </p:cSld>
  <p:clrMapOvr>
    <a:masterClrMapping/>
  </p:clrMapOvr>
  <p:transition spd="med"/>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Devices (10)">
    <p:spTree>
      <p:nvGrpSpPr>
        <p:cNvPr id="1" name=""/>
        <p:cNvGrpSpPr/>
        <p:nvPr/>
      </p:nvGrpSpPr>
      <p:grpSpPr>
        <a:xfrm>
          <a:off x="0" y="0"/>
          <a:ext cx="0" cy="0"/>
          <a:chOff x="0" y="0"/>
          <a:chExt cx="0" cy="0"/>
        </a:xfrm>
      </p:grpSpPr>
      <p:pic>
        <p:nvPicPr>
          <p:cNvPr id="7" name="Computer_1.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612244" y="1487307"/>
            <a:ext cx="4630646" cy="3883386"/>
          </a:xfrm>
          <a:prstGeom prst="rect">
            <a:avLst/>
          </a:prstGeom>
          <a:ln w="12700">
            <a:miter lim="400000"/>
          </a:ln>
        </p:spPr>
      </p:pic>
      <p:sp>
        <p:nvSpPr>
          <p:cNvPr id="4" name="Picture Placeholder 3"/>
          <p:cNvSpPr>
            <a:spLocks noGrp="1"/>
          </p:cNvSpPr>
          <p:nvPr>
            <p:ph type="pic" sz="quarter" idx="10"/>
          </p:nvPr>
        </p:nvSpPr>
        <p:spPr>
          <a:xfrm>
            <a:off x="6842125" y="1704182"/>
            <a:ext cx="4171157" cy="2370931"/>
          </a:xfrm>
        </p:spPr>
        <p:txBody>
          <a:bodyPr/>
          <a:lstStyle/>
          <a:p>
            <a:endParaRPr lang="en-US"/>
          </a:p>
        </p:txBody>
      </p:sp>
      <p:sp>
        <p:nvSpPr>
          <p:cNvPr id="29" name="Shape 29"/>
          <p:cNvSpPr>
            <a:spLocks noGrp="1"/>
          </p:cNvSpPr>
          <p:nvPr>
            <p:ph type="body" sz="quarter" idx="1"/>
          </p:nvPr>
        </p:nvSpPr>
        <p:spPr>
          <a:xfrm>
            <a:off x="925429" y="3335357"/>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0" name="Shape 30"/>
          <p:cNvSpPr>
            <a:spLocks noGrp="1"/>
          </p:cNvSpPr>
          <p:nvPr>
            <p:ph type="title"/>
          </p:nvPr>
        </p:nvSpPr>
        <p:spPr>
          <a:xfrm>
            <a:off x="923563" y="2153294"/>
            <a:ext cx="2197216" cy="919481"/>
          </a:xfrm>
          <a:prstGeom prst="rect">
            <a:avLst/>
          </a:prstGeom>
        </p:spPr>
        <p:txBody>
          <a:bodyPr anchor="t"/>
          <a:lstStyle>
            <a:lvl1pPr>
              <a:defRPr sz="3000"/>
            </a:lvl1pPr>
          </a:lstStyle>
          <a:p>
            <a:r>
              <a:t>Title Text</a:t>
            </a:r>
          </a:p>
        </p:txBody>
      </p:sp>
      <p:sp>
        <p:nvSpPr>
          <p:cNvPr id="31" name="Shape 31"/>
          <p:cNvSpPr>
            <a:spLocks noGrp="1"/>
          </p:cNvSpPr>
          <p:nvPr>
            <p:ph type="sldNum" sz="quarter" idx="2"/>
          </p:nvPr>
        </p:nvSpPr>
        <p:spPr>
          <a:xfrm>
            <a:off x="842426" y="816754"/>
            <a:ext cx="591509" cy="602729"/>
          </a:xfrm>
          <a:prstGeom prst="rect">
            <a:avLst/>
          </a:prstGeom>
        </p:spPr>
        <p:txBody>
          <a:bodyPr/>
          <a:lstStyle>
            <a:lvl1pPr algn="r"/>
          </a:lstStyle>
          <a:p>
            <a:fld id="{86CB4B4D-7CA3-9044-876B-883B54F8677D}" type="slidenum">
              <a:t>‹#›</a:t>
            </a:fld>
            <a:endParaRPr/>
          </a:p>
        </p:txBody>
      </p:sp>
    </p:spTree>
    <p:extLst>
      <p:ext uri="{BB962C8B-B14F-4D97-AF65-F5344CB8AC3E}">
        <p14:creationId xmlns:p14="http://schemas.microsoft.com/office/powerpoint/2010/main" val="2218443115"/>
      </p:ext>
    </p:extLst>
  </p:cSld>
  <p:clrMapOvr>
    <a:masterClrMapping/>
  </p:clrMapOvr>
  <p:transition spd="med"/>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Placeholder (1)">
    <p:bg>
      <p:bgPr>
        <a:solidFill>
          <a:srgbClr val="1F2025"/>
        </a:solidFill>
        <a:effectLst/>
      </p:bgPr>
    </p:bg>
    <p:spTree>
      <p:nvGrpSpPr>
        <p:cNvPr id="1" name=""/>
        <p:cNvGrpSpPr/>
        <p:nvPr/>
      </p:nvGrpSpPr>
      <p:grpSpPr>
        <a:xfrm>
          <a:off x="0" y="0"/>
          <a:ext cx="0" cy="0"/>
          <a:chOff x="0" y="0"/>
          <a:chExt cx="0" cy="0"/>
        </a:xfrm>
      </p:grpSpPr>
      <p:sp>
        <p:nvSpPr>
          <p:cNvPr id="329" name="Shape 329"/>
          <p:cNvSpPr>
            <a:spLocks noGrp="1"/>
          </p:cNvSpPr>
          <p:nvPr>
            <p:ph type="sldNum" sz="quarter" idx="2"/>
          </p:nvPr>
        </p:nvSpPr>
        <p:spPr>
          <a:prstGeom prst="rect">
            <a:avLst/>
          </a:prstGeom>
        </p:spPr>
        <p:txBody>
          <a:bodyPr/>
          <a:lstStyle/>
          <a:p>
            <a:fld id="{86CB4B4D-7CA3-9044-876B-883B54F8677D}" type="slidenum">
              <a:t>‹#›</a:t>
            </a:fld>
            <a:endParaRPr/>
          </a:p>
        </p:txBody>
      </p:sp>
      <p:sp>
        <p:nvSpPr>
          <p:cNvPr id="3" name="Picture Placeholder 2"/>
          <p:cNvSpPr>
            <a:spLocks noGrp="1"/>
          </p:cNvSpPr>
          <p:nvPr>
            <p:ph type="pic" sz="quarter" idx="10"/>
          </p:nvPr>
        </p:nvSpPr>
        <p:spPr>
          <a:xfrm>
            <a:off x="0" y="0"/>
            <a:ext cx="12192000" cy="6858000"/>
          </a:xfrm>
        </p:spPr>
        <p:txBody>
          <a:bodyPr/>
          <a:lstStyle/>
          <a:p>
            <a:endParaRPr lang="en-US"/>
          </a:p>
        </p:txBody>
      </p:sp>
    </p:spTree>
    <p:extLst>
      <p:ext uri="{BB962C8B-B14F-4D97-AF65-F5344CB8AC3E}">
        <p14:creationId xmlns:p14="http://schemas.microsoft.com/office/powerpoint/2010/main" val="407880284"/>
      </p:ext>
    </p:extLst>
  </p:cSld>
  <p:clrMapOvr>
    <a:masterClrMapping/>
  </p:clrMapOvr>
  <p:transition spd="med"/>
</p:sldLayout>
</file>

<file path=ppt/slideLayouts/slideLayout134.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322" name="Shape 32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46135333"/>
      </p:ext>
    </p:extLst>
  </p:cSld>
  <p:clrMapOvr>
    <a:masterClrMapping/>
  </p:clrMapOvr>
  <p:transition spd="med"/>
</p:sldLayout>
</file>

<file path=ppt/slideLayouts/slideLayout135.xml><?xml version="1.0" encoding="utf-8"?>
<p:sldLayout xmlns:a="http://schemas.openxmlformats.org/drawingml/2006/main" xmlns:r="http://schemas.openxmlformats.org/officeDocument/2006/relationships" xmlns:p="http://schemas.openxmlformats.org/presentationml/2006/main" type="tx">
  <p:cSld name="Blank Dark">
    <p:bg>
      <p:bgPr>
        <a:solidFill>
          <a:srgbClr val="1F2025"/>
        </a:solidFill>
        <a:effectLst/>
      </p:bgPr>
    </p:bg>
    <p:spTree>
      <p:nvGrpSpPr>
        <p:cNvPr id="1" name=""/>
        <p:cNvGrpSpPr/>
        <p:nvPr/>
      </p:nvGrpSpPr>
      <p:grpSpPr>
        <a:xfrm>
          <a:off x="0" y="0"/>
          <a:ext cx="0" cy="0"/>
          <a:chOff x="0" y="0"/>
          <a:chExt cx="0" cy="0"/>
        </a:xfrm>
      </p:grpSpPr>
      <p:sp>
        <p:nvSpPr>
          <p:cNvPr id="329" name="Shape 329"/>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338194014"/>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12" name="Shape 12"/>
          <p:cNvSpPr>
            <a:spLocks noGrp="1"/>
          </p:cNvSpPr>
          <p:nvPr>
            <p:ph type="sldNum" sz="quarter" idx="2"/>
          </p:nvPr>
        </p:nvSpPr>
        <p:spPr>
          <a:xfrm>
            <a:off x="5961371" y="5762625"/>
            <a:ext cx="264496" cy="261610"/>
          </a:xfrm>
          <a:prstGeom prst="rect">
            <a:avLst/>
          </a:prstGeom>
        </p:spPr>
        <p:txBody>
          <a:bodyPr wrap="none"/>
          <a:lstStyle>
            <a:lvl1pPr>
              <a:defRPr sz="1200" cap="none" spc="0">
                <a:latin typeface="Roboto Regular"/>
                <a:ea typeface="Roboto Regular"/>
                <a:cs typeface="Roboto Regular"/>
                <a:sym typeface="Roboto Regular"/>
              </a:defRPr>
            </a:lvl1pPr>
          </a:lstStyle>
          <a:p>
            <a:fld id="{86CB4B4D-7CA3-9044-876B-883B54F8677D}" type="slidenum">
              <a:t>‹#›</a:t>
            </a:fld>
            <a:endParaRPr/>
          </a:p>
        </p:txBody>
      </p:sp>
    </p:spTree>
    <p:extLst>
      <p:ext uri="{BB962C8B-B14F-4D97-AF65-F5344CB8AC3E}">
        <p14:creationId xmlns:p14="http://schemas.microsoft.com/office/powerpoint/2010/main" val="422681406"/>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lank &amp; Photo BG">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 y="0"/>
            <a:ext cx="12192001" cy="6858000"/>
          </a:xfrm>
          <a:solidFill>
            <a:schemeClr val="bg2"/>
          </a:solidFill>
        </p:spPr>
        <p:txBody>
          <a:bodyPr/>
          <a:lstStyle/>
          <a:p>
            <a:endParaRPr lang="en-US"/>
          </a:p>
        </p:txBody>
      </p:sp>
    </p:spTree>
    <p:extLst>
      <p:ext uri="{BB962C8B-B14F-4D97-AF65-F5344CB8AC3E}">
        <p14:creationId xmlns:p14="http://schemas.microsoft.com/office/powerpoint/2010/main" val="1121996802"/>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lank &amp; Photo">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515291" y="1306286"/>
            <a:ext cx="1541418" cy="1593669"/>
          </a:xfrm>
          <a:solidFill>
            <a:schemeClr val="bg2"/>
          </a:solidFill>
        </p:spPr>
        <p:txBody>
          <a:bodyPr/>
          <a:lstStyle/>
          <a:p>
            <a:endParaRPr lang="en-US"/>
          </a:p>
        </p:txBody>
      </p:sp>
      <p:sp>
        <p:nvSpPr>
          <p:cNvPr id="4" name="Рисунок 2"/>
          <p:cNvSpPr>
            <a:spLocks noGrp="1"/>
          </p:cNvSpPr>
          <p:nvPr>
            <p:ph type="pic" sz="quarter" idx="11"/>
          </p:nvPr>
        </p:nvSpPr>
        <p:spPr>
          <a:xfrm>
            <a:off x="3368039" y="1306286"/>
            <a:ext cx="1541418" cy="1593669"/>
          </a:xfrm>
          <a:solidFill>
            <a:schemeClr val="bg2"/>
          </a:solidFill>
        </p:spPr>
        <p:txBody>
          <a:bodyPr/>
          <a:lstStyle/>
          <a:p>
            <a:endParaRPr lang="en-US"/>
          </a:p>
        </p:txBody>
      </p:sp>
      <p:sp>
        <p:nvSpPr>
          <p:cNvPr id="5" name="Рисунок 2"/>
          <p:cNvSpPr>
            <a:spLocks noGrp="1"/>
          </p:cNvSpPr>
          <p:nvPr>
            <p:ph type="pic" sz="quarter" idx="12"/>
          </p:nvPr>
        </p:nvSpPr>
        <p:spPr>
          <a:xfrm>
            <a:off x="5220788" y="1306286"/>
            <a:ext cx="1541418" cy="1593669"/>
          </a:xfrm>
          <a:solidFill>
            <a:schemeClr val="bg2"/>
          </a:solidFill>
        </p:spPr>
        <p:txBody>
          <a:bodyPr/>
          <a:lstStyle/>
          <a:p>
            <a:endParaRPr lang="en-US"/>
          </a:p>
        </p:txBody>
      </p:sp>
      <p:sp>
        <p:nvSpPr>
          <p:cNvPr id="6" name="Рисунок 2"/>
          <p:cNvSpPr>
            <a:spLocks noGrp="1"/>
          </p:cNvSpPr>
          <p:nvPr>
            <p:ph type="pic" sz="quarter" idx="13"/>
          </p:nvPr>
        </p:nvSpPr>
        <p:spPr>
          <a:xfrm>
            <a:off x="7073536" y="1306286"/>
            <a:ext cx="1541418" cy="1593669"/>
          </a:xfrm>
          <a:solidFill>
            <a:schemeClr val="bg2"/>
          </a:solidFill>
        </p:spPr>
        <p:txBody>
          <a:bodyPr/>
          <a:lstStyle/>
          <a:p>
            <a:endParaRPr lang="en-US"/>
          </a:p>
        </p:txBody>
      </p:sp>
      <p:sp>
        <p:nvSpPr>
          <p:cNvPr id="7" name="Рисунок 2"/>
          <p:cNvSpPr>
            <a:spLocks noGrp="1"/>
          </p:cNvSpPr>
          <p:nvPr>
            <p:ph type="pic" sz="quarter" idx="14"/>
          </p:nvPr>
        </p:nvSpPr>
        <p:spPr>
          <a:xfrm>
            <a:off x="8926285" y="1306286"/>
            <a:ext cx="1541418" cy="1593669"/>
          </a:xfrm>
          <a:solidFill>
            <a:schemeClr val="bg2"/>
          </a:solidFill>
        </p:spPr>
        <p:txBody>
          <a:bodyPr/>
          <a:lstStyle/>
          <a:p>
            <a:endParaRPr lang="en-US"/>
          </a:p>
        </p:txBody>
      </p:sp>
      <p:sp>
        <p:nvSpPr>
          <p:cNvPr id="8" name="Рисунок 2"/>
          <p:cNvSpPr>
            <a:spLocks noGrp="1"/>
          </p:cNvSpPr>
          <p:nvPr>
            <p:ph type="pic" sz="quarter" idx="15"/>
          </p:nvPr>
        </p:nvSpPr>
        <p:spPr>
          <a:xfrm>
            <a:off x="1515291" y="3276600"/>
            <a:ext cx="1541418" cy="1593669"/>
          </a:xfrm>
          <a:solidFill>
            <a:schemeClr val="bg2"/>
          </a:solidFill>
        </p:spPr>
        <p:txBody>
          <a:bodyPr/>
          <a:lstStyle/>
          <a:p>
            <a:endParaRPr lang="en-US"/>
          </a:p>
        </p:txBody>
      </p:sp>
      <p:sp>
        <p:nvSpPr>
          <p:cNvPr id="9" name="Рисунок 2"/>
          <p:cNvSpPr>
            <a:spLocks noGrp="1"/>
          </p:cNvSpPr>
          <p:nvPr>
            <p:ph type="pic" sz="quarter" idx="16"/>
          </p:nvPr>
        </p:nvSpPr>
        <p:spPr>
          <a:xfrm>
            <a:off x="3368039" y="3276600"/>
            <a:ext cx="1541418" cy="1593669"/>
          </a:xfrm>
          <a:solidFill>
            <a:schemeClr val="bg2"/>
          </a:solidFill>
        </p:spPr>
        <p:txBody>
          <a:bodyPr/>
          <a:lstStyle/>
          <a:p>
            <a:endParaRPr lang="en-US"/>
          </a:p>
        </p:txBody>
      </p:sp>
      <p:sp>
        <p:nvSpPr>
          <p:cNvPr id="10" name="Рисунок 2"/>
          <p:cNvSpPr>
            <a:spLocks noGrp="1"/>
          </p:cNvSpPr>
          <p:nvPr>
            <p:ph type="pic" sz="quarter" idx="17"/>
          </p:nvPr>
        </p:nvSpPr>
        <p:spPr>
          <a:xfrm>
            <a:off x="5220788" y="3276600"/>
            <a:ext cx="1541418" cy="1593669"/>
          </a:xfrm>
          <a:solidFill>
            <a:schemeClr val="bg2"/>
          </a:solidFill>
        </p:spPr>
        <p:txBody>
          <a:bodyPr/>
          <a:lstStyle/>
          <a:p>
            <a:endParaRPr lang="en-US"/>
          </a:p>
        </p:txBody>
      </p:sp>
      <p:sp>
        <p:nvSpPr>
          <p:cNvPr id="11" name="Рисунок 2"/>
          <p:cNvSpPr>
            <a:spLocks noGrp="1"/>
          </p:cNvSpPr>
          <p:nvPr>
            <p:ph type="pic" sz="quarter" idx="18"/>
          </p:nvPr>
        </p:nvSpPr>
        <p:spPr>
          <a:xfrm>
            <a:off x="7073536" y="3276600"/>
            <a:ext cx="1541418" cy="1593669"/>
          </a:xfrm>
          <a:solidFill>
            <a:schemeClr val="bg2"/>
          </a:solidFill>
        </p:spPr>
        <p:txBody>
          <a:bodyPr/>
          <a:lstStyle/>
          <a:p>
            <a:endParaRPr lang="en-US"/>
          </a:p>
        </p:txBody>
      </p:sp>
      <p:sp>
        <p:nvSpPr>
          <p:cNvPr id="12" name="Рисунок 2"/>
          <p:cNvSpPr>
            <a:spLocks noGrp="1"/>
          </p:cNvSpPr>
          <p:nvPr>
            <p:ph type="pic" sz="quarter" idx="19"/>
          </p:nvPr>
        </p:nvSpPr>
        <p:spPr>
          <a:xfrm>
            <a:off x="8926285" y="3276600"/>
            <a:ext cx="1541418" cy="1593669"/>
          </a:xfrm>
          <a:solidFill>
            <a:schemeClr val="bg2"/>
          </a:solidFill>
        </p:spPr>
        <p:txBody>
          <a:bodyPr/>
          <a:lstStyle/>
          <a:p>
            <a:endParaRPr lang="en-US"/>
          </a:p>
        </p:txBody>
      </p:sp>
    </p:spTree>
    <p:extLst>
      <p:ext uri="{BB962C8B-B14F-4D97-AF65-F5344CB8AC3E}">
        <p14:creationId xmlns:p14="http://schemas.microsoft.com/office/powerpoint/2010/main" val="3467302361"/>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amp; Photo (3)">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0" y="0"/>
            <a:ext cx="1541418" cy="1593669"/>
          </a:xfrm>
          <a:solidFill>
            <a:schemeClr val="bg2"/>
          </a:solidFill>
        </p:spPr>
        <p:txBody>
          <a:bodyPr/>
          <a:lstStyle/>
          <a:p>
            <a:endParaRPr lang="en-US"/>
          </a:p>
        </p:txBody>
      </p:sp>
      <p:sp>
        <p:nvSpPr>
          <p:cNvPr id="4" name="Рисунок 2"/>
          <p:cNvSpPr>
            <a:spLocks noGrp="1"/>
          </p:cNvSpPr>
          <p:nvPr>
            <p:ph type="pic" sz="quarter" idx="11"/>
          </p:nvPr>
        </p:nvSpPr>
        <p:spPr>
          <a:xfrm>
            <a:off x="1775097" y="0"/>
            <a:ext cx="1541418" cy="1593669"/>
          </a:xfrm>
          <a:solidFill>
            <a:schemeClr val="bg2"/>
          </a:solidFill>
        </p:spPr>
        <p:txBody>
          <a:bodyPr/>
          <a:lstStyle/>
          <a:p>
            <a:endParaRPr lang="en-US"/>
          </a:p>
        </p:txBody>
      </p:sp>
      <p:sp>
        <p:nvSpPr>
          <p:cNvPr id="5" name="Рисунок 2"/>
          <p:cNvSpPr>
            <a:spLocks noGrp="1"/>
          </p:cNvSpPr>
          <p:nvPr>
            <p:ph type="pic" sz="quarter" idx="12"/>
          </p:nvPr>
        </p:nvSpPr>
        <p:spPr>
          <a:xfrm>
            <a:off x="3550194" y="0"/>
            <a:ext cx="1541418" cy="1593669"/>
          </a:xfrm>
          <a:solidFill>
            <a:schemeClr val="bg2"/>
          </a:solidFill>
        </p:spPr>
        <p:txBody>
          <a:bodyPr/>
          <a:lstStyle/>
          <a:p>
            <a:endParaRPr lang="en-US"/>
          </a:p>
        </p:txBody>
      </p:sp>
      <p:sp>
        <p:nvSpPr>
          <p:cNvPr id="6" name="Рисунок 2"/>
          <p:cNvSpPr>
            <a:spLocks noGrp="1"/>
          </p:cNvSpPr>
          <p:nvPr>
            <p:ph type="pic" sz="quarter" idx="13"/>
          </p:nvPr>
        </p:nvSpPr>
        <p:spPr>
          <a:xfrm>
            <a:off x="5325291" y="0"/>
            <a:ext cx="1541418" cy="1593669"/>
          </a:xfrm>
          <a:solidFill>
            <a:schemeClr val="bg2"/>
          </a:solidFill>
        </p:spPr>
        <p:txBody>
          <a:bodyPr/>
          <a:lstStyle/>
          <a:p>
            <a:endParaRPr lang="en-US"/>
          </a:p>
        </p:txBody>
      </p:sp>
      <p:sp>
        <p:nvSpPr>
          <p:cNvPr id="7" name="Рисунок 2"/>
          <p:cNvSpPr>
            <a:spLocks noGrp="1"/>
          </p:cNvSpPr>
          <p:nvPr>
            <p:ph type="pic" sz="quarter" idx="14"/>
          </p:nvPr>
        </p:nvSpPr>
        <p:spPr>
          <a:xfrm>
            <a:off x="7100388" y="0"/>
            <a:ext cx="1541418" cy="1593669"/>
          </a:xfrm>
          <a:solidFill>
            <a:schemeClr val="bg2"/>
          </a:solidFill>
        </p:spPr>
        <p:txBody>
          <a:bodyPr/>
          <a:lstStyle/>
          <a:p>
            <a:endParaRPr lang="en-US"/>
          </a:p>
        </p:txBody>
      </p:sp>
      <p:sp>
        <p:nvSpPr>
          <p:cNvPr id="13" name="Рисунок 2"/>
          <p:cNvSpPr>
            <a:spLocks noGrp="1"/>
          </p:cNvSpPr>
          <p:nvPr>
            <p:ph type="pic" sz="quarter" idx="20"/>
          </p:nvPr>
        </p:nvSpPr>
        <p:spPr>
          <a:xfrm>
            <a:off x="8875485" y="0"/>
            <a:ext cx="1541418" cy="1593669"/>
          </a:xfrm>
          <a:solidFill>
            <a:schemeClr val="bg2"/>
          </a:solidFill>
        </p:spPr>
        <p:txBody>
          <a:bodyPr/>
          <a:lstStyle/>
          <a:p>
            <a:endParaRPr lang="en-US"/>
          </a:p>
        </p:txBody>
      </p:sp>
      <p:sp>
        <p:nvSpPr>
          <p:cNvPr id="14" name="Рисунок 2"/>
          <p:cNvSpPr>
            <a:spLocks noGrp="1"/>
          </p:cNvSpPr>
          <p:nvPr>
            <p:ph type="pic" sz="quarter" idx="21"/>
          </p:nvPr>
        </p:nvSpPr>
        <p:spPr>
          <a:xfrm>
            <a:off x="10650583" y="0"/>
            <a:ext cx="1541418" cy="1593669"/>
          </a:xfrm>
          <a:solidFill>
            <a:schemeClr val="bg2"/>
          </a:solidFill>
        </p:spPr>
        <p:txBody>
          <a:bodyPr/>
          <a:lstStyle/>
          <a:p>
            <a:endParaRPr lang="en-US"/>
          </a:p>
        </p:txBody>
      </p:sp>
      <p:sp>
        <p:nvSpPr>
          <p:cNvPr id="15" name="Рисунок 2"/>
          <p:cNvSpPr>
            <a:spLocks noGrp="1"/>
          </p:cNvSpPr>
          <p:nvPr>
            <p:ph type="pic" sz="quarter" idx="22"/>
          </p:nvPr>
        </p:nvSpPr>
        <p:spPr>
          <a:xfrm>
            <a:off x="0" y="1801762"/>
            <a:ext cx="1541418" cy="1593669"/>
          </a:xfrm>
          <a:solidFill>
            <a:schemeClr val="bg2"/>
          </a:solidFill>
        </p:spPr>
        <p:txBody>
          <a:bodyPr/>
          <a:lstStyle/>
          <a:p>
            <a:endParaRPr lang="en-US"/>
          </a:p>
        </p:txBody>
      </p:sp>
      <p:sp>
        <p:nvSpPr>
          <p:cNvPr id="16" name="Рисунок 2"/>
          <p:cNvSpPr>
            <a:spLocks noGrp="1"/>
          </p:cNvSpPr>
          <p:nvPr>
            <p:ph type="pic" sz="quarter" idx="23"/>
          </p:nvPr>
        </p:nvSpPr>
        <p:spPr>
          <a:xfrm>
            <a:off x="1775097" y="1801762"/>
            <a:ext cx="1541418" cy="1593669"/>
          </a:xfrm>
          <a:solidFill>
            <a:schemeClr val="bg2"/>
          </a:solidFill>
        </p:spPr>
        <p:txBody>
          <a:bodyPr/>
          <a:lstStyle/>
          <a:p>
            <a:endParaRPr lang="en-US"/>
          </a:p>
        </p:txBody>
      </p:sp>
      <p:sp>
        <p:nvSpPr>
          <p:cNvPr id="17" name="Рисунок 2"/>
          <p:cNvSpPr>
            <a:spLocks noGrp="1"/>
          </p:cNvSpPr>
          <p:nvPr>
            <p:ph type="pic" sz="quarter" idx="24"/>
          </p:nvPr>
        </p:nvSpPr>
        <p:spPr>
          <a:xfrm>
            <a:off x="3550194" y="1801762"/>
            <a:ext cx="1541418" cy="1593669"/>
          </a:xfrm>
          <a:solidFill>
            <a:schemeClr val="bg2"/>
          </a:solidFill>
        </p:spPr>
        <p:txBody>
          <a:bodyPr/>
          <a:lstStyle/>
          <a:p>
            <a:endParaRPr lang="en-US"/>
          </a:p>
        </p:txBody>
      </p:sp>
      <p:sp>
        <p:nvSpPr>
          <p:cNvPr id="18" name="Рисунок 2"/>
          <p:cNvSpPr>
            <a:spLocks noGrp="1"/>
          </p:cNvSpPr>
          <p:nvPr>
            <p:ph type="pic" sz="quarter" idx="25"/>
          </p:nvPr>
        </p:nvSpPr>
        <p:spPr>
          <a:xfrm>
            <a:off x="5325291" y="1801762"/>
            <a:ext cx="1541418" cy="1593669"/>
          </a:xfrm>
          <a:solidFill>
            <a:schemeClr val="bg2"/>
          </a:solidFill>
        </p:spPr>
        <p:txBody>
          <a:bodyPr/>
          <a:lstStyle/>
          <a:p>
            <a:endParaRPr lang="en-US"/>
          </a:p>
        </p:txBody>
      </p:sp>
      <p:sp>
        <p:nvSpPr>
          <p:cNvPr id="19" name="Рисунок 2"/>
          <p:cNvSpPr>
            <a:spLocks noGrp="1"/>
          </p:cNvSpPr>
          <p:nvPr>
            <p:ph type="pic" sz="quarter" idx="26"/>
          </p:nvPr>
        </p:nvSpPr>
        <p:spPr>
          <a:xfrm>
            <a:off x="7100388" y="1801762"/>
            <a:ext cx="1541418" cy="1593669"/>
          </a:xfrm>
          <a:solidFill>
            <a:schemeClr val="bg2"/>
          </a:solidFill>
        </p:spPr>
        <p:txBody>
          <a:bodyPr/>
          <a:lstStyle/>
          <a:p>
            <a:endParaRPr lang="en-US"/>
          </a:p>
        </p:txBody>
      </p:sp>
      <p:sp>
        <p:nvSpPr>
          <p:cNvPr id="20" name="Рисунок 2"/>
          <p:cNvSpPr>
            <a:spLocks noGrp="1"/>
          </p:cNvSpPr>
          <p:nvPr>
            <p:ph type="pic" sz="quarter" idx="27"/>
          </p:nvPr>
        </p:nvSpPr>
        <p:spPr>
          <a:xfrm>
            <a:off x="8875485" y="1801762"/>
            <a:ext cx="1541418" cy="1593669"/>
          </a:xfrm>
          <a:solidFill>
            <a:schemeClr val="bg2"/>
          </a:solidFill>
        </p:spPr>
        <p:txBody>
          <a:bodyPr/>
          <a:lstStyle/>
          <a:p>
            <a:endParaRPr lang="en-US"/>
          </a:p>
        </p:txBody>
      </p:sp>
      <p:sp>
        <p:nvSpPr>
          <p:cNvPr id="21" name="Рисунок 2"/>
          <p:cNvSpPr>
            <a:spLocks noGrp="1"/>
          </p:cNvSpPr>
          <p:nvPr>
            <p:ph type="pic" sz="quarter" idx="28"/>
          </p:nvPr>
        </p:nvSpPr>
        <p:spPr>
          <a:xfrm>
            <a:off x="10650583" y="1801762"/>
            <a:ext cx="1541418" cy="1593669"/>
          </a:xfrm>
          <a:solidFill>
            <a:schemeClr val="bg2"/>
          </a:solidFill>
        </p:spPr>
        <p:txBody>
          <a:bodyPr/>
          <a:lstStyle/>
          <a:p>
            <a:endParaRPr lang="en-US"/>
          </a:p>
        </p:txBody>
      </p:sp>
      <p:sp>
        <p:nvSpPr>
          <p:cNvPr id="29" name="Рисунок 2"/>
          <p:cNvSpPr>
            <a:spLocks noGrp="1"/>
          </p:cNvSpPr>
          <p:nvPr>
            <p:ph type="pic" sz="quarter" idx="29"/>
          </p:nvPr>
        </p:nvSpPr>
        <p:spPr>
          <a:xfrm>
            <a:off x="0" y="3603523"/>
            <a:ext cx="1541418" cy="1593669"/>
          </a:xfrm>
          <a:solidFill>
            <a:schemeClr val="bg2"/>
          </a:solidFill>
        </p:spPr>
        <p:txBody>
          <a:bodyPr/>
          <a:lstStyle/>
          <a:p>
            <a:endParaRPr lang="en-US"/>
          </a:p>
        </p:txBody>
      </p:sp>
      <p:sp>
        <p:nvSpPr>
          <p:cNvPr id="30" name="Рисунок 2"/>
          <p:cNvSpPr>
            <a:spLocks noGrp="1"/>
          </p:cNvSpPr>
          <p:nvPr>
            <p:ph type="pic" sz="quarter" idx="30"/>
          </p:nvPr>
        </p:nvSpPr>
        <p:spPr>
          <a:xfrm>
            <a:off x="1775097" y="3603523"/>
            <a:ext cx="1541418" cy="1593669"/>
          </a:xfrm>
          <a:solidFill>
            <a:schemeClr val="bg2"/>
          </a:solidFill>
        </p:spPr>
        <p:txBody>
          <a:bodyPr/>
          <a:lstStyle/>
          <a:p>
            <a:endParaRPr lang="en-US"/>
          </a:p>
        </p:txBody>
      </p:sp>
      <p:sp>
        <p:nvSpPr>
          <p:cNvPr id="31" name="Рисунок 2"/>
          <p:cNvSpPr>
            <a:spLocks noGrp="1"/>
          </p:cNvSpPr>
          <p:nvPr>
            <p:ph type="pic" sz="quarter" idx="31"/>
          </p:nvPr>
        </p:nvSpPr>
        <p:spPr>
          <a:xfrm>
            <a:off x="3550194" y="3603523"/>
            <a:ext cx="1541418" cy="1593669"/>
          </a:xfrm>
          <a:solidFill>
            <a:schemeClr val="bg2"/>
          </a:solidFill>
        </p:spPr>
        <p:txBody>
          <a:bodyPr/>
          <a:lstStyle/>
          <a:p>
            <a:endParaRPr lang="en-US"/>
          </a:p>
        </p:txBody>
      </p:sp>
      <p:sp>
        <p:nvSpPr>
          <p:cNvPr id="32" name="Рисунок 2"/>
          <p:cNvSpPr>
            <a:spLocks noGrp="1"/>
          </p:cNvSpPr>
          <p:nvPr>
            <p:ph type="pic" sz="quarter" idx="32"/>
          </p:nvPr>
        </p:nvSpPr>
        <p:spPr>
          <a:xfrm>
            <a:off x="5325291" y="3603523"/>
            <a:ext cx="1541418" cy="1593669"/>
          </a:xfrm>
          <a:solidFill>
            <a:schemeClr val="bg2"/>
          </a:solidFill>
        </p:spPr>
        <p:txBody>
          <a:bodyPr/>
          <a:lstStyle/>
          <a:p>
            <a:endParaRPr lang="en-US"/>
          </a:p>
        </p:txBody>
      </p:sp>
      <p:sp>
        <p:nvSpPr>
          <p:cNvPr id="33" name="Рисунок 2"/>
          <p:cNvSpPr>
            <a:spLocks noGrp="1"/>
          </p:cNvSpPr>
          <p:nvPr>
            <p:ph type="pic" sz="quarter" idx="33"/>
          </p:nvPr>
        </p:nvSpPr>
        <p:spPr>
          <a:xfrm>
            <a:off x="7100388" y="3603523"/>
            <a:ext cx="1541418" cy="1593669"/>
          </a:xfrm>
          <a:solidFill>
            <a:schemeClr val="bg2"/>
          </a:solidFill>
        </p:spPr>
        <p:txBody>
          <a:bodyPr/>
          <a:lstStyle/>
          <a:p>
            <a:endParaRPr lang="en-US"/>
          </a:p>
        </p:txBody>
      </p:sp>
      <p:sp>
        <p:nvSpPr>
          <p:cNvPr id="34" name="Рисунок 2"/>
          <p:cNvSpPr>
            <a:spLocks noGrp="1"/>
          </p:cNvSpPr>
          <p:nvPr>
            <p:ph type="pic" sz="quarter" idx="34"/>
          </p:nvPr>
        </p:nvSpPr>
        <p:spPr>
          <a:xfrm>
            <a:off x="8875485" y="3603523"/>
            <a:ext cx="1541418" cy="1593669"/>
          </a:xfrm>
          <a:solidFill>
            <a:schemeClr val="bg2"/>
          </a:solidFill>
        </p:spPr>
        <p:txBody>
          <a:bodyPr/>
          <a:lstStyle/>
          <a:p>
            <a:endParaRPr lang="en-US"/>
          </a:p>
        </p:txBody>
      </p:sp>
      <p:sp>
        <p:nvSpPr>
          <p:cNvPr id="35" name="Рисунок 2"/>
          <p:cNvSpPr>
            <a:spLocks noGrp="1"/>
          </p:cNvSpPr>
          <p:nvPr>
            <p:ph type="pic" sz="quarter" idx="35"/>
          </p:nvPr>
        </p:nvSpPr>
        <p:spPr>
          <a:xfrm>
            <a:off x="10650583" y="3603523"/>
            <a:ext cx="1541418" cy="1593669"/>
          </a:xfrm>
          <a:solidFill>
            <a:schemeClr val="bg2"/>
          </a:solidFill>
        </p:spPr>
        <p:txBody>
          <a:bodyPr/>
          <a:lstStyle/>
          <a:p>
            <a:endParaRPr lang="en-US"/>
          </a:p>
        </p:txBody>
      </p:sp>
    </p:spTree>
    <p:extLst>
      <p:ext uri="{BB962C8B-B14F-4D97-AF65-F5344CB8AC3E}">
        <p14:creationId xmlns:p14="http://schemas.microsoft.com/office/powerpoint/2010/main" val="218192762"/>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mp; Photo (2)">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515291" y="731520"/>
            <a:ext cx="1541418" cy="1593669"/>
          </a:xfrm>
          <a:solidFill>
            <a:schemeClr val="bg2"/>
          </a:solidFill>
        </p:spPr>
        <p:txBody>
          <a:bodyPr/>
          <a:lstStyle/>
          <a:p>
            <a:endParaRPr lang="en-US"/>
          </a:p>
        </p:txBody>
      </p:sp>
      <p:sp>
        <p:nvSpPr>
          <p:cNvPr id="4" name="Рисунок 2"/>
          <p:cNvSpPr>
            <a:spLocks noGrp="1"/>
          </p:cNvSpPr>
          <p:nvPr>
            <p:ph type="pic" sz="quarter" idx="11"/>
          </p:nvPr>
        </p:nvSpPr>
        <p:spPr>
          <a:xfrm>
            <a:off x="3368039" y="731520"/>
            <a:ext cx="1541418" cy="1593669"/>
          </a:xfrm>
          <a:solidFill>
            <a:schemeClr val="bg2"/>
          </a:solidFill>
        </p:spPr>
        <p:txBody>
          <a:bodyPr/>
          <a:lstStyle/>
          <a:p>
            <a:endParaRPr lang="en-US"/>
          </a:p>
        </p:txBody>
      </p:sp>
      <p:sp>
        <p:nvSpPr>
          <p:cNvPr id="5" name="Рисунок 2"/>
          <p:cNvSpPr>
            <a:spLocks noGrp="1"/>
          </p:cNvSpPr>
          <p:nvPr>
            <p:ph type="pic" sz="quarter" idx="12"/>
          </p:nvPr>
        </p:nvSpPr>
        <p:spPr>
          <a:xfrm>
            <a:off x="5220788" y="731520"/>
            <a:ext cx="1541418" cy="1593669"/>
          </a:xfrm>
          <a:solidFill>
            <a:schemeClr val="bg2"/>
          </a:solidFill>
        </p:spPr>
        <p:txBody>
          <a:bodyPr/>
          <a:lstStyle/>
          <a:p>
            <a:endParaRPr lang="en-US"/>
          </a:p>
        </p:txBody>
      </p:sp>
      <p:sp>
        <p:nvSpPr>
          <p:cNvPr id="6" name="Рисунок 2"/>
          <p:cNvSpPr>
            <a:spLocks noGrp="1"/>
          </p:cNvSpPr>
          <p:nvPr>
            <p:ph type="pic" sz="quarter" idx="13"/>
          </p:nvPr>
        </p:nvSpPr>
        <p:spPr>
          <a:xfrm>
            <a:off x="7073536" y="731520"/>
            <a:ext cx="1541418" cy="1593669"/>
          </a:xfrm>
          <a:solidFill>
            <a:schemeClr val="bg2"/>
          </a:solidFill>
        </p:spPr>
        <p:txBody>
          <a:bodyPr/>
          <a:lstStyle/>
          <a:p>
            <a:endParaRPr lang="en-US"/>
          </a:p>
        </p:txBody>
      </p:sp>
      <p:sp>
        <p:nvSpPr>
          <p:cNvPr id="7" name="Рисунок 2"/>
          <p:cNvSpPr>
            <a:spLocks noGrp="1"/>
          </p:cNvSpPr>
          <p:nvPr>
            <p:ph type="pic" sz="quarter" idx="14"/>
          </p:nvPr>
        </p:nvSpPr>
        <p:spPr>
          <a:xfrm>
            <a:off x="8926285" y="731520"/>
            <a:ext cx="1541418" cy="1593669"/>
          </a:xfrm>
          <a:solidFill>
            <a:schemeClr val="bg2"/>
          </a:solidFill>
        </p:spPr>
        <p:txBody>
          <a:bodyPr/>
          <a:lstStyle/>
          <a:p>
            <a:endParaRPr lang="en-US"/>
          </a:p>
        </p:txBody>
      </p:sp>
      <p:sp>
        <p:nvSpPr>
          <p:cNvPr id="8" name="Рисунок 2"/>
          <p:cNvSpPr>
            <a:spLocks noGrp="1"/>
          </p:cNvSpPr>
          <p:nvPr>
            <p:ph type="pic" sz="quarter" idx="15"/>
          </p:nvPr>
        </p:nvSpPr>
        <p:spPr>
          <a:xfrm>
            <a:off x="1515291" y="2701834"/>
            <a:ext cx="1541418" cy="1593669"/>
          </a:xfrm>
          <a:solidFill>
            <a:schemeClr val="bg2"/>
          </a:solidFill>
        </p:spPr>
        <p:txBody>
          <a:bodyPr/>
          <a:lstStyle/>
          <a:p>
            <a:endParaRPr lang="en-US"/>
          </a:p>
        </p:txBody>
      </p:sp>
      <p:sp>
        <p:nvSpPr>
          <p:cNvPr id="9" name="Рисунок 2"/>
          <p:cNvSpPr>
            <a:spLocks noGrp="1"/>
          </p:cNvSpPr>
          <p:nvPr>
            <p:ph type="pic" sz="quarter" idx="16"/>
          </p:nvPr>
        </p:nvSpPr>
        <p:spPr>
          <a:xfrm>
            <a:off x="3368039" y="2701834"/>
            <a:ext cx="1541418" cy="1593669"/>
          </a:xfrm>
          <a:solidFill>
            <a:schemeClr val="bg2"/>
          </a:solidFill>
        </p:spPr>
        <p:txBody>
          <a:bodyPr/>
          <a:lstStyle/>
          <a:p>
            <a:endParaRPr lang="en-US"/>
          </a:p>
        </p:txBody>
      </p:sp>
      <p:sp>
        <p:nvSpPr>
          <p:cNvPr id="10" name="Рисунок 2"/>
          <p:cNvSpPr>
            <a:spLocks noGrp="1"/>
          </p:cNvSpPr>
          <p:nvPr>
            <p:ph type="pic" sz="quarter" idx="17"/>
          </p:nvPr>
        </p:nvSpPr>
        <p:spPr>
          <a:xfrm>
            <a:off x="5220788" y="2701834"/>
            <a:ext cx="1541418" cy="1593669"/>
          </a:xfrm>
          <a:solidFill>
            <a:schemeClr val="bg2"/>
          </a:solidFill>
        </p:spPr>
        <p:txBody>
          <a:bodyPr/>
          <a:lstStyle/>
          <a:p>
            <a:endParaRPr lang="en-US"/>
          </a:p>
        </p:txBody>
      </p:sp>
      <p:sp>
        <p:nvSpPr>
          <p:cNvPr id="11" name="Рисунок 2"/>
          <p:cNvSpPr>
            <a:spLocks noGrp="1"/>
          </p:cNvSpPr>
          <p:nvPr>
            <p:ph type="pic" sz="quarter" idx="18"/>
          </p:nvPr>
        </p:nvSpPr>
        <p:spPr>
          <a:xfrm>
            <a:off x="7073536" y="2701834"/>
            <a:ext cx="1541418" cy="1593669"/>
          </a:xfrm>
          <a:solidFill>
            <a:schemeClr val="bg2"/>
          </a:solidFill>
        </p:spPr>
        <p:txBody>
          <a:bodyPr/>
          <a:lstStyle/>
          <a:p>
            <a:endParaRPr lang="en-US"/>
          </a:p>
        </p:txBody>
      </p:sp>
      <p:sp>
        <p:nvSpPr>
          <p:cNvPr id="12" name="Рисунок 2"/>
          <p:cNvSpPr>
            <a:spLocks noGrp="1"/>
          </p:cNvSpPr>
          <p:nvPr>
            <p:ph type="pic" sz="quarter" idx="19"/>
          </p:nvPr>
        </p:nvSpPr>
        <p:spPr>
          <a:xfrm>
            <a:off x="8926285" y="2701834"/>
            <a:ext cx="1541418" cy="1593669"/>
          </a:xfrm>
          <a:solidFill>
            <a:schemeClr val="bg2"/>
          </a:solidFill>
        </p:spPr>
        <p:txBody>
          <a:bodyPr/>
          <a:lstStyle/>
          <a:p>
            <a:endParaRPr lang="en-US"/>
          </a:p>
        </p:txBody>
      </p:sp>
      <p:sp>
        <p:nvSpPr>
          <p:cNvPr id="13" name="Рисунок 2"/>
          <p:cNvSpPr>
            <a:spLocks noGrp="1"/>
          </p:cNvSpPr>
          <p:nvPr>
            <p:ph type="pic" sz="quarter" idx="20"/>
          </p:nvPr>
        </p:nvSpPr>
        <p:spPr>
          <a:xfrm>
            <a:off x="1515291" y="4672149"/>
            <a:ext cx="1541418" cy="1593669"/>
          </a:xfrm>
          <a:solidFill>
            <a:schemeClr val="bg2"/>
          </a:solidFill>
        </p:spPr>
        <p:txBody>
          <a:bodyPr/>
          <a:lstStyle/>
          <a:p>
            <a:endParaRPr lang="en-US"/>
          </a:p>
        </p:txBody>
      </p:sp>
      <p:sp>
        <p:nvSpPr>
          <p:cNvPr id="14" name="Рисунок 2"/>
          <p:cNvSpPr>
            <a:spLocks noGrp="1"/>
          </p:cNvSpPr>
          <p:nvPr>
            <p:ph type="pic" sz="quarter" idx="21"/>
          </p:nvPr>
        </p:nvSpPr>
        <p:spPr>
          <a:xfrm>
            <a:off x="3368039" y="4672149"/>
            <a:ext cx="1541418" cy="1593669"/>
          </a:xfrm>
          <a:solidFill>
            <a:schemeClr val="bg2"/>
          </a:solidFill>
        </p:spPr>
        <p:txBody>
          <a:bodyPr/>
          <a:lstStyle/>
          <a:p>
            <a:endParaRPr lang="en-US"/>
          </a:p>
        </p:txBody>
      </p:sp>
      <p:sp>
        <p:nvSpPr>
          <p:cNvPr id="15" name="Рисунок 2"/>
          <p:cNvSpPr>
            <a:spLocks noGrp="1"/>
          </p:cNvSpPr>
          <p:nvPr>
            <p:ph type="pic" sz="quarter" idx="22"/>
          </p:nvPr>
        </p:nvSpPr>
        <p:spPr>
          <a:xfrm>
            <a:off x="5220788" y="4672149"/>
            <a:ext cx="1541418" cy="1593669"/>
          </a:xfrm>
          <a:solidFill>
            <a:schemeClr val="bg2"/>
          </a:solidFill>
        </p:spPr>
        <p:txBody>
          <a:bodyPr/>
          <a:lstStyle/>
          <a:p>
            <a:endParaRPr lang="en-US"/>
          </a:p>
        </p:txBody>
      </p:sp>
      <p:sp>
        <p:nvSpPr>
          <p:cNvPr id="16" name="Рисунок 2"/>
          <p:cNvSpPr>
            <a:spLocks noGrp="1"/>
          </p:cNvSpPr>
          <p:nvPr>
            <p:ph type="pic" sz="quarter" idx="23"/>
          </p:nvPr>
        </p:nvSpPr>
        <p:spPr>
          <a:xfrm>
            <a:off x="7073536" y="4672149"/>
            <a:ext cx="1541418" cy="1593669"/>
          </a:xfrm>
          <a:solidFill>
            <a:schemeClr val="bg2"/>
          </a:solidFill>
        </p:spPr>
        <p:txBody>
          <a:bodyPr/>
          <a:lstStyle/>
          <a:p>
            <a:endParaRPr lang="en-US"/>
          </a:p>
        </p:txBody>
      </p:sp>
      <p:sp>
        <p:nvSpPr>
          <p:cNvPr id="17" name="Рисунок 2"/>
          <p:cNvSpPr>
            <a:spLocks noGrp="1"/>
          </p:cNvSpPr>
          <p:nvPr>
            <p:ph type="pic" sz="quarter" idx="24"/>
          </p:nvPr>
        </p:nvSpPr>
        <p:spPr>
          <a:xfrm>
            <a:off x="8926285" y="4672149"/>
            <a:ext cx="1541418" cy="1593669"/>
          </a:xfrm>
          <a:solidFill>
            <a:schemeClr val="bg2"/>
          </a:solidFill>
        </p:spPr>
        <p:txBody>
          <a:bodyPr/>
          <a:lstStyle/>
          <a:p>
            <a:endParaRPr lang="en-US"/>
          </a:p>
        </p:txBody>
      </p:sp>
    </p:spTree>
    <p:extLst>
      <p:ext uri="{BB962C8B-B14F-4D97-AF65-F5344CB8AC3E}">
        <p14:creationId xmlns:p14="http://schemas.microsoft.com/office/powerpoint/2010/main" val="252396164"/>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Subtitle copy">
    <p:spTree>
      <p:nvGrpSpPr>
        <p:cNvPr id="1" name=""/>
        <p:cNvGrpSpPr/>
        <p:nvPr/>
      </p:nvGrpSpPr>
      <p:grpSpPr>
        <a:xfrm>
          <a:off x="0" y="0"/>
          <a:ext cx="0" cy="0"/>
          <a:chOff x="0" y="0"/>
          <a:chExt cx="0" cy="0"/>
        </a:xfrm>
      </p:grpSpPr>
      <p:sp>
        <p:nvSpPr>
          <p:cNvPr id="19" name="Shape 19"/>
          <p:cNvSpPr>
            <a:spLocks noGrp="1"/>
          </p:cNvSpPr>
          <p:nvPr>
            <p:ph type="title"/>
          </p:nvPr>
        </p:nvSpPr>
        <p:spPr>
          <a:prstGeom prst="rect">
            <a:avLst/>
          </a:prstGeom>
        </p:spPr>
        <p:txBody>
          <a:bodyPr/>
          <a:lstStyle/>
          <a:p>
            <a:r>
              <a:t>Title Text</a:t>
            </a:r>
          </a:p>
        </p:txBody>
      </p:sp>
      <p:sp>
        <p:nvSpPr>
          <p:cNvPr id="20" name="Shape 20"/>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1" name="Shape 21"/>
          <p:cNvSpPr>
            <a:spLocks noGrp="1"/>
          </p:cNvSpPr>
          <p:nvPr>
            <p:ph type="sldNum" sz="quarter" idx="2"/>
          </p:nvPr>
        </p:nvSpPr>
        <p:spPr>
          <a:xfrm>
            <a:off x="11799518" y="6586628"/>
            <a:ext cx="392482" cy="215444"/>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02914440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57D785C-41E6-4EA6-87B3-93778AF8269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8D4B2CD-B244-4762-8036-89EC082F2282}"/>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6560DAE-E470-46E4-B13E-291BFA38B18D}"/>
              </a:ext>
            </a:extLst>
          </p:cNvPr>
          <p:cNvSpPr>
            <a:spLocks noGrp="1"/>
          </p:cNvSpPr>
          <p:nvPr>
            <p:ph type="dt" sz="half" idx="10"/>
          </p:nvPr>
        </p:nvSpPr>
        <p:spPr/>
        <p:txBody>
          <a:bodyPr/>
          <a:lstStyle/>
          <a:p>
            <a:fld id="{4F6BBA66-6E72-4469-AAC4-C58D000EC76F}" type="datetimeFigureOut">
              <a:rPr lang="zh-CN" altLang="en-US" smtClean="0"/>
              <a:t>2017/11/6</a:t>
            </a:fld>
            <a:endParaRPr lang="zh-CN" altLang="en-US"/>
          </a:p>
        </p:txBody>
      </p:sp>
      <p:sp>
        <p:nvSpPr>
          <p:cNvPr id="5" name="页脚占位符 4">
            <a:extLst>
              <a:ext uri="{FF2B5EF4-FFF2-40B4-BE49-F238E27FC236}">
                <a16:creationId xmlns:a16="http://schemas.microsoft.com/office/drawing/2014/main" xmlns="" id="{B666E51E-D3C3-4DA0-95B6-B92CD75BAFF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63D7FD0-D990-4AF5-9D08-5C89007C0424}"/>
              </a:ext>
            </a:extLst>
          </p:cNvPr>
          <p:cNvSpPr>
            <a:spLocks noGrp="1"/>
          </p:cNvSpPr>
          <p:nvPr>
            <p:ph type="sldNum" sz="quarter" idx="12"/>
          </p:nvPr>
        </p:nvSpPr>
        <p:spPr/>
        <p:txBody>
          <a:bodyPr/>
          <a:lstStyle/>
          <a:p>
            <a:fld id="{0C97A223-75F9-4BD7-9AF0-8AF20E91B468}" type="slidenum">
              <a:rPr lang="zh-CN" altLang="en-US" smtClean="0"/>
              <a:t>‹#›</a:t>
            </a:fld>
            <a:endParaRPr lang="zh-CN" altLang="en-US"/>
          </a:p>
        </p:txBody>
      </p:sp>
    </p:spTree>
    <p:extLst>
      <p:ext uri="{BB962C8B-B14F-4D97-AF65-F5344CB8AC3E}">
        <p14:creationId xmlns:p14="http://schemas.microsoft.com/office/powerpoint/2010/main" val="3109363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mp; Photo">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799518" y="6586628"/>
            <a:ext cx="394570" cy="215444"/>
          </a:xfrm>
          <a:prstGeom prst="rect">
            <a:avLst/>
          </a:prstGeom>
        </p:spPr>
        <p:txBody>
          <a:bodyPr/>
          <a:lstStyle/>
          <a:p>
            <a:fld id="{86CB4B4D-7CA3-9044-876B-883B54F8677D}" type="slidenum">
              <a:t>‹#›</a:t>
            </a:fld>
            <a:endParaRPr dirty="0"/>
          </a:p>
        </p:txBody>
      </p:sp>
      <p:sp>
        <p:nvSpPr>
          <p:cNvPr id="5" name="Рисунок 2"/>
          <p:cNvSpPr>
            <a:spLocks noGrp="1"/>
          </p:cNvSpPr>
          <p:nvPr>
            <p:ph type="pic" sz="quarter" idx="10"/>
          </p:nvPr>
        </p:nvSpPr>
        <p:spPr>
          <a:xfrm>
            <a:off x="1515291" y="1306286"/>
            <a:ext cx="1541418" cy="1593669"/>
          </a:xfrm>
          <a:solidFill>
            <a:schemeClr val="bg2"/>
          </a:solidFill>
        </p:spPr>
        <p:txBody>
          <a:bodyPr/>
          <a:lstStyle/>
          <a:p>
            <a:endParaRPr lang="en-US"/>
          </a:p>
        </p:txBody>
      </p:sp>
      <p:sp>
        <p:nvSpPr>
          <p:cNvPr id="6" name="Рисунок 2"/>
          <p:cNvSpPr>
            <a:spLocks noGrp="1"/>
          </p:cNvSpPr>
          <p:nvPr>
            <p:ph type="pic" sz="quarter" idx="11"/>
          </p:nvPr>
        </p:nvSpPr>
        <p:spPr>
          <a:xfrm>
            <a:off x="3368039" y="1306286"/>
            <a:ext cx="1541418" cy="1593669"/>
          </a:xfrm>
          <a:solidFill>
            <a:schemeClr val="bg2"/>
          </a:solidFill>
        </p:spPr>
        <p:txBody>
          <a:bodyPr/>
          <a:lstStyle/>
          <a:p>
            <a:endParaRPr lang="en-US"/>
          </a:p>
        </p:txBody>
      </p:sp>
      <p:sp>
        <p:nvSpPr>
          <p:cNvPr id="7" name="Рисунок 2"/>
          <p:cNvSpPr>
            <a:spLocks noGrp="1"/>
          </p:cNvSpPr>
          <p:nvPr>
            <p:ph type="pic" sz="quarter" idx="12"/>
          </p:nvPr>
        </p:nvSpPr>
        <p:spPr>
          <a:xfrm>
            <a:off x="5220788" y="1306286"/>
            <a:ext cx="1541418" cy="1593669"/>
          </a:xfrm>
          <a:solidFill>
            <a:schemeClr val="bg2"/>
          </a:solidFill>
        </p:spPr>
        <p:txBody>
          <a:bodyPr/>
          <a:lstStyle/>
          <a:p>
            <a:endParaRPr lang="en-US"/>
          </a:p>
        </p:txBody>
      </p:sp>
      <p:sp>
        <p:nvSpPr>
          <p:cNvPr id="8" name="Рисунок 2"/>
          <p:cNvSpPr>
            <a:spLocks noGrp="1"/>
          </p:cNvSpPr>
          <p:nvPr>
            <p:ph type="pic" sz="quarter" idx="13"/>
          </p:nvPr>
        </p:nvSpPr>
        <p:spPr>
          <a:xfrm>
            <a:off x="7073536" y="1306286"/>
            <a:ext cx="1541418" cy="1593669"/>
          </a:xfrm>
          <a:solidFill>
            <a:schemeClr val="bg2"/>
          </a:solidFill>
        </p:spPr>
        <p:txBody>
          <a:bodyPr/>
          <a:lstStyle/>
          <a:p>
            <a:endParaRPr lang="en-US"/>
          </a:p>
        </p:txBody>
      </p:sp>
      <p:sp>
        <p:nvSpPr>
          <p:cNvPr id="9" name="Рисунок 2"/>
          <p:cNvSpPr>
            <a:spLocks noGrp="1"/>
          </p:cNvSpPr>
          <p:nvPr>
            <p:ph type="pic" sz="quarter" idx="14"/>
          </p:nvPr>
        </p:nvSpPr>
        <p:spPr>
          <a:xfrm>
            <a:off x="8926285" y="1306286"/>
            <a:ext cx="1541418" cy="1593669"/>
          </a:xfrm>
          <a:solidFill>
            <a:schemeClr val="bg2"/>
          </a:solidFill>
        </p:spPr>
        <p:txBody>
          <a:bodyPr/>
          <a:lstStyle/>
          <a:p>
            <a:endParaRPr lang="en-US"/>
          </a:p>
        </p:txBody>
      </p:sp>
      <p:sp>
        <p:nvSpPr>
          <p:cNvPr id="10" name="Рисунок 2"/>
          <p:cNvSpPr>
            <a:spLocks noGrp="1"/>
          </p:cNvSpPr>
          <p:nvPr>
            <p:ph type="pic" sz="quarter" idx="15"/>
          </p:nvPr>
        </p:nvSpPr>
        <p:spPr>
          <a:xfrm>
            <a:off x="1515291" y="3276600"/>
            <a:ext cx="1541418" cy="1593669"/>
          </a:xfrm>
          <a:solidFill>
            <a:schemeClr val="bg2"/>
          </a:solidFill>
        </p:spPr>
        <p:txBody>
          <a:bodyPr/>
          <a:lstStyle/>
          <a:p>
            <a:endParaRPr lang="en-US"/>
          </a:p>
        </p:txBody>
      </p:sp>
      <p:sp>
        <p:nvSpPr>
          <p:cNvPr id="11" name="Рисунок 2"/>
          <p:cNvSpPr>
            <a:spLocks noGrp="1"/>
          </p:cNvSpPr>
          <p:nvPr>
            <p:ph type="pic" sz="quarter" idx="16"/>
          </p:nvPr>
        </p:nvSpPr>
        <p:spPr>
          <a:xfrm>
            <a:off x="3368039" y="3276600"/>
            <a:ext cx="1541418" cy="1593669"/>
          </a:xfrm>
          <a:solidFill>
            <a:schemeClr val="bg2"/>
          </a:solidFill>
        </p:spPr>
        <p:txBody>
          <a:bodyPr/>
          <a:lstStyle/>
          <a:p>
            <a:endParaRPr lang="en-US"/>
          </a:p>
        </p:txBody>
      </p:sp>
      <p:sp>
        <p:nvSpPr>
          <p:cNvPr id="12" name="Рисунок 2"/>
          <p:cNvSpPr>
            <a:spLocks noGrp="1"/>
          </p:cNvSpPr>
          <p:nvPr>
            <p:ph type="pic" sz="quarter" idx="17"/>
          </p:nvPr>
        </p:nvSpPr>
        <p:spPr>
          <a:xfrm>
            <a:off x="5220788" y="3276600"/>
            <a:ext cx="1541418" cy="1593669"/>
          </a:xfrm>
          <a:solidFill>
            <a:schemeClr val="bg2"/>
          </a:solidFill>
        </p:spPr>
        <p:txBody>
          <a:bodyPr/>
          <a:lstStyle/>
          <a:p>
            <a:endParaRPr lang="en-US"/>
          </a:p>
        </p:txBody>
      </p:sp>
      <p:sp>
        <p:nvSpPr>
          <p:cNvPr id="13" name="Рисунок 2"/>
          <p:cNvSpPr>
            <a:spLocks noGrp="1"/>
          </p:cNvSpPr>
          <p:nvPr>
            <p:ph type="pic" sz="quarter" idx="18"/>
          </p:nvPr>
        </p:nvSpPr>
        <p:spPr>
          <a:xfrm>
            <a:off x="7073536" y="3276600"/>
            <a:ext cx="1541418" cy="1593669"/>
          </a:xfrm>
          <a:solidFill>
            <a:schemeClr val="bg2"/>
          </a:solidFill>
        </p:spPr>
        <p:txBody>
          <a:bodyPr/>
          <a:lstStyle/>
          <a:p>
            <a:endParaRPr lang="en-US"/>
          </a:p>
        </p:txBody>
      </p:sp>
      <p:sp>
        <p:nvSpPr>
          <p:cNvPr id="14" name="Рисунок 2"/>
          <p:cNvSpPr>
            <a:spLocks noGrp="1"/>
          </p:cNvSpPr>
          <p:nvPr>
            <p:ph type="pic" sz="quarter" idx="19"/>
          </p:nvPr>
        </p:nvSpPr>
        <p:spPr>
          <a:xfrm>
            <a:off x="8926285" y="3276600"/>
            <a:ext cx="1541418" cy="1593669"/>
          </a:xfrm>
          <a:solidFill>
            <a:schemeClr val="bg2"/>
          </a:solidFill>
        </p:spPr>
        <p:txBody>
          <a:bodyPr/>
          <a:lstStyle/>
          <a:p>
            <a:endParaRPr lang="en-US"/>
          </a:p>
        </p:txBody>
      </p:sp>
    </p:spTree>
    <p:extLst>
      <p:ext uri="{BB962C8B-B14F-4D97-AF65-F5344CB8AC3E}">
        <p14:creationId xmlns:p14="http://schemas.microsoft.com/office/powerpoint/2010/main" val="1011137406"/>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mp; Photo circle">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799518" y="6586628"/>
            <a:ext cx="394570" cy="215444"/>
          </a:xfrm>
          <a:prstGeom prst="rect">
            <a:avLst/>
          </a:prstGeom>
        </p:spPr>
        <p:txBody>
          <a:bodyPr/>
          <a:lstStyle/>
          <a:p>
            <a:fld id="{86CB4B4D-7CA3-9044-876B-883B54F8677D}" type="slidenum">
              <a:t>‹#›</a:t>
            </a:fld>
            <a:endParaRPr dirty="0"/>
          </a:p>
        </p:txBody>
      </p:sp>
      <p:sp>
        <p:nvSpPr>
          <p:cNvPr id="5" name="Рисунок 2"/>
          <p:cNvSpPr>
            <a:spLocks noGrp="1"/>
          </p:cNvSpPr>
          <p:nvPr>
            <p:ph type="pic" sz="quarter" idx="10"/>
          </p:nvPr>
        </p:nvSpPr>
        <p:spPr>
          <a:xfrm>
            <a:off x="1515291" y="1306286"/>
            <a:ext cx="626364" cy="626364"/>
          </a:xfrm>
          <a:prstGeom prst="ellipse">
            <a:avLst/>
          </a:prstGeom>
          <a:solidFill>
            <a:schemeClr val="bg2"/>
          </a:solidFill>
        </p:spPr>
        <p:txBody>
          <a:bodyPr/>
          <a:lstStyle/>
          <a:p>
            <a:endParaRPr lang="en-US"/>
          </a:p>
        </p:txBody>
      </p:sp>
      <p:sp>
        <p:nvSpPr>
          <p:cNvPr id="6" name="Рисунок 2"/>
          <p:cNvSpPr>
            <a:spLocks noGrp="1"/>
          </p:cNvSpPr>
          <p:nvPr>
            <p:ph type="pic" sz="quarter" idx="11"/>
          </p:nvPr>
        </p:nvSpPr>
        <p:spPr>
          <a:xfrm>
            <a:off x="3368039" y="1306286"/>
            <a:ext cx="626364" cy="626364"/>
          </a:xfrm>
          <a:prstGeom prst="ellipse">
            <a:avLst/>
          </a:prstGeom>
          <a:solidFill>
            <a:schemeClr val="bg2"/>
          </a:solidFill>
        </p:spPr>
        <p:txBody>
          <a:bodyPr/>
          <a:lstStyle/>
          <a:p>
            <a:endParaRPr lang="en-US"/>
          </a:p>
        </p:txBody>
      </p:sp>
      <p:sp>
        <p:nvSpPr>
          <p:cNvPr id="7" name="Рисунок 2"/>
          <p:cNvSpPr>
            <a:spLocks noGrp="1"/>
          </p:cNvSpPr>
          <p:nvPr>
            <p:ph type="pic" sz="quarter" idx="12"/>
          </p:nvPr>
        </p:nvSpPr>
        <p:spPr>
          <a:xfrm>
            <a:off x="5220788" y="1306286"/>
            <a:ext cx="626364" cy="626364"/>
          </a:xfrm>
          <a:prstGeom prst="ellipse">
            <a:avLst/>
          </a:prstGeom>
          <a:solidFill>
            <a:schemeClr val="bg2"/>
          </a:solidFill>
        </p:spPr>
        <p:txBody>
          <a:bodyPr/>
          <a:lstStyle/>
          <a:p>
            <a:endParaRPr lang="en-US"/>
          </a:p>
        </p:txBody>
      </p:sp>
      <p:sp>
        <p:nvSpPr>
          <p:cNvPr id="8" name="Рисунок 2"/>
          <p:cNvSpPr>
            <a:spLocks noGrp="1"/>
          </p:cNvSpPr>
          <p:nvPr>
            <p:ph type="pic" sz="quarter" idx="13"/>
          </p:nvPr>
        </p:nvSpPr>
        <p:spPr>
          <a:xfrm>
            <a:off x="7073536" y="1306286"/>
            <a:ext cx="626364" cy="626364"/>
          </a:xfrm>
          <a:prstGeom prst="ellipse">
            <a:avLst/>
          </a:prstGeom>
          <a:solidFill>
            <a:schemeClr val="bg2"/>
          </a:solidFill>
        </p:spPr>
        <p:txBody>
          <a:bodyPr/>
          <a:lstStyle/>
          <a:p>
            <a:endParaRPr lang="en-US"/>
          </a:p>
        </p:txBody>
      </p:sp>
      <p:sp>
        <p:nvSpPr>
          <p:cNvPr id="9" name="Рисунок 2"/>
          <p:cNvSpPr>
            <a:spLocks noGrp="1"/>
          </p:cNvSpPr>
          <p:nvPr>
            <p:ph type="pic" sz="quarter" idx="14"/>
          </p:nvPr>
        </p:nvSpPr>
        <p:spPr>
          <a:xfrm>
            <a:off x="8926285" y="1306286"/>
            <a:ext cx="626364" cy="626364"/>
          </a:xfrm>
          <a:prstGeom prst="ellipse">
            <a:avLst/>
          </a:prstGeom>
          <a:solidFill>
            <a:schemeClr val="bg2"/>
          </a:solidFill>
        </p:spPr>
        <p:txBody>
          <a:bodyPr/>
          <a:lstStyle/>
          <a:p>
            <a:endParaRPr lang="en-US"/>
          </a:p>
        </p:txBody>
      </p:sp>
      <p:sp>
        <p:nvSpPr>
          <p:cNvPr id="10" name="Рисунок 2"/>
          <p:cNvSpPr>
            <a:spLocks noGrp="1"/>
          </p:cNvSpPr>
          <p:nvPr>
            <p:ph type="pic" sz="quarter" idx="15"/>
          </p:nvPr>
        </p:nvSpPr>
        <p:spPr>
          <a:xfrm>
            <a:off x="1515291" y="2217821"/>
            <a:ext cx="626364" cy="626364"/>
          </a:xfrm>
          <a:prstGeom prst="ellipse">
            <a:avLst/>
          </a:prstGeom>
          <a:solidFill>
            <a:schemeClr val="bg2"/>
          </a:solidFill>
        </p:spPr>
        <p:txBody>
          <a:bodyPr/>
          <a:lstStyle/>
          <a:p>
            <a:endParaRPr lang="en-US"/>
          </a:p>
        </p:txBody>
      </p:sp>
      <p:sp>
        <p:nvSpPr>
          <p:cNvPr id="11" name="Рисунок 2"/>
          <p:cNvSpPr>
            <a:spLocks noGrp="1"/>
          </p:cNvSpPr>
          <p:nvPr>
            <p:ph type="pic" sz="quarter" idx="16"/>
          </p:nvPr>
        </p:nvSpPr>
        <p:spPr>
          <a:xfrm>
            <a:off x="3368039" y="2217821"/>
            <a:ext cx="626364" cy="626364"/>
          </a:xfrm>
          <a:prstGeom prst="ellipse">
            <a:avLst/>
          </a:prstGeom>
          <a:solidFill>
            <a:schemeClr val="bg2"/>
          </a:solidFill>
        </p:spPr>
        <p:txBody>
          <a:bodyPr/>
          <a:lstStyle/>
          <a:p>
            <a:endParaRPr lang="en-US"/>
          </a:p>
        </p:txBody>
      </p:sp>
      <p:sp>
        <p:nvSpPr>
          <p:cNvPr id="12" name="Рисунок 2"/>
          <p:cNvSpPr>
            <a:spLocks noGrp="1"/>
          </p:cNvSpPr>
          <p:nvPr>
            <p:ph type="pic" sz="quarter" idx="17"/>
          </p:nvPr>
        </p:nvSpPr>
        <p:spPr>
          <a:xfrm>
            <a:off x="5220788" y="2217821"/>
            <a:ext cx="626364" cy="626364"/>
          </a:xfrm>
          <a:prstGeom prst="ellipse">
            <a:avLst/>
          </a:prstGeom>
          <a:solidFill>
            <a:schemeClr val="bg2"/>
          </a:solidFill>
        </p:spPr>
        <p:txBody>
          <a:bodyPr/>
          <a:lstStyle/>
          <a:p>
            <a:endParaRPr lang="en-US"/>
          </a:p>
        </p:txBody>
      </p:sp>
      <p:sp>
        <p:nvSpPr>
          <p:cNvPr id="13" name="Рисунок 2"/>
          <p:cNvSpPr>
            <a:spLocks noGrp="1"/>
          </p:cNvSpPr>
          <p:nvPr>
            <p:ph type="pic" sz="quarter" idx="18"/>
          </p:nvPr>
        </p:nvSpPr>
        <p:spPr>
          <a:xfrm>
            <a:off x="7073536" y="2217821"/>
            <a:ext cx="626364" cy="626364"/>
          </a:xfrm>
          <a:prstGeom prst="ellipse">
            <a:avLst/>
          </a:prstGeom>
          <a:solidFill>
            <a:schemeClr val="bg2"/>
          </a:solidFill>
        </p:spPr>
        <p:txBody>
          <a:bodyPr/>
          <a:lstStyle/>
          <a:p>
            <a:endParaRPr lang="en-US"/>
          </a:p>
        </p:txBody>
      </p:sp>
      <p:sp>
        <p:nvSpPr>
          <p:cNvPr id="14" name="Рисунок 2"/>
          <p:cNvSpPr>
            <a:spLocks noGrp="1"/>
          </p:cNvSpPr>
          <p:nvPr>
            <p:ph type="pic" sz="quarter" idx="19"/>
          </p:nvPr>
        </p:nvSpPr>
        <p:spPr>
          <a:xfrm>
            <a:off x="8926285" y="2217821"/>
            <a:ext cx="626364" cy="626364"/>
          </a:xfrm>
          <a:prstGeom prst="ellipse">
            <a:avLst/>
          </a:prstGeom>
          <a:solidFill>
            <a:schemeClr val="bg2"/>
          </a:solidFill>
        </p:spPr>
        <p:txBody>
          <a:bodyPr/>
          <a:lstStyle/>
          <a:p>
            <a:endParaRPr lang="en-US"/>
          </a:p>
        </p:txBody>
      </p:sp>
      <p:sp>
        <p:nvSpPr>
          <p:cNvPr id="15" name="Рисунок 2"/>
          <p:cNvSpPr>
            <a:spLocks noGrp="1"/>
          </p:cNvSpPr>
          <p:nvPr>
            <p:ph type="pic" sz="quarter" idx="20"/>
          </p:nvPr>
        </p:nvSpPr>
        <p:spPr>
          <a:xfrm>
            <a:off x="1515291" y="3129357"/>
            <a:ext cx="626364" cy="626364"/>
          </a:xfrm>
          <a:prstGeom prst="ellipse">
            <a:avLst/>
          </a:prstGeom>
          <a:solidFill>
            <a:schemeClr val="bg2"/>
          </a:solidFill>
        </p:spPr>
        <p:txBody>
          <a:bodyPr/>
          <a:lstStyle/>
          <a:p>
            <a:endParaRPr lang="en-US"/>
          </a:p>
        </p:txBody>
      </p:sp>
      <p:sp>
        <p:nvSpPr>
          <p:cNvPr id="16" name="Рисунок 2"/>
          <p:cNvSpPr>
            <a:spLocks noGrp="1"/>
          </p:cNvSpPr>
          <p:nvPr>
            <p:ph type="pic" sz="quarter" idx="21"/>
          </p:nvPr>
        </p:nvSpPr>
        <p:spPr>
          <a:xfrm>
            <a:off x="3368039" y="3129357"/>
            <a:ext cx="626364" cy="626364"/>
          </a:xfrm>
          <a:prstGeom prst="ellipse">
            <a:avLst/>
          </a:prstGeom>
          <a:solidFill>
            <a:schemeClr val="bg2"/>
          </a:solidFill>
        </p:spPr>
        <p:txBody>
          <a:bodyPr/>
          <a:lstStyle/>
          <a:p>
            <a:endParaRPr lang="en-US"/>
          </a:p>
        </p:txBody>
      </p:sp>
      <p:sp>
        <p:nvSpPr>
          <p:cNvPr id="17" name="Рисунок 2"/>
          <p:cNvSpPr>
            <a:spLocks noGrp="1"/>
          </p:cNvSpPr>
          <p:nvPr>
            <p:ph type="pic" sz="quarter" idx="22"/>
          </p:nvPr>
        </p:nvSpPr>
        <p:spPr>
          <a:xfrm>
            <a:off x="5220788" y="3129357"/>
            <a:ext cx="626364" cy="626364"/>
          </a:xfrm>
          <a:prstGeom prst="ellipse">
            <a:avLst/>
          </a:prstGeom>
          <a:solidFill>
            <a:schemeClr val="bg2"/>
          </a:solidFill>
        </p:spPr>
        <p:txBody>
          <a:bodyPr/>
          <a:lstStyle/>
          <a:p>
            <a:endParaRPr lang="en-US"/>
          </a:p>
        </p:txBody>
      </p:sp>
      <p:sp>
        <p:nvSpPr>
          <p:cNvPr id="18" name="Рисунок 2"/>
          <p:cNvSpPr>
            <a:spLocks noGrp="1"/>
          </p:cNvSpPr>
          <p:nvPr>
            <p:ph type="pic" sz="quarter" idx="23"/>
          </p:nvPr>
        </p:nvSpPr>
        <p:spPr>
          <a:xfrm>
            <a:off x="7073536" y="3129357"/>
            <a:ext cx="626364" cy="626364"/>
          </a:xfrm>
          <a:prstGeom prst="ellipse">
            <a:avLst/>
          </a:prstGeom>
          <a:solidFill>
            <a:schemeClr val="bg2"/>
          </a:solidFill>
        </p:spPr>
        <p:txBody>
          <a:bodyPr/>
          <a:lstStyle/>
          <a:p>
            <a:endParaRPr lang="en-US"/>
          </a:p>
        </p:txBody>
      </p:sp>
      <p:sp>
        <p:nvSpPr>
          <p:cNvPr id="19" name="Рисунок 2"/>
          <p:cNvSpPr>
            <a:spLocks noGrp="1"/>
          </p:cNvSpPr>
          <p:nvPr>
            <p:ph type="pic" sz="quarter" idx="24"/>
          </p:nvPr>
        </p:nvSpPr>
        <p:spPr>
          <a:xfrm>
            <a:off x="8926285" y="3129357"/>
            <a:ext cx="626364" cy="626364"/>
          </a:xfrm>
          <a:prstGeom prst="ellipse">
            <a:avLst/>
          </a:prstGeom>
          <a:solidFill>
            <a:schemeClr val="bg2"/>
          </a:solidFill>
        </p:spPr>
        <p:txBody>
          <a:bodyPr/>
          <a:lstStyle/>
          <a:p>
            <a:endParaRPr lang="en-US"/>
          </a:p>
        </p:txBody>
      </p:sp>
      <p:sp>
        <p:nvSpPr>
          <p:cNvPr id="20" name="Рисунок 2"/>
          <p:cNvSpPr>
            <a:spLocks noGrp="1"/>
          </p:cNvSpPr>
          <p:nvPr>
            <p:ph type="pic" sz="quarter" idx="25"/>
          </p:nvPr>
        </p:nvSpPr>
        <p:spPr>
          <a:xfrm>
            <a:off x="1515291" y="4040892"/>
            <a:ext cx="626364" cy="626364"/>
          </a:xfrm>
          <a:prstGeom prst="ellipse">
            <a:avLst/>
          </a:prstGeom>
          <a:solidFill>
            <a:schemeClr val="bg2"/>
          </a:solidFill>
        </p:spPr>
        <p:txBody>
          <a:bodyPr/>
          <a:lstStyle/>
          <a:p>
            <a:endParaRPr lang="en-US"/>
          </a:p>
        </p:txBody>
      </p:sp>
      <p:sp>
        <p:nvSpPr>
          <p:cNvPr id="22" name="Рисунок 2"/>
          <p:cNvSpPr>
            <a:spLocks noGrp="1"/>
          </p:cNvSpPr>
          <p:nvPr>
            <p:ph type="pic" sz="quarter" idx="26"/>
          </p:nvPr>
        </p:nvSpPr>
        <p:spPr>
          <a:xfrm>
            <a:off x="3368039" y="4040892"/>
            <a:ext cx="626364" cy="626364"/>
          </a:xfrm>
          <a:prstGeom prst="ellipse">
            <a:avLst/>
          </a:prstGeom>
          <a:solidFill>
            <a:schemeClr val="bg2"/>
          </a:solidFill>
        </p:spPr>
        <p:txBody>
          <a:bodyPr/>
          <a:lstStyle/>
          <a:p>
            <a:endParaRPr lang="en-US"/>
          </a:p>
        </p:txBody>
      </p:sp>
      <p:sp>
        <p:nvSpPr>
          <p:cNvPr id="23" name="Рисунок 2"/>
          <p:cNvSpPr>
            <a:spLocks noGrp="1"/>
          </p:cNvSpPr>
          <p:nvPr>
            <p:ph type="pic" sz="quarter" idx="27"/>
          </p:nvPr>
        </p:nvSpPr>
        <p:spPr>
          <a:xfrm>
            <a:off x="5220788" y="4040892"/>
            <a:ext cx="626364" cy="626364"/>
          </a:xfrm>
          <a:prstGeom prst="ellipse">
            <a:avLst/>
          </a:prstGeom>
          <a:solidFill>
            <a:schemeClr val="bg2"/>
          </a:solidFill>
        </p:spPr>
        <p:txBody>
          <a:bodyPr/>
          <a:lstStyle/>
          <a:p>
            <a:endParaRPr lang="en-US"/>
          </a:p>
        </p:txBody>
      </p:sp>
      <p:sp>
        <p:nvSpPr>
          <p:cNvPr id="24" name="Рисунок 2"/>
          <p:cNvSpPr>
            <a:spLocks noGrp="1"/>
          </p:cNvSpPr>
          <p:nvPr>
            <p:ph type="pic" sz="quarter" idx="28"/>
          </p:nvPr>
        </p:nvSpPr>
        <p:spPr>
          <a:xfrm>
            <a:off x="7073536" y="4040892"/>
            <a:ext cx="626364" cy="626364"/>
          </a:xfrm>
          <a:prstGeom prst="ellipse">
            <a:avLst/>
          </a:prstGeom>
          <a:solidFill>
            <a:schemeClr val="bg2"/>
          </a:solidFill>
        </p:spPr>
        <p:txBody>
          <a:bodyPr/>
          <a:lstStyle/>
          <a:p>
            <a:endParaRPr lang="en-US"/>
          </a:p>
        </p:txBody>
      </p:sp>
      <p:sp>
        <p:nvSpPr>
          <p:cNvPr id="25" name="Рисунок 2"/>
          <p:cNvSpPr>
            <a:spLocks noGrp="1"/>
          </p:cNvSpPr>
          <p:nvPr>
            <p:ph type="pic" sz="quarter" idx="29"/>
          </p:nvPr>
        </p:nvSpPr>
        <p:spPr>
          <a:xfrm>
            <a:off x="8926285" y="4040892"/>
            <a:ext cx="626364" cy="626364"/>
          </a:xfrm>
          <a:prstGeom prst="ellipse">
            <a:avLst/>
          </a:prstGeom>
          <a:solidFill>
            <a:schemeClr val="bg2"/>
          </a:solidFill>
        </p:spPr>
        <p:txBody>
          <a:bodyPr/>
          <a:lstStyle/>
          <a:p>
            <a:endParaRPr lang="en-US"/>
          </a:p>
        </p:txBody>
      </p:sp>
      <p:sp>
        <p:nvSpPr>
          <p:cNvPr id="30" name="Рисунок 2"/>
          <p:cNvSpPr>
            <a:spLocks noGrp="1"/>
          </p:cNvSpPr>
          <p:nvPr>
            <p:ph type="pic" sz="quarter" idx="30"/>
          </p:nvPr>
        </p:nvSpPr>
        <p:spPr>
          <a:xfrm>
            <a:off x="1515291" y="4952428"/>
            <a:ext cx="626364" cy="626364"/>
          </a:xfrm>
          <a:prstGeom prst="ellipse">
            <a:avLst/>
          </a:prstGeom>
          <a:solidFill>
            <a:schemeClr val="bg2"/>
          </a:solidFill>
        </p:spPr>
        <p:txBody>
          <a:bodyPr/>
          <a:lstStyle/>
          <a:p>
            <a:endParaRPr lang="en-US"/>
          </a:p>
        </p:txBody>
      </p:sp>
      <p:sp>
        <p:nvSpPr>
          <p:cNvPr id="31" name="Рисунок 2"/>
          <p:cNvSpPr>
            <a:spLocks noGrp="1"/>
          </p:cNvSpPr>
          <p:nvPr>
            <p:ph type="pic" sz="quarter" idx="31"/>
          </p:nvPr>
        </p:nvSpPr>
        <p:spPr>
          <a:xfrm>
            <a:off x="3368039" y="4952428"/>
            <a:ext cx="626364" cy="626364"/>
          </a:xfrm>
          <a:prstGeom prst="ellipse">
            <a:avLst/>
          </a:prstGeom>
          <a:solidFill>
            <a:schemeClr val="bg2"/>
          </a:solidFill>
        </p:spPr>
        <p:txBody>
          <a:bodyPr/>
          <a:lstStyle/>
          <a:p>
            <a:endParaRPr lang="en-US"/>
          </a:p>
        </p:txBody>
      </p:sp>
      <p:sp>
        <p:nvSpPr>
          <p:cNvPr id="32" name="Рисунок 2"/>
          <p:cNvSpPr>
            <a:spLocks noGrp="1"/>
          </p:cNvSpPr>
          <p:nvPr>
            <p:ph type="pic" sz="quarter" idx="32"/>
          </p:nvPr>
        </p:nvSpPr>
        <p:spPr>
          <a:xfrm>
            <a:off x="5220788" y="4952428"/>
            <a:ext cx="626364" cy="626364"/>
          </a:xfrm>
          <a:prstGeom prst="ellipse">
            <a:avLst/>
          </a:prstGeom>
          <a:solidFill>
            <a:schemeClr val="bg2"/>
          </a:solidFill>
        </p:spPr>
        <p:txBody>
          <a:bodyPr/>
          <a:lstStyle/>
          <a:p>
            <a:endParaRPr lang="en-US"/>
          </a:p>
        </p:txBody>
      </p:sp>
      <p:sp>
        <p:nvSpPr>
          <p:cNvPr id="33" name="Рисунок 2"/>
          <p:cNvSpPr>
            <a:spLocks noGrp="1"/>
          </p:cNvSpPr>
          <p:nvPr>
            <p:ph type="pic" sz="quarter" idx="33"/>
          </p:nvPr>
        </p:nvSpPr>
        <p:spPr>
          <a:xfrm>
            <a:off x="7073536" y="4952428"/>
            <a:ext cx="626364" cy="626364"/>
          </a:xfrm>
          <a:prstGeom prst="ellipse">
            <a:avLst/>
          </a:prstGeom>
          <a:solidFill>
            <a:schemeClr val="bg2"/>
          </a:solidFill>
        </p:spPr>
        <p:txBody>
          <a:bodyPr/>
          <a:lstStyle/>
          <a:p>
            <a:endParaRPr lang="en-US"/>
          </a:p>
        </p:txBody>
      </p:sp>
      <p:sp>
        <p:nvSpPr>
          <p:cNvPr id="34" name="Рисунок 2"/>
          <p:cNvSpPr>
            <a:spLocks noGrp="1"/>
          </p:cNvSpPr>
          <p:nvPr>
            <p:ph type="pic" sz="quarter" idx="34"/>
          </p:nvPr>
        </p:nvSpPr>
        <p:spPr>
          <a:xfrm>
            <a:off x="8926285" y="4952428"/>
            <a:ext cx="626364" cy="626364"/>
          </a:xfrm>
          <a:prstGeom prst="ellipse">
            <a:avLst/>
          </a:prstGeom>
          <a:solidFill>
            <a:schemeClr val="bg2"/>
          </a:solidFill>
        </p:spPr>
        <p:txBody>
          <a:bodyPr/>
          <a:lstStyle/>
          <a:p>
            <a:endParaRPr lang="en-US"/>
          </a:p>
        </p:txBody>
      </p:sp>
    </p:spTree>
    <p:extLst>
      <p:ext uri="{BB962C8B-B14F-4D97-AF65-F5344CB8AC3E}">
        <p14:creationId xmlns:p14="http://schemas.microsoft.com/office/powerpoint/2010/main" val="3729097305"/>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233071" y="1688648"/>
            <a:ext cx="3709533" cy="3497024"/>
          </a:xfrm>
          <a:custGeom>
            <a:avLst/>
            <a:gdLst>
              <a:gd name="connsiteX0" fmla="*/ 2979522 w 3709533"/>
              <a:gd name="connsiteY0" fmla="*/ 285342 h 3497024"/>
              <a:gd name="connsiteX1" fmla="*/ 3053774 w 3709533"/>
              <a:gd name="connsiteY1" fmla="*/ 339930 h 3497024"/>
              <a:gd name="connsiteX2" fmla="*/ 3188802 w 3709533"/>
              <a:gd name="connsiteY2" fmla="*/ 461977 h 3497024"/>
              <a:gd name="connsiteX3" fmla="*/ 3188802 w 3709533"/>
              <a:gd name="connsiteY3" fmla="*/ 2976293 h 3497024"/>
              <a:gd name="connsiteX4" fmla="*/ 674486 w 3709533"/>
              <a:gd name="connsiteY4" fmla="*/ 2976293 h 3497024"/>
              <a:gd name="connsiteX5" fmla="*/ 552439 w 3709533"/>
              <a:gd name="connsiteY5" fmla="*/ 2841265 h 3497024"/>
              <a:gd name="connsiteX6" fmla="*/ 497851 w 3709533"/>
              <a:gd name="connsiteY6" fmla="*/ 2767013 h 3497024"/>
              <a:gd name="connsiteX7" fmla="*/ 1756562 w 3709533"/>
              <a:gd name="connsiteY7" fmla="*/ 127 h 3497024"/>
              <a:gd name="connsiteX8" fmla="*/ 2756146 w 3709533"/>
              <a:gd name="connsiteY8" fmla="*/ 292912 h 3497024"/>
              <a:gd name="connsiteX9" fmla="*/ 2825769 w 3709533"/>
              <a:gd name="connsiteY9" fmla="*/ 344097 h 3497024"/>
              <a:gd name="connsiteX10" fmla="*/ 344097 w 3709533"/>
              <a:gd name="connsiteY10" fmla="*/ 2825769 h 3497024"/>
              <a:gd name="connsiteX11" fmla="*/ 292912 w 3709533"/>
              <a:gd name="connsiteY11" fmla="*/ 2756146 h 3497024"/>
              <a:gd name="connsiteX12" fmla="*/ 520732 w 3709533"/>
              <a:gd name="connsiteY12" fmla="*/ 520732 h 3497024"/>
              <a:gd name="connsiteX13" fmla="*/ 1756562 w 3709533"/>
              <a:gd name="connsiteY13" fmla="*/ 127 h 349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9533" h="3497024">
                <a:moveTo>
                  <a:pt x="2979522" y="285342"/>
                </a:moveTo>
                <a:lnTo>
                  <a:pt x="3053774" y="339930"/>
                </a:lnTo>
                <a:cubicBezTo>
                  <a:pt x="3100328" y="377900"/>
                  <a:pt x="3145408" y="418583"/>
                  <a:pt x="3188802" y="461977"/>
                </a:cubicBezTo>
                <a:cubicBezTo>
                  <a:pt x="3883111" y="1156286"/>
                  <a:pt x="3883111" y="2281984"/>
                  <a:pt x="3188802" y="2976293"/>
                </a:cubicBezTo>
                <a:cubicBezTo>
                  <a:pt x="2494494" y="3670602"/>
                  <a:pt x="1368795" y="3670602"/>
                  <a:pt x="674486" y="2976293"/>
                </a:cubicBezTo>
                <a:cubicBezTo>
                  <a:pt x="631092" y="2932899"/>
                  <a:pt x="590409" y="2887819"/>
                  <a:pt x="552439" y="2841265"/>
                </a:cubicBezTo>
                <a:lnTo>
                  <a:pt x="497851" y="2767013"/>
                </a:lnTo>
                <a:close/>
                <a:moveTo>
                  <a:pt x="1756562" y="127"/>
                </a:moveTo>
                <a:cubicBezTo>
                  <a:pt x="2104903" y="-4025"/>
                  <a:pt x="2454231" y="93569"/>
                  <a:pt x="2756146" y="292912"/>
                </a:cubicBezTo>
                <a:lnTo>
                  <a:pt x="2825769" y="344097"/>
                </a:lnTo>
                <a:lnTo>
                  <a:pt x="344097" y="2825769"/>
                </a:lnTo>
                <a:lnTo>
                  <a:pt x="292912" y="2756146"/>
                </a:lnTo>
                <a:cubicBezTo>
                  <a:pt x="-162729" y="2066055"/>
                  <a:pt x="-86789" y="1128253"/>
                  <a:pt x="520732" y="520732"/>
                </a:cubicBezTo>
                <a:cubicBezTo>
                  <a:pt x="862462" y="179002"/>
                  <a:pt x="1308694" y="5467"/>
                  <a:pt x="1756562" y="127"/>
                </a:cubicBezTo>
                <a:close/>
              </a:path>
            </a:pathLst>
          </a:custGeom>
        </p:spPr>
        <p:txBody>
          <a:bodyPr wrap="square">
            <a:noAutofit/>
          </a:bodyPr>
          <a:lstStyle/>
          <a:p>
            <a:endParaRPr lang="en-US"/>
          </a:p>
        </p:txBody>
      </p:sp>
    </p:spTree>
    <p:extLst>
      <p:ext uri="{BB962C8B-B14F-4D97-AF65-F5344CB8AC3E}">
        <p14:creationId xmlns:p14="http://schemas.microsoft.com/office/powerpoint/2010/main" val="18284931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Shape 14"/>
        <p:cNvGrpSpPr/>
        <p:nvPr/>
      </p:nvGrpSpPr>
      <p:grpSpPr>
        <a:xfrm>
          <a:off x="0" y="0"/>
          <a:ext cx="0" cy="0"/>
          <a:chOff x="0" y="0"/>
          <a:chExt cx="0" cy="0"/>
        </a:xfrm>
      </p:grpSpPr>
      <p:sp>
        <p:nvSpPr>
          <p:cNvPr id="4" name="Picture Placeholder 3"/>
          <p:cNvSpPr>
            <a:spLocks noGrp="1"/>
          </p:cNvSpPr>
          <p:nvPr>
            <p:ph type="pic" sz="quarter" idx="10"/>
          </p:nvPr>
        </p:nvSpPr>
        <p:spPr>
          <a:xfrm>
            <a:off x="3124200" y="0"/>
            <a:ext cx="3619500" cy="6858000"/>
          </a:xfrm>
        </p:spPr>
        <p:txBody>
          <a:bodyPr/>
          <a:lstStyle/>
          <a:p>
            <a:endParaRPr lang="id-ID"/>
          </a:p>
        </p:txBody>
      </p:sp>
    </p:spTree>
    <p:extLst>
      <p:ext uri="{BB962C8B-B14F-4D97-AF65-F5344CB8AC3E}">
        <p14:creationId xmlns:p14="http://schemas.microsoft.com/office/powerpoint/2010/main" val="41531454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73630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p:spPr>
        <p:txBody>
          <a:bodyPr/>
          <a:lstStyle/>
          <a:p>
            <a:endParaRPr lang="en-US"/>
          </a:p>
        </p:txBody>
      </p:sp>
    </p:spTree>
    <p:extLst>
      <p:ext uri="{BB962C8B-B14F-4D97-AF65-F5344CB8AC3E}">
        <p14:creationId xmlns:p14="http://schemas.microsoft.com/office/powerpoint/2010/main" val="30361785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86740" y="534924"/>
            <a:ext cx="11018520" cy="5788152"/>
          </a:xfrm>
          <a:custGeom>
            <a:avLst/>
            <a:gdLst>
              <a:gd name="connsiteX0" fmla="*/ 0 w 11018520"/>
              <a:gd name="connsiteY0" fmla="*/ 0 h 5788152"/>
              <a:gd name="connsiteX1" fmla="*/ 11018520 w 11018520"/>
              <a:gd name="connsiteY1" fmla="*/ 0 h 5788152"/>
              <a:gd name="connsiteX2" fmla="*/ 11018520 w 11018520"/>
              <a:gd name="connsiteY2" fmla="*/ 5788152 h 5788152"/>
              <a:gd name="connsiteX3" fmla="*/ 0 w 11018520"/>
              <a:gd name="connsiteY3" fmla="*/ 5788152 h 5788152"/>
            </a:gdLst>
            <a:ahLst/>
            <a:cxnLst>
              <a:cxn ang="0">
                <a:pos x="connsiteX0" y="connsiteY0"/>
              </a:cxn>
              <a:cxn ang="0">
                <a:pos x="connsiteX1" y="connsiteY1"/>
              </a:cxn>
              <a:cxn ang="0">
                <a:pos x="connsiteX2" y="connsiteY2"/>
              </a:cxn>
              <a:cxn ang="0">
                <a:pos x="connsiteX3" y="connsiteY3"/>
              </a:cxn>
            </a:cxnLst>
            <a:rect l="l" t="t" r="r" b="b"/>
            <a:pathLst>
              <a:path w="11018520" h="5788152">
                <a:moveTo>
                  <a:pt x="0" y="0"/>
                </a:moveTo>
                <a:lnTo>
                  <a:pt x="11018520" y="0"/>
                </a:lnTo>
                <a:lnTo>
                  <a:pt x="11018520" y="5788152"/>
                </a:lnTo>
                <a:lnTo>
                  <a:pt x="0" y="5788152"/>
                </a:lnTo>
                <a:close/>
              </a:path>
            </a:pathLst>
          </a:custGeom>
        </p:spPr>
        <p:txBody>
          <a:bodyPr wrap="square">
            <a:noAutofit/>
          </a:bodyPr>
          <a:lstStyle/>
          <a:p>
            <a:endParaRPr lang="en-US"/>
          </a:p>
        </p:txBody>
      </p:sp>
    </p:spTree>
    <p:extLst>
      <p:ext uri="{BB962C8B-B14F-4D97-AF65-F5344CB8AC3E}">
        <p14:creationId xmlns:p14="http://schemas.microsoft.com/office/powerpoint/2010/main" val="22069722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995057" y="0"/>
            <a:ext cx="8196943" cy="6858000"/>
          </a:xfrm>
          <a:custGeom>
            <a:avLst/>
            <a:gdLst>
              <a:gd name="connsiteX0" fmla="*/ 0 w 8120743"/>
              <a:gd name="connsiteY0" fmla="*/ 0 h 6858000"/>
              <a:gd name="connsiteX1" fmla="*/ 8120743 w 8120743"/>
              <a:gd name="connsiteY1" fmla="*/ 0 h 6858000"/>
              <a:gd name="connsiteX2" fmla="*/ 8120743 w 8120743"/>
              <a:gd name="connsiteY2" fmla="*/ 6858000 h 6858000"/>
              <a:gd name="connsiteX3" fmla="*/ 0 w 812074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20743" h="6858000">
                <a:moveTo>
                  <a:pt x="0" y="0"/>
                </a:moveTo>
                <a:lnTo>
                  <a:pt x="8120743" y="0"/>
                </a:lnTo>
                <a:lnTo>
                  <a:pt x="8120743"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753111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4121886" y="1606032"/>
            <a:ext cx="1724028" cy="1625262"/>
          </a:xfrm>
          <a:custGeom>
            <a:avLst/>
            <a:gdLst>
              <a:gd name="connsiteX0" fmla="*/ 1384751 w 1724028"/>
              <a:gd name="connsiteY0" fmla="*/ 132614 h 1625262"/>
              <a:gd name="connsiteX1" fmla="*/ 1419260 w 1724028"/>
              <a:gd name="connsiteY1" fmla="*/ 157985 h 1625262"/>
              <a:gd name="connsiteX2" fmla="*/ 1482015 w 1724028"/>
              <a:gd name="connsiteY2" fmla="*/ 214707 h 1625262"/>
              <a:gd name="connsiteX3" fmla="*/ 1482015 w 1724028"/>
              <a:gd name="connsiteY3" fmla="*/ 1383249 h 1625262"/>
              <a:gd name="connsiteX4" fmla="*/ 313471 w 1724028"/>
              <a:gd name="connsiteY4" fmla="*/ 1383250 h 1625262"/>
              <a:gd name="connsiteX5" fmla="*/ 256749 w 1724028"/>
              <a:gd name="connsiteY5" fmla="*/ 1320495 h 1625262"/>
              <a:gd name="connsiteX6" fmla="*/ 231379 w 1724028"/>
              <a:gd name="connsiteY6" fmla="*/ 1285986 h 1625262"/>
              <a:gd name="connsiteX7" fmla="*/ 799030 w 1724028"/>
              <a:gd name="connsiteY7" fmla="*/ 446 h 1625262"/>
              <a:gd name="connsiteX8" fmla="*/ 885719 w 1724028"/>
              <a:gd name="connsiteY8" fmla="*/ 2126 h 1625262"/>
              <a:gd name="connsiteX9" fmla="*/ 1280935 w 1724028"/>
              <a:gd name="connsiteY9" fmla="*/ 136132 h 1625262"/>
              <a:gd name="connsiteX10" fmla="*/ 1313293 w 1724028"/>
              <a:gd name="connsiteY10" fmla="*/ 159921 h 1625262"/>
              <a:gd name="connsiteX11" fmla="*/ 159921 w 1724028"/>
              <a:gd name="connsiteY11" fmla="*/ 1313292 h 1625262"/>
              <a:gd name="connsiteX12" fmla="*/ 136133 w 1724028"/>
              <a:gd name="connsiteY12" fmla="*/ 1280935 h 1625262"/>
              <a:gd name="connsiteX13" fmla="*/ 242013 w 1724028"/>
              <a:gd name="connsiteY13" fmla="*/ 242013 h 1625262"/>
              <a:gd name="connsiteX14" fmla="*/ 799030 w 1724028"/>
              <a:gd name="connsiteY14" fmla="*/ 446 h 162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4028" h="1625262">
                <a:moveTo>
                  <a:pt x="1384751" y="132614"/>
                </a:moveTo>
                <a:lnTo>
                  <a:pt x="1419260" y="157985"/>
                </a:lnTo>
                <a:cubicBezTo>
                  <a:pt x="1440896" y="175631"/>
                  <a:pt x="1461847" y="194539"/>
                  <a:pt x="1482015" y="214707"/>
                </a:cubicBezTo>
                <a:cubicBezTo>
                  <a:pt x="1804699" y="537391"/>
                  <a:pt x="1804699" y="1060565"/>
                  <a:pt x="1482015" y="1383249"/>
                </a:cubicBezTo>
                <a:cubicBezTo>
                  <a:pt x="1159330" y="1705934"/>
                  <a:pt x="636155" y="1705934"/>
                  <a:pt x="313471" y="1383250"/>
                </a:cubicBezTo>
                <a:cubicBezTo>
                  <a:pt x="293304" y="1363082"/>
                  <a:pt x="274396" y="1342131"/>
                  <a:pt x="256749" y="1320495"/>
                </a:cubicBezTo>
                <a:lnTo>
                  <a:pt x="231379" y="1285986"/>
                </a:lnTo>
                <a:close/>
                <a:moveTo>
                  <a:pt x="799030" y="446"/>
                </a:moveTo>
                <a:cubicBezTo>
                  <a:pt x="827928" y="-502"/>
                  <a:pt x="856867" y="58"/>
                  <a:pt x="885719" y="2126"/>
                </a:cubicBezTo>
                <a:cubicBezTo>
                  <a:pt x="1024203" y="12053"/>
                  <a:pt x="1160664" y="56721"/>
                  <a:pt x="1280935" y="136132"/>
                </a:cubicBezTo>
                <a:lnTo>
                  <a:pt x="1313293" y="159921"/>
                </a:lnTo>
                <a:lnTo>
                  <a:pt x="159921" y="1313292"/>
                </a:lnTo>
                <a:lnTo>
                  <a:pt x="136133" y="1280935"/>
                </a:lnTo>
                <a:cubicBezTo>
                  <a:pt x="-75630" y="960210"/>
                  <a:pt x="-40336" y="524361"/>
                  <a:pt x="242013" y="242013"/>
                </a:cubicBezTo>
                <a:cubicBezTo>
                  <a:pt x="396422" y="87603"/>
                  <a:pt x="596739" y="7081"/>
                  <a:pt x="799030" y="446"/>
                </a:cubicBezTo>
                <a:close/>
              </a:path>
            </a:pathLst>
          </a:custGeom>
        </p:spPr>
        <p:txBody>
          <a:bodyPr wrap="square">
            <a:noAutofit/>
          </a:bodyPr>
          <a:lstStyle/>
          <a:p>
            <a:endParaRPr lang="en-US" dirty="0"/>
          </a:p>
        </p:txBody>
      </p:sp>
      <p:sp>
        <p:nvSpPr>
          <p:cNvPr id="16" name="Picture Placeholder 15"/>
          <p:cNvSpPr>
            <a:spLocks noGrp="1"/>
          </p:cNvSpPr>
          <p:nvPr>
            <p:ph type="pic" sz="quarter" idx="11"/>
          </p:nvPr>
        </p:nvSpPr>
        <p:spPr>
          <a:xfrm>
            <a:off x="6719696" y="1606033"/>
            <a:ext cx="1724027" cy="1625262"/>
          </a:xfrm>
          <a:custGeom>
            <a:avLst/>
            <a:gdLst>
              <a:gd name="connsiteX0" fmla="*/ 1384751 w 1724027"/>
              <a:gd name="connsiteY0" fmla="*/ 132614 h 1625262"/>
              <a:gd name="connsiteX1" fmla="*/ 1419260 w 1724027"/>
              <a:gd name="connsiteY1" fmla="*/ 157985 h 1625262"/>
              <a:gd name="connsiteX2" fmla="*/ 1482015 w 1724027"/>
              <a:gd name="connsiteY2" fmla="*/ 214707 h 1625262"/>
              <a:gd name="connsiteX3" fmla="*/ 1482015 w 1724027"/>
              <a:gd name="connsiteY3" fmla="*/ 1383249 h 1625262"/>
              <a:gd name="connsiteX4" fmla="*/ 313471 w 1724027"/>
              <a:gd name="connsiteY4" fmla="*/ 1383250 h 1625262"/>
              <a:gd name="connsiteX5" fmla="*/ 256749 w 1724027"/>
              <a:gd name="connsiteY5" fmla="*/ 1320495 h 1625262"/>
              <a:gd name="connsiteX6" fmla="*/ 231379 w 1724027"/>
              <a:gd name="connsiteY6" fmla="*/ 1285986 h 1625262"/>
              <a:gd name="connsiteX7" fmla="*/ 799030 w 1724027"/>
              <a:gd name="connsiteY7" fmla="*/ 446 h 1625262"/>
              <a:gd name="connsiteX8" fmla="*/ 885718 w 1724027"/>
              <a:gd name="connsiteY8" fmla="*/ 2126 h 1625262"/>
              <a:gd name="connsiteX9" fmla="*/ 1280935 w 1724027"/>
              <a:gd name="connsiteY9" fmla="*/ 136132 h 1625262"/>
              <a:gd name="connsiteX10" fmla="*/ 1313293 w 1724027"/>
              <a:gd name="connsiteY10" fmla="*/ 159921 h 1625262"/>
              <a:gd name="connsiteX11" fmla="*/ 159921 w 1724027"/>
              <a:gd name="connsiteY11" fmla="*/ 1313292 h 1625262"/>
              <a:gd name="connsiteX12" fmla="*/ 136133 w 1724027"/>
              <a:gd name="connsiteY12" fmla="*/ 1280935 h 1625262"/>
              <a:gd name="connsiteX13" fmla="*/ 242013 w 1724027"/>
              <a:gd name="connsiteY13" fmla="*/ 242013 h 1625262"/>
              <a:gd name="connsiteX14" fmla="*/ 799030 w 1724027"/>
              <a:gd name="connsiteY14" fmla="*/ 446 h 162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4027" h="1625262">
                <a:moveTo>
                  <a:pt x="1384751" y="132614"/>
                </a:moveTo>
                <a:lnTo>
                  <a:pt x="1419260" y="157985"/>
                </a:lnTo>
                <a:cubicBezTo>
                  <a:pt x="1440896" y="175631"/>
                  <a:pt x="1461847" y="194539"/>
                  <a:pt x="1482015" y="214707"/>
                </a:cubicBezTo>
                <a:cubicBezTo>
                  <a:pt x="1804698" y="537391"/>
                  <a:pt x="1804698" y="1060565"/>
                  <a:pt x="1482015" y="1383249"/>
                </a:cubicBezTo>
                <a:cubicBezTo>
                  <a:pt x="1159330" y="1705934"/>
                  <a:pt x="636155" y="1705934"/>
                  <a:pt x="313471" y="1383250"/>
                </a:cubicBezTo>
                <a:cubicBezTo>
                  <a:pt x="293304" y="1363082"/>
                  <a:pt x="274396" y="1342131"/>
                  <a:pt x="256749" y="1320495"/>
                </a:cubicBezTo>
                <a:lnTo>
                  <a:pt x="231379" y="1285986"/>
                </a:lnTo>
                <a:close/>
                <a:moveTo>
                  <a:pt x="799030" y="446"/>
                </a:moveTo>
                <a:cubicBezTo>
                  <a:pt x="827928" y="-502"/>
                  <a:pt x="856867" y="58"/>
                  <a:pt x="885718" y="2126"/>
                </a:cubicBezTo>
                <a:cubicBezTo>
                  <a:pt x="1024203" y="12053"/>
                  <a:pt x="1160664" y="56721"/>
                  <a:pt x="1280935" y="136132"/>
                </a:cubicBezTo>
                <a:lnTo>
                  <a:pt x="1313293" y="159921"/>
                </a:lnTo>
                <a:lnTo>
                  <a:pt x="159921" y="1313292"/>
                </a:lnTo>
                <a:lnTo>
                  <a:pt x="136133" y="1280935"/>
                </a:lnTo>
                <a:cubicBezTo>
                  <a:pt x="-75629" y="960211"/>
                  <a:pt x="-40336" y="524361"/>
                  <a:pt x="242013" y="242013"/>
                </a:cubicBezTo>
                <a:cubicBezTo>
                  <a:pt x="396422" y="87603"/>
                  <a:pt x="596739" y="7081"/>
                  <a:pt x="799030" y="446"/>
                </a:cubicBezTo>
                <a:close/>
              </a:path>
            </a:pathLst>
          </a:custGeom>
        </p:spPr>
        <p:txBody>
          <a:bodyPr wrap="square">
            <a:noAutofit/>
          </a:bodyPr>
          <a:lstStyle/>
          <a:p>
            <a:endParaRPr lang="en-US" dirty="0"/>
          </a:p>
        </p:txBody>
      </p:sp>
      <p:sp>
        <p:nvSpPr>
          <p:cNvPr id="14" name="Picture Placeholder 13"/>
          <p:cNvSpPr>
            <a:spLocks noGrp="1"/>
          </p:cNvSpPr>
          <p:nvPr>
            <p:ph type="pic" sz="quarter" idx="12"/>
          </p:nvPr>
        </p:nvSpPr>
        <p:spPr>
          <a:xfrm>
            <a:off x="9357830" y="1606034"/>
            <a:ext cx="1724026" cy="1625261"/>
          </a:xfrm>
          <a:custGeom>
            <a:avLst/>
            <a:gdLst>
              <a:gd name="connsiteX0" fmla="*/ 1384749 w 1724026"/>
              <a:gd name="connsiteY0" fmla="*/ 132613 h 1625261"/>
              <a:gd name="connsiteX1" fmla="*/ 1419258 w 1724026"/>
              <a:gd name="connsiteY1" fmla="*/ 157984 h 1625261"/>
              <a:gd name="connsiteX2" fmla="*/ 1482013 w 1724026"/>
              <a:gd name="connsiteY2" fmla="*/ 214706 h 1625261"/>
              <a:gd name="connsiteX3" fmla="*/ 1482013 w 1724026"/>
              <a:gd name="connsiteY3" fmla="*/ 1383248 h 1625261"/>
              <a:gd name="connsiteX4" fmla="*/ 313471 w 1724026"/>
              <a:gd name="connsiteY4" fmla="*/ 1383249 h 1625261"/>
              <a:gd name="connsiteX5" fmla="*/ 256749 w 1724026"/>
              <a:gd name="connsiteY5" fmla="*/ 1320494 h 1625261"/>
              <a:gd name="connsiteX6" fmla="*/ 231378 w 1724026"/>
              <a:gd name="connsiteY6" fmla="*/ 1285985 h 1625261"/>
              <a:gd name="connsiteX7" fmla="*/ 799028 w 1724026"/>
              <a:gd name="connsiteY7" fmla="*/ 446 h 1625261"/>
              <a:gd name="connsiteX8" fmla="*/ 885717 w 1724026"/>
              <a:gd name="connsiteY8" fmla="*/ 2126 h 1625261"/>
              <a:gd name="connsiteX9" fmla="*/ 1280934 w 1724026"/>
              <a:gd name="connsiteY9" fmla="*/ 136131 h 1625261"/>
              <a:gd name="connsiteX10" fmla="*/ 1313291 w 1724026"/>
              <a:gd name="connsiteY10" fmla="*/ 159920 h 1625261"/>
              <a:gd name="connsiteX11" fmla="*/ 159920 w 1724026"/>
              <a:gd name="connsiteY11" fmla="*/ 1313291 h 1625261"/>
              <a:gd name="connsiteX12" fmla="*/ 136132 w 1724026"/>
              <a:gd name="connsiteY12" fmla="*/ 1280934 h 1625261"/>
              <a:gd name="connsiteX13" fmla="*/ 242013 w 1724026"/>
              <a:gd name="connsiteY13" fmla="*/ 242011 h 1625261"/>
              <a:gd name="connsiteX14" fmla="*/ 799028 w 1724026"/>
              <a:gd name="connsiteY14" fmla="*/ 446 h 1625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4026" h="1625261">
                <a:moveTo>
                  <a:pt x="1384749" y="132613"/>
                </a:moveTo>
                <a:lnTo>
                  <a:pt x="1419258" y="157984"/>
                </a:lnTo>
                <a:cubicBezTo>
                  <a:pt x="1440894" y="175630"/>
                  <a:pt x="1461845" y="194538"/>
                  <a:pt x="1482013" y="214706"/>
                </a:cubicBezTo>
                <a:cubicBezTo>
                  <a:pt x="1804697" y="537390"/>
                  <a:pt x="1804697" y="1060564"/>
                  <a:pt x="1482013" y="1383248"/>
                </a:cubicBezTo>
                <a:cubicBezTo>
                  <a:pt x="1159329" y="1705933"/>
                  <a:pt x="636155" y="1705933"/>
                  <a:pt x="313471" y="1383249"/>
                </a:cubicBezTo>
                <a:cubicBezTo>
                  <a:pt x="293303" y="1363081"/>
                  <a:pt x="274395" y="1342130"/>
                  <a:pt x="256749" y="1320494"/>
                </a:cubicBezTo>
                <a:lnTo>
                  <a:pt x="231378" y="1285985"/>
                </a:lnTo>
                <a:close/>
                <a:moveTo>
                  <a:pt x="799028" y="446"/>
                </a:moveTo>
                <a:cubicBezTo>
                  <a:pt x="827927" y="-502"/>
                  <a:pt x="856866" y="58"/>
                  <a:pt x="885717" y="2126"/>
                </a:cubicBezTo>
                <a:cubicBezTo>
                  <a:pt x="1024201" y="12052"/>
                  <a:pt x="1160662" y="56720"/>
                  <a:pt x="1280934" y="136131"/>
                </a:cubicBezTo>
                <a:lnTo>
                  <a:pt x="1313291" y="159920"/>
                </a:lnTo>
                <a:lnTo>
                  <a:pt x="159920" y="1313291"/>
                </a:lnTo>
                <a:lnTo>
                  <a:pt x="136132" y="1280934"/>
                </a:lnTo>
                <a:cubicBezTo>
                  <a:pt x="-75630" y="960209"/>
                  <a:pt x="-40337" y="524360"/>
                  <a:pt x="242013" y="242011"/>
                </a:cubicBezTo>
                <a:cubicBezTo>
                  <a:pt x="396422" y="87602"/>
                  <a:pt x="596738" y="7080"/>
                  <a:pt x="799028" y="446"/>
                </a:cubicBezTo>
                <a:close/>
              </a:path>
            </a:pathLst>
          </a:custGeom>
        </p:spPr>
        <p:txBody>
          <a:bodyPr wrap="square">
            <a:noAutofit/>
          </a:bodyPr>
          <a:lstStyle/>
          <a:p>
            <a:endParaRPr lang="en-US"/>
          </a:p>
        </p:txBody>
      </p:sp>
    </p:spTree>
    <p:extLst>
      <p:ext uri="{BB962C8B-B14F-4D97-AF65-F5344CB8AC3E}">
        <p14:creationId xmlns:p14="http://schemas.microsoft.com/office/powerpoint/2010/main" val="39449278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233071" y="1688648"/>
            <a:ext cx="3709533" cy="3497024"/>
          </a:xfrm>
          <a:custGeom>
            <a:avLst/>
            <a:gdLst>
              <a:gd name="connsiteX0" fmla="*/ 2979522 w 3709533"/>
              <a:gd name="connsiteY0" fmla="*/ 285342 h 3497024"/>
              <a:gd name="connsiteX1" fmla="*/ 3053774 w 3709533"/>
              <a:gd name="connsiteY1" fmla="*/ 339930 h 3497024"/>
              <a:gd name="connsiteX2" fmla="*/ 3188802 w 3709533"/>
              <a:gd name="connsiteY2" fmla="*/ 461977 h 3497024"/>
              <a:gd name="connsiteX3" fmla="*/ 3188802 w 3709533"/>
              <a:gd name="connsiteY3" fmla="*/ 2976293 h 3497024"/>
              <a:gd name="connsiteX4" fmla="*/ 674486 w 3709533"/>
              <a:gd name="connsiteY4" fmla="*/ 2976293 h 3497024"/>
              <a:gd name="connsiteX5" fmla="*/ 552439 w 3709533"/>
              <a:gd name="connsiteY5" fmla="*/ 2841265 h 3497024"/>
              <a:gd name="connsiteX6" fmla="*/ 497851 w 3709533"/>
              <a:gd name="connsiteY6" fmla="*/ 2767013 h 3497024"/>
              <a:gd name="connsiteX7" fmla="*/ 1756562 w 3709533"/>
              <a:gd name="connsiteY7" fmla="*/ 127 h 3497024"/>
              <a:gd name="connsiteX8" fmla="*/ 2756146 w 3709533"/>
              <a:gd name="connsiteY8" fmla="*/ 292912 h 3497024"/>
              <a:gd name="connsiteX9" fmla="*/ 2825769 w 3709533"/>
              <a:gd name="connsiteY9" fmla="*/ 344097 h 3497024"/>
              <a:gd name="connsiteX10" fmla="*/ 344097 w 3709533"/>
              <a:gd name="connsiteY10" fmla="*/ 2825769 h 3497024"/>
              <a:gd name="connsiteX11" fmla="*/ 292912 w 3709533"/>
              <a:gd name="connsiteY11" fmla="*/ 2756146 h 3497024"/>
              <a:gd name="connsiteX12" fmla="*/ 520732 w 3709533"/>
              <a:gd name="connsiteY12" fmla="*/ 520732 h 3497024"/>
              <a:gd name="connsiteX13" fmla="*/ 1756562 w 3709533"/>
              <a:gd name="connsiteY13" fmla="*/ 127 h 349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9533" h="3497024">
                <a:moveTo>
                  <a:pt x="2979522" y="285342"/>
                </a:moveTo>
                <a:lnTo>
                  <a:pt x="3053774" y="339930"/>
                </a:lnTo>
                <a:cubicBezTo>
                  <a:pt x="3100328" y="377900"/>
                  <a:pt x="3145408" y="418583"/>
                  <a:pt x="3188802" y="461977"/>
                </a:cubicBezTo>
                <a:cubicBezTo>
                  <a:pt x="3883111" y="1156286"/>
                  <a:pt x="3883111" y="2281984"/>
                  <a:pt x="3188802" y="2976293"/>
                </a:cubicBezTo>
                <a:cubicBezTo>
                  <a:pt x="2494494" y="3670602"/>
                  <a:pt x="1368795" y="3670602"/>
                  <a:pt x="674486" y="2976293"/>
                </a:cubicBezTo>
                <a:cubicBezTo>
                  <a:pt x="631092" y="2932899"/>
                  <a:pt x="590409" y="2887819"/>
                  <a:pt x="552439" y="2841265"/>
                </a:cubicBezTo>
                <a:lnTo>
                  <a:pt x="497851" y="2767013"/>
                </a:lnTo>
                <a:close/>
                <a:moveTo>
                  <a:pt x="1756562" y="127"/>
                </a:moveTo>
                <a:cubicBezTo>
                  <a:pt x="2104903" y="-4025"/>
                  <a:pt x="2454231" y="93569"/>
                  <a:pt x="2756146" y="292912"/>
                </a:cubicBezTo>
                <a:lnTo>
                  <a:pt x="2825769" y="344097"/>
                </a:lnTo>
                <a:lnTo>
                  <a:pt x="344097" y="2825769"/>
                </a:lnTo>
                <a:lnTo>
                  <a:pt x="292912" y="2756146"/>
                </a:lnTo>
                <a:cubicBezTo>
                  <a:pt x="-162729" y="2066055"/>
                  <a:pt x="-86789" y="1128253"/>
                  <a:pt x="520732" y="520732"/>
                </a:cubicBezTo>
                <a:cubicBezTo>
                  <a:pt x="862462" y="179002"/>
                  <a:pt x="1308694" y="5467"/>
                  <a:pt x="1756562" y="127"/>
                </a:cubicBezTo>
                <a:close/>
              </a:path>
            </a:pathLst>
          </a:custGeom>
        </p:spPr>
        <p:txBody>
          <a:bodyPr wrap="square">
            <a:noAutofit/>
          </a:bodyPr>
          <a:lstStyle/>
          <a:p>
            <a:endParaRPr lang="en-US"/>
          </a:p>
        </p:txBody>
      </p:sp>
    </p:spTree>
    <p:extLst>
      <p:ext uri="{BB962C8B-B14F-4D97-AF65-F5344CB8AC3E}">
        <p14:creationId xmlns:p14="http://schemas.microsoft.com/office/powerpoint/2010/main" val="26284741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24B6C9F-A232-45F6-84E5-3E05B81765E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BDD0C0CF-CCC8-426F-9874-547613BB968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DEAF3031-BF90-48D4-8161-79E9A834A31F}"/>
              </a:ext>
            </a:extLst>
          </p:cNvPr>
          <p:cNvSpPr>
            <a:spLocks noGrp="1"/>
          </p:cNvSpPr>
          <p:nvPr>
            <p:ph type="dt" sz="half" idx="10"/>
          </p:nvPr>
        </p:nvSpPr>
        <p:spPr/>
        <p:txBody>
          <a:bodyPr/>
          <a:lstStyle/>
          <a:p>
            <a:fld id="{4F6BBA66-6E72-4469-AAC4-C58D000EC76F}" type="datetimeFigureOut">
              <a:rPr lang="zh-CN" altLang="en-US" smtClean="0"/>
              <a:t>2017/11/6</a:t>
            </a:fld>
            <a:endParaRPr lang="zh-CN" altLang="en-US"/>
          </a:p>
        </p:txBody>
      </p:sp>
      <p:sp>
        <p:nvSpPr>
          <p:cNvPr id="5" name="页脚占位符 4">
            <a:extLst>
              <a:ext uri="{FF2B5EF4-FFF2-40B4-BE49-F238E27FC236}">
                <a16:creationId xmlns:a16="http://schemas.microsoft.com/office/drawing/2014/main" xmlns="" id="{BAB10865-8419-4B0E-89FE-A9688125510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5D0A6F9-51B2-45BE-BB43-DA0BA93DFC70}"/>
              </a:ext>
            </a:extLst>
          </p:cNvPr>
          <p:cNvSpPr>
            <a:spLocks noGrp="1"/>
          </p:cNvSpPr>
          <p:nvPr>
            <p:ph type="sldNum" sz="quarter" idx="12"/>
          </p:nvPr>
        </p:nvSpPr>
        <p:spPr/>
        <p:txBody>
          <a:bodyPr/>
          <a:lstStyle/>
          <a:p>
            <a:fld id="{0C97A223-75F9-4BD7-9AF0-8AF20E91B468}" type="slidenum">
              <a:rPr lang="zh-CN" altLang="en-US" smtClean="0"/>
              <a:t>‹#›</a:t>
            </a:fld>
            <a:endParaRPr lang="zh-CN" altLang="en-US"/>
          </a:p>
        </p:txBody>
      </p:sp>
    </p:spTree>
    <p:extLst>
      <p:ext uri="{BB962C8B-B14F-4D97-AF65-F5344CB8AC3E}">
        <p14:creationId xmlns:p14="http://schemas.microsoft.com/office/powerpoint/2010/main" val="360174471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475943" y="1549733"/>
            <a:ext cx="3240114" cy="3758534"/>
          </a:xfrm>
          <a:custGeom>
            <a:avLst/>
            <a:gdLst>
              <a:gd name="connsiteX0" fmla="*/ 1620057 w 3240114"/>
              <a:gd name="connsiteY0" fmla="*/ 0 h 3758534"/>
              <a:gd name="connsiteX1" fmla="*/ 3240114 w 3240114"/>
              <a:gd name="connsiteY1" fmla="*/ 929784 h 3758534"/>
              <a:gd name="connsiteX2" fmla="*/ 3240114 w 3240114"/>
              <a:gd name="connsiteY2" fmla="*/ 2828750 h 3758534"/>
              <a:gd name="connsiteX3" fmla="*/ 1620057 w 3240114"/>
              <a:gd name="connsiteY3" fmla="*/ 3758534 h 3758534"/>
              <a:gd name="connsiteX4" fmla="*/ 0 w 3240114"/>
              <a:gd name="connsiteY4" fmla="*/ 2828750 h 3758534"/>
              <a:gd name="connsiteX5" fmla="*/ 0 w 3240114"/>
              <a:gd name="connsiteY5" fmla="*/ 929784 h 375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0114" h="3758534">
                <a:moveTo>
                  <a:pt x="1620057" y="0"/>
                </a:moveTo>
                <a:lnTo>
                  <a:pt x="3240114" y="929784"/>
                </a:lnTo>
                <a:lnTo>
                  <a:pt x="3240114" y="2828750"/>
                </a:lnTo>
                <a:lnTo>
                  <a:pt x="1620057" y="3758534"/>
                </a:lnTo>
                <a:lnTo>
                  <a:pt x="0" y="2828750"/>
                </a:lnTo>
                <a:lnTo>
                  <a:pt x="0" y="929784"/>
                </a:lnTo>
                <a:close/>
              </a:path>
            </a:pathLst>
          </a:custGeom>
        </p:spPr>
        <p:txBody>
          <a:bodyPr wrap="square">
            <a:noAutofit/>
          </a:bodyPr>
          <a:lstStyle/>
          <a:p>
            <a:endParaRPr lang="en-US"/>
          </a:p>
        </p:txBody>
      </p:sp>
    </p:spTree>
    <p:extLst>
      <p:ext uri="{BB962C8B-B14F-4D97-AF65-F5344CB8AC3E}">
        <p14:creationId xmlns:p14="http://schemas.microsoft.com/office/powerpoint/2010/main" val="379468213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4733544" y="1723372"/>
            <a:ext cx="2724912" cy="3411257"/>
          </a:xfrm>
          <a:custGeom>
            <a:avLst/>
            <a:gdLst>
              <a:gd name="connsiteX0" fmla="*/ 1917319 w 2724912"/>
              <a:gd name="connsiteY0" fmla="*/ 2666021 h 3411257"/>
              <a:gd name="connsiteX1" fmla="*/ 1757299 w 2724912"/>
              <a:gd name="connsiteY1" fmla="*/ 2704883 h 3411257"/>
              <a:gd name="connsiteX2" fmla="*/ 1787017 w 2724912"/>
              <a:gd name="connsiteY2" fmla="*/ 3006635 h 3411257"/>
              <a:gd name="connsiteX3" fmla="*/ 1924177 w 2724912"/>
              <a:gd name="connsiteY3" fmla="*/ 3066071 h 3411257"/>
              <a:gd name="connsiteX4" fmla="*/ 2051050 w 2724912"/>
              <a:gd name="connsiteY4" fmla="*/ 3022637 h 3411257"/>
              <a:gd name="connsiteX5" fmla="*/ 2075053 w 2724912"/>
              <a:gd name="connsiteY5" fmla="*/ 2832899 h 3411257"/>
              <a:gd name="connsiteX6" fmla="*/ 2046478 w 2724912"/>
              <a:gd name="connsiteY6" fmla="*/ 2695739 h 3411257"/>
              <a:gd name="connsiteX7" fmla="*/ 1917319 w 2724912"/>
              <a:gd name="connsiteY7" fmla="*/ 2666021 h 3411257"/>
              <a:gd name="connsiteX8" fmla="*/ 544195 w 2724912"/>
              <a:gd name="connsiteY8" fmla="*/ 1806485 h 3411257"/>
              <a:gd name="connsiteX9" fmla="*/ 1037971 w 2724912"/>
              <a:gd name="connsiteY9" fmla="*/ 1806485 h 3411257"/>
              <a:gd name="connsiteX10" fmla="*/ 1037971 w 2724912"/>
              <a:gd name="connsiteY10" fmla="*/ 3383825 h 3411257"/>
              <a:gd name="connsiteX11" fmla="*/ 544195 w 2724912"/>
              <a:gd name="connsiteY11" fmla="*/ 3383825 h 3411257"/>
              <a:gd name="connsiteX12" fmla="*/ 544195 w 2724912"/>
              <a:gd name="connsiteY12" fmla="*/ 2396273 h 3411257"/>
              <a:gd name="connsiteX13" fmla="*/ 562483 w 2724912"/>
              <a:gd name="connsiteY13" fmla="*/ 2192819 h 3411257"/>
              <a:gd name="connsiteX14" fmla="*/ 199009 w 2724912"/>
              <a:gd name="connsiteY14" fmla="*/ 2263685 h 3411257"/>
              <a:gd name="connsiteX15" fmla="*/ 141859 w 2724912"/>
              <a:gd name="connsiteY15" fmla="*/ 1959647 h 3411257"/>
              <a:gd name="connsiteX16" fmla="*/ 1997329 w 2724912"/>
              <a:gd name="connsiteY16" fmla="*/ 1779053 h 3411257"/>
              <a:gd name="connsiteX17" fmla="*/ 2429383 w 2724912"/>
              <a:gd name="connsiteY17" fmla="*/ 1829345 h 3411257"/>
              <a:gd name="connsiteX18" fmla="*/ 2411095 w 2724912"/>
              <a:gd name="connsiteY18" fmla="*/ 2124239 h 3411257"/>
              <a:gd name="connsiteX19" fmla="*/ 1997329 w 2724912"/>
              <a:gd name="connsiteY19" fmla="*/ 2124239 h 3411257"/>
              <a:gd name="connsiteX20" fmla="*/ 1812163 w 2724912"/>
              <a:gd name="connsiteY20" fmla="*/ 2179103 h 3411257"/>
              <a:gd name="connsiteX21" fmla="*/ 1759585 w 2724912"/>
              <a:gd name="connsiteY21" fmla="*/ 2419133 h 3411257"/>
              <a:gd name="connsiteX22" fmla="*/ 2065909 w 2724912"/>
              <a:gd name="connsiteY22" fmla="*/ 2341409 h 3411257"/>
              <a:gd name="connsiteX23" fmla="*/ 2436241 w 2724912"/>
              <a:gd name="connsiteY23" fmla="*/ 2451137 h 3411257"/>
              <a:gd name="connsiteX24" fmla="*/ 2536825 w 2724912"/>
              <a:gd name="connsiteY24" fmla="*/ 2821469 h 3411257"/>
              <a:gd name="connsiteX25" fmla="*/ 2510536 w 2724912"/>
              <a:gd name="connsiteY25" fmla="*/ 3091217 h 3411257"/>
              <a:gd name="connsiteX26" fmla="*/ 2416810 w 2724912"/>
              <a:gd name="connsiteY26" fmla="*/ 3271811 h 3411257"/>
              <a:gd name="connsiteX27" fmla="*/ 2228215 w 2724912"/>
              <a:gd name="connsiteY27" fmla="*/ 3379253 h 3411257"/>
              <a:gd name="connsiteX28" fmla="*/ 1919605 w 2724912"/>
              <a:gd name="connsiteY28" fmla="*/ 3411257 h 3411257"/>
              <a:gd name="connsiteX29" fmla="*/ 1618996 w 2724912"/>
              <a:gd name="connsiteY29" fmla="*/ 3378110 h 3411257"/>
              <a:gd name="connsiteX30" fmla="*/ 1424686 w 2724912"/>
              <a:gd name="connsiteY30" fmla="*/ 3253523 h 3411257"/>
              <a:gd name="connsiteX31" fmla="*/ 1314958 w 2724912"/>
              <a:gd name="connsiteY31" fmla="*/ 3008921 h 3411257"/>
              <a:gd name="connsiteX32" fmla="*/ 1284097 w 2724912"/>
              <a:gd name="connsiteY32" fmla="*/ 2608871 h 3411257"/>
              <a:gd name="connsiteX33" fmla="*/ 1303528 w 2724912"/>
              <a:gd name="connsiteY33" fmla="*/ 2297975 h 3411257"/>
              <a:gd name="connsiteX34" fmla="*/ 1365250 w 2724912"/>
              <a:gd name="connsiteY34" fmla="*/ 2073947 h 3411257"/>
              <a:gd name="connsiteX35" fmla="*/ 1462405 w 2724912"/>
              <a:gd name="connsiteY35" fmla="*/ 1924214 h 3411257"/>
              <a:gd name="connsiteX36" fmla="*/ 1601851 w 2724912"/>
              <a:gd name="connsiteY36" fmla="*/ 1833917 h 3411257"/>
              <a:gd name="connsiteX37" fmla="*/ 1777873 w 2724912"/>
              <a:gd name="connsiteY37" fmla="*/ 1790483 h 3411257"/>
              <a:gd name="connsiteX38" fmla="*/ 1997329 w 2724912"/>
              <a:gd name="connsiteY38" fmla="*/ 1779053 h 3411257"/>
              <a:gd name="connsiteX39" fmla="*/ 2045970 w 2724912"/>
              <a:gd name="connsiteY39" fmla="*/ 368046 h 3411257"/>
              <a:gd name="connsiteX40" fmla="*/ 1933956 w 2724912"/>
              <a:gd name="connsiteY40" fmla="*/ 396621 h 3411257"/>
              <a:gd name="connsiteX41" fmla="*/ 1882521 w 2724912"/>
              <a:gd name="connsiteY41" fmla="*/ 520065 h 3411257"/>
              <a:gd name="connsiteX42" fmla="*/ 1865376 w 2724912"/>
              <a:gd name="connsiteY42" fmla="*/ 820674 h 3411257"/>
              <a:gd name="connsiteX43" fmla="*/ 1882521 w 2724912"/>
              <a:gd name="connsiteY43" fmla="*/ 1121283 h 3411257"/>
              <a:gd name="connsiteX44" fmla="*/ 1933956 w 2724912"/>
              <a:gd name="connsiteY44" fmla="*/ 1244727 h 3411257"/>
              <a:gd name="connsiteX45" fmla="*/ 2045970 w 2724912"/>
              <a:gd name="connsiteY45" fmla="*/ 1273302 h 3411257"/>
              <a:gd name="connsiteX46" fmla="*/ 2163699 w 2724912"/>
              <a:gd name="connsiteY46" fmla="*/ 1244727 h 3411257"/>
              <a:gd name="connsiteX47" fmla="*/ 2216277 w 2724912"/>
              <a:gd name="connsiteY47" fmla="*/ 1121283 h 3411257"/>
              <a:gd name="connsiteX48" fmla="*/ 2233422 w 2724912"/>
              <a:gd name="connsiteY48" fmla="*/ 820674 h 3411257"/>
              <a:gd name="connsiteX49" fmla="*/ 2216277 w 2724912"/>
              <a:gd name="connsiteY49" fmla="*/ 520065 h 3411257"/>
              <a:gd name="connsiteX50" fmla="*/ 2163699 w 2724912"/>
              <a:gd name="connsiteY50" fmla="*/ 396621 h 3411257"/>
              <a:gd name="connsiteX51" fmla="*/ 2045970 w 2724912"/>
              <a:gd name="connsiteY51" fmla="*/ 368046 h 3411257"/>
              <a:gd name="connsiteX52" fmla="*/ 603504 w 2724912"/>
              <a:gd name="connsiteY52" fmla="*/ 4572 h 3411257"/>
              <a:gd name="connsiteX53" fmla="*/ 1038987 w 2724912"/>
              <a:gd name="connsiteY53" fmla="*/ 90297 h 3411257"/>
              <a:gd name="connsiteX54" fmla="*/ 1186434 w 2724912"/>
              <a:gd name="connsiteY54" fmla="*/ 397764 h 3411257"/>
              <a:gd name="connsiteX55" fmla="*/ 1141857 w 2724912"/>
              <a:gd name="connsiteY55" fmla="*/ 620649 h 3411257"/>
              <a:gd name="connsiteX56" fmla="*/ 946404 w 2724912"/>
              <a:gd name="connsiteY56" fmla="*/ 864108 h 3411257"/>
              <a:gd name="connsiteX57" fmla="*/ 573786 w 2724912"/>
              <a:gd name="connsiteY57" fmla="*/ 1216152 h 3411257"/>
              <a:gd name="connsiteX58" fmla="*/ 784098 w 2724912"/>
              <a:gd name="connsiteY58" fmla="*/ 1193292 h 3411257"/>
              <a:gd name="connsiteX59" fmla="*/ 1223010 w 2724912"/>
              <a:gd name="connsiteY59" fmla="*/ 1193292 h 3411257"/>
              <a:gd name="connsiteX60" fmla="*/ 1223010 w 2724912"/>
              <a:gd name="connsiteY60" fmla="*/ 1609344 h 3411257"/>
              <a:gd name="connsiteX61" fmla="*/ 0 w 2724912"/>
              <a:gd name="connsiteY61" fmla="*/ 1609344 h 3411257"/>
              <a:gd name="connsiteX62" fmla="*/ 0 w 2724912"/>
              <a:gd name="connsiteY62" fmla="*/ 1362456 h 3411257"/>
              <a:gd name="connsiteX63" fmla="*/ 68580 w 2724912"/>
              <a:gd name="connsiteY63" fmla="*/ 1163574 h 3411257"/>
              <a:gd name="connsiteX64" fmla="*/ 397764 w 2724912"/>
              <a:gd name="connsiteY64" fmla="*/ 841248 h 3411257"/>
              <a:gd name="connsiteX65" fmla="*/ 678942 w 2724912"/>
              <a:gd name="connsiteY65" fmla="*/ 461772 h 3411257"/>
              <a:gd name="connsiteX66" fmla="*/ 650367 w 2724912"/>
              <a:gd name="connsiteY66" fmla="*/ 421767 h 3411257"/>
              <a:gd name="connsiteX67" fmla="*/ 539496 w 2724912"/>
              <a:gd name="connsiteY67" fmla="*/ 413766 h 3411257"/>
              <a:gd name="connsiteX68" fmla="*/ 29718 w 2724912"/>
              <a:gd name="connsiteY68" fmla="*/ 418338 h 3411257"/>
              <a:gd name="connsiteX69" fmla="*/ 13716 w 2724912"/>
              <a:gd name="connsiteY69" fmla="*/ 54864 h 3411257"/>
              <a:gd name="connsiteX70" fmla="*/ 603504 w 2724912"/>
              <a:gd name="connsiteY70" fmla="*/ 4572 h 3411257"/>
              <a:gd name="connsiteX71" fmla="*/ 2048256 w 2724912"/>
              <a:gd name="connsiteY71" fmla="*/ 0 h 3411257"/>
              <a:gd name="connsiteX72" fmla="*/ 2576322 w 2724912"/>
              <a:gd name="connsiteY72" fmla="*/ 177165 h 3411257"/>
              <a:gd name="connsiteX73" fmla="*/ 2724912 w 2724912"/>
              <a:gd name="connsiteY73" fmla="*/ 820674 h 3411257"/>
              <a:gd name="connsiteX74" fmla="*/ 2576322 w 2724912"/>
              <a:gd name="connsiteY74" fmla="*/ 1464183 h 3411257"/>
              <a:gd name="connsiteX75" fmla="*/ 2048256 w 2724912"/>
              <a:gd name="connsiteY75" fmla="*/ 1641348 h 3411257"/>
              <a:gd name="connsiteX76" fmla="*/ 1522476 w 2724912"/>
              <a:gd name="connsiteY76" fmla="*/ 1464183 h 3411257"/>
              <a:gd name="connsiteX77" fmla="*/ 1373886 w 2724912"/>
              <a:gd name="connsiteY77" fmla="*/ 820674 h 3411257"/>
              <a:gd name="connsiteX78" fmla="*/ 1522476 w 2724912"/>
              <a:gd name="connsiteY78" fmla="*/ 177165 h 3411257"/>
              <a:gd name="connsiteX79" fmla="*/ 2048256 w 2724912"/>
              <a:gd name="connsiteY79" fmla="*/ 0 h 341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724912" h="3411257">
                <a:moveTo>
                  <a:pt x="1917319" y="2666021"/>
                </a:moveTo>
                <a:cubicBezTo>
                  <a:pt x="1863979" y="2666021"/>
                  <a:pt x="1810639" y="2678975"/>
                  <a:pt x="1757299" y="2704883"/>
                </a:cubicBezTo>
                <a:cubicBezTo>
                  <a:pt x="1758823" y="2866427"/>
                  <a:pt x="1768729" y="2967011"/>
                  <a:pt x="1787017" y="3006635"/>
                </a:cubicBezTo>
                <a:cubicBezTo>
                  <a:pt x="1805305" y="3046259"/>
                  <a:pt x="1851025" y="3066071"/>
                  <a:pt x="1924177" y="3066071"/>
                </a:cubicBezTo>
                <a:cubicBezTo>
                  <a:pt x="1992757" y="3066071"/>
                  <a:pt x="2035048" y="3051593"/>
                  <a:pt x="2051050" y="3022637"/>
                </a:cubicBezTo>
                <a:cubicBezTo>
                  <a:pt x="2067052" y="2993681"/>
                  <a:pt x="2075053" y="2930435"/>
                  <a:pt x="2075053" y="2832899"/>
                </a:cubicBezTo>
                <a:cubicBezTo>
                  <a:pt x="2075053" y="2761271"/>
                  <a:pt x="2065528" y="2715551"/>
                  <a:pt x="2046478" y="2695739"/>
                </a:cubicBezTo>
                <a:cubicBezTo>
                  <a:pt x="2027428" y="2675927"/>
                  <a:pt x="1984375" y="2666021"/>
                  <a:pt x="1917319" y="2666021"/>
                </a:cubicBezTo>
                <a:close/>
                <a:moveTo>
                  <a:pt x="544195" y="1806485"/>
                </a:moveTo>
                <a:lnTo>
                  <a:pt x="1037971" y="1806485"/>
                </a:lnTo>
                <a:lnTo>
                  <a:pt x="1037971" y="3383825"/>
                </a:lnTo>
                <a:lnTo>
                  <a:pt x="544195" y="3383825"/>
                </a:lnTo>
                <a:lnTo>
                  <a:pt x="544195" y="2396273"/>
                </a:lnTo>
                <a:cubicBezTo>
                  <a:pt x="544195" y="2312453"/>
                  <a:pt x="550291" y="2244635"/>
                  <a:pt x="562483" y="2192819"/>
                </a:cubicBezTo>
                <a:lnTo>
                  <a:pt x="199009" y="2263685"/>
                </a:lnTo>
                <a:lnTo>
                  <a:pt x="141859" y="1959647"/>
                </a:lnTo>
                <a:close/>
                <a:moveTo>
                  <a:pt x="1997329" y="1779053"/>
                </a:moveTo>
                <a:cubicBezTo>
                  <a:pt x="2171065" y="1779053"/>
                  <a:pt x="2315083" y="1795817"/>
                  <a:pt x="2429383" y="1829345"/>
                </a:cubicBezTo>
                <a:lnTo>
                  <a:pt x="2411095" y="2124239"/>
                </a:lnTo>
                <a:lnTo>
                  <a:pt x="1997329" y="2124239"/>
                </a:lnTo>
                <a:cubicBezTo>
                  <a:pt x="1904365" y="2124239"/>
                  <a:pt x="1842643" y="2142527"/>
                  <a:pt x="1812163" y="2179103"/>
                </a:cubicBezTo>
                <a:cubicBezTo>
                  <a:pt x="1781683" y="2215679"/>
                  <a:pt x="1764157" y="2295689"/>
                  <a:pt x="1759585" y="2419133"/>
                </a:cubicBezTo>
                <a:cubicBezTo>
                  <a:pt x="1831213" y="2367317"/>
                  <a:pt x="1933321" y="2341409"/>
                  <a:pt x="2065909" y="2341409"/>
                </a:cubicBezTo>
                <a:cubicBezTo>
                  <a:pt x="2245741" y="2341409"/>
                  <a:pt x="2369185" y="2377985"/>
                  <a:pt x="2436241" y="2451137"/>
                </a:cubicBezTo>
                <a:cubicBezTo>
                  <a:pt x="2503297" y="2524289"/>
                  <a:pt x="2536825" y="2647733"/>
                  <a:pt x="2536825" y="2821469"/>
                </a:cubicBezTo>
                <a:cubicBezTo>
                  <a:pt x="2536825" y="2931197"/>
                  <a:pt x="2528062" y="3021113"/>
                  <a:pt x="2510536" y="3091217"/>
                </a:cubicBezTo>
                <a:cubicBezTo>
                  <a:pt x="2493010" y="3161321"/>
                  <a:pt x="2461768" y="3221519"/>
                  <a:pt x="2416810" y="3271811"/>
                </a:cubicBezTo>
                <a:cubicBezTo>
                  <a:pt x="2371852" y="3322103"/>
                  <a:pt x="2308987" y="3357917"/>
                  <a:pt x="2228215" y="3379253"/>
                </a:cubicBezTo>
                <a:cubicBezTo>
                  <a:pt x="2147443" y="3400589"/>
                  <a:pt x="2044573" y="3411257"/>
                  <a:pt x="1919605" y="3411257"/>
                </a:cubicBezTo>
                <a:cubicBezTo>
                  <a:pt x="1796161" y="3411257"/>
                  <a:pt x="1695958" y="3400208"/>
                  <a:pt x="1618996" y="3378110"/>
                </a:cubicBezTo>
                <a:cubicBezTo>
                  <a:pt x="1542034" y="3356012"/>
                  <a:pt x="1477264" y="3314483"/>
                  <a:pt x="1424686" y="3253523"/>
                </a:cubicBezTo>
                <a:cubicBezTo>
                  <a:pt x="1372108" y="3192563"/>
                  <a:pt x="1335532" y="3111029"/>
                  <a:pt x="1314958" y="3008921"/>
                </a:cubicBezTo>
                <a:cubicBezTo>
                  <a:pt x="1294384" y="2906813"/>
                  <a:pt x="1284097" y="2773463"/>
                  <a:pt x="1284097" y="2608871"/>
                </a:cubicBezTo>
                <a:cubicBezTo>
                  <a:pt x="1284097" y="2489999"/>
                  <a:pt x="1290574" y="2386367"/>
                  <a:pt x="1303528" y="2297975"/>
                </a:cubicBezTo>
                <a:cubicBezTo>
                  <a:pt x="1316482" y="2209583"/>
                  <a:pt x="1337056" y="2134907"/>
                  <a:pt x="1365250" y="2073947"/>
                </a:cubicBezTo>
                <a:cubicBezTo>
                  <a:pt x="1393444" y="2012987"/>
                  <a:pt x="1425829" y="1963076"/>
                  <a:pt x="1462405" y="1924214"/>
                </a:cubicBezTo>
                <a:cubicBezTo>
                  <a:pt x="1498981" y="1885352"/>
                  <a:pt x="1545463" y="1855253"/>
                  <a:pt x="1601851" y="1833917"/>
                </a:cubicBezTo>
                <a:cubicBezTo>
                  <a:pt x="1658239" y="1812581"/>
                  <a:pt x="1716913" y="1798103"/>
                  <a:pt x="1777873" y="1790483"/>
                </a:cubicBezTo>
                <a:cubicBezTo>
                  <a:pt x="1838833" y="1782863"/>
                  <a:pt x="1911985" y="1779053"/>
                  <a:pt x="1997329" y="1779053"/>
                </a:cubicBezTo>
                <a:close/>
                <a:moveTo>
                  <a:pt x="2045970" y="368046"/>
                </a:moveTo>
                <a:cubicBezTo>
                  <a:pt x="1994154" y="368046"/>
                  <a:pt x="1956816" y="377571"/>
                  <a:pt x="1933956" y="396621"/>
                </a:cubicBezTo>
                <a:cubicBezTo>
                  <a:pt x="1911096" y="415671"/>
                  <a:pt x="1893951" y="456819"/>
                  <a:pt x="1882521" y="520065"/>
                </a:cubicBezTo>
                <a:cubicBezTo>
                  <a:pt x="1871091" y="583311"/>
                  <a:pt x="1865376" y="683514"/>
                  <a:pt x="1865376" y="820674"/>
                </a:cubicBezTo>
                <a:cubicBezTo>
                  <a:pt x="1865376" y="957834"/>
                  <a:pt x="1871091" y="1058037"/>
                  <a:pt x="1882521" y="1121283"/>
                </a:cubicBezTo>
                <a:cubicBezTo>
                  <a:pt x="1893951" y="1184529"/>
                  <a:pt x="1911096" y="1225677"/>
                  <a:pt x="1933956" y="1244727"/>
                </a:cubicBezTo>
                <a:cubicBezTo>
                  <a:pt x="1956816" y="1263777"/>
                  <a:pt x="1994154" y="1273302"/>
                  <a:pt x="2045970" y="1273302"/>
                </a:cubicBezTo>
                <a:cubicBezTo>
                  <a:pt x="2100834" y="1273302"/>
                  <a:pt x="2140077" y="1263777"/>
                  <a:pt x="2163699" y="1244727"/>
                </a:cubicBezTo>
                <a:cubicBezTo>
                  <a:pt x="2187321" y="1225677"/>
                  <a:pt x="2204847" y="1184529"/>
                  <a:pt x="2216277" y="1121283"/>
                </a:cubicBezTo>
                <a:cubicBezTo>
                  <a:pt x="2227707" y="1058037"/>
                  <a:pt x="2233422" y="957834"/>
                  <a:pt x="2233422" y="820674"/>
                </a:cubicBezTo>
                <a:cubicBezTo>
                  <a:pt x="2233422" y="683514"/>
                  <a:pt x="2227707" y="583311"/>
                  <a:pt x="2216277" y="520065"/>
                </a:cubicBezTo>
                <a:cubicBezTo>
                  <a:pt x="2204847" y="456819"/>
                  <a:pt x="2187321" y="415671"/>
                  <a:pt x="2163699" y="396621"/>
                </a:cubicBezTo>
                <a:cubicBezTo>
                  <a:pt x="2140077" y="377571"/>
                  <a:pt x="2100834" y="368046"/>
                  <a:pt x="2045970" y="368046"/>
                </a:cubicBezTo>
                <a:close/>
                <a:moveTo>
                  <a:pt x="603504" y="4572"/>
                </a:moveTo>
                <a:cubicBezTo>
                  <a:pt x="795528" y="4572"/>
                  <a:pt x="940689" y="33147"/>
                  <a:pt x="1038987" y="90297"/>
                </a:cubicBezTo>
                <a:cubicBezTo>
                  <a:pt x="1137285" y="147447"/>
                  <a:pt x="1186434" y="249936"/>
                  <a:pt x="1186434" y="397764"/>
                </a:cubicBezTo>
                <a:cubicBezTo>
                  <a:pt x="1186434" y="484632"/>
                  <a:pt x="1171575" y="558927"/>
                  <a:pt x="1141857" y="620649"/>
                </a:cubicBezTo>
                <a:cubicBezTo>
                  <a:pt x="1112139" y="682371"/>
                  <a:pt x="1046988" y="763524"/>
                  <a:pt x="946404" y="864108"/>
                </a:cubicBezTo>
                <a:lnTo>
                  <a:pt x="573786" y="1216152"/>
                </a:lnTo>
                <a:cubicBezTo>
                  <a:pt x="634746" y="1197864"/>
                  <a:pt x="704850" y="1190244"/>
                  <a:pt x="784098" y="1193292"/>
                </a:cubicBezTo>
                <a:lnTo>
                  <a:pt x="1223010" y="1193292"/>
                </a:lnTo>
                <a:lnTo>
                  <a:pt x="1223010" y="1609344"/>
                </a:lnTo>
                <a:lnTo>
                  <a:pt x="0" y="1609344"/>
                </a:lnTo>
                <a:lnTo>
                  <a:pt x="0" y="1362456"/>
                </a:lnTo>
                <a:cubicBezTo>
                  <a:pt x="0" y="1283208"/>
                  <a:pt x="22860" y="1216914"/>
                  <a:pt x="68580" y="1163574"/>
                </a:cubicBezTo>
                <a:lnTo>
                  <a:pt x="397764" y="841248"/>
                </a:lnTo>
                <a:cubicBezTo>
                  <a:pt x="585216" y="653796"/>
                  <a:pt x="678942" y="527304"/>
                  <a:pt x="678942" y="461772"/>
                </a:cubicBezTo>
                <a:cubicBezTo>
                  <a:pt x="678942" y="440436"/>
                  <a:pt x="669417" y="427101"/>
                  <a:pt x="650367" y="421767"/>
                </a:cubicBezTo>
                <a:cubicBezTo>
                  <a:pt x="631317" y="416433"/>
                  <a:pt x="594360" y="413766"/>
                  <a:pt x="539496" y="413766"/>
                </a:cubicBezTo>
                <a:cubicBezTo>
                  <a:pt x="348996" y="413766"/>
                  <a:pt x="179070" y="415290"/>
                  <a:pt x="29718" y="418338"/>
                </a:cubicBezTo>
                <a:lnTo>
                  <a:pt x="13716" y="54864"/>
                </a:lnTo>
                <a:cubicBezTo>
                  <a:pt x="196596" y="21336"/>
                  <a:pt x="393192" y="4572"/>
                  <a:pt x="603504" y="4572"/>
                </a:cubicBezTo>
                <a:close/>
                <a:moveTo>
                  <a:pt x="2048256" y="0"/>
                </a:moveTo>
                <a:cubicBezTo>
                  <a:pt x="2301240" y="0"/>
                  <a:pt x="2477262" y="59055"/>
                  <a:pt x="2576322" y="177165"/>
                </a:cubicBezTo>
                <a:cubicBezTo>
                  <a:pt x="2675382" y="295275"/>
                  <a:pt x="2724912" y="509778"/>
                  <a:pt x="2724912" y="820674"/>
                </a:cubicBezTo>
                <a:cubicBezTo>
                  <a:pt x="2724912" y="1131570"/>
                  <a:pt x="2675382" y="1346073"/>
                  <a:pt x="2576322" y="1464183"/>
                </a:cubicBezTo>
                <a:cubicBezTo>
                  <a:pt x="2477262" y="1582293"/>
                  <a:pt x="2301240" y="1641348"/>
                  <a:pt x="2048256" y="1641348"/>
                </a:cubicBezTo>
                <a:cubicBezTo>
                  <a:pt x="1796796" y="1641348"/>
                  <a:pt x="1621536" y="1582293"/>
                  <a:pt x="1522476" y="1464183"/>
                </a:cubicBezTo>
                <a:cubicBezTo>
                  <a:pt x="1423416" y="1346073"/>
                  <a:pt x="1373886" y="1131570"/>
                  <a:pt x="1373886" y="820674"/>
                </a:cubicBezTo>
                <a:cubicBezTo>
                  <a:pt x="1373886" y="509778"/>
                  <a:pt x="1423416" y="295275"/>
                  <a:pt x="1522476" y="177165"/>
                </a:cubicBezTo>
                <a:cubicBezTo>
                  <a:pt x="1621536" y="59055"/>
                  <a:pt x="1796796" y="0"/>
                  <a:pt x="2048256"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1719413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733543" y="1737088"/>
            <a:ext cx="2724912" cy="3383825"/>
          </a:xfrm>
          <a:custGeom>
            <a:avLst/>
            <a:gdLst>
              <a:gd name="connsiteX0" fmla="*/ 1311528 w 2724912"/>
              <a:gd name="connsiteY0" fmla="*/ 1806485 h 3383825"/>
              <a:gd name="connsiteX1" fmla="*/ 2324226 w 2724912"/>
              <a:gd name="connsiteY1" fmla="*/ 1806485 h 3383825"/>
              <a:gd name="connsiteX2" fmla="*/ 2478531 w 2724912"/>
              <a:gd name="connsiteY2" fmla="*/ 1876208 h 3383825"/>
              <a:gd name="connsiteX3" fmla="*/ 2500248 w 2724912"/>
              <a:gd name="connsiteY3" fmla="*/ 2037371 h 3383825"/>
              <a:gd name="connsiteX4" fmla="*/ 2027046 w 2724912"/>
              <a:gd name="connsiteY4" fmla="*/ 3383825 h 3383825"/>
              <a:gd name="connsiteX5" fmla="*/ 1544700 w 2724912"/>
              <a:gd name="connsiteY5" fmla="*/ 3383825 h 3383825"/>
              <a:gd name="connsiteX6" fmla="*/ 1908174 w 2724912"/>
              <a:gd name="connsiteY6" fmla="*/ 2382557 h 3383825"/>
              <a:gd name="connsiteX7" fmla="*/ 1995042 w 2724912"/>
              <a:gd name="connsiteY7" fmla="*/ 2201963 h 3383825"/>
              <a:gd name="connsiteX8" fmla="*/ 1332102 w 2724912"/>
              <a:gd name="connsiteY8" fmla="*/ 2201963 h 3383825"/>
              <a:gd name="connsiteX9" fmla="*/ 619632 w 2724912"/>
              <a:gd name="connsiteY9" fmla="*/ 1806485 h 3383825"/>
              <a:gd name="connsiteX10" fmla="*/ 1113408 w 2724912"/>
              <a:gd name="connsiteY10" fmla="*/ 1806485 h 3383825"/>
              <a:gd name="connsiteX11" fmla="*/ 1113408 w 2724912"/>
              <a:gd name="connsiteY11" fmla="*/ 3383825 h 3383825"/>
              <a:gd name="connsiteX12" fmla="*/ 619632 w 2724912"/>
              <a:gd name="connsiteY12" fmla="*/ 3383825 h 3383825"/>
              <a:gd name="connsiteX13" fmla="*/ 619632 w 2724912"/>
              <a:gd name="connsiteY13" fmla="*/ 2396273 h 3383825"/>
              <a:gd name="connsiteX14" fmla="*/ 637920 w 2724912"/>
              <a:gd name="connsiteY14" fmla="*/ 2192819 h 3383825"/>
              <a:gd name="connsiteX15" fmla="*/ 274446 w 2724912"/>
              <a:gd name="connsiteY15" fmla="*/ 2263685 h 3383825"/>
              <a:gd name="connsiteX16" fmla="*/ 217296 w 2724912"/>
              <a:gd name="connsiteY16" fmla="*/ 1959647 h 3383825"/>
              <a:gd name="connsiteX17" fmla="*/ 2045970 w 2724912"/>
              <a:gd name="connsiteY17" fmla="*/ 368046 h 3383825"/>
              <a:gd name="connsiteX18" fmla="*/ 1933956 w 2724912"/>
              <a:gd name="connsiteY18" fmla="*/ 396621 h 3383825"/>
              <a:gd name="connsiteX19" fmla="*/ 1882521 w 2724912"/>
              <a:gd name="connsiteY19" fmla="*/ 520065 h 3383825"/>
              <a:gd name="connsiteX20" fmla="*/ 1865376 w 2724912"/>
              <a:gd name="connsiteY20" fmla="*/ 820674 h 3383825"/>
              <a:gd name="connsiteX21" fmla="*/ 1882521 w 2724912"/>
              <a:gd name="connsiteY21" fmla="*/ 1121283 h 3383825"/>
              <a:gd name="connsiteX22" fmla="*/ 1933956 w 2724912"/>
              <a:gd name="connsiteY22" fmla="*/ 1244727 h 3383825"/>
              <a:gd name="connsiteX23" fmla="*/ 2045970 w 2724912"/>
              <a:gd name="connsiteY23" fmla="*/ 1273302 h 3383825"/>
              <a:gd name="connsiteX24" fmla="*/ 2163699 w 2724912"/>
              <a:gd name="connsiteY24" fmla="*/ 1244727 h 3383825"/>
              <a:gd name="connsiteX25" fmla="*/ 2216277 w 2724912"/>
              <a:gd name="connsiteY25" fmla="*/ 1121283 h 3383825"/>
              <a:gd name="connsiteX26" fmla="*/ 2233422 w 2724912"/>
              <a:gd name="connsiteY26" fmla="*/ 820674 h 3383825"/>
              <a:gd name="connsiteX27" fmla="*/ 2216277 w 2724912"/>
              <a:gd name="connsiteY27" fmla="*/ 520065 h 3383825"/>
              <a:gd name="connsiteX28" fmla="*/ 2163699 w 2724912"/>
              <a:gd name="connsiteY28" fmla="*/ 396621 h 3383825"/>
              <a:gd name="connsiteX29" fmla="*/ 2045970 w 2724912"/>
              <a:gd name="connsiteY29" fmla="*/ 368046 h 3383825"/>
              <a:gd name="connsiteX30" fmla="*/ 603504 w 2724912"/>
              <a:gd name="connsiteY30" fmla="*/ 4572 h 3383825"/>
              <a:gd name="connsiteX31" fmla="*/ 1038987 w 2724912"/>
              <a:gd name="connsiteY31" fmla="*/ 90297 h 3383825"/>
              <a:gd name="connsiteX32" fmla="*/ 1186434 w 2724912"/>
              <a:gd name="connsiteY32" fmla="*/ 397764 h 3383825"/>
              <a:gd name="connsiteX33" fmla="*/ 1141857 w 2724912"/>
              <a:gd name="connsiteY33" fmla="*/ 620649 h 3383825"/>
              <a:gd name="connsiteX34" fmla="*/ 946404 w 2724912"/>
              <a:gd name="connsiteY34" fmla="*/ 864108 h 3383825"/>
              <a:gd name="connsiteX35" fmla="*/ 573786 w 2724912"/>
              <a:gd name="connsiteY35" fmla="*/ 1216152 h 3383825"/>
              <a:gd name="connsiteX36" fmla="*/ 784098 w 2724912"/>
              <a:gd name="connsiteY36" fmla="*/ 1193292 h 3383825"/>
              <a:gd name="connsiteX37" fmla="*/ 1223010 w 2724912"/>
              <a:gd name="connsiteY37" fmla="*/ 1193292 h 3383825"/>
              <a:gd name="connsiteX38" fmla="*/ 1223010 w 2724912"/>
              <a:gd name="connsiteY38" fmla="*/ 1609344 h 3383825"/>
              <a:gd name="connsiteX39" fmla="*/ 0 w 2724912"/>
              <a:gd name="connsiteY39" fmla="*/ 1609344 h 3383825"/>
              <a:gd name="connsiteX40" fmla="*/ 0 w 2724912"/>
              <a:gd name="connsiteY40" fmla="*/ 1362456 h 3383825"/>
              <a:gd name="connsiteX41" fmla="*/ 68580 w 2724912"/>
              <a:gd name="connsiteY41" fmla="*/ 1163574 h 3383825"/>
              <a:gd name="connsiteX42" fmla="*/ 397764 w 2724912"/>
              <a:gd name="connsiteY42" fmla="*/ 841248 h 3383825"/>
              <a:gd name="connsiteX43" fmla="*/ 678942 w 2724912"/>
              <a:gd name="connsiteY43" fmla="*/ 461772 h 3383825"/>
              <a:gd name="connsiteX44" fmla="*/ 650367 w 2724912"/>
              <a:gd name="connsiteY44" fmla="*/ 421767 h 3383825"/>
              <a:gd name="connsiteX45" fmla="*/ 539496 w 2724912"/>
              <a:gd name="connsiteY45" fmla="*/ 413766 h 3383825"/>
              <a:gd name="connsiteX46" fmla="*/ 29718 w 2724912"/>
              <a:gd name="connsiteY46" fmla="*/ 418338 h 3383825"/>
              <a:gd name="connsiteX47" fmla="*/ 13716 w 2724912"/>
              <a:gd name="connsiteY47" fmla="*/ 54864 h 3383825"/>
              <a:gd name="connsiteX48" fmla="*/ 603504 w 2724912"/>
              <a:gd name="connsiteY48" fmla="*/ 4572 h 3383825"/>
              <a:gd name="connsiteX49" fmla="*/ 2048256 w 2724912"/>
              <a:gd name="connsiteY49" fmla="*/ 0 h 3383825"/>
              <a:gd name="connsiteX50" fmla="*/ 2576322 w 2724912"/>
              <a:gd name="connsiteY50" fmla="*/ 177165 h 3383825"/>
              <a:gd name="connsiteX51" fmla="*/ 2724912 w 2724912"/>
              <a:gd name="connsiteY51" fmla="*/ 820674 h 3383825"/>
              <a:gd name="connsiteX52" fmla="*/ 2576322 w 2724912"/>
              <a:gd name="connsiteY52" fmla="*/ 1464183 h 3383825"/>
              <a:gd name="connsiteX53" fmla="*/ 2048256 w 2724912"/>
              <a:gd name="connsiteY53" fmla="*/ 1641348 h 3383825"/>
              <a:gd name="connsiteX54" fmla="*/ 1522476 w 2724912"/>
              <a:gd name="connsiteY54" fmla="*/ 1464183 h 3383825"/>
              <a:gd name="connsiteX55" fmla="*/ 1373886 w 2724912"/>
              <a:gd name="connsiteY55" fmla="*/ 820674 h 3383825"/>
              <a:gd name="connsiteX56" fmla="*/ 1522476 w 2724912"/>
              <a:gd name="connsiteY56" fmla="*/ 177165 h 3383825"/>
              <a:gd name="connsiteX57" fmla="*/ 2048256 w 2724912"/>
              <a:gd name="connsiteY57" fmla="*/ 0 h 338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724912" h="3383825">
                <a:moveTo>
                  <a:pt x="1311528" y="1806485"/>
                </a:moveTo>
                <a:lnTo>
                  <a:pt x="2324226" y="1806485"/>
                </a:lnTo>
                <a:cubicBezTo>
                  <a:pt x="2391282" y="1806485"/>
                  <a:pt x="2442717" y="1829726"/>
                  <a:pt x="2478531" y="1876208"/>
                </a:cubicBezTo>
                <a:cubicBezTo>
                  <a:pt x="2514345" y="1922690"/>
                  <a:pt x="2521584" y="1976411"/>
                  <a:pt x="2500248" y="2037371"/>
                </a:cubicBezTo>
                <a:lnTo>
                  <a:pt x="2027046" y="3383825"/>
                </a:lnTo>
                <a:lnTo>
                  <a:pt x="1544700" y="3383825"/>
                </a:lnTo>
                <a:lnTo>
                  <a:pt x="1908174" y="2382557"/>
                </a:lnTo>
                <a:cubicBezTo>
                  <a:pt x="1935606" y="2304833"/>
                  <a:pt x="1964562" y="2244635"/>
                  <a:pt x="1995042" y="2201963"/>
                </a:cubicBezTo>
                <a:lnTo>
                  <a:pt x="1332102" y="2201963"/>
                </a:lnTo>
                <a:close/>
                <a:moveTo>
                  <a:pt x="619632" y="1806485"/>
                </a:moveTo>
                <a:lnTo>
                  <a:pt x="1113408" y="1806485"/>
                </a:lnTo>
                <a:lnTo>
                  <a:pt x="1113408" y="3383825"/>
                </a:lnTo>
                <a:lnTo>
                  <a:pt x="619632" y="3383825"/>
                </a:lnTo>
                <a:lnTo>
                  <a:pt x="619632" y="2396273"/>
                </a:lnTo>
                <a:cubicBezTo>
                  <a:pt x="619632" y="2312453"/>
                  <a:pt x="625728" y="2244635"/>
                  <a:pt x="637920" y="2192819"/>
                </a:cubicBezTo>
                <a:lnTo>
                  <a:pt x="274446" y="2263685"/>
                </a:lnTo>
                <a:lnTo>
                  <a:pt x="217296" y="1959647"/>
                </a:lnTo>
                <a:close/>
                <a:moveTo>
                  <a:pt x="2045970" y="368046"/>
                </a:moveTo>
                <a:cubicBezTo>
                  <a:pt x="1994154" y="368046"/>
                  <a:pt x="1956816" y="377571"/>
                  <a:pt x="1933956" y="396621"/>
                </a:cubicBezTo>
                <a:cubicBezTo>
                  <a:pt x="1911096" y="415671"/>
                  <a:pt x="1893951" y="456819"/>
                  <a:pt x="1882521" y="520065"/>
                </a:cubicBezTo>
                <a:cubicBezTo>
                  <a:pt x="1871091" y="583311"/>
                  <a:pt x="1865376" y="683514"/>
                  <a:pt x="1865376" y="820674"/>
                </a:cubicBezTo>
                <a:cubicBezTo>
                  <a:pt x="1865376" y="957834"/>
                  <a:pt x="1871091" y="1058037"/>
                  <a:pt x="1882521" y="1121283"/>
                </a:cubicBezTo>
                <a:cubicBezTo>
                  <a:pt x="1893951" y="1184529"/>
                  <a:pt x="1911096" y="1225677"/>
                  <a:pt x="1933956" y="1244727"/>
                </a:cubicBezTo>
                <a:cubicBezTo>
                  <a:pt x="1956816" y="1263777"/>
                  <a:pt x="1994154" y="1273302"/>
                  <a:pt x="2045970" y="1273302"/>
                </a:cubicBezTo>
                <a:cubicBezTo>
                  <a:pt x="2100834" y="1273302"/>
                  <a:pt x="2140077" y="1263777"/>
                  <a:pt x="2163699" y="1244727"/>
                </a:cubicBezTo>
                <a:cubicBezTo>
                  <a:pt x="2187321" y="1225677"/>
                  <a:pt x="2204847" y="1184529"/>
                  <a:pt x="2216277" y="1121283"/>
                </a:cubicBezTo>
                <a:cubicBezTo>
                  <a:pt x="2227707" y="1058037"/>
                  <a:pt x="2233422" y="957834"/>
                  <a:pt x="2233422" y="820674"/>
                </a:cubicBezTo>
                <a:cubicBezTo>
                  <a:pt x="2233422" y="683514"/>
                  <a:pt x="2227707" y="583311"/>
                  <a:pt x="2216277" y="520065"/>
                </a:cubicBezTo>
                <a:cubicBezTo>
                  <a:pt x="2204847" y="456819"/>
                  <a:pt x="2187321" y="415671"/>
                  <a:pt x="2163699" y="396621"/>
                </a:cubicBezTo>
                <a:cubicBezTo>
                  <a:pt x="2140077" y="377571"/>
                  <a:pt x="2100834" y="368046"/>
                  <a:pt x="2045970" y="368046"/>
                </a:cubicBezTo>
                <a:close/>
                <a:moveTo>
                  <a:pt x="603504" y="4572"/>
                </a:moveTo>
                <a:cubicBezTo>
                  <a:pt x="795528" y="4572"/>
                  <a:pt x="940689" y="33147"/>
                  <a:pt x="1038987" y="90297"/>
                </a:cubicBezTo>
                <a:cubicBezTo>
                  <a:pt x="1137285" y="147447"/>
                  <a:pt x="1186434" y="249936"/>
                  <a:pt x="1186434" y="397764"/>
                </a:cubicBezTo>
                <a:cubicBezTo>
                  <a:pt x="1186434" y="484632"/>
                  <a:pt x="1171575" y="558927"/>
                  <a:pt x="1141857" y="620649"/>
                </a:cubicBezTo>
                <a:cubicBezTo>
                  <a:pt x="1112139" y="682371"/>
                  <a:pt x="1046988" y="763524"/>
                  <a:pt x="946404" y="864108"/>
                </a:cubicBezTo>
                <a:lnTo>
                  <a:pt x="573786" y="1216152"/>
                </a:lnTo>
                <a:cubicBezTo>
                  <a:pt x="634746" y="1197864"/>
                  <a:pt x="704850" y="1190244"/>
                  <a:pt x="784098" y="1193292"/>
                </a:cubicBezTo>
                <a:lnTo>
                  <a:pt x="1223010" y="1193292"/>
                </a:lnTo>
                <a:lnTo>
                  <a:pt x="1223010" y="1609344"/>
                </a:lnTo>
                <a:lnTo>
                  <a:pt x="0" y="1609344"/>
                </a:lnTo>
                <a:lnTo>
                  <a:pt x="0" y="1362456"/>
                </a:lnTo>
                <a:cubicBezTo>
                  <a:pt x="0" y="1283208"/>
                  <a:pt x="22860" y="1216914"/>
                  <a:pt x="68580" y="1163574"/>
                </a:cubicBezTo>
                <a:lnTo>
                  <a:pt x="397764" y="841248"/>
                </a:lnTo>
                <a:cubicBezTo>
                  <a:pt x="585216" y="653796"/>
                  <a:pt x="678942" y="527304"/>
                  <a:pt x="678942" y="461772"/>
                </a:cubicBezTo>
                <a:cubicBezTo>
                  <a:pt x="678942" y="440436"/>
                  <a:pt x="669417" y="427101"/>
                  <a:pt x="650367" y="421767"/>
                </a:cubicBezTo>
                <a:cubicBezTo>
                  <a:pt x="631317" y="416433"/>
                  <a:pt x="594360" y="413766"/>
                  <a:pt x="539496" y="413766"/>
                </a:cubicBezTo>
                <a:cubicBezTo>
                  <a:pt x="348996" y="413766"/>
                  <a:pt x="179070" y="415290"/>
                  <a:pt x="29718" y="418338"/>
                </a:cubicBezTo>
                <a:lnTo>
                  <a:pt x="13716" y="54864"/>
                </a:lnTo>
                <a:cubicBezTo>
                  <a:pt x="196596" y="21336"/>
                  <a:pt x="393192" y="4572"/>
                  <a:pt x="603504" y="4572"/>
                </a:cubicBezTo>
                <a:close/>
                <a:moveTo>
                  <a:pt x="2048256" y="0"/>
                </a:moveTo>
                <a:cubicBezTo>
                  <a:pt x="2301240" y="0"/>
                  <a:pt x="2477262" y="59055"/>
                  <a:pt x="2576322" y="177165"/>
                </a:cubicBezTo>
                <a:cubicBezTo>
                  <a:pt x="2675382" y="295275"/>
                  <a:pt x="2724912" y="509778"/>
                  <a:pt x="2724912" y="820674"/>
                </a:cubicBezTo>
                <a:cubicBezTo>
                  <a:pt x="2724912" y="1131570"/>
                  <a:pt x="2675382" y="1346073"/>
                  <a:pt x="2576322" y="1464183"/>
                </a:cubicBezTo>
                <a:cubicBezTo>
                  <a:pt x="2477262" y="1582293"/>
                  <a:pt x="2301240" y="1641348"/>
                  <a:pt x="2048256" y="1641348"/>
                </a:cubicBezTo>
                <a:cubicBezTo>
                  <a:pt x="1796796" y="1641348"/>
                  <a:pt x="1621536" y="1582293"/>
                  <a:pt x="1522476" y="1464183"/>
                </a:cubicBezTo>
                <a:cubicBezTo>
                  <a:pt x="1423416" y="1346073"/>
                  <a:pt x="1373886" y="1131570"/>
                  <a:pt x="1373886" y="820674"/>
                </a:cubicBezTo>
                <a:cubicBezTo>
                  <a:pt x="1373886" y="509778"/>
                  <a:pt x="1423416" y="295275"/>
                  <a:pt x="1522476" y="177165"/>
                </a:cubicBezTo>
                <a:cubicBezTo>
                  <a:pt x="1621536" y="59055"/>
                  <a:pt x="1796796" y="0"/>
                  <a:pt x="2048256" y="0"/>
                </a:cubicBezTo>
                <a:close/>
              </a:path>
            </a:pathLst>
          </a:custGeom>
        </p:spPr>
        <p:txBody>
          <a:bodyPr wrap="square">
            <a:noAutofit/>
          </a:bodyPr>
          <a:lstStyle/>
          <a:p>
            <a:endParaRPr lang="en-US"/>
          </a:p>
        </p:txBody>
      </p:sp>
    </p:spTree>
    <p:extLst>
      <p:ext uri="{BB962C8B-B14F-4D97-AF65-F5344CB8AC3E}">
        <p14:creationId xmlns:p14="http://schemas.microsoft.com/office/powerpoint/2010/main" val="42187185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13" name="Picture Placeholder 12"/>
          <p:cNvSpPr>
            <a:spLocks noGrp="1"/>
          </p:cNvSpPr>
          <p:nvPr>
            <p:ph type="pic" sz="quarter" idx="11"/>
          </p:nvPr>
        </p:nvSpPr>
        <p:spPr>
          <a:xfrm>
            <a:off x="4733543" y="1737088"/>
            <a:ext cx="2724912" cy="3418169"/>
          </a:xfrm>
          <a:custGeom>
            <a:avLst/>
            <a:gdLst>
              <a:gd name="connsiteX0" fmla="*/ 1905254 w 2724912"/>
              <a:gd name="connsiteY0" fmla="*/ 2716313 h 3418169"/>
              <a:gd name="connsiteX1" fmla="*/ 1754378 w 2724912"/>
              <a:gd name="connsiteY1" fmla="*/ 2752889 h 3418169"/>
              <a:gd name="connsiteX2" fmla="*/ 1717802 w 2724912"/>
              <a:gd name="connsiteY2" fmla="*/ 2899193 h 3418169"/>
              <a:gd name="connsiteX3" fmla="*/ 1753235 w 2724912"/>
              <a:gd name="connsiteY3" fmla="*/ 3037496 h 3418169"/>
              <a:gd name="connsiteX4" fmla="*/ 1902968 w 2724912"/>
              <a:gd name="connsiteY4" fmla="*/ 3070643 h 3418169"/>
              <a:gd name="connsiteX5" fmla="*/ 2046986 w 2724912"/>
              <a:gd name="connsiteY5" fmla="*/ 3037496 h 3418169"/>
              <a:gd name="connsiteX6" fmla="*/ 2081276 w 2724912"/>
              <a:gd name="connsiteY6" fmla="*/ 2899193 h 3418169"/>
              <a:gd name="connsiteX7" fmla="*/ 2046986 w 2724912"/>
              <a:gd name="connsiteY7" fmla="*/ 2751746 h 3418169"/>
              <a:gd name="connsiteX8" fmla="*/ 1905254 w 2724912"/>
              <a:gd name="connsiteY8" fmla="*/ 2716313 h 3418169"/>
              <a:gd name="connsiteX9" fmla="*/ 1902968 w 2724912"/>
              <a:gd name="connsiteY9" fmla="*/ 2094521 h 3418169"/>
              <a:gd name="connsiteX10" fmla="*/ 1770380 w 2724912"/>
              <a:gd name="connsiteY10" fmla="*/ 2126525 h 3418169"/>
              <a:gd name="connsiteX11" fmla="*/ 1738376 w 2724912"/>
              <a:gd name="connsiteY11" fmla="*/ 2265971 h 3418169"/>
              <a:gd name="connsiteX12" fmla="*/ 1771523 w 2724912"/>
              <a:gd name="connsiteY12" fmla="*/ 2385986 h 3418169"/>
              <a:gd name="connsiteX13" fmla="*/ 1907540 w 2724912"/>
              <a:gd name="connsiteY13" fmla="*/ 2414561 h 3418169"/>
              <a:gd name="connsiteX14" fmla="*/ 2034413 w 2724912"/>
              <a:gd name="connsiteY14" fmla="*/ 2387129 h 3418169"/>
              <a:gd name="connsiteX15" fmla="*/ 2062988 w 2724912"/>
              <a:gd name="connsiteY15" fmla="*/ 2265971 h 3418169"/>
              <a:gd name="connsiteX16" fmla="*/ 2032127 w 2724912"/>
              <a:gd name="connsiteY16" fmla="*/ 2126525 h 3418169"/>
              <a:gd name="connsiteX17" fmla="*/ 1902968 w 2724912"/>
              <a:gd name="connsiteY17" fmla="*/ 2094521 h 3418169"/>
              <a:gd name="connsiteX18" fmla="*/ 509270 w 2724912"/>
              <a:gd name="connsiteY18" fmla="*/ 1806485 h 3418169"/>
              <a:gd name="connsiteX19" fmla="*/ 1003046 w 2724912"/>
              <a:gd name="connsiteY19" fmla="*/ 1806485 h 3418169"/>
              <a:gd name="connsiteX20" fmla="*/ 1003046 w 2724912"/>
              <a:gd name="connsiteY20" fmla="*/ 3383825 h 3418169"/>
              <a:gd name="connsiteX21" fmla="*/ 509270 w 2724912"/>
              <a:gd name="connsiteY21" fmla="*/ 3383825 h 3418169"/>
              <a:gd name="connsiteX22" fmla="*/ 509270 w 2724912"/>
              <a:gd name="connsiteY22" fmla="*/ 2396273 h 3418169"/>
              <a:gd name="connsiteX23" fmla="*/ 527558 w 2724912"/>
              <a:gd name="connsiteY23" fmla="*/ 2192819 h 3418169"/>
              <a:gd name="connsiteX24" fmla="*/ 164084 w 2724912"/>
              <a:gd name="connsiteY24" fmla="*/ 2263685 h 3418169"/>
              <a:gd name="connsiteX25" fmla="*/ 106934 w 2724912"/>
              <a:gd name="connsiteY25" fmla="*/ 1959647 h 3418169"/>
              <a:gd name="connsiteX26" fmla="*/ 1900682 w 2724912"/>
              <a:gd name="connsiteY26" fmla="*/ 1774481 h 3418169"/>
              <a:gd name="connsiteX27" fmla="*/ 2282444 w 2724912"/>
              <a:gd name="connsiteY27" fmla="*/ 1821344 h 3418169"/>
              <a:gd name="connsiteX28" fmla="*/ 2460752 w 2724912"/>
              <a:gd name="connsiteY28" fmla="*/ 1955075 h 3418169"/>
              <a:gd name="connsiteX29" fmla="*/ 2506472 w 2724912"/>
              <a:gd name="connsiteY29" fmla="*/ 2199677 h 3418169"/>
              <a:gd name="connsiteX30" fmla="*/ 2444750 w 2724912"/>
              <a:gd name="connsiteY30" fmla="*/ 2440850 h 3418169"/>
              <a:gd name="connsiteX31" fmla="*/ 2259584 w 2724912"/>
              <a:gd name="connsiteY31" fmla="*/ 2560865 h 3418169"/>
              <a:gd name="connsiteX32" fmla="*/ 2259584 w 2724912"/>
              <a:gd name="connsiteY32" fmla="*/ 2570009 h 3418169"/>
              <a:gd name="connsiteX33" fmla="*/ 2547620 w 2724912"/>
              <a:gd name="connsiteY33" fmla="*/ 2990633 h 3418169"/>
              <a:gd name="connsiteX34" fmla="*/ 2416175 w 2724912"/>
              <a:gd name="connsiteY34" fmla="*/ 3324389 h 3418169"/>
              <a:gd name="connsiteX35" fmla="*/ 1900682 w 2724912"/>
              <a:gd name="connsiteY35" fmla="*/ 3418115 h 3418169"/>
              <a:gd name="connsiteX36" fmla="*/ 1388618 w 2724912"/>
              <a:gd name="connsiteY36" fmla="*/ 3326675 h 3418169"/>
              <a:gd name="connsiteX37" fmla="*/ 1253744 w 2724912"/>
              <a:gd name="connsiteY37" fmla="*/ 2990633 h 3418169"/>
              <a:gd name="connsiteX38" fmla="*/ 1541780 w 2724912"/>
              <a:gd name="connsiteY38" fmla="*/ 2570009 h 3418169"/>
              <a:gd name="connsiteX39" fmla="*/ 1541780 w 2724912"/>
              <a:gd name="connsiteY39" fmla="*/ 2560865 h 3418169"/>
              <a:gd name="connsiteX40" fmla="*/ 1356614 w 2724912"/>
              <a:gd name="connsiteY40" fmla="*/ 2440850 h 3418169"/>
              <a:gd name="connsiteX41" fmla="*/ 1294892 w 2724912"/>
              <a:gd name="connsiteY41" fmla="*/ 2199677 h 3418169"/>
              <a:gd name="connsiteX42" fmla="*/ 1341755 w 2724912"/>
              <a:gd name="connsiteY42" fmla="*/ 1955075 h 3418169"/>
              <a:gd name="connsiteX43" fmla="*/ 1521206 w 2724912"/>
              <a:gd name="connsiteY43" fmla="*/ 1821344 h 3418169"/>
              <a:gd name="connsiteX44" fmla="*/ 1900682 w 2724912"/>
              <a:gd name="connsiteY44" fmla="*/ 1774481 h 3418169"/>
              <a:gd name="connsiteX45" fmla="*/ 2045970 w 2724912"/>
              <a:gd name="connsiteY45" fmla="*/ 368046 h 3418169"/>
              <a:gd name="connsiteX46" fmla="*/ 1933956 w 2724912"/>
              <a:gd name="connsiteY46" fmla="*/ 396621 h 3418169"/>
              <a:gd name="connsiteX47" fmla="*/ 1882521 w 2724912"/>
              <a:gd name="connsiteY47" fmla="*/ 520065 h 3418169"/>
              <a:gd name="connsiteX48" fmla="*/ 1865376 w 2724912"/>
              <a:gd name="connsiteY48" fmla="*/ 820674 h 3418169"/>
              <a:gd name="connsiteX49" fmla="*/ 1882521 w 2724912"/>
              <a:gd name="connsiteY49" fmla="*/ 1121283 h 3418169"/>
              <a:gd name="connsiteX50" fmla="*/ 1933956 w 2724912"/>
              <a:gd name="connsiteY50" fmla="*/ 1244727 h 3418169"/>
              <a:gd name="connsiteX51" fmla="*/ 2045970 w 2724912"/>
              <a:gd name="connsiteY51" fmla="*/ 1273302 h 3418169"/>
              <a:gd name="connsiteX52" fmla="*/ 2163699 w 2724912"/>
              <a:gd name="connsiteY52" fmla="*/ 1244727 h 3418169"/>
              <a:gd name="connsiteX53" fmla="*/ 2216277 w 2724912"/>
              <a:gd name="connsiteY53" fmla="*/ 1121283 h 3418169"/>
              <a:gd name="connsiteX54" fmla="*/ 2233422 w 2724912"/>
              <a:gd name="connsiteY54" fmla="*/ 820674 h 3418169"/>
              <a:gd name="connsiteX55" fmla="*/ 2216277 w 2724912"/>
              <a:gd name="connsiteY55" fmla="*/ 520065 h 3418169"/>
              <a:gd name="connsiteX56" fmla="*/ 2163699 w 2724912"/>
              <a:gd name="connsiteY56" fmla="*/ 396621 h 3418169"/>
              <a:gd name="connsiteX57" fmla="*/ 2045970 w 2724912"/>
              <a:gd name="connsiteY57" fmla="*/ 368046 h 3418169"/>
              <a:gd name="connsiteX58" fmla="*/ 603504 w 2724912"/>
              <a:gd name="connsiteY58" fmla="*/ 4572 h 3418169"/>
              <a:gd name="connsiteX59" fmla="*/ 1038987 w 2724912"/>
              <a:gd name="connsiteY59" fmla="*/ 90297 h 3418169"/>
              <a:gd name="connsiteX60" fmla="*/ 1186434 w 2724912"/>
              <a:gd name="connsiteY60" fmla="*/ 397764 h 3418169"/>
              <a:gd name="connsiteX61" fmla="*/ 1141857 w 2724912"/>
              <a:gd name="connsiteY61" fmla="*/ 620649 h 3418169"/>
              <a:gd name="connsiteX62" fmla="*/ 946404 w 2724912"/>
              <a:gd name="connsiteY62" fmla="*/ 864108 h 3418169"/>
              <a:gd name="connsiteX63" fmla="*/ 573786 w 2724912"/>
              <a:gd name="connsiteY63" fmla="*/ 1216152 h 3418169"/>
              <a:gd name="connsiteX64" fmla="*/ 784098 w 2724912"/>
              <a:gd name="connsiteY64" fmla="*/ 1193292 h 3418169"/>
              <a:gd name="connsiteX65" fmla="*/ 1223010 w 2724912"/>
              <a:gd name="connsiteY65" fmla="*/ 1193292 h 3418169"/>
              <a:gd name="connsiteX66" fmla="*/ 1223010 w 2724912"/>
              <a:gd name="connsiteY66" fmla="*/ 1609344 h 3418169"/>
              <a:gd name="connsiteX67" fmla="*/ 0 w 2724912"/>
              <a:gd name="connsiteY67" fmla="*/ 1609344 h 3418169"/>
              <a:gd name="connsiteX68" fmla="*/ 0 w 2724912"/>
              <a:gd name="connsiteY68" fmla="*/ 1362456 h 3418169"/>
              <a:gd name="connsiteX69" fmla="*/ 68580 w 2724912"/>
              <a:gd name="connsiteY69" fmla="*/ 1163574 h 3418169"/>
              <a:gd name="connsiteX70" fmla="*/ 397764 w 2724912"/>
              <a:gd name="connsiteY70" fmla="*/ 841248 h 3418169"/>
              <a:gd name="connsiteX71" fmla="*/ 678942 w 2724912"/>
              <a:gd name="connsiteY71" fmla="*/ 461772 h 3418169"/>
              <a:gd name="connsiteX72" fmla="*/ 650367 w 2724912"/>
              <a:gd name="connsiteY72" fmla="*/ 421767 h 3418169"/>
              <a:gd name="connsiteX73" fmla="*/ 539496 w 2724912"/>
              <a:gd name="connsiteY73" fmla="*/ 413766 h 3418169"/>
              <a:gd name="connsiteX74" fmla="*/ 29718 w 2724912"/>
              <a:gd name="connsiteY74" fmla="*/ 418338 h 3418169"/>
              <a:gd name="connsiteX75" fmla="*/ 13716 w 2724912"/>
              <a:gd name="connsiteY75" fmla="*/ 54864 h 3418169"/>
              <a:gd name="connsiteX76" fmla="*/ 603504 w 2724912"/>
              <a:gd name="connsiteY76" fmla="*/ 4572 h 3418169"/>
              <a:gd name="connsiteX77" fmla="*/ 2048256 w 2724912"/>
              <a:gd name="connsiteY77" fmla="*/ 0 h 3418169"/>
              <a:gd name="connsiteX78" fmla="*/ 2576322 w 2724912"/>
              <a:gd name="connsiteY78" fmla="*/ 177165 h 3418169"/>
              <a:gd name="connsiteX79" fmla="*/ 2724912 w 2724912"/>
              <a:gd name="connsiteY79" fmla="*/ 820674 h 3418169"/>
              <a:gd name="connsiteX80" fmla="*/ 2576322 w 2724912"/>
              <a:gd name="connsiteY80" fmla="*/ 1464183 h 3418169"/>
              <a:gd name="connsiteX81" fmla="*/ 2048256 w 2724912"/>
              <a:gd name="connsiteY81" fmla="*/ 1641348 h 3418169"/>
              <a:gd name="connsiteX82" fmla="*/ 1522476 w 2724912"/>
              <a:gd name="connsiteY82" fmla="*/ 1464183 h 3418169"/>
              <a:gd name="connsiteX83" fmla="*/ 1373886 w 2724912"/>
              <a:gd name="connsiteY83" fmla="*/ 820674 h 3418169"/>
              <a:gd name="connsiteX84" fmla="*/ 1522476 w 2724912"/>
              <a:gd name="connsiteY84" fmla="*/ 177165 h 3418169"/>
              <a:gd name="connsiteX85" fmla="*/ 2048256 w 2724912"/>
              <a:gd name="connsiteY85" fmla="*/ 0 h 3418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724912" h="3418169">
                <a:moveTo>
                  <a:pt x="1905254" y="2716313"/>
                </a:moveTo>
                <a:cubicBezTo>
                  <a:pt x="1829054" y="2716313"/>
                  <a:pt x="1778762" y="2728505"/>
                  <a:pt x="1754378" y="2752889"/>
                </a:cubicBezTo>
                <a:cubicBezTo>
                  <a:pt x="1729994" y="2777273"/>
                  <a:pt x="1717802" y="2826041"/>
                  <a:pt x="1717802" y="2899193"/>
                </a:cubicBezTo>
                <a:cubicBezTo>
                  <a:pt x="1717802" y="2969297"/>
                  <a:pt x="1729613" y="3015398"/>
                  <a:pt x="1753235" y="3037496"/>
                </a:cubicBezTo>
                <a:cubicBezTo>
                  <a:pt x="1776857" y="3059594"/>
                  <a:pt x="1826768" y="3070643"/>
                  <a:pt x="1902968" y="3070643"/>
                </a:cubicBezTo>
                <a:cubicBezTo>
                  <a:pt x="1976120" y="3070643"/>
                  <a:pt x="2024126" y="3059594"/>
                  <a:pt x="2046986" y="3037496"/>
                </a:cubicBezTo>
                <a:cubicBezTo>
                  <a:pt x="2069846" y="3015398"/>
                  <a:pt x="2081276" y="2969297"/>
                  <a:pt x="2081276" y="2899193"/>
                </a:cubicBezTo>
                <a:cubicBezTo>
                  <a:pt x="2081276" y="2824517"/>
                  <a:pt x="2069846" y="2775368"/>
                  <a:pt x="2046986" y="2751746"/>
                </a:cubicBezTo>
                <a:cubicBezTo>
                  <a:pt x="2024126" y="2728124"/>
                  <a:pt x="1976882" y="2716313"/>
                  <a:pt x="1905254" y="2716313"/>
                </a:cubicBezTo>
                <a:close/>
                <a:moveTo>
                  <a:pt x="1902968" y="2094521"/>
                </a:moveTo>
                <a:cubicBezTo>
                  <a:pt x="1835912" y="2094521"/>
                  <a:pt x="1791716" y="2105189"/>
                  <a:pt x="1770380" y="2126525"/>
                </a:cubicBezTo>
                <a:cubicBezTo>
                  <a:pt x="1749044" y="2147861"/>
                  <a:pt x="1738376" y="2194343"/>
                  <a:pt x="1738376" y="2265971"/>
                </a:cubicBezTo>
                <a:cubicBezTo>
                  <a:pt x="1738376" y="2326931"/>
                  <a:pt x="1749425" y="2366936"/>
                  <a:pt x="1771523" y="2385986"/>
                </a:cubicBezTo>
                <a:cubicBezTo>
                  <a:pt x="1793621" y="2405036"/>
                  <a:pt x="1838960" y="2414561"/>
                  <a:pt x="1907540" y="2414561"/>
                </a:cubicBezTo>
                <a:cubicBezTo>
                  <a:pt x="1973072" y="2414561"/>
                  <a:pt x="2015363" y="2405417"/>
                  <a:pt x="2034413" y="2387129"/>
                </a:cubicBezTo>
                <a:cubicBezTo>
                  <a:pt x="2053463" y="2368841"/>
                  <a:pt x="2062988" y="2328455"/>
                  <a:pt x="2062988" y="2265971"/>
                </a:cubicBezTo>
                <a:cubicBezTo>
                  <a:pt x="2062988" y="2194343"/>
                  <a:pt x="2052701" y="2147861"/>
                  <a:pt x="2032127" y="2126525"/>
                </a:cubicBezTo>
                <a:cubicBezTo>
                  <a:pt x="2011553" y="2105189"/>
                  <a:pt x="1968500" y="2094521"/>
                  <a:pt x="1902968" y="2094521"/>
                </a:cubicBezTo>
                <a:close/>
                <a:moveTo>
                  <a:pt x="509270" y="1806485"/>
                </a:moveTo>
                <a:lnTo>
                  <a:pt x="1003046" y="1806485"/>
                </a:lnTo>
                <a:lnTo>
                  <a:pt x="1003046" y="3383825"/>
                </a:lnTo>
                <a:lnTo>
                  <a:pt x="509270" y="3383825"/>
                </a:lnTo>
                <a:lnTo>
                  <a:pt x="509270" y="2396273"/>
                </a:lnTo>
                <a:cubicBezTo>
                  <a:pt x="509270" y="2312453"/>
                  <a:pt x="515366" y="2244635"/>
                  <a:pt x="527558" y="2192819"/>
                </a:cubicBezTo>
                <a:lnTo>
                  <a:pt x="164084" y="2263685"/>
                </a:lnTo>
                <a:lnTo>
                  <a:pt x="106934" y="1959647"/>
                </a:lnTo>
                <a:close/>
                <a:moveTo>
                  <a:pt x="1900682" y="1774481"/>
                </a:moveTo>
                <a:cubicBezTo>
                  <a:pt x="2066798" y="1774481"/>
                  <a:pt x="2194052" y="1790102"/>
                  <a:pt x="2282444" y="1821344"/>
                </a:cubicBezTo>
                <a:cubicBezTo>
                  <a:pt x="2370836" y="1852586"/>
                  <a:pt x="2430272" y="1897163"/>
                  <a:pt x="2460752" y="1955075"/>
                </a:cubicBezTo>
                <a:cubicBezTo>
                  <a:pt x="2491232" y="2012987"/>
                  <a:pt x="2506472" y="2094521"/>
                  <a:pt x="2506472" y="2199677"/>
                </a:cubicBezTo>
                <a:cubicBezTo>
                  <a:pt x="2506472" y="2289593"/>
                  <a:pt x="2485898" y="2369984"/>
                  <a:pt x="2444750" y="2440850"/>
                </a:cubicBezTo>
                <a:cubicBezTo>
                  <a:pt x="2403602" y="2511716"/>
                  <a:pt x="2341880" y="2551721"/>
                  <a:pt x="2259584" y="2560865"/>
                </a:cubicBezTo>
                <a:lnTo>
                  <a:pt x="2259584" y="2570009"/>
                </a:lnTo>
                <a:cubicBezTo>
                  <a:pt x="2451608" y="2586773"/>
                  <a:pt x="2547620" y="2726981"/>
                  <a:pt x="2547620" y="2990633"/>
                </a:cubicBezTo>
                <a:cubicBezTo>
                  <a:pt x="2547620" y="3152177"/>
                  <a:pt x="2503805" y="3263429"/>
                  <a:pt x="2416175" y="3324389"/>
                </a:cubicBezTo>
                <a:cubicBezTo>
                  <a:pt x="2328545" y="3385349"/>
                  <a:pt x="2156714" y="3416591"/>
                  <a:pt x="1900682" y="3418115"/>
                </a:cubicBezTo>
                <a:cubicBezTo>
                  <a:pt x="1649222" y="3419639"/>
                  <a:pt x="1478534" y="3389159"/>
                  <a:pt x="1388618" y="3326675"/>
                </a:cubicBezTo>
                <a:cubicBezTo>
                  <a:pt x="1298702" y="3264191"/>
                  <a:pt x="1253744" y="3152177"/>
                  <a:pt x="1253744" y="2990633"/>
                </a:cubicBezTo>
                <a:cubicBezTo>
                  <a:pt x="1253744" y="2726981"/>
                  <a:pt x="1349756" y="2586773"/>
                  <a:pt x="1541780" y="2570009"/>
                </a:cubicBezTo>
                <a:lnTo>
                  <a:pt x="1541780" y="2560865"/>
                </a:lnTo>
                <a:cubicBezTo>
                  <a:pt x="1459484" y="2551721"/>
                  <a:pt x="1397762" y="2511716"/>
                  <a:pt x="1356614" y="2440850"/>
                </a:cubicBezTo>
                <a:cubicBezTo>
                  <a:pt x="1315466" y="2369984"/>
                  <a:pt x="1294892" y="2289593"/>
                  <a:pt x="1294892" y="2199677"/>
                </a:cubicBezTo>
                <a:cubicBezTo>
                  <a:pt x="1294892" y="2094521"/>
                  <a:pt x="1310513" y="2012987"/>
                  <a:pt x="1341755" y="1955075"/>
                </a:cubicBezTo>
                <a:cubicBezTo>
                  <a:pt x="1372997" y="1897163"/>
                  <a:pt x="1432814" y="1852586"/>
                  <a:pt x="1521206" y="1821344"/>
                </a:cubicBezTo>
                <a:cubicBezTo>
                  <a:pt x="1609598" y="1790102"/>
                  <a:pt x="1736090" y="1774481"/>
                  <a:pt x="1900682" y="1774481"/>
                </a:cubicBezTo>
                <a:close/>
                <a:moveTo>
                  <a:pt x="2045970" y="368046"/>
                </a:moveTo>
                <a:cubicBezTo>
                  <a:pt x="1994154" y="368046"/>
                  <a:pt x="1956816" y="377571"/>
                  <a:pt x="1933956" y="396621"/>
                </a:cubicBezTo>
                <a:cubicBezTo>
                  <a:pt x="1911096" y="415671"/>
                  <a:pt x="1893951" y="456819"/>
                  <a:pt x="1882521" y="520065"/>
                </a:cubicBezTo>
                <a:cubicBezTo>
                  <a:pt x="1871091" y="583311"/>
                  <a:pt x="1865376" y="683514"/>
                  <a:pt x="1865376" y="820674"/>
                </a:cubicBezTo>
                <a:cubicBezTo>
                  <a:pt x="1865376" y="957834"/>
                  <a:pt x="1871091" y="1058037"/>
                  <a:pt x="1882521" y="1121283"/>
                </a:cubicBezTo>
                <a:cubicBezTo>
                  <a:pt x="1893951" y="1184529"/>
                  <a:pt x="1911096" y="1225677"/>
                  <a:pt x="1933956" y="1244727"/>
                </a:cubicBezTo>
                <a:cubicBezTo>
                  <a:pt x="1956816" y="1263777"/>
                  <a:pt x="1994154" y="1273302"/>
                  <a:pt x="2045970" y="1273302"/>
                </a:cubicBezTo>
                <a:cubicBezTo>
                  <a:pt x="2100834" y="1273302"/>
                  <a:pt x="2140077" y="1263777"/>
                  <a:pt x="2163699" y="1244727"/>
                </a:cubicBezTo>
                <a:cubicBezTo>
                  <a:pt x="2187321" y="1225677"/>
                  <a:pt x="2204847" y="1184529"/>
                  <a:pt x="2216277" y="1121283"/>
                </a:cubicBezTo>
                <a:cubicBezTo>
                  <a:pt x="2227707" y="1058037"/>
                  <a:pt x="2233422" y="957834"/>
                  <a:pt x="2233422" y="820674"/>
                </a:cubicBezTo>
                <a:cubicBezTo>
                  <a:pt x="2233422" y="683514"/>
                  <a:pt x="2227707" y="583311"/>
                  <a:pt x="2216277" y="520065"/>
                </a:cubicBezTo>
                <a:cubicBezTo>
                  <a:pt x="2204847" y="456819"/>
                  <a:pt x="2187321" y="415671"/>
                  <a:pt x="2163699" y="396621"/>
                </a:cubicBezTo>
                <a:cubicBezTo>
                  <a:pt x="2140077" y="377571"/>
                  <a:pt x="2100834" y="368046"/>
                  <a:pt x="2045970" y="368046"/>
                </a:cubicBezTo>
                <a:close/>
                <a:moveTo>
                  <a:pt x="603504" y="4572"/>
                </a:moveTo>
                <a:cubicBezTo>
                  <a:pt x="795528" y="4572"/>
                  <a:pt x="940689" y="33147"/>
                  <a:pt x="1038987" y="90297"/>
                </a:cubicBezTo>
                <a:cubicBezTo>
                  <a:pt x="1137285" y="147447"/>
                  <a:pt x="1186434" y="249936"/>
                  <a:pt x="1186434" y="397764"/>
                </a:cubicBezTo>
                <a:cubicBezTo>
                  <a:pt x="1186434" y="484632"/>
                  <a:pt x="1171575" y="558927"/>
                  <a:pt x="1141857" y="620649"/>
                </a:cubicBezTo>
                <a:cubicBezTo>
                  <a:pt x="1112139" y="682371"/>
                  <a:pt x="1046988" y="763524"/>
                  <a:pt x="946404" y="864108"/>
                </a:cubicBezTo>
                <a:lnTo>
                  <a:pt x="573786" y="1216152"/>
                </a:lnTo>
                <a:cubicBezTo>
                  <a:pt x="634746" y="1197864"/>
                  <a:pt x="704850" y="1190244"/>
                  <a:pt x="784098" y="1193292"/>
                </a:cubicBezTo>
                <a:lnTo>
                  <a:pt x="1223010" y="1193292"/>
                </a:lnTo>
                <a:lnTo>
                  <a:pt x="1223010" y="1609344"/>
                </a:lnTo>
                <a:lnTo>
                  <a:pt x="0" y="1609344"/>
                </a:lnTo>
                <a:lnTo>
                  <a:pt x="0" y="1362456"/>
                </a:lnTo>
                <a:cubicBezTo>
                  <a:pt x="0" y="1283208"/>
                  <a:pt x="22860" y="1216914"/>
                  <a:pt x="68580" y="1163574"/>
                </a:cubicBezTo>
                <a:lnTo>
                  <a:pt x="397764" y="841248"/>
                </a:lnTo>
                <a:cubicBezTo>
                  <a:pt x="585216" y="653796"/>
                  <a:pt x="678942" y="527304"/>
                  <a:pt x="678942" y="461772"/>
                </a:cubicBezTo>
                <a:cubicBezTo>
                  <a:pt x="678942" y="440436"/>
                  <a:pt x="669417" y="427101"/>
                  <a:pt x="650367" y="421767"/>
                </a:cubicBezTo>
                <a:cubicBezTo>
                  <a:pt x="631317" y="416433"/>
                  <a:pt x="594360" y="413766"/>
                  <a:pt x="539496" y="413766"/>
                </a:cubicBezTo>
                <a:cubicBezTo>
                  <a:pt x="348996" y="413766"/>
                  <a:pt x="179070" y="415290"/>
                  <a:pt x="29718" y="418338"/>
                </a:cubicBezTo>
                <a:lnTo>
                  <a:pt x="13716" y="54864"/>
                </a:lnTo>
                <a:cubicBezTo>
                  <a:pt x="196596" y="21336"/>
                  <a:pt x="393192" y="4572"/>
                  <a:pt x="603504" y="4572"/>
                </a:cubicBezTo>
                <a:close/>
                <a:moveTo>
                  <a:pt x="2048256" y="0"/>
                </a:moveTo>
                <a:cubicBezTo>
                  <a:pt x="2301240" y="0"/>
                  <a:pt x="2477262" y="59055"/>
                  <a:pt x="2576322" y="177165"/>
                </a:cubicBezTo>
                <a:cubicBezTo>
                  <a:pt x="2675382" y="295275"/>
                  <a:pt x="2724912" y="509778"/>
                  <a:pt x="2724912" y="820674"/>
                </a:cubicBezTo>
                <a:cubicBezTo>
                  <a:pt x="2724912" y="1131570"/>
                  <a:pt x="2675382" y="1346073"/>
                  <a:pt x="2576322" y="1464183"/>
                </a:cubicBezTo>
                <a:cubicBezTo>
                  <a:pt x="2477262" y="1582293"/>
                  <a:pt x="2301240" y="1641348"/>
                  <a:pt x="2048256" y="1641348"/>
                </a:cubicBezTo>
                <a:cubicBezTo>
                  <a:pt x="1796796" y="1641348"/>
                  <a:pt x="1621536" y="1582293"/>
                  <a:pt x="1522476" y="1464183"/>
                </a:cubicBezTo>
                <a:cubicBezTo>
                  <a:pt x="1423416" y="1346073"/>
                  <a:pt x="1373886" y="1131570"/>
                  <a:pt x="1373886" y="820674"/>
                </a:cubicBezTo>
                <a:cubicBezTo>
                  <a:pt x="1373886" y="509778"/>
                  <a:pt x="1423416" y="295275"/>
                  <a:pt x="1522476" y="177165"/>
                </a:cubicBezTo>
                <a:cubicBezTo>
                  <a:pt x="1621536" y="59055"/>
                  <a:pt x="1796796" y="0"/>
                  <a:pt x="2048256"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8847161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0" y="881744"/>
            <a:ext cx="4064000" cy="2579914"/>
          </a:xfrm>
          <a:custGeom>
            <a:avLst/>
            <a:gdLst>
              <a:gd name="connsiteX0" fmla="*/ 0 w 4064000"/>
              <a:gd name="connsiteY0" fmla="*/ 0 h 2579914"/>
              <a:gd name="connsiteX1" fmla="*/ 4064000 w 4064000"/>
              <a:gd name="connsiteY1" fmla="*/ 0 h 2579914"/>
              <a:gd name="connsiteX2" fmla="*/ 4064000 w 4064000"/>
              <a:gd name="connsiteY2" fmla="*/ 2579914 h 2579914"/>
              <a:gd name="connsiteX3" fmla="*/ 0 w 4064000"/>
              <a:gd name="connsiteY3" fmla="*/ 2579914 h 2579914"/>
            </a:gdLst>
            <a:ahLst/>
            <a:cxnLst>
              <a:cxn ang="0">
                <a:pos x="connsiteX0" y="connsiteY0"/>
              </a:cxn>
              <a:cxn ang="0">
                <a:pos x="connsiteX1" y="connsiteY1"/>
              </a:cxn>
              <a:cxn ang="0">
                <a:pos x="connsiteX2" y="connsiteY2"/>
              </a:cxn>
              <a:cxn ang="0">
                <a:pos x="connsiteX3" y="connsiteY3"/>
              </a:cxn>
            </a:cxnLst>
            <a:rect l="l" t="t" r="r" b="b"/>
            <a:pathLst>
              <a:path w="4064000" h="2579914">
                <a:moveTo>
                  <a:pt x="0" y="0"/>
                </a:moveTo>
                <a:lnTo>
                  <a:pt x="4064000" y="0"/>
                </a:lnTo>
                <a:lnTo>
                  <a:pt x="4064000" y="2579914"/>
                </a:lnTo>
                <a:lnTo>
                  <a:pt x="0" y="2579914"/>
                </a:lnTo>
                <a:close/>
              </a:path>
            </a:pathLst>
          </a:custGeom>
        </p:spPr>
        <p:txBody>
          <a:bodyPr wrap="square">
            <a:noAutofit/>
          </a:bodyPr>
          <a:lstStyle/>
          <a:p>
            <a:endParaRPr lang="en-US" dirty="0"/>
          </a:p>
        </p:txBody>
      </p:sp>
      <p:sp>
        <p:nvSpPr>
          <p:cNvPr id="16" name="Picture Placeholder 15"/>
          <p:cNvSpPr>
            <a:spLocks noGrp="1"/>
          </p:cNvSpPr>
          <p:nvPr>
            <p:ph type="pic" sz="quarter" idx="11"/>
          </p:nvPr>
        </p:nvSpPr>
        <p:spPr>
          <a:xfrm>
            <a:off x="4064000" y="881744"/>
            <a:ext cx="4064000" cy="2579914"/>
          </a:xfrm>
          <a:custGeom>
            <a:avLst/>
            <a:gdLst>
              <a:gd name="connsiteX0" fmla="*/ 0 w 4064000"/>
              <a:gd name="connsiteY0" fmla="*/ 0 h 2579914"/>
              <a:gd name="connsiteX1" fmla="*/ 4064000 w 4064000"/>
              <a:gd name="connsiteY1" fmla="*/ 0 h 2579914"/>
              <a:gd name="connsiteX2" fmla="*/ 4064000 w 4064000"/>
              <a:gd name="connsiteY2" fmla="*/ 2579914 h 2579914"/>
              <a:gd name="connsiteX3" fmla="*/ 0 w 4064000"/>
              <a:gd name="connsiteY3" fmla="*/ 2579914 h 2579914"/>
            </a:gdLst>
            <a:ahLst/>
            <a:cxnLst>
              <a:cxn ang="0">
                <a:pos x="connsiteX0" y="connsiteY0"/>
              </a:cxn>
              <a:cxn ang="0">
                <a:pos x="connsiteX1" y="connsiteY1"/>
              </a:cxn>
              <a:cxn ang="0">
                <a:pos x="connsiteX2" y="connsiteY2"/>
              </a:cxn>
              <a:cxn ang="0">
                <a:pos x="connsiteX3" y="connsiteY3"/>
              </a:cxn>
            </a:cxnLst>
            <a:rect l="l" t="t" r="r" b="b"/>
            <a:pathLst>
              <a:path w="4064000" h="2579914">
                <a:moveTo>
                  <a:pt x="0" y="0"/>
                </a:moveTo>
                <a:lnTo>
                  <a:pt x="4064000" y="0"/>
                </a:lnTo>
                <a:lnTo>
                  <a:pt x="4064000" y="2579914"/>
                </a:lnTo>
                <a:lnTo>
                  <a:pt x="0" y="2579914"/>
                </a:lnTo>
                <a:close/>
              </a:path>
            </a:pathLst>
          </a:custGeom>
        </p:spPr>
        <p:txBody>
          <a:bodyPr wrap="square">
            <a:noAutofit/>
          </a:bodyPr>
          <a:lstStyle/>
          <a:p>
            <a:endParaRPr lang="en-US" dirty="0"/>
          </a:p>
        </p:txBody>
      </p:sp>
      <p:sp>
        <p:nvSpPr>
          <p:cNvPr id="14" name="Picture Placeholder 13"/>
          <p:cNvSpPr>
            <a:spLocks noGrp="1"/>
          </p:cNvSpPr>
          <p:nvPr>
            <p:ph type="pic" sz="quarter" idx="12"/>
          </p:nvPr>
        </p:nvSpPr>
        <p:spPr>
          <a:xfrm>
            <a:off x="8128000" y="881744"/>
            <a:ext cx="4064000" cy="2579914"/>
          </a:xfrm>
          <a:custGeom>
            <a:avLst/>
            <a:gdLst>
              <a:gd name="connsiteX0" fmla="*/ 0 w 4064000"/>
              <a:gd name="connsiteY0" fmla="*/ 0 h 2579914"/>
              <a:gd name="connsiteX1" fmla="*/ 4064000 w 4064000"/>
              <a:gd name="connsiteY1" fmla="*/ 0 h 2579914"/>
              <a:gd name="connsiteX2" fmla="*/ 4064000 w 4064000"/>
              <a:gd name="connsiteY2" fmla="*/ 2579914 h 2579914"/>
              <a:gd name="connsiteX3" fmla="*/ 0 w 4064000"/>
              <a:gd name="connsiteY3" fmla="*/ 2579914 h 2579914"/>
            </a:gdLst>
            <a:ahLst/>
            <a:cxnLst>
              <a:cxn ang="0">
                <a:pos x="connsiteX0" y="connsiteY0"/>
              </a:cxn>
              <a:cxn ang="0">
                <a:pos x="connsiteX1" y="connsiteY1"/>
              </a:cxn>
              <a:cxn ang="0">
                <a:pos x="connsiteX2" y="connsiteY2"/>
              </a:cxn>
              <a:cxn ang="0">
                <a:pos x="connsiteX3" y="connsiteY3"/>
              </a:cxn>
            </a:cxnLst>
            <a:rect l="l" t="t" r="r" b="b"/>
            <a:pathLst>
              <a:path w="4064000" h="2579914">
                <a:moveTo>
                  <a:pt x="0" y="0"/>
                </a:moveTo>
                <a:lnTo>
                  <a:pt x="4064000" y="0"/>
                </a:lnTo>
                <a:lnTo>
                  <a:pt x="4064000" y="2579914"/>
                </a:lnTo>
                <a:lnTo>
                  <a:pt x="0" y="2579914"/>
                </a:lnTo>
                <a:close/>
              </a:path>
            </a:pathLst>
          </a:custGeom>
        </p:spPr>
        <p:txBody>
          <a:bodyPr wrap="square">
            <a:noAutofit/>
          </a:bodyPr>
          <a:lstStyle/>
          <a:p>
            <a:endParaRPr lang="en-US"/>
          </a:p>
        </p:txBody>
      </p:sp>
    </p:spTree>
    <p:extLst>
      <p:ext uri="{BB962C8B-B14F-4D97-AF65-F5344CB8AC3E}">
        <p14:creationId xmlns:p14="http://schemas.microsoft.com/office/powerpoint/2010/main" val="18092385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5351037" y="1807029"/>
            <a:ext cx="3440230" cy="5050971"/>
          </a:xfrm>
          <a:custGeom>
            <a:avLst/>
            <a:gdLst>
              <a:gd name="connsiteX0" fmla="*/ 0 w 3440230"/>
              <a:gd name="connsiteY0" fmla="*/ 0 h 5050971"/>
              <a:gd name="connsiteX1" fmla="*/ 3440230 w 3440230"/>
              <a:gd name="connsiteY1" fmla="*/ 0 h 5050971"/>
              <a:gd name="connsiteX2" fmla="*/ 3440230 w 3440230"/>
              <a:gd name="connsiteY2" fmla="*/ 5050971 h 5050971"/>
              <a:gd name="connsiteX3" fmla="*/ 0 w 3440230"/>
              <a:gd name="connsiteY3" fmla="*/ 5050971 h 5050971"/>
            </a:gdLst>
            <a:ahLst/>
            <a:cxnLst>
              <a:cxn ang="0">
                <a:pos x="connsiteX0" y="connsiteY0"/>
              </a:cxn>
              <a:cxn ang="0">
                <a:pos x="connsiteX1" y="connsiteY1"/>
              </a:cxn>
              <a:cxn ang="0">
                <a:pos x="connsiteX2" y="connsiteY2"/>
              </a:cxn>
              <a:cxn ang="0">
                <a:pos x="connsiteX3" y="connsiteY3"/>
              </a:cxn>
            </a:cxnLst>
            <a:rect l="l" t="t" r="r" b="b"/>
            <a:pathLst>
              <a:path w="3440230" h="5050971">
                <a:moveTo>
                  <a:pt x="0" y="0"/>
                </a:moveTo>
                <a:lnTo>
                  <a:pt x="3440230" y="0"/>
                </a:lnTo>
                <a:lnTo>
                  <a:pt x="3440230" y="5050971"/>
                </a:lnTo>
                <a:lnTo>
                  <a:pt x="0" y="5050971"/>
                </a:lnTo>
                <a:close/>
              </a:path>
            </a:pathLst>
          </a:custGeom>
        </p:spPr>
        <p:txBody>
          <a:bodyPr wrap="square">
            <a:noAutofit/>
          </a:bodyPr>
          <a:lstStyle/>
          <a:p>
            <a:endParaRPr lang="en-US"/>
          </a:p>
        </p:txBody>
      </p:sp>
      <p:sp>
        <p:nvSpPr>
          <p:cNvPr id="15" name="Picture Placeholder 14"/>
          <p:cNvSpPr>
            <a:spLocks noGrp="1"/>
          </p:cNvSpPr>
          <p:nvPr>
            <p:ph type="pic" sz="quarter" idx="11"/>
          </p:nvPr>
        </p:nvSpPr>
        <p:spPr>
          <a:xfrm>
            <a:off x="9144000" y="0"/>
            <a:ext cx="1883229" cy="2764971"/>
          </a:xfrm>
          <a:custGeom>
            <a:avLst/>
            <a:gdLst>
              <a:gd name="connsiteX0" fmla="*/ 0 w 1883229"/>
              <a:gd name="connsiteY0" fmla="*/ 0 h 2764971"/>
              <a:gd name="connsiteX1" fmla="*/ 1883229 w 1883229"/>
              <a:gd name="connsiteY1" fmla="*/ 0 h 2764971"/>
              <a:gd name="connsiteX2" fmla="*/ 1883229 w 1883229"/>
              <a:gd name="connsiteY2" fmla="*/ 2764971 h 2764971"/>
              <a:gd name="connsiteX3" fmla="*/ 0 w 1883229"/>
              <a:gd name="connsiteY3" fmla="*/ 2764971 h 2764971"/>
            </a:gdLst>
            <a:ahLst/>
            <a:cxnLst>
              <a:cxn ang="0">
                <a:pos x="connsiteX0" y="connsiteY0"/>
              </a:cxn>
              <a:cxn ang="0">
                <a:pos x="connsiteX1" y="connsiteY1"/>
              </a:cxn>
              <a:cxn ang="0">
                <a:pos x="connsiteX2" y="connsiteY2"/>
              </a:cxn>
              <a:cxn ang="0">
                <a:pos x="connsiteX3" y="connsiteY3"/>
              </a:cxn>
            </a:cxnLst>
            <a:rect l="l" t="t" r="r" b="b"/>
            <a:pathLst>
              <a:path w="1883229" h="2764971">
                <a:moveTo>
                  <a:pt x="0" y="0"/>
                </a:moveTo>
                <a:lnTo>
                  <a:pt x="1883229" y="0"/>
                </a:lnTo>
                <a:lnTo>
                  <a:pt x="1883229" y="2764971"/>
                </a:lnTo>
                <a:lnTo>
                  <a:pt x="0" y="2764971"/>
                </a:lnTo>
                <a:close/>
              </a:path>
            </a:pathLst>
          </a:custGeom>
        </p:spPr>
        <p:txBody>
          <a:bodyPr wrap="square">
            <a:noAutofit/>
          </a:bodyPr>
          <a:lstStyle/>
          <a:p>
            <a:endParaRPr lang="en-US" dirty="0"/>
          </a:p>
        </p:txBody>
      </p:sp>
      <p:sp>
        <p:nvSpPr>
          <p:cNvPr id="13" name="Picture Placeholder 12"/>
          <p:cNvSpPr>
            <a:spLocks noGrp="1"/>
          </p:cNvSpPr>
          <p:nvPr>
            <p:ph type="pic" sz="quarter" idx="12"/>
          </p:nvPr>
        </p:nvSpPr>
        <p:spPr>
          <a:xfrm>
            <a:off x="9144000" y="3108539"/>
            <a:ext cx="1883229" cy="2764971"/>
          </a:xfrm>
          <a:custGeom>
            <a:avLst/>
            <a:gdLst>
              <a:gd name="connsiteX0" fmla="*/ 0 w 1883229"/>
              <a:gd name="connsiteY0" fmla="*/ 0 h 2764971"/>
              <a:gd name="connsiteX1" fmla="*/ 1883229 w 1883229"/>
              <a:gd name="connsiteY1" fmla="*/ 0 h 2764971"/>
              <a:gd name="connsiteX2" fmla="*/ 1883229 w 1883229"/>
              <a:gd name="connsiteY2" fmla="*/ 2764971 h 2764971"/>
              <a:gd name="connsiteX3" fmla="*/ 0 w 1883229"/>
              <a:gd name="connsiteY3" fmla="*/ 2764971 h 2764971"/>
            </a:gdLst>
            <a:ahLst/>
            <a:cxnLst>
              <a:cxn ang="0">
                <a:pos x="connsiteX0" y="connsiteY0"/>
              </a:cxn>
              <a:cxn ang="0">
                <a:pos x="connsiteX1" y="connsiteY1"/>
              </a:cxn>
              <a:cxn ang="0">
                <a:pos x="connsiteX2" y="connsiteY2"/>
              </a:cxn>
              <a:cxn ang="0">
                <a:pos x="connsiteX3" y="connsiteY3"/>
              </a:cxn>
            </a:cxnLst>
            <a:rect l="l" t="t" r="r" b="b"/>
            <a:pathLst>
              <a:path w="1883229" h="2764971">
                <a:moveTo>
                  <a:pt x="0" y="0"/>
                </a:moveTo>
                <a:lnTo>
                  <a:pt x="1883229" y="0"/>
                </a:lnTo>
                <a:lnTo>
                  <a:pt x="1883229" y="2764971"/>
                </a:lnTo>
                <a:lnTo>
                  <a:pt x="0" y="2764971"/>
                </a:lnTo>
                <a:close/>
              </a:path>
            </a:pathLst>
          </a:custGeom>
        </p:spPr>
        <p:txBody>
          <a:bodyPr wrap="square">
            <a:noAutofit/>
          </a:bodyPr>
          <a:lstStyle/>
          <a:p>
            <a:endParaRPr lang="en-US"/>
          </a:p>
        </p:txBody>
      </p:sp>
    </p:spTree>
    <p:extLst>
      <p:ext uri="{BB962C8B-B14F-4D97-AF65-F5344CB8AC3E}">
        <p14:creationId xmlns:p14="http://schemas.microsoft.com/office/powerpoint/2010/main" val="4004956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593515" y="755974"/>
            <a:ext cx="6745045" cy="5346052"/>
          </a:xfrm>
          <a:custGeom>
            <a:avLst/>
            <a:gdLst>
              <a:gd name="connsiteX0" fmla="*/ 0 w 6745045"/>
              <a:gd name="connsiteY0" fmla="*/ 0 h 5346052"/>
              <a:gd name="connsiteX1" fmla="*/ 6745045 w 6745045"/>
              <a:gd name="connsiteY1" fmla="*/ 0 h 5346052"/>
              <a:gd name="connsiteX2" fmla="*/ 6745045 w 6745045"/>
              <a:gd name="connsiteY2" fmla="*/ 5346052 h 5346052"/>
              <a:gd name="connsiteX3" fmla="*/ 0 w 6745045"/>
              <a:gd name="connsiteY3" fmla="*/ 5346052 h 5346052"/>
            </a:gdLst>
            <a:ahLst/>
            <a:cxnLst>
              <a:cxn ang="0">
                <a:pos x="connsiteX0" y="connsiteY0"/>
              </a:cxn>
              <a:cxn ang="0">
                <a:pos x="connsiteX1" y="connsiteY1"/>
              </a:cxn>
              <a:cxn ang="0">
                <a:pos x="connsiteX2" y="connsiteY2"/>
              </a:cxn>
              <a:cxn ang="0">
                <a:pos x="connsiteX3" y="connsiteY3"/>
              </a:cxn>
            </a:cxnLst>
            <a:rect l="l" t="t" r="r" b="b"/>
            <a:pathLst>
              <a:path w="6745045" h="5346052">
                <a:moveTo>
                  <a:pt x="0" y="0"/>
                </a:moveTo>
                <a:lnTo>
                  <a:pt x="6745045" y="0"/>
                </a:lnTo>
                <a:lnTo>
                  <a:pt x="6745045" y="5346052"/>
                </a:lnTo>
                <a:lnTo>
                  <a:pt x="0" y="5346052"/>
                </a:lnTo>
                <a:close/>
              </a:path>
            </a:pathLst>
          </a:custGeom>
        </p:spPr>
        <p:txBody>
          <a:bodyPr wrap="square">
            <a:noAutofit/>
          </a:bodyPr>
          <a:lstStyle/>
          <a:p>
            <a:endParaRPr lang="en-US"/>
          </a:p>
        </p:txBody>
      </p:sp>
    </p:spTree>
    <p:extLst>
      <p:ext uri="{BB962C8B-B14F-4D97-AF65-F5344CB8AC3E}">
        <p14:creationId xmlns:p14="http://schemas.microsoft.com/office/powerpoint/2010/main" val="20453135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9454896" y="755974"/>
            <a:ext cx="2737104" cy="5346052"/>
          </a:xfrm>
          <a:custGeom>
            <a:avLst/>
            <a:gdLst>
              <a:gd name="connsiteX0" fmla="*/ 0 w 6745045"/>
              <a:gd name="connsiteY0" fmla="*/ 0 h 5346052"/>
              <a:gd name="connsiteX1" fmla="*/ 6745045 w 6745045"/>
              <a:gd name="connsiteY1" fmla="*/ 0 h 5346052"/>
              <a:gd name="connsiteX2" fmla="*/ 6745045 w 6745045"/>
              <a:gd name="connsiteY2" fmla="*/ 5346052 h 5346052"/>
              <a:gd name="connsiteX3" fmla="*/ 0 w 6745045"/>
              <a:gd name="connsiteY3" fmla="*/ 5346052 h 5346052"/>
            </a:gdLst>
            <a:ahLst/>
            <a:cxnLst>
              <a:cxn ang="0">
                <a:pos x="connsiteX0" y="connsiteY0"/>
              </a:cxn>
              <a:cxn ang="0">
                <a:pos x="connsiteX1" y="connsiteY1"/>
              </a:cxn>
              <a:cxn ang="0">
                <a:pos x="connsiteX2" y="connsiteY2"/>
              </a:cxn>
              <a:cxn ang="0">
                <a:pos x="connsiteX3" y="connsiteY3"/>
              </a:cxn>
            </a:cxnLst>
            <a:rect l="l" t="t" r="r" b="b"/>
            <a:pathLst>
              <a:path w="6745045" h="5346052">
                <a:moveTo>
                  <a:pt x="0" y="0"/>
                </a:moveTo>
                <a:lnTo>
                  <a:pt x="6745045" y="0"/>
                </a:lnTo>
                <a:lnTo>
                  <a:pt x="6745045" y="5346052"/>
                </a:lnTo>
                <a:lnTo>
                  <a:pt x="0" y="5346052"/>
                </a:lnTo>
                <a:close/>
              </a:path>
            </a:pathLst>
          </a:custGeom>
        </p:spPr>
        <p:txBody>
          <a:bodyPr wrap="square">
            <a:noAutofit/>
          </a:bodyPr>
          <a:lstStyle/>
          <a:p>
            <a:endParaRPr lang="en-US"/>
          </a:p>
        </p:txBody>
      </p:sp>
    </p:spTree>
    <p:extLst>
      <p:ext uri="{BB962C8B-B14F-4D97-AF65-F5344CB8AC3E}">
        <p14:creationId xmlns:p14="http://schemas.microsoft.com/office/powerpoint/2010/main" val="14339078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4733364" y="0"/>
            <a:ext cx="2486212" cy="1904104"/>
          </a:xfrm>
          <a:custGeom>
            <a:avLst/>
            <a:gdLst>
              <a:gd name="connsiteX0" fmla="*/ 0 w 2486212"/>
              <a:gd name="connsiteY0" fmla="*/ 0 h 1904104"/>
              <a:gd name="connsiteX1" fmla="*/ 2486212 w 2486212"/>
              <a:gd name="connsiteY1" fmla="*/ 0 h 1904104"/>
              <a:gd name="connsiteX2" fmla="*/ 2486212 w 2486212"/>
              <a:gd name="connsiteY2" fmla="*/ 1904104 h 1904104"/>
              <a:gd name="connsiteX3" fmla="*/ 0 w 2486212"/>
              <a:gd name="connsiteY3" fmla="*/ 1904104 h 1904104"/>
            </a:gdLst>
            <a:ahLst/>
            <a:cxnLst>
              <a:cxn ang="0">
                <a:pos x="connsiteX0" y="connsiteY0"/>
              </a:cxn>
              <a:cxn ang="0">
                <a:pos x="connsiteX1" y="connsiteY1"/>
              </a:cxn>
              <a:cxn ang="0">
                <a:pos x="connsiteX2" y="connsiteY2"/>
              </a:cxn>
              <a:cxn ang="0">
                <a:pos x="connsiteX3" y="connsiteY3"/>
              </a:cxn>
            </a:cxnLst>
            <a:rect l="l" t="t" r="r" b="b"/>
            <a:pathLst>
              <a:path w="2486212" h="1904104">
                <a:moveTo>
                  <a:pt x="0" y="0"/>
                </a:moveTo>
                <a:lnTo>
                  <a:pt x="2486212" y="0"/>
                </a:lnTo>
                <a:lnTo>
                  <a:pt x="2486212" y="1904104"/>
                </a:lnTo>
                <a:lnTo>
                  <a:pt x="0" y="1904104"/>
                </a:lnTo>
                <a:close/>
              </a:path>
            </a:pathLst>
          </a:custGeom>
        </p:spPr>
        <p:txBody>
          <a:bodyPr wrap="square">
            <a:noAutofit/>
          </a:bodyPr>
          <a:lstStyle/>
          <a:p>
            <a:endParaRPr lang="en-US" dirty="0"/>
          </a:p>
        </p:txBody>
      </p:sp>
      <p:sp>
        <p:nvSpPr>
          <p:cNvPr id="15" name="Picture Placeholder 14"/>
          <p:cNvSpPr>
            <a:spLocks noGrp="1"/>
          </p:cNvSpPr>
          <p:nvPr>
            <p:ph type="pic" sz="quarter" idx="11"/>
          </p:nvPr>
        </p:nvSpPr>
        <p:spPr>
          <a:xfrm>
            <a:off x="7219576" y="0"/>
            <a:ext cx="2486212" cy="1904104"/>
          </a:xfrm>
          <a:custGeom>
            <a:avLst/>
            <a:gdLst>
              <a:gd name="connsiteX0" fmla="*/ 0 w 2486212"/>
              <a:gd name="connsiteY0" fmla="*/ 0 h 1904104"/>
              <a:gd name="connsiteX1" fmla="*/ 2486212 w 2486212"/>
              <a:gd name="connsiteY1" fmla="*/ 0 h 1904104"/>
              <a:gd name="connsiteX2" fmla="*/ 2486212 w 2486212"/>
              <a:gd name="connsiteY2" fmla="*/ 1904104 h 1904104"/>
              <a:gd name="connsiteX3" fmla="*/ 0 w 2486212"/>
              <a:gd name="connsiteY3" fmla="*/ 1904104 h 1904104"/>
            </a:gdLst>
            <a:ahLst/>
            <a:cxnLst>
              <a:cxn ang="0">
                <a:pos x="connsiteX0" y="connsiteY0"/>
              </a:cxn>
              <a:cxn ang="0">
                <a:pos x="connsiteX1" y="connsiteY1"/>
              </a:cxn>
              <a:cxn ang="0">
                <a:pos x="connsiteX2" y="connsiteY2"/>
              </a:cxn>
              <a:cxn ang="0">
                <a:pos x="connsiteX3" y="connsiteY3"/>
              </a:cxn>
            </a:cxnLst>
            <a:rect l="l" t="t" r="r" b="b"/>
            <a:pathLst>
              <a:path w="2486212" h="1904104">
                <a:moveTo>
                  <a:pt x="0" y="0"/>
                </a:moveTo>
                <a:lnTo>
                  <a:pt x="2486212" y="0"/>
                </a:lnTo>
                <a:lnTo>
                  <a:pt x="2486212" y="1904104"/>
                </a:lnTo>
                <a:lnTo>
                  <a:pt x="0" y="1904104"/>
                </a:lnTo>
                <a:close/>
              </a:path>
            </a:pathLst>
          </a:custGeom>
        </p:spPr>
        <p:txBody>
          <a:bodyPr wrap="square">
            <a:noAutofit/>
          </a:bodyPr>
          <a:lstStyle/>
          <a:p>
            <a:endParaRPr lang="en-US" dirty="0"/>
          </a:p>
        </p:txBody>
      </p:sp>
      <p:sp>
        <p:nvSpPr>
          <p:cNvPr id="13" name="Picture Placeholder 12"/>
          <p:cNvSpPr>
            <a:spLocks noGrp="1"/>
          </p:cNvSpPr>
          <p:nvPr>
            <p:ph type="pic" sz="quarter" idx="12"/>
          </p:nvPr>
        </p:nvSpPr>
        <p:spPr>
          <a:xfrm>
            <a:off x="9705787" y="0"/>
            <a:ext cx="2486212" cy="1904104"/>
          </a:xfrm>
          <a:custGeom>
            <a:avLst/>
            <a:gdLst>
              <a:gd name="connsiteX0" fmla="*/ 0 w 2486212"/>
              <a:gd name="connsiteY0" fmla="*/ 0 h 1904104"/>
              <a:gd name="connsiteX1" fmla="*/ 2486212 w 2486212"/>
              <a:gd name="connsiteY1" fmla="*/ 0 h 1904104"/>
              <a:gd name="connsiteX2" fmla="*/ 2486212 w 2486212"/>
              <a:gd name="connsiteY2" fmla="*/ 1904104 h 1904104"/>
              <a:gd name="connsiteX3" fmla="*/ 0 w 2486212"/>
              <a:gd name="connsiteY3" fmla="*/ 1904104 h 1904104"/>
            </a:gdLst>
            <a:ahLst/>
            <a:cxnLst>
              <a:cxn ang="0">
                <a:pos x="connsiteX0" y="connsiteY0"/>
              </a:cxn>
              <a:cxn ang="0">
                <a:pos x="connsiteX1" y="connsiteY1"/>
              </a:cxn>
              <a:cxn ang="0">
                <a:pos x="connsiteX2" y="connsiteY2"/>
              </a:cxn>
              <a:cxn ang="0">
                <a:pos x="connsiteX3" y="connsiteY3"/>
              </a:cxn>
            </a:cxnLst>
            <a:rect l="l" t="t" r="r" b="b"/>
            <a:pathLst>
              <a:path w="2486212" h="1904104">
                <a:moveTo>
                  <a:pt x="0" y="0"/>
                </a:moveTo>
                <a:lnTo>
                  <a:pt x="2486212" y="0"/>
                </a:lnTo>
                <a:lnTo>
                  <a:pt x="2486212" y="1904104"/>
                </a:lnTo>
                <a:lnTo>
                  <a:pt x="0" y="1904104"/>
                </a:lnTo>
                <a:close/>
              </a:path>
            </a:pathLst>
          </a:custGeom>
        </p:spPr>
        <p:txBody>
          <a:bodyPr wrap="square">
            <a:noAutofit/>
          </a:bodyPr>
          <a:lstStyle/>
          <a:p>
            <a:endParaRPr lang="en-US"/>
          </a:p>
        </p:txBody>
      </p:sp>
    </p:spTree>
    <p:extLst>
      <p:ext uri="{BB962C8B-B14F-4D97-AF65-F5344CB8AC3E}">
        <p14:creationId xmlns:p14="http://schemas.microsoft.com/office/powerpoint/2010/main" val="31157031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2615184"/>
          </a:xfrm>
          <a:custGeom>
            <a:avLst/>
            <a:gdLst>
              <a:gd name="connsiteX0" fmla="*/ 0 w 12192000"/>
              <a:gd name="connsiteY0" fmla="*/ 0 h 2615184"/>
              <a:gd name="connsiteX1" fmla="*/ 12192000 w 12192000"/>
              <a:gd name="connsiteY1" fmla="*/ 0 h 2615184"/>
              <a:gd name="connsiteX2" fmla="*/ 12192000 w 12192000"/>
              <a:gd name="connsiteY2" fmla="*/ 2615184 h 2615184"/>
              <a:gd name="connsiteX3" fmla="*/ 0 w 12192000"/>
              <a:gd name="connsiteY3" fmla="*/ 2615184 h 2615184"/>
            </a:gdLst>
            <a:ahLst/>
            <a:cxnLst>
              <a:cxn ang="0">
                <a:pos x="connsiteX0" y="connsiteY0"/>
              </a:cxn>
              <a:cxn ang="0">
                <a:pos x="connsiteX1" y="connsiteY1"/>
              </a:cxn>
              <a:cxn ang="0">
                <a:pos x="connsiteX2" y="connsiteY2"/>
              </a:cxn>
              <a:cxn ang="0">
                <a:pos x="connsiteX3" y="connsiteY3"/>
              </a:cxn>
            </a:cxnLst>
            <a:rect l="l" t="t" r="r" b="b"/>
            <a:pathLst>
              <a:path w="12192000" h="2615184">
                <a:moveTo>
                  <a:pt x="0" y="0"/>
                </a:moveTo>
                <a:lnTo>
                  <a:pt x="12192000" y="0"/>
                </a:lnTo>
                <a:lnTo>
                  <a:pt x="12192000" y="2615184"/>
                </a:lnTo>
                <a:lnTo>
                  <a:pt x="0" y="2615184"/>
                </a:lnTo>
                <a:close/>
              </a:path>
            </a:pathLst>
          </a:custGeom>
        </p:spPr>
        <p:txBody>
          <a:bodyPr wrap="square">
            <a:noAutofit/>
          </a:bodyPr>
          <a:lstStyle/>
          <a:p>
            <a:endParaRPr lang="en-US"/>
          </a:p>
        </p:txBody>
      </p:sp>
    </p:spTree>
    <p:extLst>
      <p:ext uri="{BB962C8B-B14F-4D97-AF65-F5344CB8AC3E}">
        <p14:creationId xmlns:p14="http://schemas.microsoft.com/office/powerpoint/2010/main" val="35886338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63D8BBE-9C86-471A-BDCD-6F912E6D4F0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328EDD3-2487-4F08-B3D7-EBA009037EDD}"/>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2A525488-AAEA-41B1-9D77-FBB005DE0956}"/>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143C86CE-5866-4F90-A593-CFAA09803970}"/>
              </a:ext>
            </a:extLst>
          </p:cNvPr>
          <p:cNvSpPr>
            <a:spLocks noGrp="1"/>
          </p:cNvSpPr>
          <p:nvPr>
            <p:ph type="dt" sz="half" idx="10"/>
          </p:nvPr>
        </p:nvSpPr>
        <p:spPr/>
        <p:txBody>
          <a:bodyPr/>
          <a:lstStyle/>
          <a:p>
            <a:fld id="{4F6BBA66-6E72-4469-AAC4-C58D000EC76F}" type="datetimeFigureOut">
              <a:rPr lang="zh-CN" altLang="en-US" smtClean="0"/>
              <a:t>2017/11/6</a:t>
            </a:fld>
            <a:endParaRPr lang="zh-CN" altLang="en-US"/>
          </a:p>
        </p:txBody>
      </p:sp>
      <p:sp>
        <p:nvSpPr>
          <p:cNvPr id="6" name="页脚占位符 5">
            <a:extLst>
              <a:ext uri="{FF2B5EF4-FFF2-40B4-BE49-F238E27FC236}">
                <a16:creationId xmlns:a16="http://schemas.microsoft.com/office/drawing/2014/main" xmlns="" id="{F73A730A-DA93-4079-AA3D-9D678E36701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274EF5F-EC98-454C-9A47-AA5FB4C8391D}"/>
              </a:ext>
            </a:extLst>
          </p:cNvPr>
          <p:cNvSpPr>
            <a:spLocks noGrp="1"/>
          </p:cNvSpPr>
          <p:nvPr>
            <p:ph type="sldNum" sz="quarter" idx="12"/>
          </p:nvPr>
        </p:nvSpPr>
        <p:spPr/>
        <p:txBody>
          <a:bodyPr/>
          <a:lstStyle/>
          <a:p>
            <a:fld id="{0C97A223-75F9-4BD7-9AF0-8AF20E91B468}" type="slidenum">
              <a:rPr lang="zh-CN" altLang="en-US" smtClean="0"/>
              <a:t>‹#›</a:t>
            </a:fld>
            <a:endParaRPr lang="zh-CN" altLang="en-US"/>
          </a:p>
        </p:txBody>
      </p:sp>
    </p:spTree>
    <p:extLst>
      <p:ext uri="{BB962C8B-B14F-4D97-AF65-F5344CB8AC3E}">
        <p14:creationId xmlns:p14="http://schemas.microsoft.com/office/powerpoint/2010/main" val="22508036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943601" y="0"/>
            <a:ext cx="6248400" cy="6858000"/>
          </a:xfrm>
          <a:custGeom>
            <a:avLst/>
            <a:gdLst>
              <a:gd name="connsiteX0" fmla="*/ 0 w 5553457"/>
              <a:gd name="connsiteY0" fmla="*/ 0 h 6858000"/>
              <a:gd name="connsiteX1" fmla="*/ 5553457 w 5553457"/>
              <a:gd name="connsiteY1" fmla="*/ 0 h 6858000"/>
              <a:gd name="connsiteX2" fmla="*/ 5553457 w 5553457"/>
              <a:gd name="connsiteY2" fmla="*/ 6858000 h 6858000"/>
              <a:gd name="connsiteX3" fmla="*/ 0 w 555345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553457" h="6858000">
                <a:moveTo>
                  <a:pt x="0" y="0"/>
                </a:moveTo>
                <a:lnTo>
                  <a:pt x="5553457" y="0"/>
                </a:lnTo>
                <a:lnTo>
                  <a:pt x="5553457"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295490028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 y="0"/>
            <a:ext cx="4733366" cy="6858000"/>
          </a:xfrm>
          <a:custGeom>
            <a:avLst/>
            <a:gdLst>
              <a:gd name="connsiteX0" fmla="*/ 0 w 4733366"/>
              <a:gd name="connsiteY0" fmla="*/ 0 h 6858000"/>
              <a:gd name="connsiteX1" fmla="*/ 4733366 w 4733366"/>
              <a:gd name="connsiteY1" fmla="*/ 0 h 6858000"/>
              <a:gd name="connsiteX2" fmla="*/ 4733366 w 4733366"/>
              <a:gd name="connsiteY2" fmla="*/ 6858000 h 6858000"/>
              <a:gd name="connsiteX3" fmla="*/ 0 w 473336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33366" h="6858000">
                <a:moveTo>
                  <a:pt x="0" y="0"/>
                </a:moveTo>
                <a:lnTo>
                  <a:pt x="4733366" y="0"/>
                </a:lnTo>
                <a:lnTo>
                  <a:pt x="4733366"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75126467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334000" y="1790744"/>
            <a:ext cx="6858000" cy="5067256"/>
          </a:xfrm>
          <a:custGeom>
            <a:avLst/>
            <a:gdLst>
              <a:gd name="connsiteX0" fmla="*/ 0 w 6858000"/>
              <a:gd name="connsiteY0" fmla="*/ 0 h 5067256"/>
              <a:gd name="connsiteX1" fmla="*/ 6858000 w 6858000"/>
              <a:gd name="connsiteY1" fmla="*/ 0 h 5067256"/>
              <a:gd name="connsiteX2" fmla="*/ 6858000 w 6858000"/>
              <a:gd name="connsiteY2" fmla="*/ 5067256 h 5067256"/>
              <a:gd name="connsiteX3" fmla="*/ 0 w 6858000"/>
              <a:gd name="connsiteY3" fmla="*/ 5067256 h 5067256"/>
            </a:gdLst>
            <a:ahLst/>
            <a:cxnLst>
              <a:cxn ang="0">
                <a:pos x="connsiteX0" y="connsiteY0"/>
              </a:cxn>
              <a:cxn ang="0">
                <a:pos x="connsiteX1" y="connsiteY1"/>
              </a:cxn>
              <a:cxn ang="0">
                <a:pos x="connsiteX2" y="connsiteY2"/>
              </a:cxn>
              <a:cxn ang="0">
                <a:pos x="connsiteX3" y="connsiteY3"/>
              </a:cxn>
            </a:cxnLst>
            <a:rect l="l" t="t" r="r" b="b"/>
            <a:pathLst>
              <a:path w="6858000" h="5067256">
                <a:moveTo>
                  <a:pt x="0" y="0"/>
                </a:moveTo>
                <a:lnTo>
                  <a:pt x="6858000" y="0"/>
                </a:lnTo>
                <a:lnTo>
                  <a:pt x="6858000" y="5067256"/>
                </a:lnTo>
                <a:lnTo>
                  <a:pt x="0" y="5067256"/>
                </a:lnTo>
                <a:close/>
              </a:path>
            </a:pathLst>
          </a:custGeom>
        </p:spPr>
        <p:txBody>
          <a:bodyPr wrap="square">
            <a:noAutofit/>
          </a:bodyPr>
          <a:lstStyle/>
          <a:p>
            <a:endParaRPr lang="en-US"/>
          </a:p>
        </p:txBody>
      </p:sp>
    </p:spTree>
    <p:extLst>
      <p:ext uri="{BB962C8B-B14F-4D97-AF65-F5344CB8AC3E}">
        <p14:creationId xmlns:p14="http://schemas.microsoft.com/office/powerpoint/2010/main" val="118206490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06824" y="0"/>
            <a:ext cx="4150658" cy="6858000"/>
          </a:xfrm>
          <a:custGeom>
            <a:avLst/>
            <a:gdLst>
              <a:gd name="connsiteX0" fmla="*/ 0 w 4150658"/>
              <a:gd name="connsiteY0" fmla="*/ 0 h 6858000"/>
              <a:gd name="connsiteX1" fmla="*/ 4150658 w 4150658"/>
              <a:gd name="connsiteY1" fmla="*/ 0 h 6858000"/>
              <a:gd name="connsiteX2" fmla="*/ 4150658 w 4150658"/>
              <a:gd name="connsiteY2" fmla="*/ 6858000 h 6858000"/>
              <a:gd name="connsiteX3" fmla="*/ 0 w 415065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150658" h="6858000">
                <a:moveTo>
                  <a:pt x="0" y="0"/>
                </a:moveTo>
                <a:lnTo>
                  <a:pt x="4150658" y="0"/>
                </a:lnTo>
                <a:lnTo>
                  <a:pt x="4150658"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14456847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234517" y="0"/>
            <a:ext cx="4150658" cy="6858000"/>
          </a:xfrm>
          <a:custGeom>
            <a:avLst/>
            <a:gdLst>
              <a:gd name="connsiteX0" fmla="*/ 0 w 4150658"/>
              <a:gd name="connsiteY0" fmla="*/ 0 h 6858000"/>
              <a:gd name="connsiteX1" fmla="*/ 4150658 w 4150658"/>
              <a:gd name="connsiteY1" fmla="*/ 0 h 6858000"/>
              <a:gd name="connsiteX2" fmla="*/ 4150658 w 4150658"/>
              <a:gd name="connsiteY2" fmla="*/ 6858000 h 6858000"/>
              <a:gd name="connsiteX3" fmla="*/ 0 w 415065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150658" h="6858000">
                <a:moveTo>
                  <a:pt x="0" y="0"/>
                </a:moveTo>
                <a:lnTo>
                  <a:pt x="4150658" y="0"/>
                </a:lnTo>
                <a:lnTo>
                  <a:pt x="4150658"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255236472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4150660" y="1013012"/>
            <a:ext cx="2050689" cy="3916435"/>
          </a:xfrm>
          <a:custGeom>
            <a:avLst/>
            <a:gdLst>
              <a:gd name="connsiteX0" fmla="*/ 0 w 2050689"/>
              <a:gd name="connsiteY0" fmla="*/ 0 h 4213412"/>
              <a:gd name="connsiteX1" fmla="*/ 2050689 w 2050689"/>
              <a:gd name="connsiteY1" fmla="*/ 0 h 4213412"/>
              <a:gd name="connsiteX2" fmla="*/ 2050689 w 2050689"/>
              <a:gd name="connsiteY2" fmla="*/ 4213412 h 4213412"/>
              <a:gd name="connsiteX3" fmla="*/ 0 w 2050689"/>
              <a:gd name="connsiteY3" fmla="*/ 4213412 h 4213412"/>
            </a:gdLst>
            <a:ahLst/>
            <a:cxnLst>
              <a:cxn ang="0">
                <a:pos x="connsiteX0" y="connsiteY0"/>
              </a:cxn>
              <a:cxn ang="0">
                <a:pos x="connsiteX1" y="connsiteY1"/>
              </a:cxn>
              <a:cxn ang="0">
                <a:pos x="connsiteX2" y="connsiteY2"/>
              </a:cxn>
              <a:cxn ang="0">
                <a:pos x="connsiteX3" y="connsiteY3"/>
              </a:cxn>
            </a:cxnLst>
            <a:rect l="l" t="t" r="r" b="b"/>
            <a:pathLst>
              <a:path w="2050689" h="4213412">
                <a:moveTo>
                  <a:pt x="0" y="0"/>
                </a:moveTo>
                <a:lnTo>
                  <a:pt x="2050689" y="0"/>
                </a:lnTo>
                <a:lnTo>
                  <a:pt x="2050689" y="4213412"/>
                </a:lnTo>
                <a:lnTo>
                  <a:pt x="0" y="4213412"/>
                </a:lnTo>
                <a:close/>
              </a:path>
            </a:pathLst>
          </a:custGeom>
        </p:spPr>
        <p:txBody>
          <a:bodyPr wrap="square">
            <a:noAutofit/>
          </a:bodyPr>
          <a:lstStyle/>
          <a:p>
            <a:endParaRPr lang="en-US" dirty="0"/>
          </a:p>
        </p:txBody>
      </p:sp>
      <p:sp>
        <p:nvSpPr>
          <p:cNvPr id="16" name="Picture Placeholder 15"/>
          <p:cNvSpPr>
            <a:spLocks noGrp="1"/>
          </p:cNvSpPr>
          <p:nvPr>
            <p:ph type="pic" sz="quarter" idx="11"/>
          </p:nvPr>
        </p:nvSpPr>
        <p:spPr>
          <a:xfrm>
            <a:off x="6666374" y="1013012"/>
            <a:ext cx="2050689" cy="3916435"/>
          </a:xfrm>
          <a:custGeom>
            <a:avLst/>
            <a:gdLst>
              <a:gd name="connsiteX0" fmla="*/ 0 w 2050689"/>
              <a:gd name="connsiteY0" fmla="*/ 0 h 4213412"/>
              <a:gd name="connsiteX1" fmla="*/ 2050689 w 2050689"/>
              <a:gd name="connsiteY1" fmla="*/ 0 h 4213412"/>
              <a:gd name="connsiteX2" fmla="*/ 2050689 w 2050689"/>
              <a:gd name="connsiteY2" fmla="*/ 4213412 h 4213412"/>
              <a:gd name="connsiteX3" fmla="*/ 0 w 2050689"/>
              <a:gd name="connsiteY3" fmla="*/ 4213412 h 4213412"/>
            </a:gdLst>
            <a:ahLst/>
            <a:cxnLst>
              <a:cxn ang="0">
                <a:pos x="connsiteX0" y="connsiteY0"/>
              </a:cxn>
              <a:cxn ang="0">
                <a:pos x="connsiteX1" y="connsiteY1"/>
              </a:cxn>
              <a:cxn ang="0">
                <a:pos x="connsiteX2" y="connsiteY2"/>
              </a:cxn>
              <a:cxn ang="0">
                <a:pos x="connsiteX3" y="connsiteY3"/>
              </a:cxn>
            </a:cxnLst>
            <a:rect l="l" t="t" r="r" b="b"/>
            <a:pathLst>
              <a:path w="2050689" h="4213412">
                <a:moveTo>
                  <a:pt x="0" y="0"/>
                </a:moveTo>
                <a:lnTo>
                  <a:pt x="2050689" y="0"/>
                </a:lnTo>
                <a:lnTo>
                  <a:pt x="2050689" y="4213412"/>
                </a:lnTo>
                <a:lnTo>
                  <a:pt x="0" y="4213412"/>
                </a:lnTo>
                <a:close/>
              </a:path>
            </a:pathLst>
          </a:custGeom>
        </p:spPr>
        <p:txBody>
          <a:bodyPr wrap="square">
            <a:noAutofit/>
          </a:bodyPr>
          <a:lstStyle/>
          <a:p>
            <a:endParaRPr lang="en-US" dirty="0"/>
          </a:p>
        </p:txBody>
      </p:sp>
      <p:sp>
        <p:nvSpPr>
          <p:cNvPr id="13" name="Picture Placeholder 12"/>
          <p:cNvSpPr>
            <a:spLocks noGrp="1"/>
          </p:cNvSpPr>
          <p:nvPr>
            <p:ph type="pic" sz="quarter" idx="12"/>
          </p:nvPr>
        </p:nvSpPr>
        <p:spPr>
          <a:xfrm>
            <a:off x="9182087" y="1013012"/>
            <a:ext cx="2050689" cy="3916435"/>
          </a:xfrm>
          <a:custGeom>
            <a:avLst/>
            <a:gdLst>
              <a:gd name="connsiteX0" fmla="*/ 0 w 2050689"/>
              <a:gd name="connsiteY0" fmla="*/ 0 h 4213412"/>
              <a:gd name="connsiteX1" fmla="*/ 2050689 w 2050689"/>
              <a:gd name="connsiteY1" fmla="*/ 0 h 4213412"/>
              <a:gd name="connsiteX2" fmla="*/ 2050689 w 2050689"/>
              <a:gd name="connsiteY2" fmla="*/ 4213412 h 4213412"/>
              <a:gd name="connsiteX3" fmla="*/ 0 w 2050689"/>
              <a:gd name="connsiteY3" fmla="*/ 4213412 h 4213412"/>
            </a:gdLst>
            <a:ahLst/>
            <a:cxnLst>
              <a:cxn ang="0">
                <a:pos x="connsiteX0" y="connsiteY0"/>
              </a:cxn>
              <a:cxn ang="0">
                <a:pos x="connsiteX1" y="connsiteY1"/>
              </a:cxn>
              <a:cxn ang="0">
                <a:pos x="connsiteX2" y="connsiteY2"/>
              </a:cxn>
              <a:cxn ang="0">
                <a:pos x="connsiteX3" y="connsiteY3"/>
              </a:cxn>
            </a:cxnLst>
            <a:rect l="l" t="t" r="r" b="b"/>
            <a:pathLst>
              <a:path w="2050689" h="4213412">
                <a:moveTo>
                  <a:pt x="0" y="0"/>
                </a:moveTo>
                <a:lnTo>
                  <a:pt x="2050689" y="0"/>
                </a:lnTo>
                <a:lnTo>
                  <a:pt x="2050689" y="4213412"/>
                </a:lnTo>
                <a:lnTo>
                  <a:pt x="0" y="4213412"/>
                </a:lnTo>
                <a:close/>
              </a:path>
            </a:pathLst>
          </a:custGeom>
        </p:spPr>
        <p:txBody>
          <a:bodyPr wrap="square">
            <a:noAutofit/>
          </a:bodyPr>
          <a:lstStyle/>
          <a:p>
            <a:endParaRPr lang="en-US"/>
          </a:p>
        </p:txBody>
      </p:sp>
    </p:spTree>
    <p:extLst>
      <p:ext uri="{BB962C8B-B14F-4D97-AF65-F5344CB8AC3E}">
        <p14:creationId xmlns:p14="http://schemas.microsoft.com/office/powerpoint/2010/main" val="5169143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8093263" y="-91280"/>
            <a:ext cx="6123537" cy="5772737"/>
          </a:xfrm>
          <a:custGeom>
            <a:avLst/>
            <a:gdLst>
              <a:gd name="connsiteX0" fmla="*/ 4918466 w 6123537"/>
              <a:gd name="connsiteY0" fmla="*/ 471029 h 5772737"/>
              <a:gd name="connsiteX1" fmla="*/ 5041038 w 6123537"/>
              <a:gd name="connsiteY1" fmla="*/ 561141 h 5772737"/>
              <a:gd name="connsiteX2" fmla="*/ 5263935 w 6123537"/>
              <a:gd name="connsiteY2" fmla="*/ 762611 h 5772737"/>
              <a:gd name="connsiteX3" fmla="*/ 5263936 w 6123537"/>
              <a:gd name="connsiteY3" fmla="*/ 4913136 h 5772737"/>
              <a:gd name="connsiteX4" fmla="*/ 1113411 w 6123537"/>
              <a:gd name="connsiteY4" fmla="*/ 4913135 h 5772737"/>
              <a:gd name="connsiteX5" fmla="*/ 911942 w 6123537"/>
              <a:gd name="connsiteY5" fmla="*/ 4690237 h 5772737"/>
              <a:gd name="connsiteX6" fmla="*/ 821830 w 6123537"/>
              <a:gd name="connsiteY6" fmla="*/ 4567665 h 5772737"/>
              <a:gd name="connsiteX7" fmla="*/ 2899657 w 6123537"/>
              <a:gd name="connsiteY7" fmla="*/ 209 h 5772737"/>
              <a:gd name="connsiteX8" fmla="*/ 4549727 w 6123537"/>
              <a:gd name="connsiteY8" fmla="*/ 483526 h 5772737"/>
              <a:gd name="connsiteX9" fmla="*/ 4664657 w 6123537"/>
              <a:gd name="connsiteY9" fmla="*/ 568020 h 5772737"/>
              <a:gd name="connsiteX10" fmla="*/ 568019 w 6123537"/>
              <a:gd name="connsiteY10" fmla="*/ 4664657 h 5772737"/>
              <a:gd name="connsiteX11" fmla="*/ 483527 w 6123537"/>
              <a:gd name="connsiteY11" fmla="*/ 4549727 h 5772737"/>
              <a:gd name="connsiteX12" fmla="*/ 859601 w 6123537"/>
              <a:gd name="connsiteY12" fmla="*/ 859601 h 5772737"/>
              <a:gd name="connsiteX13" fmla="*/ 2899657 w 6123537"/>
              <a:gd name="connsiteY13" fmla="*/ 209 h 577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23537" h="5772737">
                <a:moveTo>
                  <a:pt x="4918466" y="471029"/>
                </a:moveTo>
                <a:lnTo>
                  <a:pt x="5041038" y="561141"/>
                </a:lnTo>
                <a:cubicBezTo>
                  <a:pt x="5117887" y="623820"/>
                  <a:pt x="5192303" y="690978"/>
                  <a:pt x="5263935" y="762611"/>
                </a:cubicBezTo>
                <a:cubicBezTo>
                  <a:pt x="6410071" y="1908747"/>
                  <a:pt x="6410072" y="3767000"/>
                  <a:pt x="5263936" y="4913136"/>
                </a:cubicBezTo>
                <a:cubicBezTo>
                  <a:pt x="4117801" y="6059271"/>
                  <a:pt x="2259548" y="6059271"/>
                  <a:pt x="1113411" y="4913135"/>
                </a:cubicBezTo>
                <a:cubicBezTo>
                  <a:pt x="1041779" y="4841502"/>
                  <a:pt x="974621" y="4767086"/>
                  <a:pt x="911942" y="4690237"/>
                </a:cubicBezTo>
                <a:lnTo>
                  <a:pt x="821830" y="4567665"/>
                </a:lnTo>
                <a:close/>
                <a:moveTo>
                  <a:pt x="2899657" y="209"/>
                </a:moveTo>
                <a:cubicBezTo>
                  <a:pt x="3474682" y="-6647"/>
                  <a:pt x="4051339" y="154459"/>
                  <a:pt x="4549727" y="483526"/>
                </a:cubicBezTo>
                <a:lnTo>
                  <a:pt x="4664657" y="568020"/>
                </a:lnTo>
                <a:lnTo>
                  <a:pt x="568019" y="4664657"/>
                </a:lnTo>
                <a:lnTo>
                  <a:pt x="483527" y="4549727"/>
                </a:lnTo>
                <a:cubicBezTo>
                  <a:pt x="-268627" y="3410553"/>
                  <a:pt x="-143268" y="1862470"/>
                  <a:pt x="859601" y="859601"/>
                </a:cubicBezTo>
                <a:cubicBezTo>
                  <a:pt x="1423714" y="295487"/>
                  <a:pt x="2160338" y="9024"/>
                  <a:pt x="2899657" y="209"/>
                </a:cubicBezTo>
                <a:close/>
              </a:path>
            </a:pathLst>
          </a:custGeom>
        </p:spPr>
        <p:txBody>
          <a:bodyPr wrap="square">
            <a:noAutofit/>
          </a:bodyPr>
          <a:lstStyle/>
          <a:p>
            <a:endParaRPr lang="en-US"/>
          </a:p>
        </p:txBody>
      </p:sp>
    </p:spTree>
    <p:extLst>
      <p:ext uri="{BB962C8B-B14F-4D97-AF65-F5344CB8AC3E}">
        <p14:creationId xmlns:p14="http://schemas.microsoft.com/office/powerpoint/2010/main" val="384857788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3" name="Picture Placeholder 11"/>
          <p:cNvSpPr>
            <a:spLocks noGrp="1"/>
          </p:cNvSpPr>
          <p:nvPr>
            <p:ph type="pic" sz="quarter" idx="11"/>
          </p:nvPr>
        </p:nvSpPr>
        <p:spPr>
          <a:xfrm>
            <a:off x="-1758801" y="-91280"/>
            <a:ext cx="6123537" cy="5772737"/>
          </a:xfrm>
          <a:custGeom>
            <a:avLst/>
            <a:gdLst>
              <a:gd name="connsiteX0" fmla="*/ 4918466 w 6123537"/>
              <a:gd name="connsiteY0" fmla="*/ 471029 h 5772737"/>
              <a:gd name="connsiteX1" fmla="*/ 5041038 w 6123537"/>
              <a:gd name="connsiteY1" fmla="*/ 561141 h 5772737"/>
              <a:gd name="connsiteX2" fmla="*/ 5263935 w 6123537"/>
              <a:gd name="connsiteY2" fmla="*/ 762611 h 5772737"/>
              <a:gd name="connsiteX3" fmla="*/ 5263936 w 6123537"/>
              <a:gd name="connsiteY3" fmla="*/ 4913136 h 5772737"/>
              <a:gd name="connsiteX4" fmla="*/ 1113411 w 6123537"/>
              <a:gd name="connsiteY4" fmla="*/ 4913135 h 5772737"/>
              <a:gd name="connsiteX5" fmla="*/ 911942 w 6123537"/>
              <a:gd name="connsiteY5" fmla="*/ 4690237 h 5772737"/>
              <a:gd name="connsiteX6" fmla="*/ 821830 w 6123537"/>
              <a:gd name="connsiteY6" fmla="*/ 4567665 h 5772737"/>
              <a:gd name="connsiteX7" fmla="*/ 2899657 w 6123537"/>
              <a:gd name="connsiteY7" fmla="*/ 209 h 5772737"/>
              <a:gd name="connsiteX8" fmla="*/ 4549727 w 6123537"/>
              <a:gd name="connsiteY8" fmla="*/ 483526 h 5772737"/>
              <a:gd name="connsiteX9" fmla="*/ 4664657 w 6123537"/>
              <a:gd name="connsiteY9" fmla="*/ 568020 h 5772737"/>
              <a:gd name="connsiteX10" fmla="*/ 568019 w 6123537"/>
              <a:gd name="connsiteY10" fmla="*/ 4664657 h 5772737"/>
              <a:gd name="connsiteX11" fmla="*/ 483527 w 6123537"/>
              <a:gd name="connsiteY11" fmla="*/ 4549727 h 5772737"/>
              <a:gd name="connsiteX12" fmla="*/ 859601 w 6123537"/>
              <a:gd name="connsiteY12" fmla="*/ 859601 h 5772737"/>
              <a:gd name="connsiteX13" fmla="*/ 2899657 w 6123537"/>
              <a:gd name="connsiteY13" fmla="*/ 209 h 577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23537" h="5772737">
                <a:moveTo>
                  <a:pt x="4918466" y="471029"/>
                </a:moveTo>
                <a:lnTo>
                  <a:pt x="5041038" y="561141"/>
                </a:lnTo>
                <a:cubicBezTo>
                  <a:pt x="5117887" y="623820"/>
                  <a:pt x="5192303" y="690978"/>
                  <a:pt x="5263935" y="762611"/>
                </a:cubicBezTo>
                <a:cubicBezTo>
                  <a:pt x="6410071" y="1908747"/>
                  <a:pt x="6410072" y="3767000"/>
                  <a:pt x="5263936" y="4913136"/>
                </a:cubicBezTo>
                <a:cubicBezTo>
                  <a:pt x="4117801" y="6059271"/>
                  <a:pt x="2259548" y="6059271"/>
                  <a:pt x="1113411" y="4913135"/>
                </a:cubicBezTo>
                <a:cubicBezTo>
                  <a:pt x="1041779" y="4841502"/>
                  <a:pt x="974621" y="4767086"/>
                  <a:pt x="911942" y="4690237"/>
                </a:cubicBezTo>
                <a:lnTo>
                  <a:pt x="821830" y="4567665"/>
                </a:lnTo>
                <a:close/>
                <a:moveTo>
                  <a:pt x="2899657" y="209"/>
                </a:moveTo>
                <a:cubicBezTo>
                  <a:pt x="3474682" y="-6647"/>
                  <a:pt x="4051339" y="154459"/>
                  <a:pt x="4549727" y="483526"/>
                </a:cubicBezTo>
                <a:lnTo>
                  <a:pt x="4664657" y="568020"/>
                </a:lnTo>
                <a:lnTo>
                  <a:pt x="568019" y="4664657"/>
                </a:lnTo>
                <a:lnTo>
                  <a:pt x="483527" y="4549727"/>
                </a:lnTo>
                <a:cubicBezTo>
                  <a:pt x="-268627" y="3410553"/>
                  <a:pt x="-143268" y="1862470"/>
                  <a:pt x="859601" y="859601"/>
                </a:cubicBezTo>
                <a:cubicBezTo>
                  <a:pt x="1423714" y="295487"/>
                  <a:pt x="2160338" y="9024"/>
                  <a:pt x="2899657" y="209"/>
                </a:cubicBezTo>
                <a:close/>
              </a:path>
            </a:pathLst>
          </a:custGeom>
        </p:spPr>
        <p:txBody>
          <a:bodyPr wrap="square">
            <a:noAutofit/>
          </a:bodyPr>
          <a:lstStyle/>
          <a:p>
            <a:endParaRPr lang="en-US"/>
          </a:p>
        </p:txBody>
      </p:sp>
    </p:spTree>
    <p:extLst>
      <p:ext uri="{BB962C8B-B14F-4D97-AF65-F5344CB8AC3E}">
        <p14:creationId xmlns:p14="http://schemas.microsoft.com/office/powerpoint/2010/main" val="337513049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286551" y="-779490"/>
            <a:ext cx="8668885" cy="8828997"/>
          </a:xfrm>
          <a:custGeom>
            <a:avLst/>
            <a:gdLst>
              <a:gd name="connsiteX0" fmla="*/ 6964467 w 10154041"/>
              <a:gd name="connsiteY0" fmla="*/ 4384223 h 10341583"/>
              <a:gd name="connsiteX1" fmla="*/ 7001716 w 10154041"/>
              <a:gd name="connsiteY1" fmla="*/ 4399651 h 10341583"/>
              <a:gd name="connsiteX2" fmla="*/ 7001717 w 10154041"/>
              <a:gd name="connsiteY2" fmla="*/ 4474148 h 10341583"/>
              <a:gd name="connsiteX3" fmla="*/ 6937540 w 10154041"/>
              <a:gd name="connsiteY3" fmla="*/ 4538324 h 10341583"/>
              <a:gd name="connsiteX4" fmla="*/ 6939508 w 10154041"/>
              <a:gd name="connsiteY4" fmla="*/ 4538706 h 10341583"/>
              <a:gd name="connsiteX5" fmla="*/ 6991405 w 10154041"/>
              <a:gd name="connsiteY5" fmla="*/ 4573169 h 10341583"/>
              <a:gd name="connsiteX6" fmla="*/ 7025868 w 10154041"/>
              <a:gd name="connsiteY6" fmla="*/ 4625068 h 10341583"/>
              <a:gd name="connsiteX7" fmla="*/ 6991405 w 10154041"/>
              <a:gd name="connsiteY7" fmla="*/ 4795040 h 10341583"/>
              <a:gd name="connsiteX8" fmla="*/ 5945471 w 10154041"/>
              <a:gd name="connsiteY8" fmla="*/ 5840973 h 10341583"/>
              <a:gd name="connsiteX9" fmla="*/ 5723602 w 10154041"/>
              <a:gd name="connsiteY9" fmla="*/ 5840973 h 10341583"/>
              <a:gd name="connsiteX10" fmla="*/ 5723601 w 10154041"/>
              <a:gd name="connsiteY10" fmla="*/ 5840972 h 10341583"/>
              <a:gd name="connsiteX11" fmla="*/ 5689138 w 10154041"/>
              <a:gd name="connsiteY11" fmla="*/ 5789073 h 10341583"/>
              <a:gd name="connsiteX12" fmla="*/ 5688755 w 10154041"/>
              <a:gd name="connsiteY12" fmla="*/ 5787108 h 10341583"/>
              <a:gd name="connsiteX13" fmla="*/ 4394814 w 10154041"/>
              <a:gd name="connsiteY13" fmla="*/ 7081051 h 10341583"/>
              <a:gd name="connsiteX14" fmla="*/ 4320316 w 10154041"/>
              <a:gd name="connsiteY14" fmla="*/ 7081051 h 10341583"/>
              <a:gd name="connsiteX15" fmla="*/ 4320316 w 10154041"/>
              <a:gd name="connsiteY15" fmla="*/ 7006555 h 10341583"/>
              <a:gd name="connsiteX16" fmla="*/ 6927219 w 10154041"/>
              <a:gd name="connsiteY16" fmla="*/ 4399652 h 10341583"/>
              <a:gd name="connsiteX17" fmla="*/ 6964467 w 10154041"/>
              <a:gd name="connsiteY17" fmla="*/ 4384223 h 10341583"/>
              <a:gd name="connsiteX18" fmla="*/ 9701323 w 10154041"/>
              <a:gd name="connsiteY18" fmla="*/ 3757012 h 10341583"/>
              <a:gd name="connsiteX19" fmla="*/ 10021443 w 10154041"/>
              <a:gd name="connsiteY19" fmla="*/ 3889610 h 10341583"/>
              <a:gd name="connsiteX20" fmla="*/ 10021443 w 10154041"/>
              <a:gd name="connsiteY20" fmla="*/ 4529850 h 10341583"/>
              <a:gd name="connsiteX21" fmla="*/ 6148313 w 10154041"/>
              <a:gd name="connsiteY21" fmla="*/ 8402980 h 10341583"/>
              <a:gd name="connsiteX22" fmla="*/ 5508072 w 10154041"/>
              <a:gd name="connsiteY22" fmla="*/ 8402981 h 10341583"/>
              <a:gd name="connsiteX23" fmla="*/ 5457922 w 10154041"/>
              <a:gd name="connsiteY23" fmla="*/ 8341587 h 10341583"/>
              <a:gd name="connsiteX24" fmla="*/ 3590523 w 10154041"/>
              <a:gd name="connsiteY24" fmla="*/ 10208986 h 10341583"/>
              <a:gd name="connsiteX25" fmla="*/ 2950283 w 10154041"/>
              <a:gd name="connsiteY25" fmla="*/ 10208986 h 10341583"/>
              <a:gd name="connsiteX26" fmla="*/ 2950283 w 10154041"/>
              <a:gd name="connsiteY26" fmla="*/ 9568746 h 10341583"/>
              <a:gd name="connsiteX27" fmla="*/ 6823414 w 10154041"/>
              <a:gd name="connsiteY27" fmla="*/ 5695614 h 10341583"/>
              <a:gd name="connsiteX28" fmla="*/ 7143534 w 10154041"/>
              <a:gd name="connsiteY28" fmla="*/ 5563016 h 10341583"/>
              <a:gd name="connsiteX29" fmla="*/ 7463654 w 10154041"/>
              <a:gd name="connsiteY29" fmla="*/ 5695614 h 10341583"/>
              <a:gd name="connsiteX30" fmla="*/ 7513804 w 10154041"/>
              <a:gd name="connsiteY30" fmla="*/ 5757009 h 10341583"/>
              <a:gd name="connsiteX31" fmla="*/ 9381203 w 10154041"/>
              <a:gd name="connsiteY31" fmla="*/ 3889610 h 10341583"/>
              <a:gd name="connsiteX32" fmla="*/ 9701323 w 10154041"/>
              <a:gd name="connsiteY32" fmla="*/ 3757012 h 10341583"/>
              <a:gd name="connsiteX33" fmla="*/ 7246546 w 10154041"/>
              <a:gd name="connsiteY33" fmla="*/ 3106335 h 10341583"/>
              <a:gd name="connsiteX34" fmla="*/ 7329195 w 10154041"/>
              <a:gd name="connsiteY34" fmla="*/ 3122417 h 10341583"/>
              <a:gd name="connsiteX35" fmla="*/ 7401852 w 10154041"/>
              <a:gd name="connsiteY35" fmla="*/ 3170664 h 10341583"/>
              <a:gd name="connsiteX36" fmla="*/ 7429996 w 10154041"/>
              <a:gd name="connsiteY36" fmla="*/ 3205119 h 10341583"/>
              <a:gd name="connsiteX37" fmla="*/ 7401852 w 10154041"/>
              <a:gd name="connsiteY37" fmla="*/ 3481278 h 10341583"/>
              <a:gd name="connsiteX38" fmla="*/ 7165135 w 10154041"/>
              <a:gd name="connsiteY38" fmla="*/ 3717994 h 10341583"/>
              <a:gd name="connsiteX39" fmla="*/ 7194212 w 10154041"/>
              <a:gd name="connsiteY39" fmla="*/ 3773248 h 10341583"/>
              <a:gd name="connsiteX40" fmla="*/ 7121349 w 10154041"/>
              <a:gd name="connsiteY40" fmla="*/ 4132608 h 10341583"/>
              <a:gd name="connsiteX41" fmla="*/ 3761677 w 10154041"/>
              <a:gd name="connsiteY41" fmla="*/ 7492279 h 10341583"/>
              <a:gd name="connsiteX42" fmla="*/ 3292589 w 10154041"/>
              <a:gd name="connsiteY42" fmla="*/ 7492279 h 10341583"/>
              <a:gd name="connsiteX43" fmla="*/ 3292589 w 10154041"/>
              <a:gd name="connsiteY43" fmla="*/ 7023191 h 10341583"/>
              <a:gd name="connsiteX44" fmla="*/ 3778933 w 10154041"/>
              <a:gd name="connsiteY44" fmla="*/ 6536847 h 10341583"/>
              <a:gd name="connsiteX45" fmla="*/ 3779021 w 10154041"/>
              <a:gd name="connsiteY45" fmla="*/ 6535929 h 10341583"/>
              <a:gd name="connsiteX46" fmla="*/ 3839330 w 10154041"/>
              <a:gd name="connsiteY46" fmla="*/ 6422571 h 10341583"/>
              <a:gd name="connsiteX47" fmla="*/ 7091238 w 10154041"/>
              <a:gd name="connsiteY47" fmla="*/ 3170664 h 10341583"/>
              <a:gd name="connsiteX48" fmla="*/ 7246546 w 10154041"/>
              <a:gd name="connsiteY48" fmla="*/ 3106335 h 10341583"/>
              <a:gd name="connsiteX49" fmla="*/ 6733323 w 10154041"/>
              <a:gd name="connsiteY49" fmla="*/ 1744840 h 10341583"/>
              <a:gd name="connsiteX50" fmla="*/ 7003408 w 10154041"/>
              <a:gd name="connsiteY50" fmla="*/ 1856713 h 10341583"/>
              <a:gd name="connsiteX51" fmla="*/ 7003408 w 10154041"/>
              <a:gd name="connsiteY51" fmla="*/ 2396884 h 10341583"/>
              <a:gd name="connsiteX52" fmla="*/ 6858503 w 10154041"/>
              <a:gd name="connsiteY52" fmla="*/ 2541788 h 10341583"/>
              <a:gd name="connsiteX53" fmla="*/ 6882357 w 10154041"/>
              <a:gd name="connsiteY53" fmla="*/ 2554341 h 10341583"/>
              <a:gd name="connsiteX54" fmla="*/ 6953376 w 10154041"/>
              <a:gd name="connsiteY54" fmla="*/ 2612352 h 10341583"/>
              <a:gd name="connsiteX55" fmla="*/ 6953375 w 10154041"/>
              <a:gd name="connsiteY55" fmla="*/ 3252593 h 10341583"/>
              <a:gd name="connsiteX56" fmla="*/ 3080244 w 10154041"/>
              <a:gd name="connsiteY56" fmla="*/ 7125722 h 10341583"/>
              <a:gd name="connsiteX57" fmla="*/ 2440004 w 10154041"/>
              <a:gd name="connsiteY57" fmla="*/ 7125722 h 10341583"/>
              <a:gd name="connsiteX58" fmla="*/ 2381992 w 10154041"/>
              <a:gd name="connsiteY58" fmla="*/ 7054704 h 10341583"/>
              <a:gd name="connsiteX59" fmla="*/ 2369440 w 10154041"/>
              <a:gd name="connsiteY59" fmla="*/ 7030851 h 10341583"/>
              <a:gd name="connsiteX60" fmla="*/ 1881850 w 10154041"/>
              <a:gd name="connsiteY60" fmla="*/ 7518441 h 10341583"/>
              <a:gd name="connsiteX61" fmla="*/ 1341679 w 10154041"/>
              <a:gd name="connsiteY61" fmla="*/ 7518441 h 10341583"/>
              <a:gd name="connsiteX62" fmla="*/ 1341678 w 10154041"/>
              <a:gd name="connsiteY62" fmla="*/ 6978270 h 10341583"/>
              <a:gd name="connsiteX63" fmla="*/ 6463237 w 10154041"/>
              <a:gd name="connsiteY63" fmla="*/ 1856712 h 10341583"/>
              <a:gd name="connsiteX64" fmla="*/ 6733323 w 10154041"/>
              <a:gd name="connsiteY64" fmla="*/ 1744840 h 10341583"/>
              <a:gd name="connsiteX65" fmla="*/ 4720454 w 10154041"/>
              <a:gd name="connsiteY65" fmla="*/ 580243 h 10341583"/>
              <a:gd name="connsiteX66" fmla="*/ 4875762 w 10154041"/>
              <a:gd name="connsiteY66" fmla="*/ 644573 h 10341583"/>
              <a:gd name="connsiteX67" fmla="*/ 4875760 w 10154041"/>
              <a:gd name="connsiteY67" fmla="*/ 644573 h 10341583"/>
              <a:gd name="connsiteX68" fmla="*/ 4875760 w 10154041"/>
              <a:gd name="connsiteY68" fmla="*/ 955187 h 10341583"/>
              <a:gd name="connsiteX69" fmla="*/ 1623851 w 10154041"/>
              <a:gd name="connsiteY69" fmla="*/ 4207094 h 10341583"/>
              <a:gd name="connsiteX70" fmla="*/ 1313239 w 10154041"/>
              <a:gd name="connsiteY70" fmla="*/ 4207095 h 10341583"/>
              <a:gd name="connsiteX71" fmla="*/ 1313239 w 10154041"/>
              <a:gd name="connsiteY71" fmla="*/ 4207093 h 10341583"/>
              <a:gd name="connsiteX72" fmla="*/ 1313239 w 10154041"/>
              <a:gd name="connsiteY72" fmla="*/ 3896480 h 10341583"/>
              <a:gd name="connsiteX73" fmla="*/ 4565147 w 10154041"/>
              <a:gd name="connsiteY73" fmla="*/ 644573 h 10341583"/>
              <a:gd name="connsiteX74" fmla="*/ 4720454 w 10154041"/>
              <a:gd name="connsiteY74" fmla="*/ 580243 h 10341583"/>
              <a:gd name="connsiteX75" fmla="*/ 6988230 w 10154041"/>
              <a:gd name="connsiteY75" fmla="*/ 79336 h 10341583"/>
              <a:gd name="connsiteX76" fmla="*/ 7308350 w 10154041"/>
              <a:gd name="connsiteY76" fmla="*/ 211934 h 10341583"/>
              <a:gd name="connsiteX77" fmla="*/ 7308350 w 10154041"/>
              <a:gd name="connsiteY77" fmla="*/ 852174 h 10341583"/>
              <a:gd name="connsiteX78" fmla="*/ 7081851 w 10154041"/>
              <a:gd name="connsiteY78" fmla="*/ 1078673 h 10341583"/>
              <a:gd name="connsiteX79" fmla="*/ 7079081 w 10154041"/>
              <a:gd name="connsiteY79" fmla="*/ 1107570 h 10341583"/>
              <a:gd name="connsiteX80" fmla="*/ 6954771 w 10154041"/>
              <a:gd name="connsiteY80" fmla="*/ 1341223 h 10341583"/>
              <a:gd name="connsiteX81" fmla="*/ 3081640 w 10154041"/>
              <a:gd name="connsiteY81" fmla="*/ 5214354 h 10341583"/>
              <a:gd name="connsiteX82" fmla="*/ 2847987 w 10154041"/>
              <a:gd name="connsiteY82" fmla="*/ 5338666 h 10341583"/>
              <a:gd name="connsiteX83" fmla="*/ 2819088 w 10154041"/>
              <a:gd name="connsiteY83" fmla="*/ 5341435 h 10341583"/>
              <a:gd name="connsiteX84" fmla="*/ 772837 w 10154041"/>
              <a:gd name="connsiteY84" fmla="*/ 7387685 h 10341583"/>
              <a:gd name="connsiteX85" fmla="*/ 132597 w 10154041"/>
              <a:gd name="connsiteY85" fmla="*/ 7387685 h 10341583"/>
              <a:gd name="connsiteX86" fmla="*/ 132597 w 10154041"/>
              <a:gd name="connsiteY86" fmla="*/ 6747445 h 10341583"/>
              <a:gd name="connsiteX87" fmla="*/ 1550025 w 10154041"/>
              <a:gd name="connsiteY87" fmla="*/ 5330017 h 10341583"/>
              <a:gd name="connsiteX88" fmla="*/ 1529561 w 10154041"/>
              <a:gd name="connsiteY88" fmla="*/ 5323952 h 10341583"/>
              <a:gd name="connsiteX89" fmla="*/ 1379798 w 10154041"/>
              <a:gd name="connsiteY89" fmla="*/ 5224504 h 10341583"/>
              <a:gd name="connsiteX90" fmla="*/ 1379799 w 10154041"/>
              <a:gd name="connsiteY90" fmla="*/ 4584265 h 10341583"/>
              <a:gd name="connsiteX91" fmla="*/ 5252930 w 10154041"/>
              <a:gd name="connsiteY91" fmla="*/ 711133 h 10341583"/>
              <a:gd name="connsiteX92" fmla="*/ 5893170 w 10154041"/>
              <a:gd name="connsiteY92" fmla="*/ 711133 h 10341583"/>
              <a:gd name="connsiteX93" fmla="*/ 5992618 w 10154041"/>
              <a:gd name="connsiteY93" fmla="*/ 860895 h 10341583"/>
              <a:gd name="connsiteX94" fmla="*/ 5998683 w 10154041"/>
              <a:gd name="connsiteY94" fmla="*/ 881361 h 10341583"/>
              <a:gd name="connsiteX95" fmla="*/ 6668110 w 10154041"/>
              <a:gd name="connsiteY95" fmla="*/ 211934 h 10341583"/>
              <a:gd name="connsiteX96" fmla="*/ 6988230 w 10154041"/>
              <a:gd name="connsiteY96" fmla="*/ 79336 h 10341583"/>
              <a:gd name="connsiteX97" fmla="*/ 4995405 w 10154041"/>
              <a:gd name="connsiteY97" fmla="*/ 0 h 10341583"/>
              <a:gd name="connsiteX98" fmla="*/ 5032652 w 10154041"/>
              <a:gd name="connsiteY98" fmla="*/ 15429 h 10341583"/>
              <a:gd name="connsiteX99" fmla="*/ 5032652 w 10154041"/>
              <a:gd name="connsiteY99" fmla="*/ 89926 h 10341583"/>
              <a:gd name="connsiteX100" fmla="*/ 2425749 w 10154041"/>
              <a:gd name="connsiteY100" fmla="*/ 2696830 h 10341583"/>
              <a:gd name="connsiteX101" fmla="*/ 2351252 w 10154041"/>
              <a:gd name="connsiteY101" fmla="*/ 2696830 h 10341583"/>
              <a:gd name="connsiteX102" fmla="*/ 2351252 w 10154041"/>
              <a:gd name="connsiteY102" fmla="*/ 2622333 h 10341583"/>
              <a:gd name="connsiteX103" fmla="*/ 4958156 w 10154041"/>
              <a:gd name="connsiteY103" fmla="*/ 15429 h 10341583"/>
              <a:gd name="connsiteX104" fmla="*/ 4995405 w 10154041"/>
              <a:gd name="connsiteY104" fmla="*/ 0 h 10341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0154041" h="10341583">
                <a:moveTo>
                  <a:pt x="6964467" y="4384223"/>
                </a:moveTo>
                <a:cubicBezTo>
                  <a:pt x="6977949" y="4384223"/>
                  <a:pt x="6991431" y="4389365"/>
                  <a:pt x="7001716" y="4399651"/>
                </a:cubicBezTo>
                <a:cubicBezTo>
                  <a:pt x="7022288" y="4420224"/>
                  <a:pt x="7022289" y="4453576"/>
                  <a:pt x="7001717" y="4474148"/>
                </a:cubicBezTo>
                <a:lnTo>
                  <a:pt x="6937540" y="4538324"/>
                </a:lnTo>
                <a:lnTo>
                  <a:pt x="6939508" y="4538706"/>
                </a:lnTo>
                <a:lnTo>
                  <a:pt x="6991405" y="4573169"/>
                </a:lnTo>
                <a:lnTo>
                  <a:pt x="7025868" y="4625068"/>
                </a:lnTo>
                <a:cubicBezTo>
                  <a:pt x="7048844" y="4681725"/>
                  <a:pt x="7037357" y="4749088"/>
                  <a:pt x="6991405" y="4795040"/>
                </a:cubicBezTo>
                <a:lnTo>
                  <a:pt x="5945471" y="5840973"/>
                </a:lnTo>
                <a:cubicBezTo>
                  <a:pt x="5884203" y="5902241"/>
                  <a:pt x="5784870" y="5902241"/>
                  <a:pt x="5723602" y="5840973"/>
                </a:cubicBezTo>
                <a:lnTo>
                  <a:pt x="5723601" y="5840972"/>
                </a:lnTo>
                <a:cubicBezTo>
                  <a:pt x="5708284" y="5825655"/>
                  <a:pt x="5696796" y="5807959"/>
                  <a:pt x="5689138" y="5789073"/>
                </a:cubicBezTo>
                <a:lnTo>
                  <a:pt x="5688755" y="5787108"/>
                </a:lnTo>
                <a:lnTo>
                  <a:pt x="4394814" y="7081051"/>
                </a:lnTo>
                <a:cubicBezTo>
                  <a:pt x="4374242" y="7101623"/>
                  <a:pt x="4340888" y="7101623"/>
                  <a:pt x="4320316" y="7081051"/>
                </a:cubicBezTo>
                <a:cubicBezTo>
                  <a:pt x="4299744" y="7060480"/>
                  <a:pt x="4299745" y="7027126"/>
                  <a:pt x="4320316" y="7006555"/>
                </a:cubicBezTo>
                <a:lnTo>
                  <a:pt x="6927219" y="4399652"/>
                </a:lnTo>
                <a:cubicBezTo>
                  <a:pt x="6937505" y="4389365"/>
                  <a:pt x="6950986" y="4384223"/>
                  <a:pt x="6964467" y="4384223"/>
                </a:cubicBezTo>
                <a:close/>
                <a:moveTo>
                  <a:pt x="9701323" y="3757012"/>
                </a:moveTo>
                <a:cubicBezTo>
                  <a:pt x="9817184" y="3757012"/>
                  <a:pt x="9933044" y="3801211"/>
                  <a:pt x="10021443" y="3889610"/>
                </a:cubicBezTo>
                <a:cubicBezTo>
                  <a:pt x="10198241" y="4066407"/>
                  <a:pt x="10198241" y="4353052"/>
                  <a:pt x="10021443" y="4529850"/>
                </a:cubicBezTo>
                <a:lnTo>
                  <a:pt x="6148313" y="8402980"/>
                </a:lnTo>
                <a:cubicBezTo>
                  <a:pt x="5971515" y="8579778"/>
                  <a:pt x="5684869" y="8579778"/>
                  <a:pt x="5508072" y="8402981"/>
                </a:cubicBezTo>
                <a:lnTo>
                  <a:pt x="5457922" y="8341587"/>
                </a:lnTo>
                <a:lnTo>
                  <a:pt x="3590523" y="10208986"/>
                </a:lnTo>
                <a:cubicBezTo>
                  <a:pt x="3413726" y="10385783"/>
                  <a:pt x="3127080" y="10385783"/>
                  <a:pt x="2950283" y="10208986"/>
                </a:cubicBezTo>
                <a:cubicBezTo>
                  <a:pt x="2773486" y="10032189"/>
                  <a:pt x="2773486" y="9745544"/>
                  <a:pt x="2950283" y="9568746"/>
                </a:cubicBezTo>
                <a:lnTo>
                  <a:pt x="6823414" y="5695614"/>
                </a:lnTo>
                <a:cubicBezTo>
                  <a:pt x="6911813" y="5607216"/>
                  <a:pt x="7027673" y="5563016"/>
                  <a:pt x="7143534" y="5563016"/>
                </a:cubicBezTo>
                <a:cubicBezTo>
                  <a:pt x="7259395" y="5563016"/>
                  <a:pt x="7375256" y="5607216"/>
                  <a:pt x="7463654" y="5695614"/>
                </a:cubicBezTo>
                <a:lnTo>
                  <a:pt x="7513804" y="5757009"/>
                </a:lnTo>
                <a:lnTo>
                  <a:pt x="9381203" y="3889610"/>
                </a:lnTo>
                <a:cubicBezTo>
                  <a:pt x="9469601" y="3801211"/>
                  <a:pt x="9585462" y="3757012"/>
                  <a:pt x="9701323" y="3757012"/>
                </a:cubicBezTo>
                <a:close/>
                <a:moveTo>
                  <a:pt x="7246546" y="3106335"/>
                </a:moveTo>
                <a:cubicBezTo>
                  <a:pt x="7274650" y="3106335"/>
                  <a:pt x="7302756" y="3111695"/>
                  <a:pt x="7329195" y="3122417"/>
                </a:cubicBezTo>
                <a:lnTo>
                  <a:pt x="7401852" y="3170664"/>
                </a:lnTo>
                <a:lnTo>
                  <a:pt x="7429996" y="3205119"/>
                </a:lnTo>
                <a:cubicBezTo>
                  <a:pt x="7486285" y="3290371"/>
                  <a:pt x="7476903" y="3406227"/>
                  <a:pt x="7401852" y="3481278"/>
                </a:cubicBezTo>
                <a:lnTo>
                  <a:pt x="7165135" y="3717994"/>
                </a:lnTo>
                <a:lnTo>
                  <a:pt x="7194212" y="3773248"/>
                </a:lnTo>
                <a:cubicBezTo>
                  <a:pt x="7242787" y="3893034"/>
                  <a:pt x="7218499" y="4035456"/>
                  <a:pt x="7121349" y="4132608"/>
                </a:cubicBezTo>
                <a:lnTo>
                  <a:pt x="3761677" y="7492279"/>
                </a:lnTo>
                <a:cubicBezTo>
                  <a:pt x="3632142" y="7621814"/>
                  <a:pt x="3422124" y="7621813"/>
                  <a:pt x="3292589" y="7492279"/>
                </a:cubicBezTo>
                <a:cubicBezTo>
                  <a:pt x="3163054" y="7362744"/>
                  <a:pt x="3163054" y="7152726"/>
                  <a:pt x="3292589" y="7023191"/>
                </a:cubicBezTo>
                <a:lnTo>
                  <a:pt x="3778933" y="6536847"/>
                </a:lnTo>
                <a:lnTo>
                  <a:pt x="3779021" y="6535929"/>
                </a:lnTo>
                <a:cubicBezTo>
                  <a:pt x="3787062" y="6494396"/>
                  <a:pt x="3807165" y="6454736"/>
                  <a:pt x="3839330" y="6422571"/>
                </a:cubicBezTo>
                <a:lnTo>
                  <a:pt x="7091238" y="3170664"/>
                </a:lnTo>
                <a:cubicBezTo>
                  <a:pt x="7134126" y="3127778"/>
                  <a:pt x="7190335" y="3106335"/>
                  <a:pt x="7246546" y="3106335"/>
                </a:cubicBezTo>
                <a:close/>
                <a:moveTo>
                  <a:pt x="6733323" y="1744840"/>
                </a:moveTo>
                <a:cubicBezTo>
                  <a:pt x="6831074" y="1744840"/>
                  <a:pt x="6928826" y="1782131"/>
                  <a:pt x="7003408" y="1856713"/>
                </a:cubicBezTo>
                <a:cubicBezTo>
                  <a:pt x="7152573" y="2005876"/>
                  <a:pt x="7152573" y="2247720"/>
                  <a:pt x="7003408" y="2396884"/>
                </a:cubicBezTo>
                <a:lnTo>
                  <a:pt x="6858503" y="2541788"/>
                </a:lnTo>
                <a:lnTo>
                  <a:pt x="6882357" y="2554341"/>
                </a:lnTo>
                <a:cubicBezTo>
                  <a:pt x="6907459" y="2570916"/>
                  <a:pt x="6931275" y="2590253"/>
                  <a:pt x="6953376" y="2612352"/>
                </a:cubicBezTo>
                <a:cubicBezTo>
                  <a:pt x="7130172" y="2789150"/>
                  <a:pt x="7130172" y="3075796"/>
                  <a:pt x="6953375" y="3252593"/>
                </a:cubicBezTo>
                <a:lnTo>
                  <a:pt x="3080244" y="7125722"/>
                </a:lnTo>
                <a:cubicBezTo>
                  <a:pt x="2903448" y="7302520"/>
                  <a:pt x="2616800" y="7302520"/>
                  <a:pt x="2440004" y="7125722"/>
                </a:cubicBezTo>
                <a:cubicBezTo>
                  <a:pt x="2417905" y="7103623"/>
                  <a:pt x="2398567" y="7079808"/>
                  <a:pt x="2381992" y="7054704"/>
                </a:cubicBezTo>
                <a:lnTo>
                  <a:pt x="2369440" y="7030851"/>
                </a:lnTo>
                <a:lnTo>
                  <a:pt x="1881850" y="7518441"/>
                </a:lnTo>
                <a:cubicBezTo>
                  <a:pt x="1732686" y="7667605"/>
                  <a:pt x="1490843" y="7667605"/>
                  <a:pt x="1341679" y="7518441"/>
                </a:cubicBezTo>
                <a:cubicBezTo>
                  <a:pt x="1192515" y="7369277"/>
                  <a:pt x="1192515" y="7127433"/>
                  <a:pt x="1341678" y="6978270"/>
                </a:cubicBezTo>
                <a:lnTo>
                  <a:pt x="6463237" y="1856712"/>
                </a:lnTo>
                <a:cubicBezTo>
                  <a:pt x="6537820" y="1782130"/>
                  <a:pt x="6635571" y="1744839"/>
                  <a:pt x="6733323" y="1744840"/>
                </a:cubicBezTo>
                <a:close/>
                <a:moveTo>
                  <a:pt x="4720454" y="580243"/>
                </a:moveTo>
                <a:cubicBezTo>
                  <a:pt x="4776665" y="580243"/>
                  <a:pt x="4832875" y="601686"/>
                  <a:pt x="4875762" y="644573"/>
                </a:cubicBezTo>
                <a:lnTo>
                  <a:pt x="4875760" y="644573"/>
                </a:lnTo>
                <a:cubicBezTo>
                  <a:pt x="4961534" y="730345"/>
                  <a:pt x="4961534" y="869412"/>
                  <a:pt x="4875760" y="955187"/>
                </a:cubicBezTo>
                <a:lnTo>
                  <a:pt x="1623851" y="4207094"/>
                </a:lnTo>
                <a:cubicBezTo>
                  <a:pt x="1538079" y="4292868"/>
                  <a:pt x="1399011" y="4292867"/>
                  <a:pt x="1313239" y="4207095"/>
                </a:cubicBezTo>
                <a:lnTo>
                  <a:pt x="1313239" y="4207093"/>
                </a:lnTo>
                <a:cubicBezTo>
                  <a:pt x="1227466" y="4121320"/>
                  <a:pt x="1227465" y="3982253"/>
                  <a:pt x="1313239" y="3896480"/>
                </a:cubicBezTo>
                <a:lnTo>
                  <a:pt x="4565147" y="644573"/>
                </a:lnTo>
                <a:cubicBezTo>
                  <a:pt x="4608035" y="601686"/>
                  <a:pt x="4664245" y="580243"/>
                  <a:pt x="4720454" y="580243"/>
                </a:cubicBezTo>
                <a:close/>
                <a:moveTo>
                  <a:pt x="6988230" y="79336"/>
                </a:moveTo>
                <a:cubicBezTo>
                  <a:pt x="7104091" y="79336"/>
                  <a:pt x="7219951" y="123535"/>
                  <a:pt x="7308350" y="211934"/>
                </a:cubicBezTo>
                <a:cubicBezTo>
                  <a:pt x="7485147" y="388731"/>
                  <a:pt x="7485147" y="675377"/>
                  <a:pt x="7308350" y="852174"/>
                </a:cubicBezTo>
                <a:lnTo>
                  <a:pt x="7081851" y="1078673"/>
                </a:lnTo>
                <a:lnTo>
                  <a:pt x="7079081" y="1107570"/>
                </a:lnTo>
                <a:cubicBezTo>
                  <a:pt x="7062507" y="1193178"/>
                  <a:pt x="7021070" y="1274925"/>
                  <a:pt x="6954771" y="1341223"/>
                </a:cubicBezTo>
                <a:lnTo>
                  <a:pt x="3081640" y="5214354"/>
                </a:lnTo>
                <a:cubicBezTo>
                  <a:pt x="3015341" y="5280653"/>
                  <a:pt x="2933595" y="5322090"/>
                  <a:pt x="2847987" y="5338666"/>
                </a:cubicBezTo>
                <a:lnTo>
                  <a:pt x="2819088" y="5341435"/>
                </a:lnTo>
                <a:lnTo>
                  <a:pt x="772837" y="7387685"/>
                </a:lnTo>
                <a:cubicBezTo>
                  <a:pt x="596040" y="7564483"/>
                  <a:pt x="309394" y="7564483"/>
                  <a:pt x="132597" y="7387685"/>
                </a:cubicBezTo>
                <a:cubicBezTo>
                  <a:pt x="-44200" y="7210888"/>
                  <a:pt x="-44200" y="6924243"/>
                  <a:pt x="132597" y="6747445"/>
                </a:cubicBezTo>
                <a:lnTo>
                  <a:pt x="1550025" y="5330017"/>
                </a:lnTo>
                <a:lnTo>
                  <a:pt x="1529561" y="5323952"/>
                </a:lnTo>
                <a:cubicBezTo>
                  <a:pt x="1475063" y="5301853"/>
                  <a:pt x="1423998" y="5268703"/>
                  <a:pt x="1379798" y="5224504"/>
                </a:cubicBezTo>
                <a:cubicBezTo>
                  <a:pt x="1203002" y="5047707"/>
                  <a:pt x="1203001" y="4761061"/>
                  <a:pt x="1379799" y="4584265"/>
                </a:cubicBezTo>
                <a:lnTo>
                  <a:pt x="5252930" y="711133"/>
                </a:lnTo>
                <a:cubicBezTo>
                  <a:pt x="5429727" y="534336"/>
                  <a:pt x="5716373" y="534336"/>
                  <a:pt x="5893170" y="711133"/>
                </a:cubicBezTo>
                <a:cubicBezTo>
                  <a:pt x="5937369" y="755333"/>
                  <a:pt x="5970519" y="806398"/>
                  <a:pt x="5992618" y="860895"/>
                </a:cubicBezTo>
                <a:lnTo>
                  <a:pt x="5998683" y="881361"/>
                </a:lnTo>
                <a:lnTo>
                  <a:pt x="6668110" y="211934"/>
                </a:lnTo>
                <a:cubicBezTo>
                  <a:pt x="6756509" y="123535"/>
                  <a:pt x="6872369" y="79336"/>
                  <a:pt x="6988230" y="79336"/>
                </a:cubicBezTo>
                <a:close/>
                <a:moveTo>
                  <a:pt x="4995405" y="0"/>
                </a:moveTo>
                <a:cubicBezTo>
                  <a:pt x="5008885" y="0"/>
                  <a:pt x="5022366" y="5143"/>
                  <a:pt x="5032652" y="15429"/>
                </a:cubicBezTo>
                <a:cubicBezTo>
                  <a:pt x="5053224" y="36001"/>
                  <a:pt x="5053224" y="69354"/>
                  <a:pt x="5032652" y="89926"/>
                </a:cubicBezTo>
                <a:lnTo>
                  <a:pt x="2425749" y="2696830"/>
                </a:lnTo>
                <a:cubicBezTo>
                  <a:pt x="2405177" y="2717401"/>
                  <a:pt x="2371824" y="2717401"/>
                  <a:pt x="2351252" y="2696830"/>
                </a:cubicBezTo>
                <a:cubicBezTo>
                  <a:pt x="2330680" y="2676258"/>
                  <a:pt x="2330680" y="2642905"/>
                  <a:pt x="2351252" y="2622333"/>
                </a:cubicBezTo>
                <a:lnTo>
                  <a:pt x="4958156" y="15429"/>
                </a:lnTo>
                <a:cubicBezTo>
                  <a:pt x="4968441" y="5144"/>
                  <a:pt x="4981922" y="1"/>
                  <a:pt x="4995405" y="0"/>
                </a:cubicBezTo>
                <a:close/>
              </a:path>
            </a:pathLst>
          </a:custGeom>
        </p:spPr>
        <p:txBody>
          <a:bodyPr wrap="square">
            <a:noAutofit/>
          </a:bodyPr>
          <a:lstStyle/>
          <a:p>
            <a:endParaRPr lang="en-US"/>
          </a:p>
        </p:txBody>
      </p:sp>
    </p:spTree>
    <p:extLst>
      <p:ext uri="{BB962C8B-B14F-4D97-AF65-F5344CB8AC3E}">
        <p14:creationId xmlns:p14="http://schemas.microsoft.com/office/powerpoint/2010/main" val="267733888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6" name="Picture Placeholder 9"/>
          <p:cNvSpPr>
            <a:spLocks noGrp="1"/>
          </p:cNvSpPr>
          <p:nvPr>
            <p:ph type="pic" sz="quarter" idx="10"/>
          </p:nvPr>
        </p:nvSpPr>
        <p:spPr>
          <a:xfrm>
            <a:off x="5562598" y="3891623"/>
            <a:ext cx="5223934" cy="2175933"/>
          </a:xfrm>
          <a:custGeom>
            <a:avLst/>
            <a:gdLst>
              <a:gd name="connsiteX0" fmla="*/ 0 w 5223934"/>
              <a:gd name="connsiteY0" fmla="*/ 0 h 2175933"/>
              <a:gd name="connsiteX1" fmla="*/ 5223934 w 5223934"/>
              <a:gd name="connsiteY1" fmla="*/ 0 h 2175933"/>
              <a:gd name="connsiteX2" fmla="*/ 5223934 w 5223934"/>
              <a:gd name="connsiteY2" fmla="*/ 2175933 h 2175933"/>
              <a:gd name="connsiteX3" fmla="*/ 0 w 5223934"/>
              <a:gd name="connsiteY3" fmla="*/ 2175933 h 2175933"/>
            </a:gdLst>
            <a:ahLst/>
            <a:cxnLst>
              <a:cxn ang="0">
                <a:pos x="connsiteX0" y="connsiteY0"/>
              </a:cxn>
              <a:cxn ang="0">
                <a:pos x="connsiteX1" y="connsiteY1"/>
              </a:cxn>
              <a:cxn ang="0">
                <a:pos x="connsiteX2" y="connsiteY2"/>
              </a:cxn>
              <a:cxn ang="0">
                <a:pos x="connsiteX3" y="connsiteY3"/>
              </a:cxn>
            </a:cxnLst>
            <a:rect l="l" t="t" r="r" b="b"/>
            <a:pathLst>
              <a:path w="5223934" h="2175933">
                <a:moveTo>
                  <a:pt x="0" y="0"/>
                </a:moveTo>
                <a:lnTo>
                  <a:pt x="5223934" y="0"/>
                </a:lnTo>
                <a:lnTo>
                  <a:pt x="5223934" y="2175933"/>
                </a:lnTo>
                <a:lnTo>
                  <a:pt x="0" y="2175933"/>
                </a:lnTo>
                <a:close/>
              </a:path>
            </a:pathLst>
          </a:custGeom>
        </p:spPr>
        <p:txBody>
          <a:bodyPr wrap="square">
            <a:noAutofit/>
          </a:bodyPr>
          <a:lstStyle/>
          <a:p>
            <a:endParaRPr lang="en-US"/>
          </a:p>
        </p:txBody>
      </p:sp>
      <p:sp>
        <p:nvSpPr>
          <p:cNvPr id="9" name="Picture Placeholder 14"/>
          <p:cNvSpPr>
            <a:spLocks noGrp="1"/>
          </p:cNvSpPr>
          <p:nvPr>
            <p:ph type="pic" sz="quarter" idx="12"/>
          </p:nvPr>
        </p:nvSpPr>
        <p:spPr>
          <a:xfrm>
            <a:off x="4258876" y="1054243"/>
            <a:ext cx="1472914" cy="1388534"/>
          </a:xfrm>
          <a:custGeom>
            <a:avLst/>
            <a:gdLst>
              <a:gd name="connsiteX0" fmla="*/ 1384751 w 1724028"/>
              <a:gd name="connsiteY0" fmla="*/ 132614 h 1625262"/>
              <a:gd name="connsiteX1" fmla="*/ 1419260 w 1724028"/>
              <a:gd name="connsiteY1" fmla="*/ 157985 h 1625262"/>
              <a:gd name="connsiteX2" fmla="*/ 1482015 w 1724028"/>
              <a:gd name="connsiteY2" fmla="*/ 214707 h 1625262"/>
              <a:gd name="connsiteX3" fmla="*/ 1482015 w 1724028"/>
              <a:gd name="connsiteY3" fmla="*/ 1383249 h 1625262"/>
              <a:gd name="connsiteX4" fmla="*/ 313471 w 1724028"/>
              <a:gd name="connsiteY4" fmla="*/ 1383250 h 1625262"/>
              <a:gd name="connsiteX5" fmla="*/ 256749 w 1724028"/>
              <a:gd name="connsiteY5" fmla="*/ 1320495 h 1625262"/>
              <a:gd name="connsiteX6" fmla="*/ 231379 w 1724028"/>
              <a:gd name="connsiteY6" fmla="*/ 1285986 h 1625262"/>
              <a:gd name="connsiteX7" fmla="*/ 799030 w 1724028"/>
              <a:gd name="connsiteY7" fmla="*/ 446 h 1625262"/>
              <a:gd name="connsiteX8" fmla="*/ 885719 w 1724028"/>
              <a:gd name="connsiteY8" fmla="*/ 2126 h 1625262"/>
              <a:gd name="connsiteX9" fmla="*/ 1280935 w 1724028"/>
              <a:gd name="connsiteY9" fmla="*/ 136132 h 1625262"/>
              <a:gd name="connsiteX10" fmla="*/ 1313293 w 1724028"/>
              <a:gd name="connsiteY10" fmla="*/ 159921 h 1625262"/>
              <a:gd name="connsiteX11" fmla="*/ 159921 w 1724028"/>
              <a:gd name="connsiteY11" fmla="*/ 1313292 h 1625262"/>
              <a:gd name="connsiteX12" fmla="*/ 136133 w 1724028"/>
              <a:gd name="connsiteY12" fmla="*/ 1280935 h 1625262"/>
              <a:gd name="connsiteX13" fmla="*/ 242013 w 1724028"/>
              <a:gd name="connsiteY13" fmla="*/ 242013 h 1625262"/>
              <a:gd name="connsiteX14" fmla="*/ 799030 w 1724028"/>
              <a:gd name="connsiteY14" fmla="*/ 446 h 162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4028" h="1625262">
                <a:moveTo>
                  <a:pt x="1384751" y="132614"/>
                </a:moveTo>
                <a:lnTo>
                  <a:pt x="1419260" y="157985"/>
                </a:lnTo>
                <a:cubicBezTo>
                  <a:pt x="1440896" y="175631"/>
                  <a:pt x="1461847" y="194539"/>
                  <a:pt x="1482015" y="214707"/>
                </a:cubicBezTo>
                <a:cubicBezTo>
                  <a:pt x="1804699" y="537391"/>
                  <a:pt x="1804699" y="1060565"/>
                  <a:pt x="1482015" y="1383249"/>
                </a:cubicBezTo>
                <a:cubicBezTo>
                  <a:pt x="1159330" y="1705934"/>
                  <a:pt x="636155" y="1705934"/>
                  <a:pt x="313471" y="1383250"/>
                </a:cubicBezTo>
                <a:cubicBezTo>
                  <a:pt x="293304" y="1363082"/>
                  <a:pt x="274396" y="1342131"/>
                  <a:pt x="256749" y="1320495"/>
                </a:cubicBezTo>
                <a:lnTo>
                  <a:pt x="231379" y="1285986"/>
                </a:lnTo>
                <a:close/>
                <a:moveTo>
                  <a:pt x="799030" y="446"/>
                </a:moveTo>
                <a:cubicBezTo>
                  <a:pt x="827928" y="-502"/>
                  <a:pt x="856867" y="58"/>
                  <a:pt x="885719" y="2126"/>
                </a:cubicBezTo>
                <a:cubicBezTo>
                  <a:pt x="1024203" y="12053"/>
                  <a:pt x="1160664" y="56721"/>
                  <a:pt x="1280935" y="136132"/>
                </a:cubicBezTo>
                <a:lnTo>
                  <a:pt x="1313293" y="159921"/>
                </a:lnTo>
                <a:lnTo>
                  <a:pt x="159921" y="1313292"/>
                </a:lnTo>
                <a:lnTo>
                  <a:pt x="136133" y="1280935"/>
                </a:lnTo>
                <a:cubicBezTo>
                  <a:pt x="-75630" y="960210"/>
                  <a:pt x="-40336" y="524361"/>
                  <a:pt x="242013" y="242013"/>
                </a:cubicBezTo>
                <a:cubicBezTo>
                  <a:pt x="396422" y="87603"/>
                  <a:pt x="596739" y="7081"/>
                  <a:pt x="799030" y="446"/>
                </a:cubicBezTo>
                <a:close/>
              </a:path>
            </a:pathLst>
          </a:custGeom>
        </p:spPr>
        <p:txBody>
          <a:bodyPr wrap="square">
            <a:noAutofit/>
          </a:bodyPr>
          <a:lstStyle/>
          <a:p>
            <a:endParaRPr lang="en-US" dirty="0"/>
          </a:p>
        </p:txBody>
      </p:sp>
      <p:sp>
        <p:nvSpPr>
          <p:cNvPr id="4" name="矩形 3">
            <a:extLst>
              <a:ext uri="{FF2B5EF4-FFF2-40B4-BE49-F238E27FC236}">
                <a16:creationId xmlns:a16="http://schemas.microsoft.com/office/drawing/2014/main" xmlns="" id="{874A594F-8532-436C-A22B-18F3B75F0C30}"/>
              </a:ext>
            </a:extLst>
          </p:cNvPr>
          <p:cNvSpPr/>
          <p:nvPr userDrawn="1"/>
        </p:nvSpPr>
        <p:spPr>
          <a:xfrm>
            <a:off x="979807" y="2877374"/>
            <a:ext cx="2476412" cy="1924501"/>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耳机</a:t>
            </a:r>
            <a:r>
              <a:rPr lang="en-US" altLang="zh-CN" sz="1200" dirty="0">
                <a:latin typeface="微软雅黑 Light" panose="020B0502040204020203" pitchFamily="34" charset="-122"/>
                <a:ea typeface="微软雅黑 Light" panose="020B0502040204020203" pitchFamily="34" charset="-122"/>
              </a:rPr>
              <a:t>(Earphones; Headphones; Head-sets; Earpieces)</a:t>
            </a:r>
            <a:r>
              <a:rPr lang="zh-CN" altLang="en-US" sz="1200" dirty="0">
                <a:latin typeface="微软雅黑 Light" panose="020B0502040204020203" pitchFamily="34" charset="-122"/>
                <a:ea typeface="微软雅黑 Light" panose="020B0502040204020203" pitchFamily="34" charset="-122"/>
              </a:rPr>
              <a:t>是一对转换单元，它接受媒体播放器或接收器所发出的电讯号。</a:t>
            </a:r>
            <a:endParaRPr lang="en-US" altLang="zh-CN" sz="1200" dirty="0">
              <a:latin typeface="微软雅黑 Light" panose="020B0502040204020203" pitchFamily="34" charset="-122"/>
              <a:ea typeface="微软雅黑 Light" panose="020B0502040204020203" pitchFamily="34" charset="-122"/>
            </a:endParaRPr>
          </a:p>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利用贴近耳朵的扬声器将其转化成可以听到的音波。耳机一般是与媒体播放器可分离的，利用一个插头连接。</a:t>
            </a:r>
          </a:p>
        </p:txBody>
      </p:sp>
      <p:sp>
        <p:nvSpPr>
          <p:cNvPr id="5" name="矩形 4">
            <a:extLst>
              <a:ext uri="{FF2B5EF4-FFF2-40B4-BE49-F238E27FC236}">
                <a16:creationId xmlns:a16="http://schemas.microsoft.com/office/drawing/2014/main" xmlns="" id="{1CF65D62-9700-43E2-A80E-DDB0786051C8}"/>
              </a:ext>
            </a:extLst>
          </p:cNvPr>
          <p:cNvSpPr/>
          <p:nvPr userDrawn="1"/>
        </p:nvSpPr>
        <p:spPr>
          <a:xfrm>
            <a:off x="960727" y="1935819"/>
            <a:ext cx="2811173" cy="800219"/>
          </a:xfrm>
          <a:prstGeom prst="rect">
            <a:avLst/>
          </a:prstGeom>
        </p:spPr>
        <p:txBody>
          <a:bodyPr wrap="square">
            <a:spAutoFit/>
          </a:bodyPr>
          <a:lstStyle/>
          <a:p>
            <a:pPr lvl="0" defTabSz="412750" hangingPunct="0"/>
            <a:r>
              <a:rPr lang="zh-CN" altLang="en-US" sz="1400" kern="0" dirty="0">
                <a:solidFill>
                  <a:schemeClr val="bg2">
                    <a:lumMod val="10000"/>
                  </a:schemeClr>
                </a:solidFill>
                <a:latin typeface="微软雅黑" panose="020B0503020204020204" pitchFamily="34" charset="-122"/>
                <a:ea typeface="微软雅黑" panose="020B0503020204020204" pitchFamily="34" charset="-122"/>
              </a:rPr>
              <a:t>动态切换实现</a:t>
            </a:r>
            <a:endParaRPr lang="en-US" altLang="zh-CN" sz="1400" kern="0" dirty="0">
              <a:solidFill>
                <a:schemeClr val="bg2">
                  <a:lumMod val="10000"/>
                </a:schemeClr>
              </a:solidFill>
              <a:latin typeface="微软雅黑" panose="020B0503020204020204" pitchFamily="34" charset="-122"/>
              <a:ea typeface="微软雅黑" panose="020B0503020204020204" pitchFamily="34" charset="-122"/>
            </a:endParaRPr>
          </a:p>
          <a:p>
            <a:pPr lvl="0" defTabSz="412750" hangingPunct="0"/>
            <a:r>
              <a:rPr lang="zh-CN" altLang="en-US" sz="3200" b="1" kern="0" dirty="0">
                <a:solidFill>
                  <a:schemeClr val="bg2">
                    <a:lumMod val="10000"/>
                  </a:schemeClr>
                </a:solidFill>
                <a:latin typeface="微软雅黑" panose="020B0503020204020204" pitchFamily="34" charset="-122"/>
                <a:ea typeface="微软雅黑" panose="020B0503020204020204" pitchFamily="34" charset="-122"/>
              </a:rPr>
              <a:t>跨页流程图</a:t>
            </a:r>
          </a:p>
        </p:txBody>
      </p:sp>
      <p:sp>
        <p:nvSpPr>
          <p:cNvPr id="7" name="矩形 6">
            <a:extLst>
              <a:ext uri="{FF2B5EF4-FFF2-40B4-BE49-F238E27FC236}">
                <a16:creationId xmlns:a16="http://schemas.microsoft.com/office/drawing/2014/main" xmlns="" id="{63E16796-2261-4DFE-A555-0DEEBF6A7A7C}"/>
              </a:ext>
            </a:extLst>
          </p:cNvPr>
          <p:cNvSpPr/>
          <p:nvPr userDrawn="1"/>
        </p:nvSpPr>
        <p:spPr>
          <a:xfrm>
            <a:off x="1024213" y="5562601"/>
            <a:ext cx="1193800" cy="52724"/>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spTree>
    <p:extLst>
      <p:ext uri="{BB962C8B-B14F-4D97-AF65-F5344CB8AC3E}">
        <p14:creationId xmlns:p14="http://schemas.microsoft.com/office/powerpoint/2010/main" val="4215075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03E33D4-C359-436C-A560-0BCB707A277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45E0958-17D7-4FE2-AB2E-C9F9E1A5F26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D027E856-6CA7-452B-89D3-D58E9B1C119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83B4458B-59E4-4EE9-98C0-3DC6F10FE3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2D0C84F7-1B57-4D3A-AD56-98F1B3C3BB6E}"/>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3CA1EB94-0FAB-484D-BA93-7FC3791F6A7A}"/>
              </a:ext>
            </a:extLst>
          </p:cNvPr>
          <p:cNvSpPr>
            <a:spLocks noGrp="1"/>
          </p:cNvSpPr>
          <p:nvPr>
            <p:ph type="dt" sz="half" idx="10"/>
          </p:nvPr>
        </p:nvSpPr>
        <p:spPr/>
        <p:txBody>
          <a:bodyPr/>
          <a:lstStyle/>
          <a:p>
            <a:fld id="{4F6BBA66-6E72-4469-AAC4-C58D000EC76F}" type="datetimeFigureOut">
              <a:rPr lang="zh-CN" altLang="en-US" smtClean="0"/>
              <a:t>2017/11/6</a:t>
            </a:fld>
            <a:endParaRPr lang="zh-CN" altLang="en-US"/>
          </a:p>
        </p:txBody>
      </p:sp>
      <p:sp>
        <p:nvSpPr>
          <p:cNvPr id="8" name="页脚占位符 7">
            <a:extLst>
              <a:ext uri="{FF2B5EF4-FFF2-40B4-BE49-F238E27FC236}">
                <a16:creationId xmlns:a16="http://schemas.microsoft.com/office/drawing/2014/main" xmlns="" id="{80BC272A-4644-464B-B16E-278BF2B2454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C0BACAD6-0B99-499D-9A8A-068293EFDFA1}"/>
              </a:ext>
            </a:extLst>
          </p:cNvPr>
          <p:cNvSpPr>
            <a:spLocks noGrp="1"/>
          </p:cNvSpPr>
          <p:nvPr>
            <p:ph type="sldNum" sz="quarter" idx="12"/>
          </p:nvPr>
        </p:nvSpPr>
        <p:spPr/>
        <p:txBody>
          <a:bodyPr/>
          <a:lstStyle/>
          <a:p>
            <a:fld id="{0C97A223-75F9-4BD7-9AF0-8AF20E91B468}" type="slidenum">
              <a:rPr lang="zh-CN" altLang="en-US" smtClean="0"/>
              <a:t>‹#›</a:t>
            </a:fld>
            <a:endParaRPr lang="zh-CN" altLang="en-US"/>
          </a:p>
        </p:txBody>
      </p:sp>
    </p:spTree>
    <p:extLst>
      <p:ext uri="{BB962C8B-B14F-4D97-AF65-F5344CB8AC3E}">
        <p14:creationId xmlns:p14="http://schemas.microsoft.com/office/powerpoint/2010/main" val="392197331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6" name="Picture Placeholder 14"/>
          <p:cNvSpPr>
            <a:spLocks noGrp="1"/>
          </p:cNvSpPr>
          <p:nvPr>
            <p:ph type="pic" sz="quarter" idx="10"/>
          </p:nvPr>
        </p:nvSpPr>
        <p:spPr>
          <a:xfrm>
            <a:off x="5588000" y="2071635"/>
            <a:ext cx="1600200" cy="2099230"/>
          </a:xfrm>
          <a:custGeom>
            <a:avLst/>
            <a:gdLst>
              <a:gd name="connsiteX0" fmla="*/ 0 w 1600200"/>
              <a:gd name="connsiteY0" fmla="*/ 0 h 2099230"/>
              <a:gd name="connsiteX1" fmla="*/ 1600200 w 1600200"/>
              <a:gd name="connsiteY1" fmla="*/ 0 h 2099230"/>
              <a:gd name="connsiteX2" fmla="*/ 1600200 w 1600200"/>
              <a:gd name="connsiteY2" fmla="*/ 2099230 h 2099230"/>
              <a:gd name="connsiteX3" fmla="*/ 0 w 1600200"/>
              <a:gd name="connsiteY3" fmla="*/ 2099230 h 2099230"/>
            </a:gdLst>
            <a:ahLst/>
            <a:cxnLst>
              <a:cxn ang="0">
                <a:pos x="connsiteX0" y="connsiteY0"/>
              </a:cxn>
              <a:cxn ang="0">
                <a:pos x="connsiteX1" y="connsiteY1"/>
              </a:cxn>
              <a:cxn ang="0">
                <a:pos x="connsiteX2" y="connsiteY2"/>
              </a:cxn>
              <a:cxn ang="0">
                <a:pos x="connsiteX3" y="connsiteY3"/>
              </a:cxn>
            </a:cxnLst>
            <a:rect l="l" t="t" r="r" b="b"/>
            <a:pathLst>
              <a:path w="1600200" h="2099230">
                <a:moveTo>
                  <a:pt x="0" y="0"/>
                </a:moveTo>
                <a:lnTo>
                  <a:pt x="1600200" y="0"/>
                </a:lnTo>
                <a:lnTo>
                  <a:pt x="1600200" y="2099230"/>
                </a:lnTo>
                <a:lnTo>
                  <a:pt x="0" y="2099230"/>
                </a:lnTo>
                <a:close/>
              </a:path>
            </a:pathLst>
          </a:custGeom>
        </p:spPr>
        <p:txBody>
          <a:bodyPr wrap="square">
            <a:noAutofit/>
          </a:bodyPr>
          <a:lstStyle/>
          <a:p>
            <a:endParaRPr lang="en-US"/>
          </a:p>
        </p:txBody>
      </p:sp>
      <p:sp>
        <p:nvSpPr>
          <p:cNvPr id="8" name="Picture Placeholder 16"/>
          <p:cNvSpPr>
            <a:spLocks noGrp="1"/>
          </p:cNvSpPr>
          <p:nvPr>
            <p:ph type="pic" sz="quarter" idx="12"/>
          </p:nvPr>
        </p:nvSpPr>
        <p:spPr>
          <a:xfrm>
            <a:off x="7261256" y="2071635"/>
            <a:ext cx="1600200" cy="1011666"/>
          </a:xfrm>
          <a:custGeom>
            <a:avLst/>
            <a:gdLst>
              <a:gd name="connsiteX0" fmla="*/ 0 w 1600200"/>
              <a:gd name="connsiteY0" fmla="*/ 0 h 1011666"/>
              <a:gd name="connsiteX1" fmla="*/ 1600200 w 1600200"/>
              <a:gd name="connsiteY1" fmla="*/ 0 h 1011666"/>
              <a:gd name="connsiteX2" fmla="*/ 1600200 w 1600200"/>
              <a:gd name="connsiteY2" fmla="*/ 1011666 h 1011666"/>
              <a:gd name="connsiteX3" fmla="*/ 0 w 1600200"/>
              <a:gd name="connsiteY3" fmla="*/ 1011666 h 1011666"/>
            </a:gdLst>
            <a:ahLst/>
            <a:cxnLst>
              <a:cxn ang="0">
                <a:pos x="connsiteX0" y="connsiteY0"/>
              </a:cxn>
              <a:cxn ang="0">
                <a:pos x="connsiteX1" y="connsiteY1"/>
              </a:cxn>
              <a:cxn ang="0">
                <a:pos x="connsiteX2" y="connsiteY2"/>
              </a:cxn>
              <a:cxn ang="0">
                <a:pos x="connsiteX3" y="connsiteY3"/>
              </a:cxn>
            </a:cxnLst>
            <a:rect l="l" t="t" r="r" b="b"/>
            <a:pathLst>
              <a:path w="1600200" h="1011666">
                <a:moveTo>
                  <a:pt x="0" y="0"/>
                </a:moveTo>
                <a:lnTo>
                  <a:pt x="1600200" y="0"/>
                </a:lnTo>
                <a:lnTo>
                  <a:pt x="1600200" y="1011666"/>
                </a:lnTo>
                <a:lnTo>
                  <a:pt x="0" y="1011666"/>
                </a:lnTo>
                <a:close/>
              </a:path>
            </a:pathLst>
          </a:custGeom>
        </p:spPr>
        <p:txBody>
          <a:bodyPr wrap="square">
            <a:noAutofit/>
          </a:bodyPr>
          <a:lstStyle/>
          <a:p>
            <a:endParaRPr lang="en-US"/>
          </a:p>
        </p:txBody>
      </p:sp>
      <p:sp>
        <p:nvSpPr>
          <p:cNvPr id="9" name="Picture Placeholder 17"/>
          <p:cNvSpPr>
            <a:spLocks noGrp="1"/>
          </p:cNvSpPr>
          <p:nvPr>
            <p:ph type="pic" sz="quarter" idx="13"/>
          </p:nvPr>
        </p:nvSpPr>
        <p:spPr>
          <a:xfrm>
            <a:off x="7261256" y="3159199"/>
            <a:ext cx="1600200" cy="1011666"/>
          </a:xfrm>
          <a:custGeom>
            <a:avLst/>
            <a:gdLst>
              <a:gd name="connsiteX0" fmla="*/ 0 w 1600200"/>
              <a:gd name="connsiteY0" fmla="*/ 0 h 1011666"/>
              <a:gd name="connsiteX1" fmla="*/ 1600200 w 1600200"/>
              <a:gd name="connsiteY1" fmla="*/ 0 h 1011666"/>
              <a:gd name="connsiteX2" fmla="*/ 1600200 w 1600200"/>
              <a:gd name="connsiteY2" fmla="*/ 1011666 h 1011666"/>
              <a:gd name="connsiteX3" fmla="*/ 0 w 1600200"/>
              <a:gd name="connsiteY3" fmla="*/ 1011666 h 1011666"/>
            </a:gdLst>
            <a:ahLst/>
            <a:cxnLst>
              <a:cxn ang="0">
                <a:pos x="connsiteX0" y="connsiteY0"/>
              </a:cxn>
              <a:cxn ang="0">
                <a:pos x="connsiteX1" y="connsiteY1"/>
              </a:cxn>
              <a:cxn ang="0">
                <a:pos x="connsiteX2" y="connsiteY2"/>
              </a:cxn>
              <a:cxn ang="0">
                <a:pos x="connsiteX3" y="connsiteY3"/>
              </a:cxn>
            </a:cxnLst>
            <a:rect l="l" t="t" r="r" b="b"/>
            <a:pathLst>
              <a:path w="1600200" h="1011666">
                <a:moveTo>
                  <a:pt x="0" y="0"/>
                </a:moveTo>
                <a:lnTo>
                  <a:pt x="1600200" y="0"/>
                </a:lnTo>
                <a:lnTo>
                  <a:pt x="1600200" y="1011666"/>
                </a:lnTo>
                <a:lnTo>
                  <a:pt x="0" y="1011666"/>
                </a:lnTo>
                <a:close/>
              </a:path>
            </a:pathLst>
          </a:custGeom>
        </p:spPr>
        <p:txBody>
          <a:bodyPr wrap="square">
            <a:noAutofit/>
          </a:bodyPr>
          <a:lstStyle/>
          <a:p>
            <a:endParaRPr lang="en-US"/>
          </a:p>
        </p:txBody>
      </p:sp>
      <p:sp>
        <p:nvSpPr>
          <p:cNvPr id="10" name="Picture Placeholder 15"/>
          <p:cNvSpPr>
            <a:spLocks noGrp="1"/>
          </p:cNvSpPr>
          <p:nvPr>
            <p:ph type="pic" sz="quarter" idx="11"/>
          </p:nvPr>
        </p:nvSpPr>
        <p:spPr>
          <a:xfrm>
            <a:off x="8934514" y="2071635"/>
            <a:ext cx="1852018" cy="2099230"/>
          </a:xfrm>
          <a:custGeom>
            <a:avLst/>
            <a:gdLst>
              <a:gd name="connsiteX0" fmla="*/ 0 w 2698686"/>
              <a:gd name="connsiteY0" fmla="*/ 0 h 2099230"/>
              <a:gd name="connsiteX1" fmla="*/ 2698686 w 2698686"/>
              <a:gd name="connsiteY1" fmla="*/ 0 h 2099230"/>
              <a:gd name="connsiteX2" fmla="*/ 2698686 w 2698686"/>
              <a:gd name="connsiteY2" fmla="*/ 2099230 h 2099230"/>
              <a:gd name="connsiteX3" fmla="*/ 0 w 2698686"/>
              <a:gd name="connsiteY3" fmla="*/ 2099230 h 2099230"/>
            </a:gdLst>
            <a:ahLst/>
            <a:cxnLst>
              <a:cxn ang="0">
                <a:pos x="connsiteX0" y="connsiteY0"/>
              </a:cxn>
              <a:cxn ang="0">
                <a:pos x="connsiteX1" y="connsiteY1"/>
              </a:cxn>
              <a:cxn ang="0">
                <a:pos x="connsiteX2" y="connsiteY2"/>
              </a:cxn>
              <a:cxn ang="0">
                <a:pos x="connsiteX3" y="connsiteY3"/>
              </a:cxn>
            </a:cxnLst>
            <a:rect l="l" t="t" r="r" b="b"/>
            <a:pathLst>
              <a:path w="2698686" h="2099230">
                <a:moveTo>
                  <a:pt x="0" y="0"/>
                </a:moveTo>
                <a:lnTo>
                  <a:pt x="2698686" y="0"/>
                </a:lnTo>
                <a:lnTo>
                  <a:pt x="2698686" y="2099230"/>
                </a:lnTo>
                <a:lnTo>
                  <a:pt x="0" y="2099230"/>
                </a:lnTo>
                <a:close/>
              </a:path>
            </a:pathLst>
          </a:custGeom>
        </p:spPr>
        <p:txBody>
          <a:bodyPr wrap="square">
            <a:noAutofit/>
          </a:bodyPr>
          <a:lstStyle/>
          <a:p>
            <a:endParaRPr lang="en-US"/>
          </a:p>
        </p:txBody>
      </p:sp>
      <p:sp>
        <p:nvSpPr>
          <p:cNvPr id="7" name="矩形 6">
            <a:extLst>
              <a:ext uri="{FF2B5EF4-FFF2-40B4-BE49-F238E27FC236}">
                <a16:creationId xmlns:a16="http://schemas.microsoft.com/office/drawing/2014/main" xmlns="" id="{367174A4-AE71-42B5-8EC1-995B1B7D6712}"/>
              </a:ext>
            </a:extLst>
          </p:cNvPr>
          <p:cNvSpPr/>
          <p:nvPr userDrawn="1"/>
        </p:nvSpPr>
        <p:spPr>
          <a:xfrm>
            <a:off x="979807" y="2877374"/>
            <a:ext cx="2476412" cy="1924501"/>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耳机</a:t>
            </a:r>
            <a:r>
              <a:rPr lang="en-US" altLang="zh-CN" sz="1200" dirty="0">
                <a:latin typeface="微软雅黑 Light" panose="020B0502040204020203" pitchFamily="34" charset="-122"/>
                <a:ea typeface="微软雅黑 Light" panose="020B0502040204020203" pitchFamily="34" charset="-122"/>
              </a:rPr>
              <a:t>(Earphones; Headphones; Head-sets; Earpieces)</a:t>
            </a:r>
            <a:r>
              <a:rPr lang="zh-CN" altLang="en-US" sz="1200" dirty="0">
                <a:latin typeface="微软雅黑 Light" panose="020B0502040204020203" pitchFamily="34" charset="-122"/>
                <a:ea typeface="微软雅黑 Light" panose="020B0502040204020203" pitchFamily="34" charset="-122"/>
              </a:rPr>
              <a:t>是一对转换单元，它接受媒体播放器或接收器所发出的电讯号。</a:t>
            </a:r>
            <a:endParaRPr lang="en-US" altLang="zh-CN" sz="1200" dirty="0">
              <a:latin typeface="微软雅黑 Light" panose="020B0502040204020203" pitchFamily="34" charset="-122"/>
              <a:ea typeface="微软雅黑 Light" panose="020B0502040204020203" pitchFamily="34" charset="-122"/>
            </a:endParaRPr>
          </a:p>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利用贴近耳朵的扬声器将其转化成可以听到的音波。耳机一般是与媒体播放器可分离的，利用一个插头连接。</a:t>
            </a:r>
          </a:p>
        </p:txBody>
      </p:sp>
      <p:sp>
        <p:nvSpPr>
          <p:cNvPr id="11" name="矩形 10">
            <a:extLst>
              <a:ext uri="{FF2B5EF4-FFF2-40B4-BE49-F238E27FC236}">
                <a16:creationId xmlns:a16="http://schemas.microsoft.com/office/drawing/2014/main" xmlns="" id="{1EA01937-ABF6-4514-8051-D4591FD18A49}"/>
              </a:ext>
            </a:extLst>
          </p:cNvPr>
          <p:cNvSpPr/>
          <p:nvPr userDrawn="1"/>
        </p:nvSpPr>
        <p:spPr>
          <a:xfrm>
            <a:off x="960727" y="1935819"/>
            <a:ext cx="2811173" cy="800219"/>
          </a:xfrm>
          <a:prstGeom prst="rect">
            <a:avLst/>
          </a:prstGeom>
        </p:spPr>
        <p:txBody>
          <a:bodyPr wrap="square">
            <a:spAutoFit/>
          </a:bodyPr>
          <a:lstStyle/>
          <a:p>
            <a:pPr lvl="0" defTabSz="412750" hangingPunct="0"/>
            <a:r>
              <a:rPr lang="zh-CN" altLang="en-US" sz="1400" kern="0" dirty="0">
                <a:solidFill>
                  <a:schemeClr val="bg2">
                    <a:lumMod val="10000"/>
                  </a:schemeClr>
                </a:solidFill>
                <a:latin typeface="微软雅黑" panose="020B0503020204020204" pitchFamily="34" charset="-122"/>
                <a:ea typeface="微软雅黑" panose="020B0503020204020204" pitchFamily="34" charset="-122"/>
              </a:rPr>
              <a:t>动态切换实现</a:t>
            </a:r>
            <a:endParaRPr lang="en-US" altLang="zh-CN" sz="1400" kern="0" dirty="0">
              <a:solidFill>
                <a:schemeClr val="bg2">
                  <a:lumMod val="10000"/>
                </a:schemeClr>
              </a:solidFill>
              <a:latin typeface="微软雅黑" panose="020B0503020204020204" pitchFamily="34" charset="-122"/>
              <a:ea typeface="微软雅黑" panose="020B0503020204020204" pitchFamily="34" charset="-122"/>
            </a:endParaRPr>
          </a:p>
          <a:p>
            <a:pPr lvl="0" defTabSz="412750" hangingPunct="0"/>
            <a:r>
              <a:rPr lang="zh-CN" altLang="en-US" sz="3200" b="1" kern="0" dirty="0">
                <a:solidFill>
                  <a:schemeClr val="bg2">
                    <a:lumMod val="10000"/>
                  </a:schemeClr>
                </a:solidFill>
                <a:latin typeface="微软雅黑" panose="020B0503020204020204" pitchFamily="34" charset="-122"/>
                <a:ea typeface="微软雅黑" panose="020B0503020204020204" pitchFamily="34" charset="-122"/>
              </a:rPr>
              <a:t>跨页流程图</a:t>
            </a:r>
          </a:p>
        </p:txBody>
      </p:sp>
      <p:sp>
        <p:nvSpPr>
          <p:cNvPr id="12" name="矩形 11">
            <a:extLst>
              <a:ext uri="{FF2B5EF4-FFF2-40B4-BE49-F238E27FC236}">
                <a16:creationId xmlns:a16="http://schemas.microsoft.com/office/drawing/2014/main" xmlns="" id="{1B85FEB0-C965-4032-8EF7-052E55808FD0}"/>
              </a:ext>
            </a:extLst>
          </p:cNvPr>
          <p:cNvSpPr/>
          <p:nvPr userDrawn="1"/>
        </p:nvSpPr>
        <p:spPr>
          <a:xfrm>
            <a:off x="1024213" y="5562601"/>
            <a:ext cx="1193800" cy="52724"/>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spTree>
    <p:extLst>
      <p:ext uri="{BB962C8B-B14F-4D97-AF65-F5344CB8AC3E}">
        <p14:creationId xmlns:p14="http://schemas.microsoft.com/office/powerpoint/2010/main" val="230237981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8" name="Picture Placeholder 14"/>
          <p:cNvSpPr>
            <a:spLocks noGrp="1"/>
          </p:cNvSpPr>
          <p:nvPr>
            <p:ph type="pic" sz="quarter" idx="12"/>
          </p:nvPr>
        </p:nvSpPr>
        <p:spPr>
          <a:xfrm>
            <a:off x="4258876" y="4620513"/>
            <a:ext cx="1472914" cy="1388534"/>
          </a:xfrm>
          <a:custGeom>
            <a:avLst/>
            <a:gdLst>
              <a:gd name="connsiteX0" fmla="*/ 1384751 w 1724028"/>
              <a:gd name="connsiteY0" fmla="*/ 132614 h 1625262"/>
              <a:gd name="connsiteX1" fmla="*/ 1419260 w 1724028"/>
              <a:gd name="connsiteY1" fmla="*/ 157985 h 1625262"/>
              <a:gd name="connsiteX2" fmla="*/ 1482015 w 1724028"/>
              <a:gd name="connsiteY2" fmla="*/ 214707 h 1625262"/>
              <a:gd name="connsiteX3" fmla="*/ 1482015 w 1724028"/>
              <a:gd name="connsiteY3" fmla="*/ 1383249 h 1625262"/>
              <a:gd name="connsiteX4" fmla="*/ 313471 w 1724028"/>
              <a:gd name="connsiteY4" fmla="*/ 1383250 h 1625262"/>
              <a:gd name="connsiteX5" fmla="*/ 256749 w 1724028"/>
              <a:gd name="connsiteY5" fmla="*/ 1320495 h 1625262"/>
              <a:gd name="connsiteX6" fmla="*/ 231379 w 1724028"/>
              <a:gd name="connsiteY6" fmla="*/ 1285986 h 1625262"/>
              <a:gd name="connsiteX7" fmla="*/ 799030 w 1724028"/>
              <a:gd name="connsiteY7" fmla="*/ 446 h 1625262"/>
              <a:gd name="connsiteX8" fmla="*/ 885719 w 1724028"/>
              <a:gd name="connsiteY8" fmla="*/ 2126 h 1625262"/>
              <a:gd name="connsiteX9" fmla="*/ 1280935 w 1724028"/>
              <a:gd name="connsiteY9" fmla="*/ 136132 h 1625262"/>
              <a:gd name="connsiteX10" fmla="*/ 1313293 w 1724028"/>
              <a:gd name="connsiteY10" fmla="*/ 159921 h 1625262"/>
              <a:gd name="connsiteX11" fmla="*/ 159921 w 1724028"/>
              <a:gd name="connsiteY11" fmla="*/ 1313292 h 1625262"/>
              <a:gd name="connsiteX12" fmla="*/ 136133 w 1724028"/>
              <a:gd name="connsiteY12" fmla="*/ 1280935 h 1625262"/>
              <a:gd name="connsiteX13" fmla="*/ 242013 w 1724028"/>
              <a:gd name="connsiteY13" fmla="*/ 242013 h 1625262"/>
              <a:gd name="connsiteX14" fmla="*/ 799030 w 1724028"/>
              <a:gd name="connsiteY14" fmla="*/ 446 h 162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4028" h="1625262">
                <a:moveTo>
                  <a:pt x="1384751" y="132614"/>
                </a:moveTo>
                <a:lnTo>
                  <a:pt x="1419260" y="157985"/>
                </a:lnTo>
                <a:cubicBezTo>
                  <a:pt x="1440896" y="175631"/>
                  <a:pt x="1461847" y="194539"/>
                  <a:pt x="1482015" y="214707"/>
                </a:cubicBezTo>
                <a:cubicBezTo>
                  <a:pt x="1804699" y="537391"/>
                  <a:pt x="1804699" y="1060565"/>
                  <a:pt x="1482015" y="1383249"/>
                </a:cubicBezTo>
                <a:cubicBezTo>
                  <a:pt x="1159330" y="1705934"/>
                  <a:pt x="636155" y="1705934"/>
                  <a:pt x="313471" y="1383250"/>
                </a:cubicBezTo>
                <a:cubicBezTo>
                  <a:pt x="293304" y="1363082"/>
                  <a:pt x="274396" y="1342131"/>
                  <a:pt x="256749" y="1320495"/>
                </a:cubicBezTo>
                <a:lnTo>
                  <a:pt x="231379" y="1285986"/>
                </a:lnTo>
                <a:close/>
                <a:moveTo>
                  <a:pt x="799030" y="446"/>
                </a:moveTo>
                <a:cubicBezTo>
                  <a:pt x="827928" y="-502"/>
                  <a:pt x="856867" y="58"/>
                  <a:pt x="885719" y="2126"/>
                </a:cubicBezTo>
                <a:cubicBezTo>
                  <a:pt x="1024203" y="12053"/>
                  <a:pt x="1160664" y="56721"/>
                  <a:pt x="1280935" y="136132"/>
                </a:cubicBezTo>
                <a:lnTo>
                  <a:pt x="1313293" y="159921"/>
                </a:lnTo>
                <a:lnTo>
                  <a:pt x="159921" y="1313292"/>
                </a:lnTo>
                <a:lnTo>
                  <a:pt x="136133" y="1280935"/>
                </a:lnTo>
                <a:cubicBezTo>
                  <a:pt x="-75630" y="960210"/>
                  <a:pt x="-40336" y="524361"/>
                  <a:pt x="242013" y="242013"/>
                </a:cubicBezTo>
                <a:cubicBezTo>
                  <a:pt x="396422" y="87603"/>
                  <a:pt x="596739" y="7081"/>
                  <a:pt x="799030" y="446"/>
                </a:cubicBezTo>
                <a:close/>
              </a:path>
            </a:pathLst>
          </a:custGeom>
        </p:spPr>
        <p:txBody>
          <a:bodyPr wrap="square">
            <a:noAutofit/>
          </a:bodyPr>
          <a:lstStyle/>
          <a:p>
            <a:endParaRPr lang="en-US" dirty="0"/>
          </a:p>
        </p:txBody>
      </p:sp>
      <p:sp>
        <p:nvSpPr>
          <p:cNvPr id="3" name="矩形 2">
            <a:extLst>
              <a:ext uri="{FF2B5EF4-FFF2-40B4-BE49-F238E27FC236}">
                <a16:creationId xmlns:a16="http://schemas.microsoft.com/office/drawing/2014/main" xmlns="" id="{44D48B74-D00F-42D5-BA5D-B44C1F87EE84}"/>
              </a:ext>
            </a:extLst>
          </p:cNvPr>
          <p:cNvSpPr/>
          <p:nvPr userDrawn="1"/>
        </p:nvSpPr>
        <p:spPr>
          <a:xfrm>
            <a:off x="979807" y="2877374"/>
            <a:ext cx="2476412" cy="1924501"/>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耳机</a:t>
            </a:r>
            <a:r>
              <a:rPr lang="en-US" altLang="zh-CN" sz="1200" dirty="0">
                <a:latin typeface="微软雅黑 Light" panose="020B0502040204020203" pitchFamily="34" charset="-122"/>
                <a:ea typeface="微软雅黑 Light" panose="020B0502040204020203" pitchFamily="34" charset="-122"/>
              </a:rPr>
              <a:t>(Earphones; Headphones; Head-sets; Earpieces)</a:t>
            </a:r>
            <a:r>
              <a:rPr lang="zh-CN" altLang="en-US" sz="1200" dirty="0">
                <a:latin typeface="微软雅黑 Light" panose="020B0502040204020203" pitchFamily="34" charset="-122"/>
                <a:ea typeface="微软雅黑 Light" panose="020B0502040204020203" pitchFamily="34" charset="-122"/>
              </a:rPr>
              <a:t>是一对转换单元，它接受媒体播放器或接收器所发出的电讯号。</a:t>
            </a:r>
            <a:endParaRPr lang="en-US" altLang="zh-CN" sz="1200" dirty="0">
              <a:latin typeface="微软雅黑 Light" panose="020B0502040204020203" pitchFamily="34" charset="-122"/>
              <a:ea typeface="微软雅黑 Light" panose="020B0502040204020203" pitchFamily="34" charset="-122"/>
            </a:endParaRPr>
          </a:p>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利用贴近耳朵的扬声器将其转化成可以听到的音波。耳机一般是与媒体播放器可分离的，利用一个插头连接。</a:t>
            </a:r>
          </a:p>
        </p:txBody>
      </p:sp>
      <p:sp>
        <p:nvSpPr>
          <p:cNvPr id="4" name="矩形 3">
            <a:extLst>
              <a:ext uri="{FF2B5EF4-FFF2-40B4-BE49-F238E27FC236}">
                <a16:creationId xmlns:a16="http://schemas.microsoft.com/office/drawing/2014/main" xmlns="" id="{0BF3BEEE-55C7-418F-97AB-926C5F1F5E5B}"/>
              </a:ext>
            </a:extLst>
          </p:cNvPr>
          <p:cNvSpPr/>
          <p:nvPr userDrawn="1"/>
        </p:nvSpPr>
        <p:spPr>
          <a:xfrm>
            <a:off x="960727" y="1935819"/>
            <a:ext cx="2811173" cy="800219"/>
          </a:xfrm>
          <a:prstGeom prst="rect">
            <a:avLst/>
          </a:prstGeom>
        </p:spPr>
        <p:txBody>
          <a:bodyPr wrap="square">
            <a:spAutoFit/>
          </a:bodyPr>
          <a:lstStyle/>
          <a:p>
            <a:pPr lvl="0" defTabSz="412750" hangingPunct="0"/>
            <a:r>
              <a:rPr lang="zh-CN" altLang="en-US" sz="1400" kern="0" dirty="0">
                <a:solidFill>
                  <a:schemeClr val="bg2">
                    <a:lumMod val="10000"/>
                  </a:schemeClr>
                </a:solidFill>
                <a:latin typeface="微软雅黑" panose="020B0503020204020204" pitchFamily="34" charset="-122"/>
                <a:ea typeface="微软雅黑" panose="020B0503020204020204" pitchFamily="34" charset="-122"/>
              </a:rPr>
              <a:t>动态切换实现</a:t>
            </a:r>
            <a:endParaRPr lang="en-US" altLang="zh-CN" sz="1400" kern="0" dirty="0">
              <a:solidFill>
                <a:schemeClr val="bg2">
                  <a:lumMod val="10000"/>
                </a:schemeClr>
              </a:solidFill>
              <a:latin typeface="微软雅黑" panose="020B0503020204020204" pitchFamily="34" charset="-122"/>
              <a:ea typeface="微软雅黑" panose="020B0503020204020204" pitchFamily="34" charset="-122"/>
            </a:endParaRPr>
          </a:p>
          <a:p>
            <a:pPr lvl="0" defTabSz="412750" hangingPunct="0"/>
            <a:r>
              <a:rPr lang="zh-CN" altLang="en-US" sz="3200" b="1" kern="0" dirty="0">
                <a:solidFill>
                  <a:schemeClr val="bg2">
                    <a:lumMod val="10000"/>
                  </a:schemeClr>
                </a:solidFill>
                <a:latin typeface="微软雅黑" panose="020B0503020204020204" pitchFamily="34" charset="-122"/>
                <a:ea typeface="微软雅黑" panose="020B0503020204020204" pitchFamily="34" charset="-122"/>
              </a:rPr>
              <a:t>跨页流程图</a:t>
            </a:r>
          </a:p>
        </p:txBody>
      </p:sp>
      <p:sp>
        <p:nvSpPr>
          <p:cNvPr id="5" name="矩形 4">
            <a:extLst>
              <a:ext uri="{FF2B5EF4-FFF2-40B4-BE49-F238E27FC236}">
                <a16:creationId xmlns:a16="http://schemas.microsoft.com/office/drawing/2014/main" xmlns="" id="{AAE0CDAD-133B-4D83-B6E9-EBA9D9D1A7ED}"/>
              </a:ext>
            </a:extLst>
          </p:cNvPr>
          <p:cNvSpPr/>
          <p:nvPr userDrawn="1"/>
        </p:nvSpPr>
        <p:spPr>
          <a:xfrm>
            <a:off x="1024213" y="5562601"/>
            <a:ext cx="1193800" cy="52724"/>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spTree>
    <p:extLst>
      <p:ext uri="{BB962C8B-B14F-4D97-AF65-F5344CB8AC3E}">
        <p14:creationId xmlns:p14="http://schemas.microsoft.com/office/powerpoint/2010/main" val="63342428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txBody>
          <a:bodyPr wrap="square">
            <a:noAutofit/>
          </a:bodyPr>
          <a:lstStyle/>
          <a:p>
            <a:endParaRPr lang="en-US"/>
          </a:p>
        </p:txBody>
      </p:sp>
      <p:sp>
        <p:nvSpPr>
          <p:cNvPr id="3" name="Picture Placeholder 9"/>
          <p:cNvSpPr>
            <a:spLocks noGrp="1"/>
          </p:cNvSpPr>
          <p:nvPr>
            <p:ph type="pic" sz="quarter" idx="11"/>
          </p:nvPr>
        </p:nvSpPr>
        <p:spPr>
          <a:xfrm>
            <a:off x="1593630" y="2459421"/>
            <a:ext cx="1939158" cy="1939158"/>
          </a:xfrm>
          <a:custGeom>
            <a:avLst/>
            <a:gdLst>
              <a:gd name="connsiteX0" fmla="*/ 969579 w 1939158"/>
              <a:gd name="connsiteY0" fmla="*/ 0 h 1939158"/>
              <a:gd name="connsiteX1" fmla="*/ 1939158 w 1939158"/>
              <a:gd name="connsiteY1" fmla="*/ 969579 h 1939158"/>
              <a:gd name="connsiteX2" fmla="*/ 969579 w 1939158"/>
              <a:gd name="connsiteY2" fmla="*/ 1939158 h 1939158"/>
              <a:gd name="connsiteX3" fmla="*/ 0 w 1939158"/>
              <a:gd name="connsiteY3" fmla="*/ 969579 h 1939158"/>
            </a:gdLst>
            <a:ahLst/>
            <a:cxnLst>
              <a:cxn ang="0">
                <a:pos x="connsiteX0" y="connsiteY0"/>
              </a:cxn>
              <a:cxn ang="0">
                <a:pos x="connsiteX1" y="connsiteY1"/>
              </a:cxn>
              <a:cxn ang="0">
                <a:pos x="connsiteX2" y="connsiteY2"/>
              </a:cxn>
              <a:cxn ang="0">
                <a:pos x="connsiteX3" y="connsiteY3"/>
              </a:cxn>
            </a:cxnLst>
            <a:rect l="l" t="t" r="r" b="b"/>
            <a:pathLst>
              <a:path w="1939158" h="1939158">
                <a:moveTo>
                  <a:pt x="969579" y="0"/>
                </a:moveTo>
                <a:lnTo>
                  <a:pt x="1939158" y="969579"/>
                </a:lnTo>
                <a:lnTo>
                  <a:pt x="969579" y="1939158"/>
                </a:lnTo>
                <a:lnTo>
                  <a:pt x="0" y="969579"/>
                </a:lnTo>
                <a:close/>
              </a:path>
            </a:pathLst>
          </a:custGeom>
        </p:spPr>
        <p:txBody>
          <a:bodyPr wrap="square">
            <a:noAutofit/>
          </a:bodyPr>
          <a:lstStyle/>
          <a:p>
            <a:endParaRPr lang="en-US"/>
          </a:p>
        </p:txBody>
      </p:sp>
      <p:sp>
        <p:nvSpPr>
          <p:cNvPr id="4" name="Picture Placeholder 10"/>
          <p:cNvSpPr>
            <a:spLocks noGrp="1"/>
          </p:cNvSpPr>
          <p:nvPr>
            <p:ph type="pic" sz="quarter" idx="12"/>
          </p:nvPr>
        </p:nvSpPr>
        <p:spPr>
          <a:xfrm>
            <a:off x="5126420" y="2459421"/>
            <a:ext cx="1939158" cy="1939158"/>
          </a:xfrm>
          <a:custGeom>
            <a:avLst/>
            <a:gdLst>
              <a:gd name="connsiteX0" fmla="*/ 969579 w 1939158"/>
              <a:gd name="connsiteY0" fmla="*/ 0 h 1939158"/>
              <a:gd name="connsiteX1" fmla="*/ 1939158 w 1939158"/>
              <a:gd name="connsiteY1" fmla="*/ 969579 h 1939158"/>
              <a:gd name="connsiteX2" fmla="*/ 969579 w 1939158"/>
              <a:gd name="connsiteY2" fmla="*/ 1939158 h 1939158"/>
              <a:gd name="connsiteX3" fmla="*/ 0 w 1939158"/>
              <a:gd name="connsiteY3" fmla="*/ 969579 h 1939158"/>
            </a:gdLst>
            <a:ahLst/>
            <a:cxnLst>
              <a:cxn ang="0">
                <a:pos x="connsiteX0" y="connsiteY0"/>
              </a:cxn>
              <a:cxn ang="0">
                <a:pos x="connsiteX1" y="connsiteY1"/>
              </a:cxn>
              <a:cxn ang="0">
                <a:pos x="connsiteX2" y="connsiteY2"/>
              </a:cxn>
              <a:cxn ang="0">
                <a:pos x="connsiteX3" y="connsiteY3"/>
              </a:cxn>
            </a:cxnLst>
            <a:rect l="l" t="t" r="r" b="b"/>
            <a:pathLst>
              <a:path w="1939158" h="1939158">
                <a:moveTo>
                  <a:pt x="969579" y="0"/>
                </a:moveTo>
                <a:lnTo>
                  <a:pt x="1939158" y="969579"/>
                </a:lnTo>
                <a:lnTo>
                  <a:pt x="969579" y="1939158"/>
                </a:lnTo>
                <a:lnTo>
                  <a:pt x="0" y="969579"/>
                </a:lnTo>
                <a:close/>
              </a:path>
            </a:pathLst>
          </a:custGeom>
        </p:spPr>
        <p:txBody>
          <a:bodyPr wrap="square">
            <a:noAutofit/>
          </a:bodyPr>
          <a:lstStyle/>
          <a:p>
            <a:endParaRPr lang="en-US"/>
          </a:p>
        </p:txBody>
      </p:sp>
      <p:sp>
        <p:nvSpPr>
          <p:cNvPr id="5" name="Picture Placeholder 11"/>
          <p:cNvSpPr>
            <a:spLocks noGrp="1"/>
          </p:cNvSpPr>
          <p:nvPr>
            <p:ph type="pic" sz="quarter" idx="13"/>
          </p:nvPr>
        </p:nvSpPr>
        <p:spPr>
          <a:xfrm>
            <a:off x="8659209" y="2459421"/>
            <a:ext cx="1939158" cy="1939158"/>
          </a:xfrm>
          <a:custGeom>
            <a:avLst/>
            <a:gdLst>
              <a:gd name="connsiteX0" fmla="*/ 969579 w 1939158"/>
              <a:gd name="connsiteY0" fmla="*/ 0 h 1939158"/>
              <a:gd name="connsiteX1" fmla="*/ 1939158 w 1939158"/>
              <a:gd name="connsiteY1" fmla="*/ 969579 h 1939158"/>
              <a:gd name="connsiteX2" fmla="*/ 969579 w 1939158"/>
              <a:gd name="connsiteY2" fmla="*/ 1939158 h 1939158"/>
              <a:gd name="connsiteX3" fmla="*/ 0 w 1939158"/>
              <a:gd name="connsiteY3" fmla="*/ 969579 h 1939158"/>
            </a:gdLst>
            <a:ahLst/>
            <a:cxnLst>
              <a:cxn ang="0">
                <a:pos x="connsiteX0" y="connsiteY0"/>
              </a:cxn>
              <a:cxn ang="0">
                <a:pos x="connsiteX1" y="connsiteY1"/>
              </a:cxn>
              <a:cxn ang="0">
                <a:pos x="connsiteX2" y="connsiteY2"/>
              </a:cxn>
              <a:cxn ang="0">
                <a:pos x="connsiteX3" y="connsiteY3"/>
              </a:cxn>
            </a:cxnLst>
            <a:rect l="l" t="t" r="r" b="b"/>
            <a:pathLst>
              <a:path w="1939158" h="1939158">
                <a:moveTo>
                  <a:pt x="969579" y="0"/>
                </a:moveTo>
                <a:lnTo>
                  <a:pt x="1939158" y="969579"/>
                </a:lnTo>
                <a:lnTo>
                  <a:pt x="969579" y="1939158"/>
                </a:lnTo>
                <a:lnTo>
                  <a:pt x="0" y="969579"/>
                </a:lnTo>
                <a:close/>
              </a:path>
            </a:pathLst>
          </a:custGeom>
        </p:spPr>
        <p:txBody>
          <a:bodyPr wrap="square">
            <a:noAutofit/>
          </a:bodyPr>
          <a:lstStyle/>
          <a:p>
            <a:endParaRPr lang="en-US"/>
          </a:p>
        </p:txBody>
      </p:sp>
    </p:spTree>
    <p:extLst>
      <p:ext uri="{BB962C8B-B14F-4D97-AF65-F5344CB8AC3E}">
        <p14:creationId xmlns:p14="http://schemas.microsoft.com/office/powerpoint/2010/main" val="409075478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4593514" y="755974"/>
            <a:ext cx="3771093" cy="4521424"/>
          </a:xfrm>
          <a:custGeom>
            <a:avLst/>
            <a:gdLst>
              <a:gd name="connsiteX0" fmla="*/ 0 w 3771093"/>
              <a:gd name="connsiteY0" fmla="*/ 0 h 4521424"/>
              <a:gd name="connsiteX1" fmla="*/ 3771093 w 3771093"/>
              <a:gd name="connsiteY1" fmla="*/ 0 h 4521424"/>
              <a:gd name="connsiteX2" fmla="*/ 3771093 w 3771093"/>
              <a:gd name="connsiteY2" fmla="*/ 4521424 h 4521424"/>
              <a:gd name="connsiteX3" fmla="*/ 0 w 3771093"/>
              <a:gd name="connsiteY3" fmla="*/ 4521424 h 4521424"/>
            </a:gdLst>
            <a:ahLst/>
            <a:cxnLst>
              <a:cxn ang="0">
                <a:pos x="connsiteX0" y="connsiteY0"/>
              </a:cxn>
              <a:cxn ang="0">
                <a:pos x="connsiteX1" y="connsiteY1"/>
              </a:cxn>
              <a:cxn ang="0">
                <a:pos x="connsiteX2" y="connsiteY2"/>
              </a:cxn>
              <a:cxn ang="0">
                <a:pos x="connsiteX3" y="connsiteY3"/>
              </a:cxn>
            </a:cxnLst>
            <a:rect l="l" t="t" r="r" b="b"/>
            <a:pathLst>
              <a:path w="3771093" h="4521424">
                <a:moveTo>
                  <a:pt x="0" y="0"/>
                </a:moveTo>
                <a:lnTo>
                  <a:pt x="3771093" y="0"/>
                </a:lnTo>
                <a:lnTo>
                  <a:pt x="3771093" y="4521424"/>
                </a:lnTo>
                <a:lnTo>
                  <a:pt x="0" y="4521424"/>
                </a:lnTo>
                <a:close/>
              </a:path>
            </a:pathLst>
          </a:custGeom>
        </p:spPr>
        <p:txBody>
          <a:bodyPr wrap="square">
            <a:noAutofit/>
          </a:bodyPr>
          <a:lstStyle/>
          <a:p>
            <a:endParaRPr lang="en-US" dirty="0"/>
          </a:p>
        </p:txBody>
      </p:sp>
      <p:sp>
        <p:nvSpPr>
          <p:cNvPr id="12" name="Picture Placeholder 11"/>
          <p:cNvSpPr>
            <a:spLocks noGrp="1"/>
          </p:cNvSpPr>
          <p:nvPr>
            <p:ph type="pic" sz="quarter" idx="11"/>
          </p:nvPr>
        </p:nvSpPr>
        <p:spPr>
          <a:xfrm>
            <a:off x="7567466" y="1580602"/>
            <a:ext cx="3771093" cy="4521424"/>
          </a:xfrm>
          <a:custGeom>
            <a:avLst/>
            <a:gdLst>
              <a:gd name="connsiteX0" fmla="*/ 0 w 3771093"/>
              <a:gd name="connsiteY0" fmla="*/ 0 h 4521424"/>
              <a:gd name="connsiteX1" fmla="*/ 3771093 w 3771093"/>
              <a:gd name="connsiteY1" fmla="*/ 0 h 4521424"/>
              <a:gd name="connsiteX2" fmla="*/ 3771093 w 3771093"/>
              <a:gd name="connsiteY2" fmla="*/ 4521424 h 4521424"/>
              <a:gd name="connsiteX3" fmla="*/ 0 w 3771093"/>
              <a:gd name="connsiteY3" fmla="*/ 4521424 h 4521424"/>
            </a:gdLst>
            <a:ahLst/>
            <a:cxnLst>
              <a:cxn ang="0">
                <a:pos x="connsiteX0" y="connsiteY0"/>
              </a:cxn>
              <a:cxn ang="0">
                <a:pos x="connsiteX1" y="connsiteY1"/>
              </a:cxn>
              <a:cxn ang="0">
                <a:pos x="connsiteX2" y="connsiteY2"/>
              </a:cxn>
              <a:cxn ang="0">
                <a:pos x="connsiteX3" y="connsiteY3"/>
              </a:cxn>
            </a:cxnLst>
            <a:rect l="l" t="t" r="r" b="b"/>
            <a:pathLst>
              <a:path w="3771093" h="4521424">
                <a:moveTo>
                  <a:pt x="0" y="0"/>
                </a:moveTo>
                <a:lnTo>
                  <a:pt x="3771093" y="0"/>
                </a:lnTo>
                <a:lnTo>
                  <a:pt x="3771093" y="4521424"/>
                </a:lnTo>
                <a:lnTo>
                  <a:pt x="0" y="4521424"/>
                </a:lnTo>
                <a:close/>
              </a:path>
            </a:pathLst>
          </a:custGeom>
        </p:spPr>
        <p:txBody>
          <a:bodyPr wrap="square">
            <a:noAutofit/>
          </a:bodyPr>
          <a:lstStyle/>
          <a:p>
            <a:endParaRPr lang="en-US"/>
          </a:p>
        </p:txBody>
      </p:sp>
    </p:spTree>
    <p:extLst>
      <p:ext uri="{BB962C8B-B14F-4D97-AF65-F5344CB8AC3E}">
        <p14:creationId xmlns:p14="http://schemas.microsoft.com/office/powerpoint/2010/main" val="290139764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342900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176329788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11777397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2642616"/>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218279038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4593514" y="755974"/>
            <a:ext cx="3329322" cy="4521424"/>
          </a:xfrm>
          <a:custGeom>
            <a:avLst/>
            <a:gdLst>
              <a:gd name="connsiteX0" fmla="*/ 1199888 w 3329322"/>
              <a:gd name="connsiteY0" fmla="*/ 0 h 4521424"/>
              <a:gd name="connsiteX1" fmla="*/ 3329322 w 3329322"/>
              <a:gd name="connsiteY1" fmla="*/ 0 h 4521424"/>
              <a:gd name="connsiteX2" fmla="*/ 2129434 w 3329322"/>
              <a:gd name="connsiteY2" fmla="*/ 4521424 h 4521424"/>
              <a:gd name="connsiteX3" fmla="*/ 0 w 3329322"/>
              <a:gd name="connsiteY3" fmla="*/ 4521424 h 4521424"/>
            </a:gdLst>
            <a:ahLst/>
            <a:cxnLst>
              <a:cxn ang="0">
                <a:pos x="connsiteX0" y="connsiteY0"/>
              </a:cxn>
              <a:cxn ang="0">
                <a:pos x="connsiteX1" y="connsiteY1"/>
              </a:cxn>
              <a:cxn ang="0">
                <a:pos x="connsiteX2" y="connsiteY2"/>
              </a:cxn>
              <a:cxn ang="0">
                <a:pos x="connsiteX3" y="connsiteY3"/>
              </a:cxn>
            </a:cxnLst>
            <a:rect l="l" t="t" r="r" b="b"/>
            <a:pathLst>
              <a:path w="3329322" h="4521424">
                <a:moveTo>
                  <a:pt x="1199888" y="0"/>
                </a:moveTo>
                <a:lnTo>
                  <a:pt x="3329322" y="0"/>
                </a:lnTo>
                <a:lnTo>
                  <a:pt x="2129434" y="4521424"/>
                </a:lnTo>
                <a:lnTo>
                  <a:pt x="0" y="4521424"/>
                </a:lnTo>
                <a:close/>
              </a:path>
            </a:pathLst>
          </a:custGeom>
        </p:spPr>
        <p:txBody>
          <a:bodyPr wrap="square">
            <a:noAutofit/>
          </a:bodyPr>
          <a:lstStyle/>
          <a:p>
            <a:endParaRPr lang="en-US" dirty="0"/>
          </a:p>
        </p:txBody>
      </p:sp>
      <p:sp>
        <p:nvSpPr>
          <p:cNvPr id="14" name="Picture Placeholder 13"/>
          <p:cNvSpPr>
            <a:spLocks noGrp="1"/>
          </p:cNvSpPr>
          <p:nvPr>
            <p:ph type="pic" sz="quarter" idx="11"/>
          </p:nvPr>
        </p:nvSpPr>
        <p:spPr>
          <a:xfrm>
            <a:off x="6290041" y="1168287"/>
            <a:ext cx="3329322" cy="4521424"/>
          </a:xfrm>
          <a:custGeom>
            <a:avLst/>
            <a:gdLst>
              <a:gd name="connsiteX0" fmla="*/ 1199888 w 3329322"/>
              <a:gd name="connsiteY0" fmla="*/ 0 h 4521424"/>
              <a:gd name="connsiteX1" fmla="*/ 3329322 w 3329322"/>
              <a:gd name="connsiteY1" fmla="*/ 0 h 4521424"/>
              <a:gd name="connsiteX2" fmla="*/ 2129434 w 3329322"/>
              <a:gd name="connsiteY2" fmla="*/ 4521424 h 4521424"/>
              <a:gd name="connsiteX3" fmla="*/ 0 w 3329322"/>
              <a:gd name="connsiteY3" fmla="*/ 4521424 h 4521424"/>
            </a:gdLst>
            <a:ahLst/>
            <a:cxnLst>
              <a:cxn ang="0">
                <a:pos x="connsiteX0" y="connsiteY0"/>
              </a:cxn>
              <a:cxn ang="0">
                <a:pos x="connsiteX1" y="connsiteY1"/>
              </a:cxn>
              <a:cxn ang="0">
                <a:pos x="connsiteX2" y="connsiteY2"/>
              </a:cxn>
              <a:cxn ang="0">
                <a:pos x="connsiteX3" y="connsiteY3"/>
              </a:cxn>
            </a:cxnLst>
            <a:rect l="l" t="t" r="r" b="b"/>
            <a:pathLst>
              <a:path w="3329322" h="4521424">
                <a:moveTo>
                  <a:pt x="1199888" y="0"/>
                </a:moveTo>
                <a:lnTo>
                  <a:pt x="3329322" y="0"/>
                </a:lnTo>
                <a:lnTo>
                  <a:pt x="2129434" y="4521424"/>
                </a:lnTo>
                <a:lnTo>
                  <a:pt x="0" y="4521424"/>
                </a:lnTo>
                <a:close/>
              </a:path>
            </a:pathLst>
          </a:custGeom>
        </p:spPr>
        <p:txBody>
          <a:bodyPr wrap="square">
            <a:noAutofit/>
          </a:bodyPr>
          <a:lstStyle/>
          <a:p>
            <a:endParaRPr lang="en-US"/>
          </a:p>
        </p:txBody>
      </p:sp>
      <p:sp>
        <p:nvSpPr>
          <p:cNvPr id="15" name="Picture Placeholder 14"/>
          <p:cNvSpPr>
            <a:spLocks noGrp="1"/>
          </p:cNvSpPr>
          <p:nvPr>
            <p:ph type="pic" sz="quarter" idx="12"/>
          </p:nvPr>
        </p:nvSpPr>
        <p:spPr>
          <a:xfrm>
            <a:off x="7994041" y="1580600"/>
            <a:ext cx="3329322" cy="4521424"/>
          </a:xfrm>
          <a:custGeom>
            <a:avLst/>
            <a:gdLst>
              <a:gd name="connsiteX0" fmla="*/ 1199888 w 3329322"/>
              <a:gd name="connsiteY0" fmla="*/ 0 h 4521424"/>
              <a:gd name="connsiteX1" fmla="*/ 3329322 w 3329322"/>
              <a:gd name="connsiteY1" fmla="*/ 0 h 4521424"/>
              <a:gd name="connsiteX2" fmla="*/ 2129434 w 3329322"/>
              <a:gd name="connsiteY2" fmla="*/ 4521424 h 4521424"/>
              <a:gd name="connsiteX3" fmla="*/ 0 w 3329322"/>
              <a:gd name="connsiteY3" fmla="*/ 4521424 h 4521424"/>
            </a:gdLst>
            <a:ahLst/>
            <a:cxnLst>
              <a:cxn ang="0">
                <a:pos x="connsiteX0" y="connsiteY0"/>
              </a:cxn>
              <a:cxn ang="0">
                <a:pos x="connsiteX1" y="connsiteY1"/>
              </a:cxn>
              <a:cxn ang="0">
                <a:pos x="connsiteX2" y="connsiteY2"/>
              </a:cxn>
              <a:cxn ang="0">
                <a:pos x="connsiteX3" y="connsiteY3"/>
              </a:cxn>
            </a:cxnLst>
            <a:rect l="l" t="t" r="r" b="b"/>
            <a:pathLst>
              <a:path w="3329322" h="4521424">
                <a:moveTo>
                  <a:pt x="1199888" y="0"/>
                </a:moveTo>
                <a:lnTo>
                  <a:pt x="3329322" y="0"/>
                </a:lnTo>
                <a:lnTo>
                  <a:pt x="2129434" y="4521424"/>
                </a:lnTo>
                <a:lnTo>
                  <a:pt x="0" y="4521424"/>
                </a:lnTo>
                <a:close/>
              </a:path>
            </a:pathLst>
          </a:custGeom>
        </p:spPr>
        <p:txBody>
          <a:bodyPr wrap="square">
            <a:noAutofit/>
          </a:bodyPr>
          <a:lstStyle/>
          <a:p>
            <a:endParaRPr lang="en-US" dirty="0"/>
          </a:p>
        </p:txBody>
      </p:sp>
    </p:spTree>
    <p:extLst>
      <p:ext uri="{BB962C8B-B14F-4D97-AF65-F5344CB8AC3E}">
        <p14:creationId xmlns:p14="http://schemas.microsoft.com/office/powerpoint/2010/main" val="340975436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4593515" y="755973"/>
            <a:ext cx="3867851" cy="2507180"/>
          </a:xfrm>
          <a:custGeom>
            <a:avLst/>
            <a:gdLst>
              <a:gd name="connsiteX0" fmla="*/ 0 w 3867851"/>
              <a:gd name="connsiteY0" fmla="*/ 0 h 2507180"/>
              <a:gd name="connsiteX1" fmla="*/ 3867851 w 3867851"/>
              <a:gd name="connsiteY1" fmla="*/ 0 h 2507180"/>
              <a:gd name="connsiteX2" fmla="*/ 3867851 w 3867851"/>
              <a:gd name="connsiteY2" fmla="*/ 2507180 h 2507180"/>
              <a:gd name="connsiteX3" fmla="*/ 0 w 3867851"/>
              <a:gd name="connsiteY3" fmla="*/ 2507180 h 2507180"/>
            </a:gdLst>
            <a:ahLst/>
            <a:cxnLst>
              <a:cxn ang="0">
                <a:pos x="connsiteX0" y="connsiteY0"/>
              </a:cxn>
              <a:cxn ang="0">
                <a:pos x="connsiteX1" y="connsiteY1"/>
              </a:cxn>
              <a:cxn ang="0">
                <a:pos x="connsiteX2" y="connsiteY2"/>
              </a:cxn>
              <a:cxn ang="0">
                <a:pos x="connsiteX3" y="connsiteY3"/>
              </a:cxn>
            </a:cxnLst>
            <a:rect l="l" t="t" r="r" b="b"/>
            <a:pathLst>
              <a:path w="3867851" h="2507180">
                <a:moveTo>
                  <a:pt x="0" y="0"/>
                </a:moveTo>
                <a:lnTo>
                  <a:pt x="3867851" y="0"/>
                </a:lnTo>
                <a:lnTo>
                  <a:pt x="3867851" y="2507180"/>
                </a:lnTo>
                <a:lnTo>
                  <a:pt x="0" y="2507180"/>
                </a:lnTo>
                <a:close/>
              </a:path>
            </a:pathLst>
          </a:custGeom>
        </p:spPr>
        <p:txBody>
          <a:bodyPr wrap="square">
            <a:noAutofit/>
          </a:bodyPr>
          <a:lstStyle/>
          <a:p>
            <a:endParaRPr lang="en-US" dirty="0"/>
          </a:p>
        </p:txBody>
      </p:sp>
      <p:sp>
        <p:nvSpPr>
          <p:cNvPr id="17" name="Picture Placeholder 16"/>
          <p:cNvSpPr>
            <a:spLocks noGrp="1"/>
          </p:cNvSpPr>
          <p:nvPr>
            <p:ph type="pic" sz="quarter" idx="11"/>
          </p:nvPr>
        </p:nvSpPr>
        <p:spPr>
          <a:xfrm>
            <a:off x="4593516" y="3621740"/>
            <a:ext cx="1753496" cy="2480285"/>
          </a:xfrm>
          <a:custGeom>
            <a:avLst/>
            <a:gdLst>
              <a:gd name="connsiteX0" fmla="*/ 0 w 1753496"/>
              <a:gd name="connsiteY0" fmla="*/ 0 h 2480285"/>
              <a:gd name="connsiteX1" fmla="*/ 1753496 w 1753496"/>
              <a:gd name="connsiteY1" fmla="*/ 0 h 2480285"/>
              <a:gd name="connsiteX2" fmla="*/ 1753496 w 1753496"/>
              <a:gd name="connsiteY2" fmla="*/ 2480285 h 2480285"/>
              <a:gd name="connsiteX3" fmla="*/ 0 w 1753496"/>
              <a:gd name="connsiteY3" fmla="*/ 2480285 h 2480285"/>
            </a:gdLst>
            <a:ahLst/>
            <a:cxnLst>
              <a:cxn ang="0">
                <a:pos x="connsiteX0" y="connsiteY0"/>
              </a:cxn>
              <a:cxn ang="0">
                <a:pos x="connsiteX1" y="connsiteY1"/>
              </a:cxn>
              <a:cxn ang="0">
                <a:pos x="connsiteX2" y="connsiteY2"/>
              </a:cxn>
              <a:cxn ang="0">
                <a:pos x="connsiteX3" y="connsiteY3"/>
              </a:cxn>
            </a:cxnLst>
            <a:rect l="l" t="t" r="r" b="b"/>
            <a:pathLst>
              <a:path w="1753496" h="2480285">
                <a:moveTo>
                  <a:pt x="0" y="0"/>
                </a:moveTo>
                <a:lnTo>
                  <a:pt x="1753496" y="0"/>
                </a:lnTo>
                <a:lnTo>
                  <a:pt x="1753496" y="2480285"/>
                </a:lnTo>
                <a:lnTo>
                  <a:pt x="0" y="2480285"/>
                </a:lnTo>
                <a:close/>
              </a:path>
            </a:pathLst>
          </a:custGeom>
        </p:spPr>
        <p:txBody>
          <a:bodyPr wrap="square">
            <a:noAutofit/>
          </a:bodyPr>
          <a:lstStyle/>
          <a:p>
            <a:endParaRPr lang="en-US"/>
          </a:p>
        </p:txBody>
      </p:sp>
      <p:sp>
        <p:nvSpPr>
          <p:cNvPr id="18" name="Picture Placeholder 17"/>
          <p:cNvSpPr>
            <a:spLocks noGrp="1"/>
          </p:cNvSpPr>
          <p:nvPr>
            <p:ph type="pic" sz="quarter" idx="12"/>
          </p:nvPr>
        </p:nvSpPr>
        <p:spPr>
          <a:xfrm>
            <a:off x="6702923" y="3621740"/>
            <a:ext cx="1753496" cy="2480285"/>
          </a:xfrm>
          <a:custGeom>
            <a:avLst/>
            <a:gdLst>
              <a:gd name="connsiteX0" fmla="*/ 0 w 1753496"/>
              <a:gd name="connsiteY0" fmla="*/ 0 h 2480285"/>
              <a:gd name="connsiteX1" fmla="*/ 1753496 w 1753496"/>
              <a:gd name="connsiteY1" fmla="*/ 0 h 2480285"/>
              <a:gd name="connsiteX2" fmla="*/ 1753496 w 1753496"/>
              <a:gd name="connsiteY2" fmla="*/ 2480285 h 2480285"/>
              <a:gd name="connsiteX3" fmla="*/ 0 w 1753496"/>
              <a:gd name="connsiteY3" fmla="*/ 2480285 h 2480285"/>
            </a:gdLst>
            <a:ahLst/>
            <a:cxnLst>
              <a:cxn ang="0">
                <a:pos x="connsiteX0" y="connsiteY0"/>
              </a:cxn>
              <a:cxn ang="0">
                <a:pos x="connsiteX1" y="connsiteY1"/>
              </a:cxn>
              <a:cxn ang="0">
                <a:pos x="connsiteX2" y="connsiteY2"/>
              </a:cxn>
              <a:cxn ang="0">
                <a:pos x="connsiteX3" y="connsiteY3"/>
              </a:cxn>
            </a:cxnLst>
            <a:rect l="l" t="t" r="r" b="b"/>
            <a:pathLst>
              <a:path w="1753496" h="2480285">
                <a:moveTo>
                  <a:pt x="0" y="0"/>
                </a:moveTo>
                <a:lnTo>
                  <a:pt x="1753496" y="0"/>
                </a:lnTo>
                <a:lnTo>
                  <a:pt x="1753496" y="2480285"/>
                </a:lnTo>
                <a:lnTo>
                  <a:pt x="0" y="2480285"/>
                </a:lnTo>
                <a:close/>
              </a:path>
            </a:pathLst>
          </a:custGeom>
        </p:spPr>
        <p:txBody>
          <a:bodyPr wrap="square">
            <a:noAutofit/>
          </a:bodyPr>
          <a:lstStyle/>
          <a:p>
            <a:endParaRPr lang="en-US" dirty="0"/>
          </a:p>
        </p:txBody>
      </p:sp>
      <p:sp>
        <p:nvSpPr>
          <p:cNvPr id="15" name="Picture Placeholder 14"/>
          <p:cNvSpPr>
            <a:spLocks noGrp="1"/>
          </p:cNvSpPr>
          <p:nvPr>
            <p:ph type="pic" sz="quarter" idx="13"/>
          </p:nvPr>
        </p:nvSpPr>
        <p:spPr>
          <a:xfrm>
            <a:off x="8814099" y="755974"/>
            <a:ext cx="2524461" cy="5346052"/>
          </a:xfrm>
          <a:custGeom>
            <a:avLst/>
            <a:gdLst>
              <a:gd name="connsiteX0" fmla="*/ 0 w 2524461"/>
              <a:gd name="connsiteY0" fmla="*/ 0 h 5346052"/>
              <a:gd name="connsiteX1" fmla="*/ 2524461 w 2524461"/>
              <a:gd name="connsiteY1" fmla="*/ 0 h 5346052"/>
              <a:gd name="connsiteX2" fmla="*/ 2524461 w 2524461"/>
              <a:gd name="connsiteY2" fmla="*/ 5346052 h 5346052"/>
              <a:gd name="connsiteX3" fmla="*/ 0 w 2524461"/>
              <a:gd name="connsiteY3" fmla="*/ 5346052 h 5346052"/>
            </a:gdLst>
            <a:ahLst/>
            <a:cxnLst>
              <a:cxn ang="0">
                <a:pos x="connsiteX0" y="connsiteY0"/>
              </a:cxn>
              <a:cxn ang="0">
                <a:pos x="connsiteX1" y="connsiteY1"/>
              </a:cxn>
              <a:cxn ang="0">
                <a:pos x="connsiteX2" y="connsiteY2"/>
              </a:cxn>
              <a:cxn ang="0">
                <a:pos x="connsiteX3" y="connsiteY3"/>
              </a:cxn>
            </a:cxnLst>
            <a:rect l="l" t="t" r="r" b="b"/>
            <a:pathLst>
              <a:path w="2524461" h="5346052">
                <a:moveTo>
                  <a:pt x="0" y="0"/>
                </a:moveTo>
                <a:lnTo>
                  <a:pt x="2524461" y="0"/>
                </a:lnTo>
                <a:lnTo>
                  <a:pt x="2524461" y="5346052"/>
                </a:lnTo>
                <a:lnTo>
                  <a:pt x="0" y="5346052"/>
                </a:lnTo>
                <a:close/>
              </a:path>
            </a:pathLst>
          </a:custGeom>
        </p:spPr>
        <p:txBody>
          <a:bodyPr wrap="square">
            <a:noAutofit/>
          </a:bodyPr>
          <a:lstStyle/>
          <a:p>
            <a:endParaRPr lang="en-US"/>
          </a:p>
        </p:txBody>
      </p:sp>
    </p:spTree>
    <p:extLst>
      <p:ext uri="{BB962C8B-B14F-4D97-AF65-F5344CB8AC3E}">
        <p14:creationId xmlns:p14="http://schemas.microsoft.com/office/powerpoint/2010/main" val="9308807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733364" y="0"/>
            <a:ext cx="2725272" cy="6858000"/>
          </a:xfrm>
          <a:custGeom>
            <a:avLst/>
            <a:gdLst>
              <a:gd name="connsiteX0" fmla="*/ 0 w 2725272"/>
              <a:gd name="connsiteY0" fmla="*/ 0 h 6858000"/>
              <a:gd name="connsiteX1" fmla="*/ 2725272 w 2725272"/>
              <a:gd name="connsiteY1" fmla="*/ 0 h 6858000"/>
              <a:gd name="connsiteX2" fmla="*/ 2725272 w 2725272"/>
              <a:gd name="connsiteY2" fmla="*/ 6858000 h 6858000"/>
              <a:gd name="connsiteX3" fmla="*/ 0 w 27252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725272" h="6858000">
                <a:moveTo>
                  <a:pt x="0" y="0"/>
                </a:moveTo>
                <a:lnTo>
                  <a:pt x="2725272" y="0"/>
                </a:lnTo>
                <a:lnTo>
                  <a:pt x="2725272"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9377088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B163E2A-ACA3-4831-AA90-99E1EF79DEA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D417383D-03B4-49E5-A5D6-A7EC832E5629}"/>
              </a:ext>
            </a:extLst>
          </p:cNvPr>
          <p:cNvSpPr>
            <a:spLocks noGrp="1"/>
          </p:cNvSpPr>
          <p:nvPr>
            <p:ph type="dt" sz="half" idx="10"/>
          </p:nvPr>
        </p:nvSpPr>
        <p:spPr/>
        <p:txBody>
          <a:bodyPr/>
          <a:lstStyle/>
          <a:p>
            <a:fld id="{4F6BBA66-6E72-4469-AAC4-C58D000EC76F}" type="datetimeFigureOut">
              <a:rPr lang="zh-CN" altLang="en-US" smtClean="0"/>
              <a:t>2017/11/6</a:t>
            </a:fld>
            <a:endParaRPr lang="zh-CN" altLang="en-US"/>
          </a:p>
        </p:txBody>
      </p:sp>
      <p:sp>
        <p:nvSpPr>
          <p:cNvPr id="4" name="页脚占位符 3">
            <a:extLst>
              <a:ext uri="{FF2B5EF4-FFF2-40B4-BE49-F238E27FC236}">
                <a16:creationId xmlns:a16="http://schemas.microsoft.com/office/drawing/2014/main" xmlns="" id="{A30E8532-83C6-4E0B-90F0-CBC34F7B0FF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B8655227-03F2-448B-AC8F-42CA4095356B}"/>
              </a:ext>
            </a:extLst>
          </p:cNvPr>
          <p:cNvSpPr>
            <a:spLocks noGrp="1"/>
          </p:cNvSpPr>
          <p:nvPr>
            <p:ph type="sldNum" sz="quarter" idx="12"/>
          </p:nvPr>
        </p:nvSpPr>
        <p:spPr/>
        <p:txBody>
          <a:bodyPr/>
          <a:lstStyle/>
          <a:p>
            <a:fld id="{0C97A223-75F9-4BD7-9AF0-8AF20E91B468}" type="slidenum">
              <a:rPr lang="zh-CN" altLang="en-US" smtClean="0"/>
              <a:t>‹#›</a:t>
            </a:fld>
            <a:endParaRPr lang="zh-CN" altLang="en-US"/>
          </a:p>
        </p:txBody>
      </p:sp>
    </p:spTree>
    <p:extLst>
      <p:ext uri="{BB962C8B-B14F-4D97-AF65-F5344CB8AC3E}">
        <p14:creationId xmlns:p14="http://schemas.microsoft.com/office/powerpoint/2010/main" val="81805258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733364" y="0"/>
            <a:ext cx="7458635" cy="3429000"/>
          </a:xfrm>
          <a:custGeom>
            <a:avLst/>
            <a:gdLst>
              <a:gd name="connsiteX0" fmla="*/ 0 w 7458635"/>
              <a:gd name="connsiteY0" fmla="*/ 0 h 3429000"/>
              <a:gd name="connsiteX1" fmla="*/ 7458635 w 7458635"/>
              <a:gd name="connsiteY1" fmla="*/ 0 h 3429000"/>
              <a:gd name="connsiteX2" fmla="*/ 7458635 w 7458635"/>
              <a:gd name="connsiteY2" fmla="*/ 3429000 h 3429000"/>
              <a:gd name="connsiteX3" fmla="*/ 0 w 745863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7458635" h="3429000">
                <a:moveTo>
                  <a:pt x="0" y="0"/>
                </a:moveTo>
                <a:lnTo>
                  <a:pt x="7458635" y="0"/>
                </a:lnTo>
                <a:lnTo>
                  <a:pt x="7458635" y="3429000"/>
                </a:lnTo>
                <a:lnTo>
                  <a:pt x="0" y="3429000"/>
                </a:lnTo>
                <a:close/>
              </a:path>
            </a:pathLst>
          </a:custGeom>
        </p:spPr>
        <p:txBody>
          <a:bodyPr wrap="square">
            <a:noAutofit/>
          </a:bodyPr>
          <a:lstStyle/>
          <a:p>
            <a:endParaRPr lang="en-US" dirty="0"/>
          </a:p>
        </p:txBody>
      </p:sp>
      <p:sp>
        <p:nvSpPr>
          <p:cNvPr id="11" name="Picture Placeholder 10"/>
          <p:cNvSpPr>
            <a:spLocks noGrp="1"/>
          </p:cNvSpPr>
          <p:nvPr>
            <p:ph type="pic" sz="quarter" idx="11"/>
          </p:nvPr>
        </p:nvSpPr>
        <p:spPr>
          <a:xfrm>
            <a:off x="4733364" y="3429000"/>
            <a:ext cx="7458635" cy="3429000"/>
          </a:xfrm>
          <a:custGeom>
            <a:avLst/>
            <a:gdLst>
              <a:gd name="connsiteX0" fmla="*/ 0 w 7458635"/>
              <a:gd name="connsiteY0" fmla="*/ 0 h 3429000"/>
              <a:gd name="connsiteX1" fmla="*/ 7458635 w 7458635"/>
              <a:gd name="connsiteY1" fmla="*/ 0 h 3429000"/>
              <a:gd name="connsiteX2" fmla="*/ 7458635 w 7458635"/>
              <a:gd name="connsiteY2" fmla="*/ 3429000 h 3429000"/>
              <a:gd name="connsiteX3" fmla="*/ 0 w 745863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7458635" h="3429000">
                <a:moveTo>
                  <a:pt x="0" y="0"/>
                </a:moveTo>
                <a:lnTo>
                  <a:pt x="7458635" y="0"/>
                </a:lnTo>
                <a:lnTo>
                  <a:pt x="7458635"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425505239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11" name="Picture Placeholder 10"/>
          <p:cNvSpPr>
            <a:spLocks noGrp="1"/>
          </p:cNvSpPr>
          <p:nvPr>
            <p:ph type="pic" sz="quarter" idx="11"/>
          </p:nvPr>
        </p:nvSpPr>
        <p:spPr>
          <a:xfrm>
            <a:off x="4733364" y="3429000"/>
            <a:ext cx="7458635" cy="3429000"/>
          </a:xfrm>
          <a:custGeom>
            <a:avLst/>
            <a:gdLst>
              <a:gd name="connsiteX0" fmla="*/ 0 w 7458635"/>
              <a:gd name="connsiteY0" fmla="*/ 0 h 3429000"/>
              <a:gd name="connsiteX1" fmla="*/ 7458635 w 7458635"/>
              <a:gd name="connsiteY1" fmla="*/ 0 h 3429000"/>
              <a:gd name="connsiteX2" fmla="*/ 7458635 w 7458635"/>
              <a:gd name="connsiteY2" fmla="*/ 3429000 h 3429000"/>
              <a:gd name="connsiteX3" fmla="*/ 0 w 745863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7458635" h="3429000">
                <a:moveTo>
                  <a:pt x="0" y="0"/>
                </a:moveTo>
                <a:lnTo>
                  <a:pt x="7458635" y="0"/>
                </a:lnTo>
                <a:lnTo>
                  <a:pt x="7458635"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44859047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733364" y="0"/>
            <a:ext cx="7458635" cy="3429000"/>
          </a:xfrm>
          <a:custGeom>
            <a:avLst/>
            <a:gdLst>
              <a:gd name="connsiteX0" fmla="*/ 0 w 7458635"/>
              <a:gd name="connsiteY0" fmla="*/ 0 h 3429000"/>
              <a:gd name="connsiteX1" fmla="*/ 7458635 w 7458635"/>
              <a:gd name="connsiteY1" fmla="*/ 0 h 3429000"/>
              <a:gd name="connsiteX2" fmla="*/ 7458635 w 7458635"/>
              <a:gd name="connsiteY2" fmla="*/ 3429000 h 3429000"/>
              <a:gd name="connsiteX3" fmla="*/ 0 w 745863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7458635" h="3429000">
                <a:moveTo>
                  <a:pt x="0" y="0"/>
                </a:moveTo>
                <a:lnTo>
                  <a:pt x="7458635" y="0"/>
                </a:lnTo>
                <a:lnTo>
                  <a:pt x="7458635" y="3429000"/>
                </a:lnTo>
                <a:lnTo>
                  <a:pt x="0" y="3429000"/>
                </a:lnTo>
                <a:close/>
              </a:path>
            </a:pathLst>
          </a:custGeom>
        </p:spPr>
        <p:txBody>
          <a:bodyPr wrap="square">
            <a:noAutofit/>
          </a:bodyPr>
          <a:lstStyle/>
          <a:p>
            <a:endParaRPr lang="en-US" dirty="0"/>
          </a:p>
        </p:txBody>
      </p:sp>
    </p:spTree>
    <p:extLst>
      <p:ext uri="{BB962C8B-B14F-4D97-AF65-F5344CB8AC3E}">
        <p14:creationId xmlns:p14="http://schemas.microsoft.com/office/powerpoint/2010/main" val="197517509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144499" y="1375664"/>
            <a:ext cx="3070128" cy="4238493"/>
          </a:xfrm>
          <a:custGeom>
            <a:avLst/>
            <a:gdLst>
              <a:gd name="connsiteX0" fmla="*/ 6455 w 3070128"/>
              <a:gd name="connsiteY0" fmla="*/ 0 h 4238493"/>
              <a:gd name="connsiteX1" fmla="*/ 3065824 w 3070128"/>
              <a:gd name="connsiteY1" fmla="*/ 0 h 4238493"/>
              <a:gd name="connsiteX2" fmla="*/ 3070128 w 3070128"/>
              <a:gd name="connsiteY2" fmla="*/ 4733 h 4238493"/>
              <a:gd name="connsiteX3" fmla="*/ 3067976 w 3070128"/>
              <a:gd name="connsiteY3" fmla="*/ 4233760 h 4238493"/>
              <a:gd name="connsiteX4" fmla="*/ 3063672 w 3070128"/>
              <a:gd name="connsiteY4" fmla="*/ 4238493 h 4238493"/>
              <a:gd name="connsiteX5" fmla="*/ 4303 w 3070128"/>
              <a:gd name="connsiteY5" fmla="*/ 4238493 h 4238493"/>
              <a:gd name="connsiteX6" fmla="*/ 0 w 3070128"/>
              <a:gd name="connsiteY6" fmla="*/ 4233760 h 4238493"/>
              <a:gd name="connsiteX7" fmla="*/ 2152 w 3070128"/>
              <a:gd name="connsiteY7" fmla="*/ 4733 h 4238493"/>
              <a:gd name="connsiteX8" fmla="*/ 6455 w 3070128"/>
              <a:gd name="connsiteY8" fmla="*/ 0 h 423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70128" h="4238493">
                <a:moveTo>
                  <a:pt x="6455" y="0"/>
                </a:moveTo>
                <a:cubicBezTo>
                  <a:pt x="3065824" y="0"/>
                  <a:pt x="3065824" y="0"/>
                  <a:pt x="3065824" y="0"/>
                </a:cubicBezTo>
                <a:cubicBezTo>
                  <a:pt x="3067976" y="0"/>
                  <a:pt x="3070128" y="2367"/>
                  <a:pt x="3070128" y="4733"/>
                </a:cubicBezTo>
                <a:lnTo>
                  <a:pt x="3067976" y="4233760"/>
                </a:lnTo>
                <a:cubicBezTo>
                  <a:pt x="3067976" y="4236126"/>
                  <a:pt x="3065824" y="4238493"/>
                  <a:pt x="3063672" y="4238493"/>
                </a:cubicBezTo>
                <a:cubicBezTo>
                  <a:pt x="4303" y="4238493"/>
                  <a:pt x="4303" y="4238493"/>
                  <a:pt x="4303" y="4238493"/>
                </a:cubicBezTo>
                <a:cubicBezTo>
                  <a:pt x="2152" y="4238493"/>
                  <a:pt x="0" y="4236126"/>
                  <a:pt x="0" y="4233760"/>
                </a:cubicBezTo>
                <a:cubicBezTo>
                  <a:pt x="2152" y="4733"/>
                  <a:pt x="2152" y="4733"/>
                  <a:pt x="2152" y="4733"/>
                </a:cubicBezTo>
                <a:cubicBezTo>
                  <a:pt x="2152" y="2367"/>
                  <a:pt x="4303" y="0"/>
                  <a:pt x="6455" y="0"/>
                </a:cubicBezTo>
                <a:close/>
              </a:path>
            </a:pathLst>
          </a:custGeom>
        </p:spPr>
        <p:txBody>
          <a:bodyPr wrap="square">
            <a:noAutofit/>
          </a:bodyPr>
          <a:lstStyle/>
          <a:p>
            <a:endParaRPr lang="en-US"/>
          </a:p>
        </p:txBody>
      </p:sp>
    </p:spTree>
    <p:extLst>
      <p:ext uri="{BB962C8B-B14F-4D97-AF65-F5344CB8AC3E}">
        <p14:creationId xmlns:p14="http://schemas.microsoft.com/office/powerpoint/2010/main" val="302581441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326588" y="1433410"/>
            <a:ext cx="6488843" cy="4099019"/>
          </a:xfrm>
          <a:custGeom>
            <a:avLst/>
            <a:gdLst>
              <a:gd name="connsiteX0" fmla="*/ 0 w 6488843"/>
              <a:gd name="connsiteY0" fmla="*/ 0 h 4099019"/>
              <a:gd name="connsiteX1" fmla="*/ 6488843 w 6488843"/>
              <a:gd name="connsiteY1" fmla="*/ 0 h 4099019"/>
              <a:gd name="connsiteX2" fmla="*/ 6488843 w 6488843"/>
              <a:gd name="connsiteY2" fmla="*/ 4099019 h 4099019"/>
              <a:gd name="connsiteX3" fmla="*/ 0 w 6488843"/>
              <a:gd name="connsiteY3" fmla="*/ 4099019 h 4099019"/>
            </a:gdLst>
            <a:ahLst/>
            <a:cxnLst>
              <a:cxn ang="0">
                <a:pos x="connsiteX0" y="connsiteY0"/>
              </a:cxn>
              <a:cxn ang="0">
                <a:pos x="connsiteX1" y="connsiteY1"/>
              </a:cxn>
              <a:cxn ang="0">
                <a:pos x="connsiteX2" y="connsiteY2"/>
              </a:cxn>
              <a:cxn ang="0">
                <a:pos x="connsiteX3" y="connsiteY3"/>
              </a:cxn>
            </a:cxnLst>
            <a:rect l="l" t="t" r="r" b="b"/>
            <a:pathLst>
              <a:path w="6488843" h="4099019">
                <a:moveTo>
                  <a:pt x="0" y="0"/>
                </a:moveTo>
                <a:lnTo>
                  <a:pt x="6488843" y="0"/>
                </a:lnTo>
                <a:lnTo>
                  <a:pt x="6488843" y="4099019"/>
                </a:lnTo>
                <a:lnTo>
                  <a:pt x="0" y="4099019"/>
                </a:lnTo>
                <a:close/>
              </a:path>
            </a:pathLst>
          </a:custGeom>
        </p:spPr>
        <p:txBody>
          <a:bodyPr wrap="square">
            <a:noAutofit/>
          </a:bodyPr>
          <a:lstStyle/>
          <a:p>
            <a:endParaRPr lang="en-US"/>
          </a:p>
        </p:txBody>
      </p:sp>
    </p:spTree>
    <p:extLst>
      <p:ext uri="{BB962C8B-B14F-4D97-AF65-F5344CB8AC3E}">
        <p14:creationId xmlns:p14="http://schemas.microsoft.com/office/powerpoint/2010/main" val="177748823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9ECCB667-6301-46BB-8686-B3B232995D97}"/>
              </a:ext>
            </a:extLst>
          </p:cNvPr>
          <p:cNvSpPr/>
          <p:nvPr userDrawn="1"/>
        </p:nvSpPr>
        <p:spPr>
          <a:xfrm>
            <a:off x="850900" y="1496820"/>
            <a:ext cx="10490200" cy="535531"/>
          </a:xfrm>
          <a:prstGeom prst="rect">
            <a:avLst/>
          </a:prstGeom>
        </p:spPr>
        <p:txBody>
          <a:bodyPr wrap="square">
            <a:spAutoFit/>
          </a:bodyPr>
          <a:lstStyle/>
          <a:p>
            <a:pPr algn="ct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耳机</a:t>
            </a:r>
            <a:r>
              <a:rPr lang="en-US" altLang="zh-CN" sz="1200" dirty="0">
                <a:latin typeface="微软雅黑 Light" panose="020B0502040204020203" pitchFamily="34" charset="-122"/>
                <a:ea typeface="微软雅黑 Light" panose="020B0502040204020203" pitchFamily="34" charset="-122"/>
              </a:rPr>
              <a:t>(Earphones; Headphones; Head-sets; Earpieces)</a:t>
            </a:r>
            <a:r>
              <a:rPr lang="zh-CN" altLang="en-US" sz="1200" dirty="0">
                <a:latin typeface="微软雅黑 Light" panose="020B0502040204020203" pitchFamily="34" charset="-122"/>
                <a:ea typeface="微软雅黑 Light" panose="020B0502040204020203" pitchFamily="34" charset="-122"/>
              </a:rPr>
              <a:t>是一对转换单元，它接受媒体播放器或接收器所发出的电讯号，利用贴近耳朵的扬声器将其转化成可以听到的音波。耳机一般是与媒体播放器可分离的，利用一个插头连接。</a:t>
            </a:r>
          </a:p>
        </p:txBody>
      </p:sp>
      <p:sp>
        <p:nvSpPr>
          <p:cNvPr id="3" name="矩形 2">
            <a:extLst>
              <a:ext uri="{FF2B5EF4-FFF2-40B4-BE49-F238E27FC236}">
                <a16:creationId xmlns:a16="http://schemas.microsoft.com/office/drawing/2014/main" xmlns="" id="{37D3EF2F-548A-46E2-8C90-84FADD1A3C44}"/>
              </a:ext>
            </a:extLst>
          </p:cNvPr>
          <p:cNvSpPr/>
          <p:nvPr userDrawn="1"/>
        </p:nvSpPr>
        <p:spPr>
          <a:xfrm>
            <a:off x="1308100" y="497126"/>
            <a:ext cx="9575800" cy="861774"/>
          </a:xfrm>
          <a:prstGeom prst="rect">
            <a:avLst/>
          </a:prstGeom>
        </p:spPr>
        <p:txBody>
          <a:bodyPr wrap="square">
            <a:spAutoFit/>
          </a:bodyPr>
          <a:lstStyle/>
          <a:p>
            <a:pPr lvl="0" algn="ctr" defTabSz="412750" hangingPunct="0"/>
            <a:r>
              <a:rPr lang="zh-CN" altLang="en-US" kern="0" dirty="0">
                <a:solidFill>
                  <a:schemeClr val="bg2">
                    <a:lumMod val="10000"/>
                  </a:schemeClr>
                </a:solidFill>
                <a:latin typeface="微软雅黑" panose="020B0503020204020204" pitchFamily="34" charset="-122"/>
                <a:ea typeface="微软雅黑" panose="020B0503020204020204" pitchFamily="34" charset="-122"/>
              </a:rPr>
              <a:t>一对转换单元</a:t>
            </a:r>
            <a:endParaRPr lang="en-US" altLang="zh-CN" kern="0" dirty="0">
              <a:solidFill>
                <a:schemeClr val="bg2">
                  <a:lumMod val="10000"/>
                </a:schemeClr>
              </a:solidFill>
              <a:latin typeface="微软雅黑" panose="020B0503020204020204" pitchFamily="34" charset="-122"/>
              <a:ea typeface="微软雅黑" panose="020B0503020204020204" pitchFamily="34" charset="-122"/>
            </a:endParaRPr>
          </a:p>
          <a:p>
            <a:pPr lvl="0" algn="ctr" defTabSz="412750" hangingPunct="0"/>
            <a:r>
              <a:rPr lang="zh-CN" altLang="en-US" sz="3200" b="1" kern="0" dirty="0">
                <a:solidFill>
                  <a:schemeClr val="bg2">
                    <a:lumMod val="10000"/>
                  </a:schemeClr>
                </a:solidFill>
                <a:latin typeface="微软雅黑" panose="020B0503020204020204" pitchFamily="34" charset="-122"/>
                <a:ea typeface="微软雅黑" panose="020B0503020204020204" pitchFamily="34" charset="-122"/>
              </a:rPr>
              <a:t>接受媒体播放器所发出的电讯号</a:t>
            </a:r>
          </a:p>
        </p:txBody>
      </p:sp>
    </p:spTree>
    <p:extLst>
      <p:ext uri="{BB962C8B-B14F-4D97-AF65-F5344CB8AC3E}">
        <p14:creationId xmlns:p14="http://schemas.microsoft.com/office/powerpoint/2010/main" val="413093636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Basic (1)">
    <p:spTree>
      <p:nvGrpSpPr>
        <p:cNvPr id="1" name=""/>
        <p:cNvGrpSpPr/>
        <p:nvPr/>
      </p:nvGrpSpPr>
      <p:grpSpPr>
        <a:xfrm>
          <a:off x="0" y="0"/>
          <a:ext cx="0" cy="0"/>
          <a:chOff x="0" y="0"/>
          <a:chExt cx="0" cy="0"/>
        </a:xfrm>
      </p:grpSpPr>
      <p:sp>
        <p:nvSpPr>
          <p:cNvPr id="11" name="Shape 11"/>
          <p:cNvSpPr>
            <a:spLocks noGrp="1"/>
          </p:cNvSpPr>
          <p:nvPr>
            <p:ph type="body" sz="quarter" idx="1"/>
          </p:nvPr>
        </p:nvSpPr>
        <p:spPr>
          <a:xfrm>
            <a:off x="3553990"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17404427"/>
      </p:ext>
    </p:extLst>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type="tx">
  <p:cSld name="Basic (1) (Dark)">
    <p:bg>
      <p:bgPr>
        <a:solidFill>
          <a:srgbClr val="1F2025"/>
        </a:solidFill>
        <a:effectLst/>
      </p:bgPr>
    </p:bg>
    <p:spTree>
      <p:nvGrpSpPr>
        <p:cNvPr id="1" name=""/>
        <p:cNvGrpSpPr/>
        <p:nvPr/>
      </p:nvGrpSpPr>
      <p:grpSpPr>
        <a:xfrm>
          <a:off x="0" y="0"/>
          <a:ext cx="0" cy="0"/>
          <a:chOff x="0" y="0"/>
          <a:chExt cx="0" cy="0"/>
        </a:xfrm>
      </p:grpSpPr>
      <p:sp>
        <p:nvSpPr>
          <p:cNvPr id="20" name="Shape 20"/>
          <p:cNvSpPr>
            <a:spLocks noGrp="1"/>
          </p:cNvSpPr>
          <p:nvPr>
            <p:ph type="body" sz="quarter" idx="1"/>
          </p:nvPr>
        </p:nvSpPr>
        <p:spPr>
          <a:xfrm>
            <a:off x="3553990"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21" name="Shape 21"/>
          <p:cNvSpPr>
            <a:spLocks noGrp="1"/>
          </p:cNvSpPr>
          <p:nvPr>
            <p:ph type="title"/>
          </p:nvPr>
        </p:nvSpPr>
        <p:spPr>
          <a:xfrm>
            <a:off x="936263" y="2653967"/>
            <a:ext cx="2101222" cy="1550066"/>
          </a:xfrm>
          <a:prstGeom prst="rect">
            <a:avLst/>
          </a:prstGeom>
        </p:spPr>
        <p:txBody>
          <a:bodyPr anchor="t"/>
          <a:lstStyle>
            <a:lvl1pPr>
              <a:defRPr>
                <a:solidFill>
                  <a:srgbClr val="FFFFFF"/>
                </a:solidFill>
              </a:defRPr>
            </a:lvl1pPr>
          </a:lstStyle>
          <a:p>
            <a:r>
              <a:t>Title Text</a:t>
            </a:r>
          </a:p>
        </p:txBody>
      </p:sp>
      <p:sp>
        <p:nvSpPr>
          <p:cNvPr id="22" name="Shape 22"/>
          <p:cNvSpPr>
            <a:spLocks noGrp="1"/>
          </p:cNvSpPr>
          <p:nvPr>
            <p:ph type="sldNum" sz="quarter" idx="2"/>
          </p:nvPr>
        </p:nvSpPr>
        <p:spPr>
          <a:xfrm>
            <a:off x="911964" y="816754"/>
            <a:ext cx="591509" cy="602729"/>
          </a:xfrm>
          <a:prstGeom prst="rect">
            <a:avLst/>
          </a:prstGeom>
        </p:spPr>
        <p:txBody>
          <a:bodyPr/>
          <a:lstStyle>
            <a:lvl1pPr>
              <a:defRPr>
                <a:solidFill>
                  <a:srgbClr val="393A3A"/>
                </a:solidFill>
              </a:defRPr>
            </a:lvl1pPr>
          </a:lstStyle>
          <a:p>
            <a:fld id="{86CB4B4D-7CA3-9044-876B-883B54F8677D}" type="slidenum">
              <a:t>‹#›</a:t>
            </a:fld>
            <a:endParaRPr/>
          </a:p>
        </p:txBody>
      </p:sp>
    </p:spTree>
    <p:extLst>
      <p:ext uri="{BB962C8B-B14F-4D97-AF65-F5344CB8AC3E}">
        <p14:creationId xmlns:p14="http://schemas.microsoft.com/office/powerpoint/2010/main" val="2129963889"/>
      </p:ext>
    </p:extLst>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type="tx">
  <p:cSld name="Basic (2)">
    <p:spTree>
      <p:nvGrpSpPr>
        <p:cNvPr id="1" name=""/>
        <p:cNvGrpSpPr/>
        <p:nvPr/>
      </p:nvGrpSpPr>
      <p:grpSpPr>
        <a:xfrm>
          <a:off x="0" y="0"/>
          <a:ext cx="0" cy="0"/>
          <a:chOff x="0" y="0"/>
          <a:chExt cx="0" cy="0"/>
        </a:xfrm>
      </p:grpSpPr>
      <p:sp>
        <p:nvSpPr>
          <p:cNvPr id="29" name="Shape 29"/>
          <p:cNvSpPr>
            <a:spLocks noGrp="1"/>
          </p:cNvSpPr>
          <p:nvPr>
            <p:ph type="body" sz="quarter" idx="1"/>
          </p:nvPr>
        </p:nvSpPr>
        <p:spPr>
          <a:xfrm>
            <a:off x="925429" y="3335357"/>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0" name="Shape 30"/>
          <p:cNvSpPr>
            <a:spLocks noGrp="1"/>
          </p:cNvSpPr>
          <p:nvPr>
            <p:ph type="title"/>
          </p:nvPr>
        </p:nvSpPr>
        <p:spPr>
          <a:xfrm>
            <a:off x="923563" y="2153294"/>
            <a:ext cx="2197216" cy="919481"/>
          </a:xfrm>
          <a:prstGeom prst="rect">
            <a:avLst/>
          </a:prstGeom>
        </p:spPr>
        <p:txBody>
          <a:bodyPr anchor="t"/>
          <a:lstStyle>
            <a:lvl1pPr>
              <a:defRPr sz="3000"/>
            </a:lvl1pPr>
          </a:lstStyle>
          <a:p>
            <a:r>
              <a:t>Title Text</a:t>
            </a:r>
          </a:p>
        </p:txBody>
      </p:sp>
      <p:sp>
        <p:nvSpPr>
          <p:cNvPr id="31" name="Shape 31"/>
          <p:cNvSpPr>
            <a:spLocks noGrp="1"/>
          </p:cNvSpPr>
          <p:nvPr>
            <p:ph type="sldNum" sz="quarter" idx="2"/>
          </p:nvPr>
        </p:nvSpPr>
        <p:spPr>
          <a:xfrm>
            <a:off x="842426" y="816754"/>
            <a:ext cx="591509" cy="602729"/>
          </a:xfrm>
          <a:prstGeom prst="rect">
            <a:avLst/>
          </a:prstGeom>
        </p:spPr>
        <p:txBody>
          <a:bodyPr/>
          <a:lstStyle>
            <a:lvl1pPr algn="r"/>
          </a:lstStyle>
          <a:p>
            <a:fld id="{86CB4B4D-7CA3-9044-876B-883B54F8677D}" type="slidenum">
              <a:t>‹#›</a:t>
            </a:fld>
            <a:endParaRPr/>
          </a:p>
        </p:txBody>
      </p:sp>
    </p:spTree>
    <p:extLst>
      <p:ext uri="{BB962C8B-B14F-4D97-AF65-F5344CB8AC3E}">
        <p14:creationId xmlns:p14="http://schemas.microsoft.com/office/powerpoint/2010/main" val="253853870"/>
      </p:ext>
    </p:extLst>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type="tx">
  <p:cSld name="Basic (3)">
    <p:spTree>
      <p:nvGrpSpPr>
        <p:cNvPr id="1" name=""/>
        <p:cNvGrpSpPr/>
        <p:nvPr/>
      </p:nvGrpSpPr>
      <p:grpSpPr>
        <a:xfrm>
          <a:off x="0" y="0"/>
          <a:ext cx="0" cy="0"/>
          <a:chOff x="0" y="0"/>
          <a:chExt cx="0" cy="0"/>
        </a:xfrm>
      </p:grpSpPr>
      <p:sp>
        <p:nvSpPr>
          <p:cNvPr id="38" name="Shape 38"/>
          <p:cNvSpPr>
            <a:spLocks noGrp="1"/>
          </p:cNvSpPr>
          <p:nvPr>
            <p:ph type="body" sz="quarter" idx="1"/>
          </p:nvPr>
        </p:nvSpPr>
        <p:spPr>
          <a:xfrm>
            <a:off x="924484" y="3224943"/>
            <a:ext cx="4217970" cy="1131571"/>
          </a:xfrm>
          <a:prstGeom prst="rect">
            <a:avLst/>
          </a:prstGeom>
        </p:spPr>
        <p:txBody>
          <a:bodyPr anchor="t">
            <a:noAutofit/>
          </a:bodyPr>
          <a:lstStyle>
            <a:lvl1pPr marL="0" indent="0" algn="r">
              <a:spcBef>
                <a:spcPts val="0"/>
              </a:spcBef>
              <a:buSzTx/>
              <a:buNone/>
            </a:lvl1pPr>
            <a:lvl2pPr marL="0" indent="114300" algn="r">
              <a:spcBef>
                <a:spcPts val="0"/>
              </a:spcBef>
              <a:buSzTx/>
              <a:buNone/>
            </a:lvl2pPr>
            <a:lvl3pPr marL="0" indent="228600" algn="r">
              <a:spcBef>
                <a:spcPts val="0"/>
              </a:spcBef>
              <a:buSzTx/>
              <a:buNone/>
            </a:lvl3pPr>
            <a:lvl4pPr marL="0" indent="342900" algn="r">
              <a:spcBef>
                <a:spcPts val="0"/>
              </a:spcBef>
              <a:buSzTx/>
              <a:buNone/>
            </a:lvl4pPr>
            <a:lvl5pPr marL="0" indent="457200" algn="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9" name="Shape 39"/>
          <p:cNvSpPr>
            <a:spLocks noGrp="1"/>
          </p:cNvSpPr>
          <p:nvPr>
            <p:ph type="title"/>
          </p:nvPr>
        </p:nvSpPr>
        <p:spPr>
          <a:xfrm>
            <a:off x="1845522" y="2501487"/>
            <a:ext cx="3296931" cy="438151"/>
          </a:xfrm>
          <a:prstGeom prst="rect">
            <a:avLst/>
          </a:prstGeom>
        </p:spPr>
        <p:txBody>
          <a:bodyPr anchor="t"/>
          <a:lstStyle>
            <a:lvl1pPr algn="r">
              <a:defRPr sz="2500"/>
            </a:lvl1pPr>
          </a:lstStyle>
          <a:p>
            <a:r>
              <a:t>Title Text</a:t>
            </a:r>
          </a:p>
        </p:txBody>
      </p:sp>
      <p:sp>
        <p:nvSpPr>
          <p:cNvPr id="40" name="Shape 40"/>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89681543"/>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E4FDA76-7893-437E-B5A0-5A09DD01EEA8}"/>
              </a:ext>
            </a:extLst>
          </p:cNvPr>
          <p:cNvSpPr>
            <a:spLocks noGrp="1"/>
          </p:cNvSpPr>
          <p:nvPr>
            <p:ph type="dt" sz="half" idx="10"/>
          </p:nvPr>
        </p:nvSpPr>
        <p:spPr/>
        <p:txBody>
          <a:bodyPr/>
          <a:lstStyle/>
          <a:p>
            <a:fld id="{4F6BBA66-6E72-4469-AAC4-C58D000EC76F}" type="datetimeFigureOut">
              <a:rPr lang="zh-CN" altLang="en-US" smtClean="0"/>
              <a:t>2017/11/6</a:t>
            </a:fld>
            <a:endParaRPr lang="zh-CN" altLang="en-US"/>
          </a:p>
        </p:txBody>
      </p:sp>
      <p:sp>
        <p:nvSpPr>
          <p:cNvPr id="3" name="页脚占位符 2">
            <a:extLst>
              <a:ext uri="{FF2B5EF4-FFF2-40B4-BE49-F238E27FC236}">
                <a16:creationId xmlns:a16="http://schemas.microsoft.com/office/drawing/2014/main" xmlns="" id="{A75BE69C-5DFA-4799-B9B0-0EFC002F4A3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DD9E8989-F67B-4AB2-8033-D81A8C72B713}"/>
              </a:ext>
            </a:extLst>
          </p:cNvPr>
          <p:cNvSpPr>
            <a:spLocks noGrp="1"/>
          </p:cNvSpPr>
          <p:nvPr>
            <p:ph type="sldNum" sz="quarter" idx="12"/>
          </p:nvPr>
        </p:nvSpPr>
        <p:spPr/>
        <p:txBody>
          <a:bodyPr/>
          <a:lstStyle/>
          <a:p>
            <a:fld id="{0C97A223-75F9-4BD7-9AF0-8AF20E91B468}" type="slidenum">
              <a:rPr lang="zh-CN" altLang="en-US" smtClean="0"/>
              <a:t>‹#›</a:t>
            </a:fld>
            <a:endParaRPr lang="zh-CN" altLang="en-US"/>
          </a:p>
        </p:txBody>
      </p:sp>
    </p:spTree>
    <p:extLst>
      <p:ext uri="{BB962C8B-B14F-4D97-AF65-F5344CB8AC3E}">
        <p14:creationId xmlns:p14="http://schemas.microsoft.com/office/powerpoint/2010/main" val="20122820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x">
  <p:cSld name="Basic (3) (Dark)">
    <p:bg>
      <p:bgPr>
        <a:solidFill>
          <a:srgbClr val="1F2025"/>
        </a:solidFill>
        <a:effectLst/>
      </p:bgPr>
    </p:bg>
    <p:spTree>
      <p:nvGrpSpPr>
        <p:cNvPr id="1" name=""/>
        <p:cNvGrpSpPr/>
        <p:nvPr/>
      </p:nvGrpSpPr>
      <p:grpSpPr>
        <a:xfrm>
          <a:off x="0" y="0"/>
          <a:ext cx="0" cy="0"/>
          <a:chOff x="0" y="0"/>
          <a:chExt cx="0" cy="0"/>
        </a:xfrm>
      </p:grpSpPr>
      <p:sp>
        <p:nvSpPr>
          <p:cNvPr id="47" name="Shape 47"/>
          <p:cNvSpPr>
            <a:spLocks noGrp="1"/>
          </p:cNvSpPr>
          <p:nvPr>
            <p:ph type="body" sz="quarter" idx="1"/>
          </p:nvPr>
        </p:nvSpPr>
        <p:spPr>
          <a:xfrm>
            <a:off x="7028230" y="3224943"/>
            <a:ext cx="4217970" cy="113157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8" name="Shape 48"/>
          <p:cNvSpPr>
            <a:spLocks noGrp="1"/>
          </p:cNvSpPr>
          <p:nvPr>
            <p:ph type="title"/>
          </p:nvPr>
        </p:nvSpPr>
        <p:spPr>
          <a:xfrm>
            <a:off x="7034869" y="2501487"/>
            <a:ext cx="3296931" cy="438151"/>
          </a:xfrm>
          <a:prstGeom prst="rect">
            <a:avLst/>
          </a:prstGeom>
        </p:spPr>
        <p:txBody>
          <a:bodyPr anchor="t"/>
          <a:lstStyle>
            <a:lvl1pPr>
              <a:defRPr sz="2500">
                <a:solidFill>
                  <a:srgbClr val="FFFFFF"/>
                </a:solidFill>
              </a:defRPr>
            </a:lvl1pPr>
          </a:lstStyle>
          <a:p>
            <a:r>
              <a:t>Title Text</a:t>
            </a:r>
          </a:p>
        </p:txBody>
      </p:sp>
      <p:sp>
        <p:nvSpPr>
          <p:cNvPr id="49" name="Shape 49"/>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62287556"/>
      </p:ext>
    </p:extLst>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type="tx">
  <p:cSld name="About (1)">
    <p:spTree>
      <p:nvGrpSpPr>
        <p:cNvPr id="1" name=""/>
        <p:cNvGrpSpPr/>
        <p:nvPr/>
      </p:nvGrpSpPr>
      <p:grpSpPr>
        <a:xfrm>
          <a:off x="0" y="0"/>
          <a:ext cx="0" cy="0"/>
          <a:chOff x="0" y="0"/>
          <a:chExt cx="0" cy="0"/>
        </a:xfrm>
      </p:grpSpPr>
      <p:sp>
        <p:nvSpPr>
          <p:cNvPr id="56" name="Shape 56"/>
          <p:cNvSpPr>
            <a:spLocks noGrp="1"/>
          </p:cNvSpPr>
          <p:nvPr>
            <p:ph type="body" sz="quarter" idx="1"/>
          </p:nvPr>
        </p:nvSpPr>
        <p:spPr>
          <a:xfrm>
            <a:off x="5426090" y="3926421"/>
            <a:ext cx="4954197" cy="113157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7" name="Shape 57"/>
          <p:cNvSpPr>
            <a:spLocks noGrp="1"/>
          </p:cNvSpPr>
          <p:nvPr>
            <p:ph type="sldNum" sz="quarter" idx="2"/>
          </p:nvPr>
        </p:nvSpPr>
        <p:spPr>
          <a:xfrm>
            <a:off x="3863064" y="4123906"/>
            <a:ext cx="780663" cy="795089"/>
          </a:xfrm>
          <a:prstGeom prst="rect">
            <a:avLst/>
          </a:prstGeom>
        </p:spPr>
        <p:txBody>
          <a:bodyPr/>
          <a:lstStyle>
            <a:lvl1pPr>
              <a:defRPr sz="4500"/>
            </a:lvl1pPr>
          </a:lstStyle>
          <a:p>
            <a:fld id="{86CB4B4D-7CA3-9044-876B-883B54F8677D}" type="slidenum">
              <a:t>‹#›</a:t>
            </a:fld>
            <a:endParaRPr/>
          </a:p>
        </p:txBody>
      </p:sp>
      <p:sp>
        <p:nvSpPr>
          <p:cNvPr id="58" name="Shape 58"/>
          <p:cNvSpPr>
            <a:spLocks noGrp="1"/>
          </p:cNvSpPr>
          <p:nvPr>
            <p:ph type="title"/>
          </p:nvPr>
        </p:nvSpPr>
        <p:spPr>
          <a:xfrm>
            <a:off x="1258968" y="2025441"/>
            <a:ext cx="3113928" cy="1131571"/>
          </a:xfrm>
          <a:prstGeom prst="rect">
            <a:avLst/>
          </a:prstGeom>
        </p:spPr>
        <p:txBody>
          <a:bodyPr anchor="t"/>
          <a:lstStyle>
            <a:lvl1pPr algn="r">
              <a:lnSpc>
                <a:spcPct val="80000"/>
              </a:lnSpc>
            </a:lvl1pPr>
          </a:lstStyle>
          <a:p>
            <a:r>
              <a:t>Title Text</a:t>
            </a:r>
          </a:p>
        </p:txBody>
      </p:sp>
      <p:sp>
        <p:nvSpPr>
          <p:cNvPr id="59" name="Shape 59"/>
          <p:cNvSpPr>
            <a:spLocks noGrp="1"/>
          </p:cNvSpPr>
          <p:nvPr>
            <p:ph type="pic" sz="quarter" idx="13"/>
          </p:nvPr>
        </p:nvSpPr>
        <p:spPr>
          <a:xfrm>
            <a:off x="5462188" y="1986786"/>
            <a:ext cx="6758430" cy="1208868"/>
          </a:xfrm>
          <a:prstGeom prst="rect">
            <a:avLst/>
          </a:prstGeom>
        </p:spPr>
        <p:txBody>
          <a:bodyPr lIns="91439" tIns="45719" rIns="91439" bIns="45719" anchor="t">
            <a:noAutofit/>
          </a:bodyPr>
          <a:lstStyle/>
          <a:p>
            <a:endParaRPr/>
          </a:p>
        </p:txBody>
      </p:sp>
    </p:spTree>
    <p:extLst>
      <p:ext uri="{BB962C8B-B14F-4D97-AF65-F5344CB8AC3E}">
        <p14:creationId xmlns:p14="http://schemas.microsoft.com/office/powerpoint/2010/main" val="872371320"/>
      </p:ext>
    </p:extLst>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type="tx">
  <p:cSld name="About (2)">
    <p:spTree>
      <p:nvGrpSpPr>
        <p:cNvPr id="1" name=""/>
        <p:cNvGrpSpPr/>
        <p:nvPr/>
      </p:nvGrpSpPr>
      <p:grpSpPr>
        <a:xfrm>
          <a:off x="0" y="0"/>
          <a:ext cx="0" cy="0"/>
          <a:chOff x="0" y="0"/>
          <a:chExt cx="0" cy="0"/>
        </a:xfrm>
      </p:grpSpPr>
      <p:sp>
        <p:nvSpPr>
          <p:cNvPr id="68" name="Shape 68"/>
          <p:cNvSpPr>
            <a:spLocks noGrp="1"/>
          </p:cNvSpPr>
          <p:nvPr>
            <p:ph type="pic" sz="half" idx="13"/>
          </p:nvPr>
        </p:nvSpPr>
        <p:spPr>
          <a:xfrm>
            <a:off x="2869" y="949125"/>
            <a:ext cx="12186262" cy="2448318"/>
          </a:xfrm>
          <a:prstGeom prst="rect">
            <a:avLst/>
          </a:prstGeom>
        </p:spPr>
        <p:txBody>
          <a:bodyPr lIns="91439" tIns="45719" rIns="91439" bIns="45719" anchor="t">
            <a:noAutofit/>
          </a:bodyPr>
          <a:lstStyle/>
          <a:p>
            <a:endParaRPr/>
          </a:p>
        </p:txBody>
      </p:sp>
      <p:sp>
        <p:nvSpPr>
          <p:cNvPr id="66" name="Shape 66"/>
          <p:cNvSpPr>
            <a:spLocks noGrp="1"/>
          </p:cNvSpPr>
          <p:nvPr>
            <p:ph type="body" sz="quarter" idx="1"/>
          </p:nvPr>
        </p:nvSpPr>
        <p:spPr>
          <a:xfrm>
            <a:off x="3607240" y="3960370"/>
            <a:ext cx="4977520" cy="897891"/>
          </a:xfrm>
          <a:prstGeom prst="rect">
            <a:avLst/>
          </a:prstGeom>
        </p:spPr>
        <p:txBody>
          <a:bodyPr anchor="t">
            <a:noAutofit/>
          </a:bodyPr>
          <a:lstStyle>
            <a:lvl1pPr marL="0" indent="0" algn="ctr">
              <a:spcBef>
                <a:spcPts val="0"/>
              </a:spcBef>
              <a:buSzTx/>
              <a:buNone/>
            </a:lvl1pPr>
            <a:lvl2pPr marL="0" indent="114300" algn="ctr">
              <a:spcBef>
                <a:spcPts val="0"/>
              </a:spcBef>
              <a:buSzTx/>
              <a:buNone/>
            </a:lvl2pPr>
            <a:lvl3pPr marL="0" indent="228600" algn="ctr">
              <a:spcBef>
                <a:spcPts val="0"/>
              </a:spcBef>
              <a:buSzTx/>
              <a:buNone/>
            </a:lvl3pPr>
            <a:lvl4pPr marL="0" indent="342900" algn="ctr">
              <a:spcBef>
                <a:spcPts val="0"/>
              </a:spcBef>
              <a:buSzTx/>
              <a:buNone/>
            </a:lvl4pPr>
            <a:lvl5pPr marL="0" indent="45720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69" name="Shape 69"/>
          <p:cNvSpPr>
            <a:spLocks noGrp="1"/>
          </p:cNvSpPr>
          <p:nvPr>
            <p:ph type="title"/>
          </p:nvPr>
        </p:nvSpPr>
        <p:spPr>
          <a:xfrm>
            <a:off x="4025328" y="1867230"/>
            <a:ext cx="4141345" cy="612113"/>
          </a:xfrm>
          <a:prstGeom prst="rect">
            <a:avLst/>
          </a:prstGeom>
        </p:spPr>
        <p:txBody>
          <a:bodyPr/>
          <a:lstStyle>
            <a:lvl1pPr algn="ctr">
              <a:lnSpc>
                <a:spcPct val="80000"/>
              </a:lnSpc>
              <a:defRPr>
                <a:solidFill>
                  <a:srgbClr val="FFFFFF"/>
                </a:solidFill>
              </a:defRPr>
            </a:lvl1pPr>
          </a:lstStyle>
          <a:p>
            <a:r>
              <a:t>Title Text</a:t>
            </a:r>
          </a:p>
        </p:txBody>
      </p:sp>
      <p:sp>
        <p:nvSpPr>
          <p:cNvPr id="70" name="Shape 70"/>
          <p:cNvSpPr>
            <a:spLocks noGrp="1"/>
          </p:cNvSpPr>
          <p:nvPr>
            <p:ph type="sldNum" sz="quarter" idx="2"/>
          </p:nvPr>
        </p:nvSpPr>
        <p:spPr>
          <a:xfrm>
            <a:off x="3863064" y="4123906"/>
            <a:ext cx="780663" cy="795089"/>
          </a:xfrm>
          <a:prstGeom prst="rect">
            <a:avLst/>
          </a:prstGeom>
        </p:spPr>
        <p:txBody>
          <a:bodyPr/>
          <a:lstStyle>
            <a:lvl1pPr>
              <a:defRPr sz="4500"/>
            </a:lvl1pPr>
          </a:lstStyle>
          <a:p>
            <a:fld id="{86CB4B4D-7CA3-9044-876B-883B54F8677D}" type="slidenum">
              <a:t>‹#›</a:t>
            </a:fld>
            <a:endParaRPr/>
          </a:p>
        </p:txBody>
      </p:sp>
    </p:spTree>
    <p:extLst>
      <p:ext uri="{BB962C8B-B14F-4D97-AF65-F5344CB8AC3E}">
        <p14:creationId xmlns:p14="http://schemas.microsoft.com/office/powerpoint/2010/main" val="2880522704"/>
      </p:ext>
    </p:extLst>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Beginning of">
    <p:bg>
      <p:bgPr>
        <a:solidFill>
          <a:srgbClr val="1F2025"/>
        </a:solidFill>
        <a:effectLst/>
      </p:bgPr>
    </p:bg>
    <p:spTree>
      <p:nvGrpSpPr>
        <p:cNvPr id="1" name=""/>
        <p:cNvGrpSpPr/>
        <p:nvPr/>
      </p:nvGrpSpPr>
      <p:grpSpPr>
        <a:xfrm>
          <a:off x="0" y="0"/>
          <a:ext cx="0" cy="0"/>
          <a:chOff x="0" y="0"/>
          <a:chExt cx="0" cy="0"/>
        </a:xfrm>
      </p:grpSpPr>
      <p:sp>
        <p:nvSpPr>
          <p:cNvPr id="77" name="Shape 77"/>
          <p:cNvSpPr>
            <a:spLocks noGrp="1"/>
          </p:cNvSpPr>
          <p:nvPr>
            <p:ph type="pic" idx="13"/>
          </p:nvPr>
        </p:nvSpPr>
        <p:spPr>
          <a:xfrm>
            <a:off x="-24299" y="-31735"/>
            <a:ext cx="12240597" cy="6921469"/>
          </a:xfrm>
          <a:prstGeom prst="rect">
            <a:avLst/>
          </a:prstGeom>
        </p:spPr>
        <p:txBody>
          <a:bodyPr lIns="91439" tIns="45719" rIns="91439" bIns="45719" anchor="t">
            <a:noAutofit/>
          </a:bodyPr>
          <a:lstStyle/>
          <a:p>
            <a:endParaRPr/>
          </a:p>
        </p:txBody>
      </p:sp>
      <p:sp>
        <p:nvSpPr>
          <p:cNvPr id="78" name="Shape 78"/>
          <p:cNvSpPr>
            <a:spLocks noGrp="1"/>
          </p:cNvSpPr>
          <p:nvPr>
            <p:ph type="body" sz="quarter" idx="1"/>
          </p:nvPr>
        </p:nvSpPr>
        <p:spPr>
          <a:xfrm>
            <a:off x="8429454" y="2861509"/>
            <a:ext cx="2873395" cy="113157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79" name="Shape 79"/>
          <p:cNvSpPr>
            <a:spLocks noGrp="1"/>
          </p:cNvSpPr>
          <p:nvPr>
            <p:ph type="title"/>
          </p:nvPr>
        </p:nvSpPr>
        <p:spPr>
          <a:xfrm>
            <a:off x="1085830" y="2896870"/>
            <a:ext cx="2670366" cy="1064261"/>
          </a:xfrm>
          <a:prstGeom prst="rect">
            <a:avLst/>
          </a:prstGeom>
        </p:spPr>
        <p:txBody>
          <a:bodyPr anchor="t"/>
          <a:lstStyle>
            <a:lvl1pPr algn="r">
              <a:lnSpc>
                <a:spcPct val="80000"/>
              </a:lnSpc>
              <a:defRPr>
                <a:solidFill>
                  <a:srgbClr val="FFFFFF"/>
                </a:solidFill>
              </a:defRPr>
            </a:lvl1pPr>
          </a:lstStyle>
          <a:p>
            <a:r>
              <a:t>Title Text</a:t>
            </a:r>
          </a:p>
        </p:txBody>
      </p:sp>
      <p:sp>
        <p:nvSpPr>
          <p:cNvPr id="81" name="Shape 81"/>
          <p:cNvSpPr>
            <a:spLocks noGrp="1"/>
          </p:cNvSpPr>
          <p:nvPr>
            <p:ph type="sldNum" sz="quarter" idx="2"/>
          </p:nvPr>
        </p:nvSpPr>
        <p:spPr>
          <a:xfrm>
            <a:off x="3863064" y="4123906"/>
            <a:ext cx="780663" cy="795089"/>
          </a:xfrm>
          <a:prstGeom prst="rect">
            <a:avLst/>
          </a:prstGeom>
        </p:spPr>
        <p:txBody>
          <a:bodyPr/>
          <a:lstStyle>
            <a:lvl1pPr>
              <a:defRPr sz="4500"/>
            </a:lvl1pPr>
          </a:lstStyle>
          <a:p>
            <a:fld id="{86CB4B4D-7CA3-9044-876B-883B54F8677D}" type="slidenum">
              <a:t>‹#›</a:t>
            </a:fld>
            <a:endParaRPr/>
          </a:p>
        </p:txBody>
      </p:sp>
      <p:sp>
        <p:nvSpPr>
          <p:cNvPr id="9" name="Picture Placeholder 10"/>
          <p:cNvSpPr>
            <a:spLocks noGrp="1"/>
          </p:cNvSpPr>
          <p:nvPr>
            <p:ph type="pic" sz="quarter" idx="11"/>
          </p:nvPr>
        </p:nvSpPr>
        <p:spPr>
          <a:xfrm>
            <a:off x="5064604" y="2236573"/>
            <a:ext cx="2062759" cy="2381402"/>
          </a:xfrm>
          <a:custGeom>
            <a:avLst/>
            <a:gdLst>
              <a:gd name="connsiteX0" fmla="*/ 0 w 4351338"/>
              <a:gd name="connsiteY0" fmla="*/ 2463800 h 4927600"/>
              <a:gd name="connsiteX1" fmla="*/ 1087835 w 4351338"/>
              <a:gd name="connsiteY1" fmla="*/ 1 h 4927600"/>
              <a:gd name="connsiteX2" fmla="*/ 3263504 w 4351338"/>
              <a:gd name="connsiteY2" fmla="*/ 1 h 4927600"/>
              <a:gd name="connsiteX3" fmla="*/ 4351338 w 4351338"/>
              <a:gd name="connsiteY3" fmla="*/ 2463800 h 4927600"/>
              <a:gd name="connsiteX4" fmla="*/ 3263504 w 4351338"/>
              <a:gd name="connsiteY4" fmla="*/ 4927599 h 4927600"/>
              <a:gd name="connsiteX5" fmla="*/ 1087835 w 4351338"/>
              <a:gd name="connsiteY5" fmla="*/ 4927599 h 4927600"/>
              <a:gd name="connsiteX6" fmla="*/ 0 w 4351338"/>
              <a:gd name="connsiteY6" fmla="*/ 2463800 h 4927600"/>
              <a:gd name="connsiteX0" fmla="*/ 0 w 4351338"/>
              <a:gd name="connsiteY0" fmla="*/ 2475830 h 4939629"/>
              <a:gd name="connsiteX1" fmla="*/ 2122551 w 4351338"/>
              <a:gd name="connsiteY1" fmla="*/ 0 h 4939629"/>
              <a:gd name="connsiteX2" fmla="*/ 3263504 w 4351338"/>
              <a:gd name="connsiteY2" fmla="*/ 12031 h 4939629"/>
              <a:gd name="connsiteX3" fmla="*/ 4351338 w 4351338"/>
              <a:gd name="connsiteY3" fmla="*/ 2475830 h 4939629"/>
              <a:gd name="connsiteX4" fmla="*/ 3263504 w 4351338"/>
              <a:gd name="connsiteY4" fmla="*/ 4939629 h 4939629"/>
              <a:gd name="connsiteX5" fmla="*/ 1087835 w 4351338"/>
              <a:gd name="connsiteY5" fmla="*/ 4939629 h 4939629"/>
              <a:gd name="connsiteX6" fmla="*/ 0 w 4351338"/>
              <a:gd name="connsiteY6" fmla="*/ 2475830 h 4939629"/>
              <a:gd name="connsiteX0" fmla="*/ 0 w 4291180"/>
              <a:gd name="connsiteY0" fmla="*/ 2475830 h 4939629"/>
              <a:gd name="connsiteX1" fmla="*/ 2122551 w 4291180"/>
              <a:gd name="connsiteY1" fmla="*/ 0 h 4939629"/>
              <a:gd name="connsiteX2" fmla="*/ 3263504 w 4291180"/>
              <a:gd name="connsiteY2" fmla="*/ 12031 h 4939629"/>
              <a:gd name="connsiteX3" fmla="*/ 4291180 w 4291180"/>
              <a:gd name="connsiteY3" fmla="*/ 1236577 h 4939629"/>
              <a:gd name="connsiteX4" fmla="*/ 3263504 w 4291180"/>
              <a:gd name="connsiteY4" fmla="*/ 4939629 h 4939629"/>
              <a:gd name="connsiteX5" fmla="*/ 1087835 w 4291180"/>
              <a:gd name="connsiteY5" fmla="*/ 4939629 h 4939629"/>
              <a:gd name="connsiteX6" fmla="*/ 0 w 4291180"/>
              <a:gd name="connsiteY6" fmla="*/ 2475830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1039708 w 4243053"/>
              <a:gd name="connsiteY5" fmla="*/ 4939629 h 4939629"/>
              <a:gd name="connsiteX6" fmla="*/ 0 w 4243053"/>
              <a:gd name="connsiteY6" fmla="*/ 1236578 h 4939629"/>
              <a:gd name="connsiteX0" fmla="*/ 0 w 4243053"/>
              <a:gd name="connsiteY0" fmla="*/ 1236578 h 4939629"/>
              <a:gd name="connsiteX1" fmla="*/ 2074424 w 4243053"/>
              <a:gd name="connsiteY1" fmla="*/ 0 h 4939629"/>
              <a:gd name="connsiteX2" fmla="*/ 3215377 w 4243053"/>
              <a:gd name="connsiteY2" fmla="*/ 12031 h 4939629"/>
              <a:gd name="connsiteX3" fmla="*/ 4243053 w 4243053"/>
              <a:gd name="connsiteY3" fmla="*/ 1236577 h 4939629"/>
              <a:gd name="connsiteX4" fmla="*/ 3215377 w 4243053"/>
              <a:gd name="connsiteY4" fmla="*/ 4939629 h 4939629"/>
              <a:gd name="connsiteX5" fmla="*/ 4993 w 4243053"/>
              <a:gd name="connsiteY5" fmla="*/ 3712408 h 4939629"/>
              <a:gd name="connsiteX6" fmla="*/ 0 w 4243053"/>
              <a:gd name="connsiteY6" fmla="*/ 1236578 h 4939629"/>
              <a:gd name="connsiteX0" fmla="*/ 0 w 4243053"/>
              <a:gd name="connsiteY0" fmla="*/ 1236578 h 4927597"/>
              <a:gd name="connsiteX1" fmla="*/ 2074424 w 4243053"/>
              <a:gd name="connsiteY1" fmla="*/ 0 h 4927597"/>
              <a:gd name="connsiteX2" fmla="*/ 3215377 w 4243053"/>
              <a:gd name="connsiteY2" fmla="*/ 12031 h 4927597"/>
              <a:gd name="connsiteX3" fmla="*/ 4243053 w 4243053"/>
              <a:gd name="connsiteY3" fmla="*/ 1236577 h 4927597"/>
              <a:gd name="connsiteX4" fmla="*/ 2144567 w 4243053"/>
              <a:gd name="connsiteY4" fmla="*/ 4927597 h 4927597"/>
              <a:gd name="connsiteX5" fmla="*/ 4993 w 4243053"/>
              <a:gd name="connsiteY5" fmla="*/ 3712408 h 4927597"/>
              <a:gd name="connsiteX6" fmla="*/ 0 w 4243053"/>
              <a:gd name="connsiteY6" fmla="*/ 1236578 h 4927597"/>
              <a:gd name="connsiteX0" fmla="*/ 0 w 4255085"/>
              <a:gd name="connsiteY0" fmla="*/ 1236578 h 4927597"/>
              <a:gd name="connsiteX1" fmla="*/ 2074424 w 4255085"/>
              <a:gd name="connsiteY1" fmla="*/ 0 h 4927597"/>
              <a:gd name="connsiteX2" fmla="*/ 3215377 w 4255085"/>
              <a:gd name="connsiteY2" fmla="*/ 12031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36578 h 4927597"/>
              <a:gd name="connsiteX1" fmla="*/ 2074424 w 4255085"/>
              <a:gd name="connsiteY1" fmla="*/ 0 h 4927597"/>
              <a:gd name="connsiteX2" fmla="*/ 4238062 w 4255085"/>
              <a:gd name="connsiteY2" fmla="*/ 1227220 h 4927597"/>
              <a:gd name="connsiteX3" fmla="*/ 4255085 w 4255085"/>
              <a:gd name="connsiteY3" fmla="*/ 3703051 h 4927597"/>
              <a:gd name="connsiteX4" fmla="*/ 2144567 w 4255085"/>
              <a:gd name="connsiteY4" fmla="*/ 4927597 h 4927597"/>
              <a:gd name="connsiteX5" fmla="*/ 4993 w 4255085"/>
              <a:gd name="connsiteY5" fmla="*/ 3712408 h 4927597"/>
              <a:gd name="connsiteX6" fmla="*/ 0 w 4255085"/>
              <a:gd name="connsiteY6" fmla="*/ 1236578 h 4927597"/>
              <a:gd name="connsiteX0" fmla="*/ 0 w 4255085"/>
              <a:gd name="connsiteY0" fmla="*/ 1219216 h 4910235"/>
              <a:gd name="connsiteX1" fmla="*/ 2114936 w 4255085"/>
              <a:gd name="connsiteY1" fmla="*/ 0 h 4910235"/>
              <a:gd name="connsiteX2" fmla="*/ 4238062 w 4255085"/>
              <a:gd name="connsiteY2" fmla="*/ 1209858 h 4910235"/>
              <a:gd name="connsiteX3" fmla="*/ 4255085 w 4255085"/>
              <a:gd name="connsiteY3" fmla="*/ 3685689 h 4910235"/>
              <a:gd name="connsiteX4" fmla="*/ 2144567 w 4255085"/>
              <a:gd name="connsiteY4" fmla="*/ 4910235 h 4910235"/>
              <a:gd name="connsiteX5" fmla="*/ 4993 w 4255085"/>
              <a:gd name="connsiteY5" fmla="*/ 3695046 h 4910235"/>
              <a:gd name="connsiteX6" fmla="*/ 0 w 4255085"/>
              <a:gd name="connsiteY6" fmla="*/ 1219216 h 4910235"/>
              <a:gd name="connsiteX0" fmla="*/ 0 w 4261211"/>
              <a:gd name="connsiteY0" fmla="*/ 1219216 h 4910235"/>
              <a:gd name="connsiteX1" fmla="*/ 2114936 w 4261211"/>
              <a:gd name="connsiteY1" fmla="*/ 0 h 4910235"/>
              <a:gd name="connsiteX2" fmla="*/ 4261211 w 4261211"/>
              <a:gd name="connsiteY2" fmla="*/ 1221433 h 4910235"/>
              <a:gd name="connsiteX3" fmla="*/ 4255085 w 4261211"/>
              <a:gd name="connsiteY3" fmla="*/ 3685689 h 4910235"/>
              <a:gd name="connsiteX4" fmla="*/ 2144567 w 4261211"/>
              <a:gd name="connsiteY4" fmla="*/ 4910235 h 4910235"/>
              <a:gd name="connsiteX5" fmla="*/ 4993 w 4261211"/>
              <a:gd name="connsiteY5" fmla="*/ 3695046 h 4910235"/>
              <a:gd name="connsiteX6" fmla="*/ 0 w 4261211"/>
              <a:gd name="connsiteY6" fmla="*/ 1219216 h 4910235"/>
              <a:gd name="connsiteX0" fmla="*/ 0 w 4266998"/>
              <a:gd name="connsiteY0" fmla="*/ 1219216 h 4910235"/>
              <a:gd name="connsiteX1" fmla="*/ 2120723 w 4266998"/>
              <a:gd name="connsiteY1" fmla="*/ 0 h 4910235"/>
              <a:gd name="connsiteX2" fmla="*/ 4266998 w 4266998"/>
              <a:gd name="connsiteY2" fmla="*/ 1221433 h 4910235"/>
              <a:gd name="connsiteX3" fmla="*/ 4260872 w 4266998"/>
              <a:gd name="connsiteY3" fmla="*/ 3685689 h 4910235"/>
              <a:gd name="connsiteX4" fmla="*/ 2150354 w 4266998"/>
              <a:gd name="connsiteY4" fmla="*/ 4910235 h 4910235"/>
              <a:gd name="connsiteX5" fmla="*/ 10780 w 4266998"/>
              <a:gd name="connsiteY5" fmla="*/ 3695046 h 4910235"/>
              <a:gd name="connsiteX6" fmla="*/ 0 w 4266998"/>
              <a:gd name="connsiteY6" fmla="*/ 1219216 h 4910235"/>
              <a:gd name="connsiteX0" fmla="*/ 1198 w 4268196"/>
              <a:gd name="connsiteY0" fmla="*/ 1219216 h 4910235"/>
              <a:gd name="connsiteX1" fmla="*/ 2121921 w 4268196"/>
              <a:gd name="connsiteY1" fmla="*/ 0 h 4910235"/>
              <a:gd name="connsiteX2" fmla="*/ 4268196 w 4268196"/>
              <a:gd name="connsiteY2" fmla="*/ 1221433 h 4910235"/>
              <a:gd name="connsiteX3" fmla="*/ 4262070 w 4268196"/>
              <a:gd name="connsiteY3" fmla="*/ 3685689 h 4910235"/>
              <a:gd name="connsiteX4" fmla="*/ 2151552 w 4268196"/>
              <a:gd name="connsiteY4" fmla="*/ 4910235 h 4910235"/>
              <a:gd name="connsiteX5" fmla="*/ 403 w 4268196"/>
              <a:gd name="connsiteY5" fmla="*/ 3689259 h 4910235"/>
              <a:gd name="connsiteX6" fmla="*/ 1198 w 4268196"/>
              <a:gd name="connsiteY6" fmla="*/ 1219216 h 4910235"/>
              <a:gd name="connsiteX0" fmla="*/ 1198 w 4268196"/>
              <a:gd name="connsiteY0" fmla="*/ 1219216 h 4921810"/>
              <a:gd name="connsiteX1" fmla="*/ 2121921 w 4268196"/>
              <a:gd name="connsiteY1" fmla="*/ 0 h 4921810"/>
              <a:gd name="connsiteX2" fmla="*/ 4268196 w 4268196"/>
              <a:gd name="connsiteY2" fmla="*/ 1221433 h 4921810"/>
              <a:gd name="connsiteX3" fmla="*/ 4262070 w 4268196"/>
              <a:gd name="connsiteY3" fmla="*/ 3685689 h 4921810"/>
              <a:gd name="connsiteX4" fmla="*/ 2134190 w 4268196"/>
              <a:gd name="connsiteY4" fmla="*/ 4921810 h 4921810"/>
              <a:gd name="connsiteX5" fmla="*/ 403 w 4268196"/>
              <a:gd name="connsiteY5" fmla="*/ 3689259 h 4921810"/>
              <a:gd name="connsiteX6" fmla="*/ 1198 w 4268196"/>
              <a:gd name="connsiteY6" fmla="*/ 1219216 h 492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68196" h="4921810">
                <a:moveTo>
                  <a:pt x="1198" y="1219216"/>
                </a:moveTo>
                <a:lnTo>
                  <a:pt x="2121921" y="0"/>
                </a:lnTo>
                <a:lnTo>
                  <a:pt x="4268196" y="1221433"/>
                </a:lnTo>
                <a:lnTo>
                  <a:pt x="4262070" y="3685689"/>
                </a:lnTo>
                <a:lnTo>
                  <a:pt x="2134190" y="4921810"/>
                </a:lnTo>
                <a:lnTo>
                  <a:pt x="403" y="3689259"/>
                </a:lnTo>
                <a:cubicBezTo>
                  <a:pt x="-1261" y="2863982"/>
                  <a:pt x="2862" y="2044493"/>
                  <a:pt x="1198" y="1219216"/>
                </a:cubicBez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Tree>
    <p:extLst>
      <p:ext uri="{BB962C8B-B14F-4D97-AF65-F5344CB8AC3E}">
        <p14:creationId xmlns:p14="http://schemas.microsoft.com/office/powerpoint/2010/main" val="2371971652"/>
      </p:ext>
    </p:extLst>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type="tx">
  <p:cSld name="About (3)">
    <p:spTree>
      <p:nvGrpSpPr>
        <p:cNvPr id="1" name=""/>
        <p:cNvGrpSpPr/>
        <p:nvPr/>
      </p:nvGrpSpPr>
      <p:grpSpPr>
        <a:xfrm>
          <a:off x="0" y="0"/>
          <a:ext cx="0" cy="0"/>
          <a:chOff x="0" y="0"/>
          <a:chExt cx="0" cy="0"/>
        </a:xfrm>
      </p:grpSpPr>
      <p:sp>
        <p:nvSpPr>
          <p:cNvPr id="88" name="Shape 88"/>
          <p:cNvSpPr>
            <a:spLocks noGrp="1"/>
          </p:cNvSpPr>
          <p:nvPr>
            <p:ph type="title"/>
          </p:nvPr>
        </p:nvSpPr>
        <p:spPr>
          <a:xfrm>
            <a:off x="936263" y="2863215"/>
            <a:ext cx="2101222" cy="1131571"/>
          </a:xfrm>
          <a:prstGeom prst="rect">
            <a:avLst/>
          </a:prstGeom>
        </p:spPr>
        <p:txBody>
          <a:bodyPr anchor="t"/>
          <a:lstStyle/>
          <a:p>
            <a:r>
              <a:t>Title Text</a:t>
            </a:r>
          </a:p>
        </p:txBody>
      </p:sp>
      <p:sp>
        <p:nvSpPr>
          <p:cNvPr id="89" name="Shape 89"/>
          <p:cNvSpPr>
            <a:spLocks noGrp="1"/>
          </p:cNvSpPr>
          <p:nvPr>
            <p:ph type="body" sz="quarter" idx="1"/>
          </p:nvPr>
        </p:nvSpPr>
        <p:spPr>
          <a:xfrm>
            <a:off x="4011190" y="1981906"/>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90" name="Shape 90"/>
          <p:cNvSpPr>
            <a:spLocks noGrp="1"/>
          </p:cNvSpPr>
          <p:nvPr>
            <p:ph type="sldNum" sz="quarter" idx="2"/>
          </p:nvPr>
        </p:nvSpPr>
        <p:spPr>
          <a:xfrm>
            <a:off x="784964" y="816754"/>
            <a:ext cx="591509" cy="602729"/>
          </a:xfrm>
          <a:prstGeom prst="rect">
            <a:avLst/>
          </a:prstGeom>
        </p:spPr>
        <p:txBody>
          <a:bodyPr/>
          <a:lstStyle/>
          <a:p>
            <a:fld id="{86CB4B4D-7CA3-9044-876B-883B54F8677D}" type="slidenum">
              <a:t>‹#›</a:t>
            </a:fld>
            <a:endParaRPr/>
          </a:p>
        </p:txBody>
      </p:sp>
      <p:sp>
        <p:nvSpPr>
          <p:cNvPr id="91" name="Shape 91"/>
          <p:cNvSpPr>
            <a:spLocks noGrp="1"/>
          </p:cNvSpPr>
          <p:nvPr>
            <p:ph type="pic" sz="half" idx="13"/>
          </p:nvPr>
        </p:nvSpPr>
        <p:spPr>
          <a:xfrm>
            <a:off x="8274662" y="-1"/>
            <a:ext cx="2984581" cy="6858001"/>
          </a:xfrm>
          <a:prstGeom prst="rect">
            <a:avLst/>
          </a:prstGeom>
        </p:spPr>
        <p:txBody>
          <a:bodyPr lIns="91439" tIns="45719" rIns="91439" bIns="45719" anchor="t">
            <a:noAutofit/>
          </a:bodyPr>
          <a:lstStyle/>
          <a:p>
            <a:endParaRPr/>
          </a:p>
        </p:txBody>
      </p:sp>
    </p:spTree>
    <p:extLst>
      <p:ext uri="{BB962C8B-B14F-4D97-AF65-F5344CB8AC3E}">
        <p14:creationId xmlns:p14="http://schemas.microsoft.com/office/powerpoint/2010/main" val="663715611"/>
      </p:ext>
    </p:extLst>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Slide with icon">
    <p:spTree>
      <p:nvGrpSpPr>
        <p:cNvPr id="1" name=""/>
        <p:cNvGrpSpPr/>
        <p:nvPr/>
      </p:nvGrpSpPr>
      <p:grpSpPr>
        <a:xfrm>
          <a:off x="0" y="0"/>
          <a:ext cx="0" cy="0"/>
          <a:chOff x="0" y="0"/>
          <a:chExt cx="0" cy="0"/>
        </a:xfrm>
      </p:grpSpPr>
      <p:sp>
        <p:nvSpPr>
          <p:cNvPr id="98" name="Shape 98"/>
          <p:cNvSpPr>
            <a:spLocks noGrp="1"/>
          </p:cNvSpPr>
          <p:nvPr>
            <p:ph type="body" sz="quarter" idx="1"/>
          </p:nvPr>
        </p:nvSpPr>
        <p:spPr>
          <a:xfrm>
            <a:off x="8281524" y="1579387"/>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99" name="Shape 99"/>
          <p:cNvSpPr>
            <a:spLocks noGrp="1"/>
          </p:cNvSpPr>
          <p:nvPr>
            <p:ph type="title"/>
          </p:nvPr>
        </p:nvSpPr>
        <p:spPr>
          <a:xfrm>
            <a:off x="936263" y="2653967"/>
            <a:ext cx="2101222" cy="1550066"/>
          </a:xfrm>
          <a:prstGeom prst="rect">
            <a:avLst/>
          </a:prstGeom>
        </p:spPr>
        <p:txBody>
          <a:bodyPr anchor="t"/>
          <a:lstStyle/>
          <a:p>
            <a:r>
              <a:t>Title Text</a:t>
            </a:r>
          </a:p>
        </p:txBody>
      </p:sp>
      <p:sp>
        <p:nvSpPr>
          <p:cNvPr id="100" name="Shape 100"/>
          <p:cNvSpPr>
            <a:spLocks noGrp="1"/>
          </p:cNvSpPr>
          <p:nvPr>
            <p:ph type="sldNum" sz="quarter" idx="2"/>
          </p:nvPr>
        </p:nvSpPr>
        <p:spPr>
          <a:xfrm>
            <a:off x="784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273398884"/>
      </p:ext>
    </p:extLst>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Slide with icon (2)">
    <p:bg>
      <p:bgPr>
        <a:solidFill>
          <a:srgbClr val="1F2025"/>
        </a:solidFill>
        <a:effectLst/>
      </p:bgPr>
    </p:bg>
    <p:spTree>
      <p:nvGrpSpPr>
        <p:cNvPr id="1" name=""/>
        <p:cNvGrpSpPr/>
        <p:nvPr/>
      </p:nvGrpSpPr>
      <p:grpSpPr>
        <a:xfrm>
          <a:off x="0" y="0"/>
          <a:ext cx="0" cy="0"/>
          <a:chOff x="0" y="0"/>
          <a:chExt cx="0" cy="0"/>
        </a:xfrm>
      </p:grpSpPr>
      <p:sp>
        <p:nvSpPr>
          <p:cNvPr id="108" name="Shape 108"/>
          <p:cNvSpPr>
            <a:spLocks noGrp="1"/>
          </p:cNvSpPr>
          <p:nvPr>
            <p:ph type="body" sz="quarter" idx="1"/>
          </p:nvPr>
        </p:nvSpPr>
        <p:spPr>
          <a:xfrm>
            <a:off x="4422175" y="2230040"/>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09" name="Shape 109"/>
          <p:cNvSpPr>
            <a:spLocks noGrp="1"/>
          </p:cNvSpPr>
          <p:nvPr>
            <p:ph type="title"/>
          </p:nvPr>
        </p:nvSpPr>
        <p:spPr>
          <a:xfrm>
            <a:off x="936263" y="2653967"/>
            <a:ext cx="2101222" cy="1550066"/>
          </a:xfrm>
          <a:prstGeom prst="rect">
            <a:avLst/>
          </a:prstGeom>
        </p:spPr>
        <p:txBody>
          <a:bodyPr anchor="t"/>
          <a:lstStyle>
            <a:lvl1pPr>
              <a:defRPr>
                <a:solidFill>
                  <a:srgbClr val="FFFFFF"/>
                </a:solidFill>
              </a:defRPr>
            </a:lvl1pPr>
          </a:lstStyle>
          <a:p>
            <a:r>
              <a:t>Title Text</a:t>
            </a:r>
          </a:p>
        </p:txBody>
      </p:sp>
      <p:sp>
        <p:nvSpPr>
          <p:cNvPr id="110" name="Shape 110"/>
          <p:cNvSpPr>
            <a:spLocks noGrp="1"/>
          </p:cNvSpPr>
          <p:nvPr>
            <p:ph type="sldNum" sz="quarter" idx="2"/>
          </p:nvPr>
        </p:nvSpPr>
        <p:spPr>
          <a:xfrm>
            <a:off x="784964" y="816754"/>
            <a:ext cx="591509" cy="602729"/>
          </a:xfrm>
          <a:prstGeom prst="rect">
            <a:avLst/>
          </a:prstGeom>
        </p:spPr>
        <p:txBody>
          <a:bodyPr/>
          <a:lstStyle>
            <a:lvl1pPr>
              <a:defRPr>
                <a:solidFill>
                  <a:srgbClr val="353737"/>
                </a:solidFill>
              </a:defRPr>
            </a:lvl1pPr>
          </a:lstStyle>
          <a:p>
            <a:fld id="{86CB4B4D-7CA3-9044-876B-883B54F8677D}" type="slidenum">
              <a:t>‹#›</a:t>
            </a:fld>
            <a:endParaRPr/>
          </a:p>
        </p:txBody>
      </p:sp>
    </p:spTree>
    <p:extLst>
      <p:ext uri="{BB962C8B-B14F-4D97-AF65-F5344CB8AC3E}">
        <p14:creationId xmlns:p14="http://schemas.microsoft.com/office/powerpoint/2010/main" val="2082951040"/>
      </p:ext>
    </p:extLst>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type="tx">
  <p:cSld name="Big picture slide (1)">
    <p:spTree>
      <p:nvGrpSpPr>
        <p:cNvPr id="1" name=""/>
        <p:cNvGrpSpPr/>
        <p:nvPr/>
      </p:nvGrpSpPr>
      <p:grpSpPr>
        <a:xfrm>
          <a:off x="0" y="0"/>
          <a:ext cx="0" cy="0"/>
          <a:chOff x="0" y="0"/>
          <a:chExt cx="0" cy="0"/>
        </a:xfrm>
      </p:grpSpPr>
      <p:sp>
        <p:nvSpPr>
          <p:cNvPr id="118" name="Shape 118"/>
          <p:cNvSpPr>
            <a:spLocks noGrp="1"/>
          </p:cNvSpPr>
          <p:nvPr>
            <p:ph type="body" sz="quarter" idx="1"/>
          </p:nvPr>
        </p:nvSpPr>
        <p:spPr>
          <a:xfrm>
            <a:off x="3575137" y="4159076"/>
            <a:ext cx="7661756" cy="1598931"/>
          </a:xfrm>
          <a:prstGeom prst="rect">
            <a:avLst/>
          </a:prstGeom>
        </p:spPr>
        <p:txBody>
          <a:bodyPr numCol="2" spcCol="766175"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19" name="Shape 119"/>
          <p:cNvSpPr>
            <a:spLocks noGrp="1"/>
          </p:cNvSpPr>
          <p:nvPr>
            <p:ph type="title"/>
          </p:nvPr>
        </p:nvSpPr>
        <p:spPr>
          <a:xfrm>
            <a:off x="936263" y="2653967"/>
            <a:ext cx="2101222" cy="1550066"/>
          </a:xfrm>
          <a:prstGeom prst="rect">
            <a:avLst/>
          </a:prstGeom>
        </p:spPr>
        <p:txBody>
          <a:bodyPr anchor="t"/>
          <a:lstStyle/>
          <a:p>
            <a:r>
              <a:t>Title Text</a:t>
            </a:r>
          </a:p>
        </p:txBody>
      </p:sp>
      <p:sp>
        <p:nvSpPr>
          <p:cNvPr id="120" name="Shape 120"/>
          <p:cNvSpPr>
            <a:spLocks noGrp="1"/>
          </p:cNvSpPr>
          <p:nvPr>
            <p:ph type="sldNum" sz="quarter" idx="2"/>
          </p:nvPr>
        </p:nvSpPr>
        <p:spPr>
          <a:xfrm>
            <a:off x="892914" y="816754"/>
            <a:ext cx="591509" cy="602729"/>
          </a:xfrm>
          <a:prstGeom prst="rect">
            <a:avLst/>
          </a:prstGeom>
        </p:spPr>
        <p:txBody>
          <a:bodyPr/>
          <a:lstStyle/>
          <a:p>
            <a:fld id="{86CB4B4D-7CA3-9044-876B-883B54F8677D}" type="slidenum">
              <a:t>‹#›</a:t>
            </a:fld>
            <a:endParaRPr/>
          </a:p>
        </p:txBody>
      </p:sp>
      <p:sp>
        <p:nvSpPr>
          <p:cNvPr id="121" name="Shape 121"/>
          <p:cNvSpPr>
            <a:spLocks noGrp="1"/>
          </p:cNvSpPr>
          <p:nvPr>
            <p:ph type="pic" sz="half" idx="13"/>
          </p:nvPr>
        </p:nvSpPr>
        <p:spPr>
          <a:xfrm>
            <a:off x="3575136" y="950919"/>
            <a:ext cx="7661757" cy="2349501"/>
          </a:xfrm>
          <a:prstGeom prst="rect">
            <a:avLst/>
          </a:prstGeom>
        </p:spPr>
        <p:txBody>
          <a:bodyPr lIns="91439" tIns="45719" rIns="91439" bIns="45719" anchor="t">
            <a:noAutofit/>
          </a:bodyPr>
          <a:lstStyle/>
          <a:p>
            <a:endParaRPr/>
          </a:p>
        </p:txBody>
      </p:sp>
    </p:spTree>
    <p:extLst>
      <p:ext uri="{BB962C8B-B14F-4D97-AF65-F5344CB8AC3E}">
        <p14:creationId xmlns:p14="http://schemas.microsoft.com/office/powerpoint/2010/main" val="2174348885"/>
      </p:ext>
    </p:extLst>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type="tx">
  <p:cSld name="Big picture slide (2)">
    <p:spTree>
      <p:nvGrpSpPr>
        <p:cNvPr id="1" name=""/>
        <p:cNvGrpSpPr/>
        <p:nvPr/>
      </p:nvGrpSpPr>
      <p:grpSpPr>
        <a:xfrm>
          <a:off x="0" y="0"/>
          <a:ext cx="0" cy="0"/>
          <a:chOff x="0" y="0"/>
          <a:chExt cx="0" cy="0"/>
        </a:xfrm>
      </p:grpSpPr>
      <p:sp>
        <p:nvSpPr>
          <p:cNvPr id="128" name="Shape 128"/>
          <p:cNvSpPr/>
          <p:nvPr/>
        </p:nvSpPr>
        <p:spPr>
          <a:xfrm>
            <a:off x="-1096" y="-1407"/>
            <a:ext cx="3816649" cy="6860814"/>
          </a:xfrm>
          <a:prstGeom prst="rect">
            <a:avLst/>
          </a:prstGeom>
          <a:solidFill>
            <a:srgbClr val="222328"/>
          </a:solidFill>
          <a:ln w="12700">
            <a:miter lim="400000"/>
          </a:ln>
        </p:spPr>
        <p:txBody>
          <a:bodyPr lIns="25400" tIns="25400" rIns="25400" bIns="25400" anchor="ctr"/>
          <a:lstStyle/>
          <a:p>
            <a:pPr>
              <a:defRPr sz="3200">
                <a:solidFill>
                  <a:srgbClr val="FFFFFF"/>
                </a:solidFill>
                <a:latin typeface="+mj-lt"/>
                <a:ea typeface="+mj-ea"/>
                <a:cs typeface="+mj-cs"/>
                <a:sym typeface="Open Sans"/>
              </a:defRPr>
            </a:pPr>
            <a:endParaRPr sz="1600"/>
          </a:p>
        </p:txBody>
      </p:sp>
      <p:sp>
        <p:nvSpPr>
          <p:cNvPr id="129" name="Shape 129"/>
          <p:cNvSpPr>
            <a:spLocks noGrp="1"/>
          </p:cNvSpPr>
          <p:nvPr>
            <p:ph type="body" sz="quarter" idx="1"/>
          </p:nvPr>
        </p:nvSpPr>
        <p:spPr>
          <a:xfrm>
            <a:off x="4964437" y="1398733"/>
            <a:ext cx="6240463" cy="1404909"/>
          </a:xfrm>
          <a:prstGeom prst="rect">
            <a:avLst/>
          </a:prstGeom>
        </p:spPr>
        <p:txBody>
          <a:bodyPr numCol="2" spcCol="624046"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30" name="Shape 130"/>
          <p:cNvSpPr>
            <a:spLocks noGrp="1"/>
          </p:cNvSpPr>
          <p:nvPr>
            <p:ph type="title"/>
          </p:nvPr>
        </p:nvSpPr>
        <p:spPr>
          <a:xfrm>
            <a:off x="936263" y="2653967"/>
            <a:ext cx="2101222" cy="1550066"/>
          </a:xfrm>
          <a:prstGeom prst="rect">
            <a:avLst/>
          </a:prstGeom>
        </p:spPr>
        <p:txBody>
          <a:bodyPr anchor="t"/>
          <a:lstStyle>
            <a:lvl1pPr>
              <a:defRPr>
                <a:solidFill>
                  <a:srgbClr val="FFFFFF"/>
                </a:solidFill>
              </a:defRPr>
            </a:lvl1pPr>
          </a:lstStyle>
          <a:p>
            <a:r>
              <a:t>Title Text</a:t>
            </a:r>
          </a:p>
        </p:txBody>
      </p:sp>
      <p:sp>
        <p:nvSpPr>
          <p:cNvPr id="131" name="Shape 131"/>
          <p:cNvSpPr>
            <a:spLocks noGrp="1"/>
          </p:cNvSpPr>
          <p:nvPr>
            <p:ph type="sldNum" sz="quarter" idx="2"/>
          </p:nvPr>
        </p:nvSpPr>
        <p:spPr>
          <a:xfrm>
            <a:off x="892914" y="816754"/>
            <a:ext cx="591509" cy="602729"/>
          </a:xfrm>
          <a:prstGeom prst="rect">
            <a:avLst/>
          </a:prstGeom>
        </p:spPr>
        <p:txBody>
          <a:bodyPr/>
          <a:lstStyle>
            <a:lvl1pPr>
              <a:defRPr>
                <a:solidFill>
                  <a:srgbClr val="393A3A"/>
                </a:solidFill>
              </a:defRPr>
            </a:lvl1pPr>
          </a:lstStyle>
          <a:p>
            <a:fld id="{86CB4B4D-7CA3-9044-876B-883B54F8677D}" type="slidenum">
              <a:t>‹#›</a:t>
            </a:fld>
            <a:endParaRPr/>
          </a:p>
        </p:txBody>
      </p:sp>
      <p:sp>
        <p:nvSpPr>
          <p:cNvPr id="132" name="Shape 132"/>
          <p:cNvSpPr>
            <a:spLocks noGrp="1"/>
          </p:cNvSpPr>
          <p:nvPr>
            <p:ph type="pic" sz="quarter" idx="13"/>
          </p:nvPr>
        </p:nvSpPr>
        <p:spPr>
          <a:xfrm>
            <a:off x="4996342" y="3551273"/>
            <a:ext cx="6240552" cy="2349501"/>
          </a:xfrm>
          <a:prstGeom prst="rect">
            <a:avLst/>
          </a:prstGeom>
        </p:spPr>
        <p:txBody>
          <a:bodyPr lIns="91439" tIns="45719" rIns="91439" bIns="45719" anchor="t">
            <a:noAutofit/>
          </a:bodyPr>
          <a:lstStyle/>
          <a:p>
            <a:endParaRPr/>
          </a:p>
        </p:txBody>
      </p:sp>
    </p:spTree>
    <p:extLst>
      <p:ext uri="{BB962C8B-B14F-4D97-AF65-F5344CB8AC3E}">
        <p14:creationId xmlns:p14="http://schemas.microsoft.com/office/powerpoint/2010/main" val="3429451698"/>
      </p:ext>
    </p:extLst>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type="tx">
  <p:cSld name="Slide with&#10;right image">
    <p:bg>
      <p:bgPr>
        <a:solidFill>
          <a:srgbClr val="1F2025"/>
        </a:solidFill>
        <a:effectLst/>
      </p:bgPr>
    </p:bg>
    <p:spTree>
      <p:nvGrpSpPr>
        <p:cNvPr id="1" name=""/>
        <p:cNvGrpSpPr/>
        <p:nvPr/>
      </p:nvGrpSpPr>
      <p:grpSpPr>
        <a:xfrm>
          <a:off x="0" y="0"/>
          <a:ext cx="0" cy="0"/>
          <a:chOff x="0" y="0"/>
          <a:chExt cx="0" cy="0"/>
        </a:xfrm>
      </p:grpSpPr>
      <p:sp>
        <p:nvSpPr>
          <p:cNvPr id="139" name="Shape 139"/>
          <p:cNvSpPr>
            <a:spLocks noGrp="1"/>
          </p:cNvSpPr>
          <p:nvPr>
            <p:ph type="pic" idx="13"/>
          </p:nvPr>
        </p:nvSpPr>
        <p:spPr>
          <a:xfrm>
            <a:off x="6519563" y="-1202"/>
            <a:ext cx="5672194" cy="6860404"/>
          </a:xfrm>
          <a:prstGeom prst="rect">
            <a:avLst/>
          </a:prstGeom>
        </p:spPr>
        <p:txBody>
          <a:bodyPr lIns="91439" tIns="45719" rIns="91439" bIns="45719" anchor="t">
            <a:noAutofit/>
          </a:bodyPr>
          <a:lstStyle/>
          <a:p>
            <a:endParaRPr/>
          </a:p>
        </p:txBody>
      </p:sp>
      <p:sp>
        <p:nvSpPr>
          <p:cNvPr id="140" name="Shape 140"/>
          <p:cNvSpPr>
            <a:spLocks noGrp="1"/>
          </p:cNvSpPr>
          <p:nvPr>
            <p:ph type="title"/>
          </p:nvPr>
        </p:nvSpPr>
        <p:spPr>
          <a:xfrm>
            <a:off x="7745214" y="2896870"/>
            <a:ext cx="2390776" cy="1064261"/>
          </a:xfrm>
          <a:prstGeom prst="rect">
            <a:avLst/>
          </a:prstGeom>
        </p:spPr>
        <p:txBody>
          <a:bodyPr anchor="t"/>
          <a:lstStyle>
            <a:lvl1pPr>
              <a:defRPr>
                <a:solidFill>
                  <a:srgbClr val="FFFFFF"/>
                </a:solidFill>
              </a:defRPr>
            </a:lvl1pPr>
          </a:lstStyle>
          <a:p>
            <a:r>
              <a:t>Title Text</a:t>
            </a:r>
          </a:p>
        </p:txBody>
      </p:sp>
      <p:sp>
        <p:nvSpPr>
          <p:cNvPr id="141" name="Shape 141"/>
          <p:cNvSpPr>
            <a:spLocks noGrp="1"/>
          </p:cNvSpPr>
          <p:nvPr>
            <p:ph type="body" sz="quarter" idx="1"/>
          </p:nvPr>
        </p:nvSpPr>
        <p:spPr>
          <a:xfrm>
            <a:off x="1062600" y="2704334"/>
            <a:ext cx="4217970" cy="1131571"/>
          </a:xfrm>
          <a:prstGeom prst="rect">
            <a:avLst/>
          </a:prstGeom>
        </p:spPr>
        <p:txBody>
          <a:bodyPr anchor="t">
            <a:noAutofit/>
          </a:bodyPr>
          <a:lstStyle>
            <a:lvl1pPr marL="0" indent="0" algn="r">
              <a:spcBef>
                <a:spcPts val="0"/>
              </a:spcBef>
              <a:buSzTx/>
              <a:buNone/>
            </a:lvl1pPr>
            <a:lvl2pPr marL="0" indent="114300" algn="r">
              <a:spcBef>
                <a:spcPts val="0"/>
              </a:spcBef>
              <a:buSzTx/>
              <a:buNone/>
            </a:lvl2pPr>
            <a:lvl3pPr marL="0" indent="228600" algn="r">
              <a:spcBef>
                <a:spcPts val="0"/>
              </a:spcBef>
              <a:buSzTx/>
              <a:buNone/>
            </a:lvl3pPr>
            <a:lvl4pPr marL="0" indent="342900" algn="r">
              <a:spcBef>
                <a:spcPts val="0"/>
              </a:spcBef>
              <a:buSzTx/>
              <a:buNone/>
            </a:lvl4pPr>
            <a:lvl5pPr marL="0" indent="457200" algn="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42" name="Shape 142"/>
          <p:cNvSpPr>
            <a:spLocks noGrp="1"/>
          </p:cNvSpPr>
          <p:nvPr>
            <p:ph type="sldNum" sz="quarter" idx="2"/>
          </p:nvPr>
        </p:nvSpPr>
        <p:spPr>
          <a:xfrm>
            <a:off x="784964" y="816754"/>
            <a:ext cx="591509" cy="602729"/>
          </a:xfrm>
          <a:prstGeom prst="rect">
            <a:avLst/>
          </a:prstGeom>
        </p:spPr>
        <p:txBody>
          <a:bodyPr/>
          <a:lstStyle>
            <a:lvl1pPr>
              <a:defRPr>
                <a:solidFill>
                  <a:srgbClr val="353737"/>
                </a:solidFill>
              </a:defRPr>
            </a:lvl1pPr>
          </a:lstStyle>
          <a:p>
            <a:fld id="{86CB4B4D-7CA3-9044-876B-883B54F8677D}" type="slidenum">
              <a:t>‹#›</a:t>
            </a:fld>
            <a:endParaRPr/>
          </a:p>
        </p:txBody>
      </p:sp>
    </p:spTree>
    <p:extLst>
      <p:ext uri="{BB962C8B-B14F-4D97-AF65-F5344CB8AC3E}">
        <p14:creationId xmlns:p14="http://schemas.microsoft.com/office/powerpoint/2010/main" val="1380689668"/>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7D27AA5-02A0-45FF-A252-D12C4BF61B7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ED8F4384-6020-4E49-9ADC-1BC98538B10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905EE03A-C185-4ACA-91AE-7F4F32F1CA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FF6AB7EA-ABCC-4A0C-A111-DE9B84FE39F8}"/>
              </a:ext>
            </a:extLst>
          </p:cNvPr>
          <p:cNvSpPr>
            <a:spLocks noGrp="1"/>
          </p:cNvSpPr>
          <p:nvPr>
            <p:ph type="dt" sz="half" idx="10"/>
          </p:nvPr>
        </p:nvSpPr>
        <p:spPr/>
        <p:txBody>
          <a:bodyPr/>
          <a:lstStyle/>
          <a:p>
            <a:fld id="{4F6BBA66-6E72-4469-AAC4-C58D000EC76F}" type="datetimeFigureOut">
              <a:rPr lang="zh-CN" altLang="en-US" smtClean="0"/>
              <a:t>2017/11/6</a:t>
            </a:fld>
            <a:endParaRPr lang="zh-CN" altLang="en-US"/>
          </a:p>
        </p:txBody>
      </p:sp>
      <p:sp>
        <p:nvSpPr>
          <p:cNvPr id="6" name="页脚占位符 5">
            <a:extLst>
              <a:ext uri="{FF2B5EF4-FFF2-40B4-BE49-F238E27FC236}">
                <a16:creationId xmlns:a16="http://schemas.microsoft.com/office/drawing/2014/main" xmlns="" id="{46AEC718-2EE1-4900-AD0F-0BF2FE0CF8B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F053249-F3F3-4DF3-B913-C3B6D3128DC6}"/>
              </a:ext>
            </a:extLst>
          </p:cNvPr>
          <p:cNvSpPr>
            <a:spLocks noGrp="1"/>
          </p:cNvSpPr>
          <p:nvPr>
            <p:ph type="sldNum" sz="quarter" idx="12"/>
          </p:nvPr>
        </p:nvSpPr>
        <p:spPr/>
        <p:txBody>
          <a:bodyPr/>
          <a:lstStyle/>
          <a:p>
            <a:fld id="{0C97A223-75F9-4BD7-9AF0-8AF20E91B468}" type="slidenum">
              <a:rPr lang="zh-CN" altLang="en-US" smtClean="0"/>
              <a:t>‹#›</a:t>
            </a:fld>
            <a:endParaRPr lang="zh-CN" altLang="en-US"/>
          </a:p>
        </p:txBody>
      </p:sp>
    </p:spTree>
    <p:extLst>
      <p:ext uri="{BB962C8B-B14F-4D97-AF65-F5344CB8AC3E}">
        <p14:creationId xmlns:p14="http://schemas.microsoft.com/office/powerpoint/2010/main" val="221917477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Right picture slide">
    <p:spTree>
      <p:nvGrpSpPr>
        <p:cNvPr id="1" name=""/>
        <p:cNvGrpSpPr/>
        <p:nvPr/>
      </p:nvGrpSpPr>
      <p:grpSpPr>
        <a:xfrm>
          <a:off x="0" y="0"/>
          <a:ext cx="0" cy="0"/>
          <a:chOff x="0" y="0"/>
          <a:chExt cx="0" cy="0"/>
        </a:xfrm>
      </p:grpSpPr>
      <p:sp>
        <p:nvSpPr>
          <p:cNvPr id="6" name="Picture Placeholder 8"/>
          <p:cNvSpPr>
            <a:spLocks noGrp="1"/>
          </p:cNvSpPr>
          <p:nvPr>
            <p:ph type="pic" sz="quarter" idx="11"/>
          </p:nvPr>
        </p:nvSpPr>
        <p:spPr>
          <a:xfrm>
            <a:off x="7746819" y="-840149"/>
            <a:ext cx="8538286" cy="8538286"/>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a:p>
        </p:txBody>
      </p:sp>
      <p:sp>
        <p:nvSpPr>
          <p:cNvPr id="11" name="Shape 11"/>
          <p:cNvSpPr>
            <a:spLocks noGrp="1"/>
          </p:cNvSpPr>
          <p:nvPr>
            <p:ph type="body" sz="quarter" idx="1"/>
          </p:nvPr>
        </p:nvSpPr>
        <p:spPr>
          <a:xfrm>
            <a:off x="3553990"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76555382"/>
      </p:ext>
    </p:extLst>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type="tx">
  <p:cSld name="Left picture slide">
    <p:spTree>
      <p:nvGrpSpPr>
        <p:cNvPr id="1" name=""/>
        <p:cNvGrpSpPr/>
        <p:nvPr/>
      </p:nvGrpSpPr>
      <p:grpSpPr>
        <a:xfrm>
          <a:off x="0" y="0"/>
          <a:ext cx="0" cy="0"/>
          <a:chOff x="0" y="0"/>
          <a:chExt cx="0" cy="0"/>
        </a:xfrm>
      </p:grpSpPr>
      <p:sp>
        <p:nvSpPr>
          <p:cNvPr id="149" name="Shape 149"/>
          <p:cNvSpPr>
            <a:spLocks noGrp="1"/>
          </p:cNvSpPr>
          <p:nvPr>
            <p:ph type="title"/>
          </p:nvPr>
        </p:nvSpPr>
        <p:spPr>
          <a:xfrm>
            <a:off x="9177869" y="2653967"/>
            <a:ext cx="2101222" cy="1550066"/>
          </a:xfrm>
          <a:prstGeom prst="rect">
            <a:avLst/>
          </a:prstGeom>
        </p:spPr>
        <p:txBody>
          <a:bodyPr anchor="t"/>
          <a:lstStyle>
            <a:lvl1pPr algn="r"/>
          </a:lstStyle>
          <a:p>
            <a:r>
              <a:t>Title Text</a:t>
            </a:r>
          </a:p>
        </p:txBody>
      </p:sp>
      <p:sp>
        <p:nvSpPr>
          <p:cNvPr id="150" name="Shape 150"/>
          <p:cNvSpPr>
            <a:spLocks noGrp="1"/>
          </p:cNvSpPr>
          <p:nvPr>
            <p:ph type="pic" sz="half" idx="13"/>
          </p:nvPr>
        </p:nvSpPr>
        <p:spPr>
          <a:xfrm>
            <a:off x="-2515" y="-2064"/>
            <a:ext cx="3037852" cy="6862127"/>
          </a:xfrm>
          <a:prstGeom prst="rect">
            <a:avLst/>
          </a:prstGeom>
        </p:spPr>
        <p:txBody>
          <a:bodyPr lIns="91439" tIns="45719" rIns="91439" bIns="45719" anchor="t">
            <a:noAutofit/>
          </a:bodyPr>
          <a:lstStyle/>
          <a:p>
            <a:endParaRPr/>
          </a:p>
        </p:txBody>
      </p:sp>
      <p:sp>
        <p:nvSpPr>
          <p:cNvPr id="151" name="Shape 151"/>
          <p:cNvSpPr/>
          <p:nvPr/>
        </p:nvSpPr>
        <p:spPr>
          <a:xfrm>
            <a:off x="3033237" y="-2063"/>
            <a:ext cx="4696664" cy="6862127"/>
          </a:xfrm>
          <a:prstGeom prst="rect">
            <a:avLst/>
          </a:prstGeom>
          <a:solidFill>
            <a:srgbClr val="222328"/>
          </a:solidFill>
          <a:ln w="12700">
            <a:miter lim="400000"/>
          </a:ln>
        </p:spPr>
        <p:txBody>
          <a:bodyPr lIns="25400" tIns="25400" rIns="25400" bIns="25400" anchor="ctr"/>
          <a:lstStyle/>
          <a:p>
            <a:pPr>
              <a:defRPr sz="3200">
                <a:solidFill>
                  <a:srgbClr val="FFFFFF"/>
                </a:solidFill>
                <a:latin typeface="+mj-lt"/>
                <a:ea typeface="+mj-ea"/>
                <a:cs typeface="+mj-cs"/>
                <a:sym typeface="Open Sans"/>
              </a:defRPr>
            </a:pPr>
            <a:endParaRPr sz="1600"/>
          </a:p>
        </p:txBody>
      </p:sp>
      <p:sp>
        <p:nvSpPr>
          <p:cNvPr id="152" name="Shape 152"/>
          <p:cNvSpPr>
            <a:spLocks noGrp="1"/>
          </p:cNvSpPr>
          <p:nvPr>
            <p:ph type="body" sz="quarter" idx="1"/>
          </p:nvPr>
        </p:nvSpPr>
        <p:spPr>
          <a:xfrm>
            <a:off x="3962294" y="3009584"/>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53" name="Shape 153"/>
          <p:cNvSpPr>
            <a:spLocks noGrp="1"/>
          </p:cNvSpPr>
          <p:nvPr>
            <p:ph type="sldNum" sz="quarter" idx="2"/>
          </p:nvPr>
        </p:nvSpPr>
        <p:spPr>
          <a:xfrm>
            <a:off x="10799039" y="816754"/>
            <a:ext cx="591509" cy="602729"/>
          </a:xfrm>
          <a:prstGeom prst="rect">
            <a:avLst/>
          </a:prstGeom>
        </p:spPr>
        <p:txBody>
          <a:bodyPr/>
          <a:lstStyle>
            <a:lvl1pPr algn="l"/>
          </a:lstStyle>
          <a:p>
            <a:fld id="{86CB4B4D-7CA3-9044-876B-883B54F8677D}" type="slidenum">
              <a:t>‹#›</a:t>
            </a:fld>
            <a:endParaRPr/>
          </a:p>
        </p:txBody>
      </p:sp>
    </p:spTree>
    <p:extLst>
      <p:ext uri="{BB962C8B-B14F-4D97-AF65-F5344CB8AC3E}">
        <p14:creationId xmlns:p14="http://schemas.microsoft.com/office/powerpoint/2010/main" val="3482522811"/>
      </p:ext>
    </p:extLst>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kewed slide (1)">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7473157" y="0"/>
            <a:ext cx="4718844" cy="6858000"/>
          </a:xfrm>
          <a:custGeom>
            <a:avLst/>
            <a:gdLst>
              <a:gd name="connsiteX0" fmla="*/ 0 w 9437687"/>
              <a:gd name="connsiteY0" fmla="*/ 0 h 13716000"/>
              <a:gd name="connsiteX1" fmla="*/ 9437687 w 9437687"/>
              <a:gd name="connsiteY1" fmla="*/ 0 h 13716000"/>
              <a:gd name="connsiteX2" fmla="*/ 9437687 w 9437687"/>
              <a:gd name="connsiteY2" fmla="*/ 13716000 h 13716000"/>
              <a:gd name="connsiteX3" fmla="*/ 0 w 9437687"/>
              <a:gd name="connsiteY3" fmla="*/ 13716000 h 13716000"/>
              <a:gd name="connsiteX4" fmla="*/ 0 w 9437687"/>
              <a:gd name="connsiteY4" fmla="*/ 0 h 13716000"/>
              <a:gd name="connsiteX0" fmla="*/ 0 w 9437687"/>
              <a:gd name="connsiteY0" fmla="*/ 0 h 13716000"/>
              <a:gd name="connsiteX1" fmla="*/ 6545631 w 9437687"/>
              <a:gd name="connsiteY1" fmla="*/ 0 h 13716000"/>
              <a:gd name="connsiteX2" fmla="*/ 9437687 w 9437687"/>
              <a:gd name="connsiteY2" fmla="*/ 13716000 h 13716000"/>
              <a:gd name="connsiteX3" fmla="*/ 0 w 9437687"/>
              <a:gd name="connsiteY3" fmla="*/ 13716000 h 13716000"/>
              <a:gd name="connsiteX4" fmla="*/ 0 w 9437687"/>
              <a:gd name="connsiteY4" fmla="*/ 0 h 13716000"/>
              <a:gd name="connsiteX0" fmla="*/ 0 w 9437687"/>
              <a:gd name="connsiteY0" fmla="*/ 0 h 13716000"/>
              <a:gd name="connsiteX1" fmla="*/ 6545631 w 9437687"/>
              <a:gd name="connsiteY1" fmla="*/ 0 h 13716000"/>
              <a:gd name="connsiteX2" fmla="*/ 9437687 w 9437687"/>
              <a:gd name="connsiteY2" fmla="*/ 13716000 h 13716000"/>
              <a:gd name="connsiteX3" fmla="*/ 2514600 w 9437687"/>
              <a:gd name="connsiteY3" fmla="*/ 13696950 h 13716000"/>
              <a:gd name="connsiteX4" fmla="*/ 0 w 9437687"/>
              <a:gd name="connsiteY4" fmla="*/ 0 h 1371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37687" h="13716000">
                <a:moveTo>
                  <a:pt x="0" y="0"/>
                </a:moveTo>
                <a:lnTo>
                  <a:pt x="6545631" y="0"/>
                </a:lnTo>
                <a:lnTo>
                  <a:pt x="9437687" y="13716000"/>
                </a:lnTo>
                <a:lnTo>
                  <a:pt x="2514600" y="13696950"/>
                </a:lnTo>
                <a:lnTo>
                  <a:pt x="0" y="0"/>
                </a:ln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11" name="Shape 11"/>
          <p:cNvSpPr>
            <a:spLocks noGrp="1"/>
          </p:cNvSpPr>
          <p:nvPr>
            <p:ph type="body" sz="quarter" idx="1"/>
          </p:nvPr>
        </p:nvSpPr>
        <p:spPr>
          <a:xfrm>
            <a:off x="3553990"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48162994"/>
      </p:ext>
    </p:extLst>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kewed slide (2)">
    <p:spTree>
      <p:nvGrpSpPr>
        <p:cNvPr id="1" name=""/>
        <p:cNvGrpSpPr/>
        <p:nvPr/>
      </p:nvGrpSpPr>
      <p:grpSpPr>
        <a:xfrm>
          <a:off x="0" y="0"/>
          <a:ext cx="0" cy="0"/>
          <a:chOff x="0" y="0"/>
          <a:chExt cx="0" cy="0"/>
        </a:xfrm>
      </p:grpSpPr>
      <p:sp>
        <p:nvSpPr>
          <p:cNvPr id="12" name="Picture Placeholder 2"/>
          <p:cNvSpPr>
            <a:spLocks noGrp="1"/>
          </p:cNvSpPr>
          <p:nvPr>
            <p:ph type="pic" sz="quarter" idx="12"/>
          </p:nvPr>
        </p:nvSpPr>
        <p:spPr>
          <a:xfrm>
            <a:off x="8584311" y="1526656"/>
            <a:ext cx="2703513" cy="3799313"/>
          </a:xfrm>
          <a:custGeom>
            <a:avLst/>
            <a:gdLst>
              <a:gd name="connsiteX0" fmla="*/ 0 w 5407025"/>
              <a:gd name="connsiteY0" fmla="*/ 0 h 7591425"/>
              <a:gd name="connsiteX1" fmla="*/ 5407025 w 5407025"/>
              <a:gd name="connsiteY1" fmla="*/ 0 h 7591425"/>
              <a:gd name="connsiteX2" fmla="*/ 5407025 w 5407025"/>
              <a:gd name="connsiteY2" fmla="*/ 7591425 h 7591425"/>
              <a:gd name="connsiteX3" fmla="*/ 0 w 5407025"/>
              <a:gd name="connsiteY3" fmla="*/ 7591425 h 7591425"/>
              <a:gd name="connsiteX4" fmla="*/ 0 w 5407025"/>
              <a:gd name="connsiteY4" fmla="*/ 0 h 7591425"/>
              <a:gd name="connsiteX0" fmla="*/ 0 w 5407025"/>
              <a:gd name="connsiteY0" fmla="*/ 7200 h 7598625"/>
              <a:gd name="connsiteX1" fmla="*/ 3304625 w 5407025"/>
              <a:gd name="connsiteY1" fmla="*/ 0 h 7598625"/>
              <a:gd name="connsiteX2" fmla="*/ 5407025 w 5407025"/>
              <a:gd name="connsiteY2" fmla="*/ 7598625 h 7598625"/>
              <a:gd name="connsiteX3" fmla="*/ 0 w 5407025"/>
              <a:gd name="connsiteY3" fmla="*/ 7598625 h 7598625"/>
              <a:gd name="connsiteX4" fmla="*/ 0 w 5407025"/>
              <a:gd name="connsiteY4" fmla="*/ 7200 h 7598625"/>
              <a:gd name="connsiteX0" fmla="*/ 0 w 5407025"/>
              <a:gd name="connsiteY0" fmla="*/ 7200 h 7598625"/>
              <a:gd name="connsiteX1" fmla="*/ 3304625 w 5407025"/>
              <a:gd name="connsiteY1" fmla="*/ 0 h 7598625"/>
              <a:gd name="connsiteX2" fmla="*/ 5407025 w 5407025"/>
              <a:gd name="connsiteY2" fmla="*/ 7598625 h 7598625"/>
              <a:gd name="connsiteX3" fmla="*/ 2102400 w 5407025"/>
              <a:gd name="connsiteY3" fmla="*/ 7598625 h 7598625"/>
              <a:gd name="connsiteX4" fmla="*/ 0 w 5407025"/>
              <a:gd name="connsiteY4" fmla="*/ 7200 h 75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7025" h="7598625">
                <a:moveTo>
                  <a:pt x="0" y="7200"/>
                </a:moveTo>
                <a:lnTo>
                  <a:pt x="3304625" y="0"/>
                </a:lnTo>
                <a:lnTo>
                  <a:pt x="5407025" y="7598625"/>
                </a:lnTo>
                <a:lnTo>
                  <a:pt x="2102400" y="7598625"/>
                </a:lnTo>
                <a:lnTo>
                  <a:pt x="0" y="7200"/>
                </a:ln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11" name="Picture Placeholder 2"/>
          <p:cNvSpPr>
            <a:spLocks noGrp="1"/>
          </p:cNvSpPr>
          <p:nvPr>
            <p:ph type="pic" sz="quarter" idx="11"/>
          </p:nvPr>
        </p:nvSpPr>
        <p:spPr>
          <a:xfrm>
            <a:off x="6783877" y="1527248"/>
            <a:ext cx="2703513" cy="3799313"/>
          </a:xfrm>
          <a:custGeom>
            <a:avLst/>
            <a:gdLst>
              <a:gd name="connsiteX0" fmla="*/ 0 w 5407025"/>
              <a:gd name="connsiteY0" fmla="*/ 0 h 7591425"/>
              <a:gd name="connsiteX1" fmla="*/ 5407025 w 5407025"/>
              <a:gd name="connsiteY1" fmla="*/ 0 h 7591425"/>
              <a:gd name="connsiteX2" fmla="*/ 5407025 w 5407025"/>
              <a:gd name="connsiteY2" fmla="*/ 7591425 h 7591425"/>
              <a:gd name="connsiteX3" fmla="*/ 0 w 5407025"/>
              <a:gd name="connsiteY3" fmla="*/ 7591425 h 7591425"/>
              <a:gd name="connsiteX4" fmla="*/ 0 w 5407025"/>
              <a:gd name="connsiteY4" fmla="*/ 0 h 7591425"/>
              <a:gd name="connsiteX0" fmla="*/ 0 w 5407025"/>
              <a:gd name="connsiteY0" fmla="*/ 7200 h 7598625"/>
              <a:gd name="connsiteX1" fmla="*/ 3304625 w 5407025"/>
              <a:gd name="connsiteY1" fmla="*/ 0 h 7598625"/>
              <a:gd name="connsiteX2" fmla="*/ 5407025 w 5407025"/>
              <a:gd name="connsiteY2" fmla="*/ 7598625 h 7598625"/>
              <a:gd name="connsiteX3" fmla="*/ 0 w 5407025"/>
              <a:gd name="connsiteY3" fmla="*/ 7598625 h 7598625"/>
              <a:gd name="connsiteX4" fmla="*/ 0 w 5407025"/>
              <a:gd name="connsiteY4" fmla="*/ 7200 h 7598625"/>
              <a:gd name="connsiteX0" fmla="*/ 0 w 5407025"/>
              <a:gd name="connsiteY0" fmla="*/ 7200 h 7598625"/>
              <a:gd name="connsiteX1" fmla="*/ 3304625 w 5407025"/>
              <a:gd name="connsiteY1" fmla="*/ 0 h 7598625"/>
              <a:gd name="connsiteX2" fmla="*/ 5407025 w 5407025"/>
              <a:gd name="connsiteY2" fmla="*/ 7598625 h 7598625"/>
              <a:gd name="connsiteX3" fmla="*/ 2102400 w 5407025"/>
              <a:gd name="connsiteY3" fmla="*/ 7598625 h 7598625"/>
              <a:gd name="connsiteX4" fmla="*/ 0 w 5407025"/>
              <a:gd name="connsiteY4" fmla="*/ 7200 h 75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7025" h="7598625">
                <a:moveTo>
                  <a:pt x="0" y="7200"/>
                </a:moveTo>
                <a:lnTo>
                  <a:pt x="3304625" y="0"/>
                </a:lnTo>
                <a:lnTo>
                  <a:pt x="5407025" y="7598625"/>
                </a:lnTo>
                <a:lnTo>
                  <a:pt x="2102400" y="7598625"/>
                </a:lnTo>
                <a:lnTo>
                  <a:pt x="0" y="7200"/>
                </a:ln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3" name="Picture Placeholder 2"/>
          <p:cNvSpPr>
            <a:spLocks noGrp="1"/>
          </p:cNvSpPr>
          <p:nvPr>
            <p:ph type="pic" sz="quarter" idx="10"/>
          </p:nvPr>
        </p:nvSpPr>
        <p:spPr>
          <a:xfrm>
            <a:off x="4985544" y="1527544"/>
            <a:ext cx="2703513" cy="3799313"/>
          </a:xfrm>
          <a:custGeom>
            <a:avLst/>
            <a:gdLst>
              <a:gd name="connsiteX0" fmla="*/ 0 w 5407025"/>
              <a:gd name="connsiteY0" fmla="*/ 0 h 7591425"/>
              <a:gd name="connsiteX1" fmla="*/ 5407025 w 5407025"/>
              <a:gd name="connsiteY1" fmla="*/ 0 h 7591425"/>
              <a:gd name="connsiteX2" fmla="*/ 5407025 w 5407025"/>
              <a:gd name="connsiteY2" fmla="*/ 7591425 h 7591425"/>
              <a:gd name="connsiteX3" fmla="*/ 0 w 5407025"/>
              <a:gd name="connsiteY3" fmla="*/ 7591425 h 7591425"/>
              <a:gd name="connsiteX4" fmla="*/ 0 w 5407025"/>
              <a:gd name="connsiteY4" fmla="*/ 0 h 7591425"/>
              <a:gd name="connsiteX0" fmla="*/ 0 w 5407025"/>
              <a:gd name="connsiteY0" fmla="*/ 7200 h 7598625"/>
              <a:gd name="connsiteX1" fmla="*/ 3304625 w 5407025"/>
              <a:gd name="connsiteY1" fmla="*/ 0 h 7598625"/>
              <a:gd name="connsiteX2" fmla="*/ 5407025 w 5407025"/>
              <a:gd name="connsiteY2" fmla="*/ 7598625 h 7598625"/>
              <a:gd name="connsiteX3" fmla="*/ 0 w 5407025"/>
              <a:gd name="connsiteY3" fmla="*/ 7598625 h 7598625"/>
              <a:gd name="connsiteX4" fmla="*/ 0 w 5407025"/>
              <a:gd name="connsiteY4" fmla="*/ 7200 h 7598625"/>
              <a:gd name="connsiteX0" fmla="*/ 0 w 5407025"/>
              <a:gd name="connsiteY0" fmla="*/ 7200 h 7598625"/>
              <a:gd name="connsiteX1" fmla="*/ 3304625 w 5407025"/>
              <a:gd name="connsiteY1" fmla="*/ 0 h 7598625"/>
              <a:gd name="connsiteX2" fmla="*/ 5407025 w 5407025"/>
              <a:gd name="connsiteY2" fmla="*/ 7598625 h 7598625"/>
              <a:gd name="connsiteX3" fmla="*/ 2102400 w 5407025"/>
              <a:gd name="connsiteY3" fmla="*/ 7598625 h 7598625"/>
              <a:gd name="connsiteX4" fmla="*/ 0 w 5407025"/>
              <a:gd name="connsiteY4" fmla="*/ 7200 h 75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7025" h="7598625">
                <a:moveTo>
                  <a:pt x="0" y="7200"/>
                </a:moveTo>
                <a:lnTo>
                  <a:pt x="3304625" y="0"/>
                </a:lnTo>
                <a:lnTo>
                  <a:pt x="5407025" y="7598625"/>
                </a:lnTo>
                <a:lnTo>
                  <a:pt x="2102400" y="7598625"/>
                </a:lnTo>
                <a:lnTo>
                  <a:pt x="0" y="7200"/>
                </a:lnTo>
                <a:close/>
              </a:path>
            </a:pathLst>
          </a:custGeom>
          <a:ln w="12700">
            <a:miter lim="400000"/>
          </a:ln>
          <a:extLst>
            <a:ext uri="{C572A759-6A51-4108-AA02-DFA0A04FC94B}">
              <ma14:wrappingTextBoxFlag xmlns="" xmlns:ma14="http://schemas.microsoft.com/office/mac/drawingml/2011/main" val="1"/>
            </a:ext>
          </a:extLst>
        </p:spPr>
        <p:txBody>
          <a:bodyPr/>
          <a:lstStyle/>
          <a:p>
            <a:endParaRPr lang="en-US"/>
          </a:p>
        </p:txBody>
      </p:sp>
      <p:sp>
        <p:nvSpPr>
          <p:cNvPr id="29" name="Shape 29"/>
          <p:cNvSpPr>
            <a:spLocks noGrp="1"/>
          </p:cNvSpPr>
          <p:nvPr>
            <p:ph type="body" sz="quarter" idx="1"/>
          </p:nvPr>
        </p:nvSpPr>
        <p:spPr>
          <a:xfrm>
            <a:off x="925429" y="3335357"/>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0" name="Shape 30"/>
          <p:cNvSpPr>
            <a:spLocks noGrp="1"/>
          </p:cNvSpPr>
          <p:nvPr>
            <p:ph type="title"/>
          </p:nvPr>
        </p:nvSpPr>
        <p:spPr>
          <a:xfrm>
            <a:off x="923563" y="2153294"/>
            <a:ext cx="2197216" cy="919481"/>
          </a:xfrm>
          <a:prstGeom prst="rect">
            <a:avLst/>
          </a:prstGeom>
        </p:spPr>
        <p:txBody>
          <a:bodyPr anchor="t"/>
          <a:lstStyle>
            <a:lvl1pPr>
              <a:defRPr sz="3000"/>
            </a:lvl1pPr>
          </a:lstStyle>
          <a:p>
            <a:r>
              <a:t>Title Text</a:t>
            </a:r>
          </a:p>
        </p:txBody>
      </p:sp>
      <p:sp>
        <p:nvSpPr>
          <p:cNvPr id="31" name="Shape 31"/>
          <p:cNvSpPr>
            <a:spLocks noGrp="1"/>
          </p:cNvSpPr>
          <p:nvPr>
            <p:ph type="sldNum" sz="quarter" idx="2"/>
          </p:nvPr>
        </p:nvSpPr>
        <p:spPr>
          <a:xfrm>
            <a:off x="842426" y="816754"/>
            <a:ext cx="591509" cy="602729"/>
          </a:xfrm>
          <a:prstGeom prst="rect">
            <a:avLst/>
          </a:prstGeom>
        </p:spPr>
        <p:txBody>
          <a:bodyPr/>
          <a:lstStyle>
            <a:lvl1pPr algn="r"/>
          </a:lstStyle>
          <a:p>
            <a:fld id="{86CB4B4D-7CA3-9044-876B-883B54F8677D}" type="slidenum">
              <a:t>‹#›</a:t>
            </a:fld>
            <a:endParaRPr/>
          </a:p>
        </p:txBody>
      </p:sp>
    </p:spTree>
    <p:extLst>
      <p:ext uri="{BB962C8B-B14F-4D97-AF65-F5344CB8AC3E}">
        <p14:creationId xmlns:p14="http://schemas.microsoft.com/office/powerpoint/2010/main" val="3101839748"/>
      </p:ext>
    </p:extLst>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Gallery Slide (1)">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7641432" y="950119"/>
            <a:ext cx="3602831" cy="2444750"/>
          </a:xfrm>
        </p:spPr>
        <p:txBody>
          <a:bodyPr/>
          <a:lstStyle/>
          <a:p>
            <a:endParaRPr lang="en-US"/>
          </a:p>
        </p:txBody>
      </p:sp>
      <p:sp>
        <p:nvSpPr>
          <p:cNvPr id="7" name="Picture Placeholder 6"/>
          <p:cNvSpPr>
            <a:spLocks noGrp="1"/>
          </p:cNvSpPr>
          <p:nvPr>
            <p:ph type="pic" sz="quarter" idx="11"/>
          </p:nvPr>
        </p:nvSpPr>
        <p:spPr>
          <a:xfrm>
            <a:off x="7641432" y="3455194"/>
            <a:ext cx="3602831" cy="2444750"/>
          </a:xfrm>
        </p:spPr>
        <p:txBody>
          <a:bodyPr/>
          <a:lstStyle/>
          <a:p>
            <a:endParaRPr lang="en-US"/>
          </a:p>
        </p:txBody>
      </p:sp>
      <p:sp>
        <p:nvSpPr>
          <p:cNvPr id="11" name="Shape 11"/>
          <p:cNvSpPr>
            <a:spLocks noGrp="1"/>
          </p:cNvSpPr>
          <p:nvPr>
            <p:ph type="body" sz="quarter" idx="1"/>
          </p:nvPr>
        </p:nvSpPr>
        <p:spPr>
          <a:xfrm>
            <a:off x="3553990"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45713906"/>
      </p:ext>
    </p:extLst>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type="tx">
  <p:cSld name="Gallery slide (2)">
    <p:spTree>
      <p:nvGrpSpPr>
        <p:cNvPr id="1" name=""/>
        <p:cNvGrpSpPr/>
        <p:nvPr/>
      </p:nvGrpSpPr>
      <p:grpSpPr>
        <a:xfrm>
          <a:off x="0" y="0"/>
          <a:ext cx="0" cy="0"/>
          <a:chOff x="0" y="0"/>
          <a:chExt cx="0" cy="0"/>
        </a:xfrm>
      </p:grpSpPr>
      <p:sp>
        <p:nvSpPr>
          <p:cNvPr id="160" name="Shape 160"/>
          <p:cNvSpPr>
            <a:spLocks noGrp="1"/>
          </p:cNvSpPr>
          <p:nvPr>
            <p:ph type="body" sz="quarter" idx="1"/>
          </p:nvPr>
        </p:nvSpPr>
        <p:spPr>
          <a:xfrm>
            <a:off x="8404175"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61" name="Shape 161"/>
          <p:cNvSpPr>
            <a:spLocks noGrp="1"/>
          </p:cNvSpPr>
          <p:nvPr>
            <p:ph type="pic" sz="half" idx="13"/>
          </p:nvPr>
        </p:nvSpPr>
        <p:spPr>
          <a:xfrm>
            <a:off x="3816539" y="-1407"/>
            <a:ext cx="3594256" cy="6860814"/>
          </a:xfrm>
          <a:prstGeom prst="rect">
            <a:avLst/>
          </a:prstGeom>
        </p:spPr>
        <p:txBody>
          <a:bodyPr lIns="91439" tIns="45719" rIns="91439" bIns="45719" anchor="t">
            <a:noAutofit/>
          </a:bodyPr>
          <a:lstStyle/>
          <a:p>
            <a:endParaRPr/>
          </a:p>
        </p:txBody>
      </p:sp>
      <p:sp>
        <p:nvSpPr>
          <p:cNvPr id="162" name="Shape 162"/>
          <p:cNvSpPr/>
          <p:nvPr/>
        </p:nvSpPr>
        <p:spPr>
          <a:xfrm>
            <a:off x="-1096" y="-1407"/>
            <a:ext cx="3816649" cy="6860814"/>
          </a:xfrm>
          <a:prstGeom prst="rect">
            <a:avLst/>
          </a:prstGeom>
          <a:solidFill>
            <a:srgbClr val="222328"/>
          </a:solidFill>
          <a:ln w="12700">
            <a:miter lim="400000"/>
          </a:ln>
        </p:spPr>
        <p:txBody>
          <a:bodyPr lIns="25400" tIns="25400" rIns="25400" bIns="25400" anchor="ctr"/>
          <a:lstStyle/>
          <a:p>
            <a:pPr>
              <a:defRPr sz="3200">
                <a:solidFill>
                  <a:srgbClr val="FFFFFF"/>
                </a:solidFill>
                <a:latin typeface="+mj-lt"/>
                <a:ea typeface="+mj-ea"/>
                <a:cs typeface="+mj-cs"/>
                <a:sym typeface="Open Sans"/>
              </a:defRPr>
            </a:pPr>
            <a:endParaRPr sz="1600"/>
          </a:p>
        </p:txBody>
      </p:sp>
      <p:sp>
        <p:nvSpPr>
          <p:cNvPr id="163" name="Shape 163"/>
          <p:cNvSpPr>
            <a:spLocks noGrp="1"/>
          </p:cNvSpPr>
          <p:nvPr>
            <p:ph type="title"/>
          </p:nvPr>
        </p:nvSpPr>
        <p:spPr>
          <a:xfrm>
            <a:off x="936263" y="2653967"/>
            <a:ext cx="2101222" cy="1550066"/>
          </a:xfrm>
          <a:prstGeom prst="rect">
            <a:avLst/>
          </a:prstGeom>
        </p:spPr>
        <p:txBody>
          <a:bodyPr anchor="t"/>
          <a:lstStyle>
            <a:lvl1pPr>
              <a:defRPr>
                <a:solidFill>
                  <a:srgbClr val="FFFFFF"/>
                </a:solidFill>
              </a:defRPr>
            </a:lvl1pPr>
          </a:lstStyle>
          <a:p>
            <a:r>
              <a:t>Title Text</a:t>
            </a:r>
          </a:p>
        </p:txBody>
      </p:sp>
      <p:sp>
        <p:nvSpPr>
          <p:cNvPr id="164" name="Shape 164"/>
          <p:cNvSpPr>
            <a:spLocks noGrp="1"/>
          </p:cNvSpPr>
          <p:nvPr>
            <p:ph type="sldNum" sz="quarter" idx="2"/>
          </p:nvPr>
        </p:nvSpPr>
        <p:spPr>
          <a:xfrm>
            <a:off x="892914" y="816754"/>
            <a:ext cx="591509" cy="602729"/>
          </a:xfrm>
          <a:prstGeom prst="rect">
            <a:avLst/>
          </a:prstGeom>
        </p:spPr>
        <p:txBody>
          <a:bodyPr/>
          <a:lstStyle>
            <a:lvl1pPr>
              <a:defRPr>
                <a:solidFill>
                  <a:srgbClr val="393A3A"/>
                </a:solidFill>
              </a:defRPr>
            </a:lvl1pPr>
          </a:lstStyle>
          <a:p>
            <a:fld id="{86CB4B4D-7CA3-9044-876B-883B54F8677D}" type="slidenum">
              <a:t>‹#›</a:t>
            </a:fld>
            <a:endParaRPr/>
          </a:p>
        </p:txBody>
      </p:sp>
    </p:spTree>
    <p:extLst>
      <p:ext uri="{BB962C8B-B14F-4D97-AF65-F5344CB8AC3E}">
        <p14:creationId xmlns:p14="http://schemas.microsoft.com/office/powerpoint/2010/main" val="855221346"/>
      </p:ext>
    </p:extLst>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Gallery slide (3)">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8040921" y="1273969"/>
            <a:ext cx="2095267" cy="2095500"/>
          </a:xfrm>
          <a:prstGeom prst="diamond">
            <a:avLst/>
          </a:prstGeom>
        </p:spPr>
        <p:txBody>
          <a:bodyPr/>
          <a:lstStyle/>
          <a:p>
            <a:endParaRPr lang="en-US"/>
          </a:p>
        </p:txBody>
      </p:sp>
      <p:sp>
        <p:nvSpPr>
          <p:cNvPr id="14" name="Picture Placeholder 3"/>
          <p:cNvSpPr>
            <a:spLocks noGrp="1"/>
          </p:cNvSpPr>
          <p:nvPr>
            <p:ph type="pic" sz="quarter" idx="11"/>
          </p:nvPr>
        </p:nvSpPr>
        <p:spPr>
          <a:xfrm>
            <a:off x="6936828" y="2383564"/>
            <a:ext cx="2095267" cy="2095500"/>
          </a:xfrm>
          <a:prstGeom prst="diamond">
            <a:avLst/>
          </a:prstGeom>
        </p:spPr>
        <p:txBody>
          <a:bodyPr/>
          <a:lstStyle/>
          <a:p>
            <a:endParaRPr lang="en-US"/>
          </a:p>
        </p:txBody>
      </p:sp>
      <p:sp>
        <p:nvSpPr>
          <p:cNvPr id="15" name="Picture Placeholder 3"/>
          <p:cNvSpPr>
            <a:spLocks noGrp="1"/>
          </p:cNvSpPr>
          <p:nvPr>
            <p:ph type="pic" sz="quarter" idx="12"/>
          </p:nvPr>
        </p:nvSpPr>
        <p:spPr>
          <a:xfrm>
            <a:off x="8040687" y="3493158"/>
            <a:ext cx="2095267" cy="2095500"/>
          </a:xfrm>
          <a:prstGeom prst="diamond">
            <a:avLst/>
          </a:prstGeom>
        </p:spPr>
        <p:txBody>
          <a:bodyPr/>
          <a:lstStyle/>
          <a:p>
            <a:endParaRPr lang="en-US"/>
          </a:p>
        </p:txBody>
      </p:sp>
      <p:sp>
        <p:nvSpPr>
          <p:cNvPr id="16" name="Picture Placeholder 3"/>
          <p:cNvSpPr>
            <a:spLocks noGrp="1"/>
          </p:cNvSpPr>
          <p:nvPr>
            <p:ph type="pic" sz="quarter" idx="13"/>
          </p:nvPr>
        </p:nvSpPr>
        <p:spPr>
          <a:xfrm>
            <a:off x="9152115" y="2385985"/>
            <a:ext cx="2095267" cy="2095500"/>
          </a:xfrm>
          <a:prstGeom prst="diamond">
            <a:avLst/>
          </a:prstGeom>
        </p:spPr>
        <p:txBody>
          <a:bodyPr/>
          <a:lstStyle/>
          <a:p>
            <a:endParaRPr lang="en-US"/>
          </a:p>
        </p:txBody>
      </p:sp>
      <p:sp>
        <p:nvSpPr>
          <p:cNvPr id="11" name="Shape 11"/>
          <p:cNvSpPr>
            <a:spLocks noGrp="1"/>
          </p:cNvSpPr>
          <p:nvPr>
            <p:ph type="body" sz="quarter" idx="1"/>
          </p:nvPr>
        </p:nvSpPr>
        <p:spPr>
          <a:xfrm>
            <a:off x="3553990"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87224313"/>
      </p:ext>
    </p:extLst>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Gallery slide (4)">
    <p:spTree>
      <p:nvGrpSpPr>
        <p:cNvPr id="1" name=""/>
        <p:cNvGrpSpPr/>
        <p:nvPr/>
      </p:nvGrpSpPr>
      <p:grpSpPr>
        <a:xfrm>
          <a:off x="0" y="0"/>
          <a:ext cx="0" cy="0"/>
          <a:chOff x="0" y="0"/>
          <a:chExt cx="0" cy="0"/>
        </a:xfrm>
      </p:grpSpPr>
      <p:sp>
        <p:nvSpPr>
          <p:cNvPr id="10" name="Picture Placeholder 8"/>
          <p:cNvSpPr>
            <a:spLocks noGrp="1"/>
          </p:cNvSpPr>
          <p:nvPr>
            <p:ph type="pic" sz="quarter" idx="11"/>
          </p:nvPr>
        </p:nvSpPr>
        <p:spPr>
          <a:xfrm>
            <a:off x="7396975" y="1477527"/>
            <a:ext cx="3888502" cy="3888502"/>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a:p>
        </p:txBody>
      </p:sp>
      <p:sp>
        <p:nvSpPr>
          <p:cNvPr id="11" name="Shape 11"/>
          <p:cNvSpPr>
            <a:spLocks noGrp="1"/>
          </p:cNvSpPr>
          <p:nvPr>
            <p:ph type="body" sz="quarter" idx="1"/>
          </p:nvPr>
        </p:nvSpPr>
        <p:spPr>
          <a:xfrm>
            <a:off x="3553990"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2" name="Shape 12"/>
          <p:cNvSpPr>
            <a:spLocks noGrp="1"/>
          </p:cNvSpPr>
          <p:nvPr>
            <p:ph type="title"/>
          </p:nvPr>
        </p:nvSpPr>
        <p:spPr>
          <a:xfrm>
            <a:off x="936263" y="2653967"/>
            <a:ext cx="2101222" cy="1550066"/>
          </a:xfrm>
          <a:prstGeom prst="rect">
            <a:avLst/>
          </a:prstGeom>
        </p:spPr>
        <p:txBody>
          <a:bodyPr anchor="t"/>
          <a:lstStyle/>
          <a:p>
            <a:r>
              <a:t>Title Text</a:t>
            </a:r>
          </a:p>
        </p:txBody>
      </p:sp>
      <p:sp>
        <p:nvSpPr>
          <p:cNvPr id="13" name="Shape 1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937035465"/>
      </p:ext>
    </p:extLst>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type="tx">
  <p:cSld name="Gallery slide (5)">
    <p:spTree>
      <p:nvGrpSpPr>
        <p:cNvPr id="1" name=""/>
        <p:cNvGrpSpPr/>
        <p:nvPr/>
      </p:nvGrpSpPr>
      <p:grpSpPr>
        <a:xfrm>
          <a:off x="0" y="0"/>
          <a:ext cx="0" cy="0"/>
          <a:chOff x="0" y="0"/>
          <a:chExt cx="0" cy="0"/>
        </a:xfrm>
      </p:grpSpPr>
      <p:sp>
        <p:nvSpPr>
          <p:cNvPr id="171" name="Shape 171"/>
          <p:cNvSpPr/>
          <p:nvPr/>
        </p:nvSpPr>
        <p:spPr>
          <a:xfrm>
            <a:off x="-1570" y="-2105"/>
            <a:ext cx="4397315" cy="6862209"/>
          </a:xfrm>
          <a:prstGeom prst="rect">
            <a:avLst/>
          </a:prstGeom>
          <a:solidFill>
            <a:srgbClr val="222328"/>
          </a:solidFill>
          <a:ln w="12700">
            <a:miter lim="400000"/>
          </a:ln>
        </p:spPr>
        <p:txBody>
          <a:bodyPr lIns="25400" tIns="25400" rIns="25400" bIns="25400" anchor="ctr"/>
          <a:lstStyle/>
          <a:p>
            <a:pPr>
              <a:defRPr sz="3200">
                <a:solidFill>
                  <a:srgbClr val="FFFFFF"/>
                </a:solidFill>
                <a:latin typeface="+mj-lt"/>
                <a:ea typeface="+mj-ea"/>
                <a:cs typeface="+mj-cs"/>
                <a:sym typeface="Open Sans"/>
              </a:defRPr>
            </a:pPr>
            <a:endParaRPr sz="1600"/>
          </a:p>
        </p:txBody>
      </p:sp>
      <p:sp>
        <p:nvSpPr>
          <p:cNvPr id="172" name="Shape 172"/>
          <p:cNvSpPr>
            <a:spLocks noGrp="1"/>
          </p:cNvSpPr>
          <p:nvPr>
            <p:ph type="pic" sz="half" idx="13"/>
          </p:nvPr>
        </p:nvSpPr>
        <p:spPr>
          <a:xfrm>
            <a:off x="-1570" y="-2105"/>
            <a:ext cx="4397315" cy="6862209"/>
          </a:xfrm>
          <a:prstGeom prst="rect">
            <a:avLst/>
          </a:prstGeom>
        </p:spPr>
        <p:txBody>
          <a:bodyPr lIns="91439" tIns="45719" rIns="91439" bIns="45719" anchor="t">
            <a:noAutofit/>
          </a:bodyPr>
          <a:lstStyle/>
          <a:p>
            <a:endParaRPr/>
          </a:p>
        </p:txBody>
      </p:sp>
      <p:sp>
        <p:nvSpPr>
          <p:cNvPr id="173" name="Shape 173"/>
          <p:cNvSpPr>
            <a:spLocks noGrp="1"/>
          </p:cNvSpPr>
          <p:nvPr>
            <p:ph type="body" sz="quarter" idx="1"/>
          </p:nvPr>
        </p:nvSpPr>
        <p:spPr>
          <a:xfrm>
            <a:off x="5563364" y="2629535"/>
            <a:ext cx="2838550" cy="1598931"/>
          </a:xfrm>
          <a:prstGeom prst="rect">
            <a:avLst/>
          </a:prstGeom>
        </p:spPr>
        <p:txBody>
          <a:bodyPr anchor="t">
            <a:noAutofit/>
          </a:bodyPr>
          <a:lstStyle>
            <a:lvl1pPr marL="0" indent="0" algn="r">
              <a:spcBef>
                <a:spcPts val="0"/>
              </a:spcBef>
              <a:buSzTx/>
              <a:buNone/>
            </a:lvl1pPr>
            <a:lvl2pPr marL="0" indent="114300" algn="r">
              <a:spcBef>
                <a:spcPts val="0"/>
              </a:spcBef>
              <a:buSzTx/>
              <a:buNone/>
            </a:lvl2pPr>
            <a:lvl3pPr marL="0" indent="228600" algn="r">
              <a:spcBef>
                <a:spcPts val="0"/>
              </a:spcBef>
              <a:buSzTx/>
              <a:buNone/>
            </a:lvl3pPr>
            <a:lvl4pPr marL="0" indent="342900" algn="r">
              <a:spcBef>
                <a:spcPts val="0"/>
              </a:spcBef>
              <a:buSzTx/>
              <a:buNone/>
            </a:lvl4pPr>
            <a:lvl5pPr marL="0" indent="457200" algn="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74" name="Shape 174"/>
          <p:cNvSpPr>
            <a:spLocks noGrp="1"/>
          </p:cNvSpPr>
          <p:nvPr>
            <p:ph type="title"/>
          </p:nvPr>
        </p:nvSpPr>
        <p:spPr>
          <a:xfrm>
            <a:off x="9177988" y="2653967"/>
            <a:ext cx="2101222" cy="1598931"/>
          </a:xfrm>
          <a:prstGeom prst="rect">
            <a:avLst/>
          </a:prstGeom>
        </p:spPr>
        <p:txBody>
          <a:bodyPr anchor="t"/>
          <a:lstStyle>
            <a:lvl1pPr algn="r"/>
          </a:lstStyle>
          <a:p>
            <a:r>
              <a:t>Title Text</a:t>
            </a:r>
          </a:p>
        </p:txBody>
      </p:sp>
      <p:sp>
        <p:nvSpPr>
          <p:cNvPr id="175" name="Shape 175"/>
          <p:cNvSpPr>
            <a:spLocks noGrp="1"/>
          </p:cNvSpPr>
          <p:nvPr>
            <p:ph type="sldNum" sz="quarter" idx="2"/>
          </p:nvPr>
        </p:nvSpPr>
        <p:spPr>
          <a:xfrm>
            <a:off x="10802366" y="816754"/>
            <a:ext cx="591509" cy="602729"/>
          </a:xfrm>
          <a:prstGeom prst="rect">
            <a:avLst/>
          </a:prstGeom>
        </p:spPr>
        <p:txBody>
          <a:bodyPr/>
          <a:lstStyle>
            <a:lvl1pPr algn="l"/>
          </a:lstStyle>
          <a:p>
            <a:fld id="{86CB4B4D-7CA3-9044-876B-883B54F8677D}" type="slidenum">
              <a:t>‹#›</a:t>
            </a:fld>
            <a:endParaRPr/>
          </a:p>
        </p:txBody>
      </p:sp>
    </p:spTree>
    <p:extLst>
      <p:ext uri="{BB962C8B-B14F-4D97-AF65-F5344CB8AC3E}">
        <p14:creationId xmlns:p14="http://schemas.microsoft.com/office/powerpoint/2010/main" val="1737293532"/>
      </p:ext>
    </p:extLst>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type="tx">
  <p:cSld name="Gallery slide (6)">
    <p:spTree>
      <p:nvGrpSpPr>
        <p:cNvPr id="1" name=""/>
        <p:cNvGrpSpPr/>
        <p:nvPr/>
      </p:nvGrpSpPr>
      <p:grpSpPr>
        <a:xfrm>
          <a:off x="0" y="0"/>
          <a:ext cx="0" cy="0"/>
          <a:chOff x="0" y="0"/>
          <a:chExt cx="0" cy="0"/>
        </a:xfrm>
      </p:grpSpPr>
      <p:sp>
        <p:nvSpPr>
          <p:cNvPr id="182" name="Shape 182"/>
          <p:cNvSpPr>
            <a:spLocks noGrp="1"/>
          </p:cNvSpPr>
          <p:nvPr>
            <p:ph type="pic" idx="13"/>
          </p:nvPr>
        </p:nvSpPr>
        <p:spPr>
          <a:xfrm>
            <a:off x="1065" y="3754140"/>
            <a:ext cx="12189870" cy="3110914"/>
          </a:xfrm>
          <a:prstGeom prst="rect">
            <a:avLst/>
          </a:prstGeom>
        </p:spPr>
        <p:txBody>
          <a:bodyPr lIns="91439" tIns="45719" rIns="91439" bIns="45719" anchor="t">
            <a:noAutofit/>
          </a:bodyPr>
          <a:lstStyle/>
          <a:p>
            <a:endParaRPr/>
          </a:p>
        </p:txBody>
      </p:sp>
      <p:sp>
        <p:nvSpPr>
          <p:cNvPr id="183" name="Shape 183"/>
          <p:cNvSpPr>
            <a:spLocks noGrp="1"/>
          </p:cNvSpPr>
          <p:nvPr>
            <p:ph type="body" sz="quarter" idx="1"/>
          </p:nvPr>
        </p:nvSpPr>
        <p:spPr>
          <a:xfrm>
            <a:off x="927909" y="2092542"/>
            <a:ext cx="4246011" cy="89789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84" name="Shape 184"/>
          <p:cNvSpPr>
            <a:spLocks noGrp="1"/>
          </p:cNvSpPr>
          <p:nvPr>
            <p:ph type="title"/>
          </p:nvPr>
        </p:nvSpPr>
        <p:spPr>
          <a:xfrm>
            <a:off x="8254720" y="3402764"/>
            <a:ext cx="1042702" cy="702311"/>
          </a:xfrm>
          <a:prstGeom prst="rect">
            <a:avLst/>
          </a:prstGeom>
        </p:spPr>
        <p:txBody>
          <a:bodyPr anchor="t"/>
          <a:lstStyle>
            <a:lvl1pPr algn="ctr">
              <a:defRPr sz="2250">
                <a:solidFill>
                  <a:srgbClr val="FFFFFF"/>
                </a:solidFill>
              </a:defRPr>
            </a:lvl1pPr>
          </a:lstStyle>
          <a:p>
            <a:r>
              <a:t>Title Text</a:t>
            </a:r>
          </a:p>
        </p:txBody>
      </p:sp>
      <p:sp>
        <p:nvSpPr>
          <p:cNvPr id="185" name="Shape 185"/>
          <p:cNvSpPr>
            <a:spLocks noGrp="1"/>
          </p:cNvSpPr>
          <p:nvPr>
            <p:ph type="sldNum" sz="quarter" idx="2"/>
          </p:nvPr>
        </p:nvSpPr>
        <p:spPr>
          <a:xfrm>
            <a:off x="849625" y="816754"/>
            <a:ext cx="591509" cy="602729"/>
          </a:xfrm>
          <a:prstGeom prst="rect">
            <a:avLst/>
          </a:prstGeom>
        </p:spPr>
        <p:txBody>
          <a:bodyPr/>
          <a:lstStyle>
            <a:lvl1pPr algn="r"/>
          </a:lstStyle>
          <a:p>
            <a:fld id="{86CB4B4D-7CA3-9044-876B-883B54F8677D}" type="slidenum">
              <a:t>‹#›</a:t>
            </a:fld>
            <a:endParaRPr/>
          </a:p>
        </p:txBody>
      </p:sp>
    </p:spTree>
    <p:extLst>
      <p:ext uri="{BB962C8B-B14F-4D97-AF65-F5344CB8AC3E}">
        <p14:creationId xmlns:p14="http://schemas.microsoft.com/office/powerpoint/2010/main" val="2743860352"/>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38C0B16-8FBD-466C-BA79-7ABE1DCED7F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BA693F2A-B97C-4AC1-A430-B3FA8FDE13C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01831E0-CAE8-4275-A16C-0E2A8CC56A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4E40586D-94B8-4A45-B619-A7CA79518D7E}"/>
              </a:ext>
            </a:extLst>
          </p:cNvPr>
          <p:cNvSpPr>
            <a:spLocks noGrp="1"/>
          </p:cNvSpPr>
          <p:nvPr>
            <p:ph type="dt" sz="half" idx="10"/>
          </p:nvPr>
        </p:nvSpPr>
        <p:spPr/>
        <p:txBody>
          <a:bodyPr/>
          <a:lstStyle/>
          <a:p>
            <a:fld id="{4F6BBA66-6E72-4469-AAC4-C58D000EC76F}" type="datetimeFigureOut">
              <a:rPr lang="zh-CN" altLang="en-US" smtClean="0"/>
              <a:t>2017/11/6</a:t>
            </a:fld>
            <a:endParaRPr lang="zh-CN" altLang="en-US"/>
          </a:p>
        </p:txBody>
      </p:sp>
      <p:sp>
        <p:nvSpPr>
          <p:cNvPr id="6" name="页脚占位符 5">
            <a:extLst>
              <a:ext uri="{FF2B5EF4-FFF2-40B4-BE49-F238E27FC236}">
                <a16:creationId xmlns:a16="http://schemas.microsoft.com/office/drawing/2014/main" xmlns="" id="{BC10CB40-2AB2-46E2-A66E-0C5A2D1B1FD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6F67829-1829-4356-9BBA-E92B156FDF27}"/>
              </a:ext>
            </a:extLst>
          </p:cNvPr>
          <p:cNvSpPr>
            <a:spLocks noGrp="1"/>
          </p:cNvSpPr>
          <p:nvPr>
            <p:ph type="sldNum" sz="quarter" idx="12"/>
          </p:nvPr>
        </p:nvSpPr>
        <p:spPr/>
        <p:txBody>
          <a:bodyPr/>
          <a:lstStyle/>
          <a:p>
            <a:fld id="{0C97A223-75F9-4BD7-9AF0-8AF20E91B468}" type="slidenum">
              <a:rPr lang="zh-CN" altLang="en-US" smtClean="0"/>
              <a:t>‹#›</a:t>
            </a:fld>
            <a:endParaRPr lang="zh-CN" altLang="en-US"/>
          </a:p>
        </p:txBody>
      </p:sp>
    </p:spTree>
    <p:extLst>
      <p:ext uri="{BB962C8B-B14F-4D97-AF65-F5344CB8AC3E}">
        <p14:creationId xmlns:p14="http://schemas.microsoft.com/office/powerpoint/2010/main" val="8824711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x">
  <p:cSld name="Gallery slide (7)">
    <p:spTree>
      <p:nvGrpSpPr>
        <p:cNvPr id="1" name=""/>
        <p:cNvGrpSpPr/>
        <p:nvPr/>
      </p:nvGrpSpPr>
      <p:grpSpPr>
        <a:xfrm>
          <a:off x="0" y="0"/>
          <a:ext cx="0" cy="0"/>
          <a:chOff x="0" y="0"/>
          <a:chExt cx="0" cy="0"/>
        </a:xfrm>
      </p:grpSpPr>
      <p:sp>
        <p:nvSpPr>
          <p:cNvPr id="192" name="Shape 192"/>
          <p:cNvSpPr/>
          <p:nvPr/>
        </p:nvSpPr>
        <p:spPr>
          <a:xfrm>
            <a:off x="7564031" y="-2105"/>
            <a:ext cx="4638103" cy="6862209"/>
          </a:xfrm>
          <a:prstGeom prst="rect">
            <a:avLst/>
          </a:prstGeom>
          <a:solidFill>
            <a:srgbClr val="222328"/>
          </a:solidFill>
          <a:ln w="12700">
            <a:miter lim="400000"/>
          </a:ln>
        </p:spPr>
        <p:txBody>
          <a:bodyPr lIns="25400" tIns="25400" rIns="25400" bIns="25400" anchor="ctr"/>
          <a:lstStyle/>
          <a:p>
            <a:pPr>
              <a:defRPr sz="3200">
                <a:solidFill>
                  <a:srgbClr val="FFFFFF"/>
                </a:solidFill>
                <a:latin typeface="+mj-lt"/>
                <a:ea typeface="+mj-ea"/>
                <a:cs typeface="+mj-cs"/>
                <a:sym typeface="Open Sans"/>
              </a:defRPr>
            </a:pPr>
            <a:endParaRPr sz="1600"/>
          </a:p>
        </p:txBody>
      </p:sp>
      <p:sp>
        <p:nvSpPr>
          <p:cNvPr id="193" name="Shape 193"/>
          <p:cNvSpPr>
            <a:spLocks noGrp="1"/>
          </p:cNvSpPr>
          <p:nvPr>
            <p:ph type="pic" sz="half" idx="13"/>
          </p:nvPr>
        </p:nvSpPr>
        <p:spPr>
          <a:xfrm>
            <a:off x="7564837" y="-2104"/>
            <a:ext cx="4636518" cy="6862209"/>
          </a:xfrm>
          <a:prstGeom prst="rect">
            <a:avLst/>
          </a:prstGeom>
        </p:spPr>
        <p:txBody>
          <a:bodyPr lIns="91439" tIns="45719" rIns="91439" bIns="45719" anchor="t">
            <a:noAutofit/>
          </a:bodyPr>
          <a:lstStyle/>
          <a:p>
            <a:endParaRPr/>
          </a:p>
        </p:txBody>
      </p:sp>
      <p:sp>
        <p:nvSpPr>
          <p:cNvPr id="194" name="Shape 194"/>
          <p:cNvSpPr>
            <a:spLocks noGrp="1"/>
          </p:cNvSpPr>
          <p:nvPr>
            <p:ph type="title"/>
          </p:nvPr>
        </p:nvSpPr>
        <p:spPr>
          <a:xfrm>
            <a:off x="4542764" y="2763520"/>
            <a:ext cx="1799133" cy="1330961"/>
          </a:xfrm>
          <a:prstGeom prst="rect">
            <a:avLst/>
          </a:prstGeom>
        </p:spPr>
        <p:txBody>
          <a:bodyPr anchor="t"/>
          <a:lstStyle>
            <a:lvl1pPr>
              <a:defRPr sz="3000"/>
            </a:lvl1pPr>
          </a:lstStyle>
          <a:p>
            <a:r>
              <a:t>Title Text</a:t>
            </a:r>
          </a:p>
        </p:txBody>
      </p:sp>
      <p:sp>
        <p:nvSpPr>
          <p:cNvPr id="195" name="Shape 195"/>
          <p:cNvSpPr>
            <a:spLocks noGrp="1"/>
          </p:cNvSpPr>
          <p:nvPr>
            <p:ph type="body" sz="quarter" idx="1"/>
          </p:nvPr>
        </p:nvSpPr>
        <p:spPr>
          <a:xfrm>
            <a:off x="935886" y="2653967"/>
            <a:ext cx="2838550" cy="1598931"/>
          </a:xfrm>
          <a:prstGeom prst="rect">
            <a:avLst/>
          </a:prstGeom>
        </p:spPr>
        <p:txBody>
          <a:bodyPr anchor="t">
            <a:noAutofit/>
          </a:bodyPr>
          <a:lstStyle>
            <a:lvl1pPr marL="0" indent="0" algn="r">
              <a:spcBef>
                <a:spcPts val="0"/>
              </a:spcBef>
              <a:buSzTx/>
              <a:buNone/>
            </a:lvl1pPr>
            <a:lvl2pPr marL="0" indent="114300" algn="r">
              <a:spcBef>
                <a:spcPts val="0"/>
              </a:spcBef>
              <a:buSzTx/>
              <a:buNone/>
            </a:lvl2pPr>
            <a:lvl3pPr marL="0" indent="228600" algn="r">
              <a:spcBef>
                <a:spcPts val="0"/>
              </a:spcBef>
              <a:buSzTx/>
              <a:buNone/>
            </a:lvl3pPr>
            <a:lvl4pPr marL="0" indent="342900" algn="r">
              <a:spcBef>
                <a:spcPts val="0"/>
              </a:spcBef>
              <a:buSzTx/>
              <a:buNone/>
            </a:lvl4pPr>
            <a:lvl5pPr marL="0" indent="457200" algn="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196" name="Shape 196"/>
          <p:cNvSpPr>
            <a:spLocks noGrp="1"/>
          </p:cNvSpPr>
          <p:nvPr>
            <p:ph type="sldNum" sz="quarter" idx="2"/>
          </p:nvPr>
        </p:nvSpPr>
        <p:spPr>
          <a:xfrm>
            <a:off x="10802366" y="816754"/>
            <a:ext cx="591509" cy="602729"/>
          </a:xfrm>
          <a:prstGeom prst="rect">
            <a:avLst/>
          </a:prstGeom>
        </p:spPr>
        <p:txBody>
          <a:bodyPr/>
          <a:lstStyle>
            <a:lvl1pPr algn="l"/>
          </a:lstStyle>
          <a:p>
            <a:fld id="{86CB4B4D-7CA3-9044-876B-883B54F8677D}" type="slidenum">
              <a:t>‹#›</a:t>
            </a:fld>
            <a:endParaRPr/>
          </a:p>
        </p:txBody>
      </p:sp>
    </p:spTree>
    <p:extLst>
      <p:ext uri="{BB962C8B-B14F-4D97-AF65-F5344CB8AC3E}">
        <p14:creationId xmlns:p14="http://schemas.microsoft.com/office/powerpoint/2010/main" val="1692770554"/>
      </p:ext>
    </p:extLst>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Gallery slide (8)">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954088" y="952500"/>
            <a:ext cx="5141913" cy="4953000"/>
          </a:xfrm>
        </p:spPr>
        <p:txBody>
          <a:bodyPr/>
          <a:lstStyle/>
          <a:p>
            <a:endParaRPr lang="en-US"/>
          </a:p>
        </p:txBody>
      </p:sp>
      <p:sp>
        <p:nvSpPr>
          <p:cNvPr id="7" name="Picture Placeholder 6"/>
          <p:cNvSpPr>
            <a:spLocks noGrp="1"/>
          </p:cNvSpPr>
          <p:nvPr>
            <p:ph type="pic" sz="quarter" idx="11"/>
          </p:nvPr>
        </p:nvSpPr>
        <p:spPr>
          <a:xfrm>
            <a:off x="6096000" y="952500"/>
            <a:ext cx="5143500" cy="4953000"/>
          </a:xfrm>
        </p:spPr>
        <p:txBody>
          <a:bodyPr/>
          <a:lstStyle/>
          <a:p>
            <a:endParaRPr lang="en-US"/>
          </a:p>
        </p:txBody>
      </p:sp>
      <p:sp>
        <p:nvSpPr>
          <p:cNvPr id="322" name="Shape 32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034156684"/>
      </p:ext>
    </p:extLst>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type="tx">
  <p:cSld name="Gallery slide (9)">
    <p:spTree>
      <p:nvGrpSpPr>
        <p:cNvPr id="1" name=""/>
        <p:cNvGrpSpPr/>
        <p:nvPr/>
      </p:nvGrpSpPr>
      <p:grpSpPr>
        <a:xfrm>
          <a:off x="0" y="0"/>
          <a:ext cx="0" cy="0"/>
          <a:chOff x="0" y="0"/>
          <a:chExt cx="0" cy="0"/>
        </a:xfrm>
      </p:grpSpPr>
      <p:sp>
        <p:nvSpPr>
          <p:cNvPr id="203" name="Shape 203"/>
          <p:cNvSpPr>
            <a:spLocks noGrp="1"/>
          </p:cNvSpPr>
          <p:nvPr>
            <p:ph type="body" sz="quarter" idx="1"/>
          </p:nvPr>
        </p:nvSpPr>
        <p:spPr>
          <a:xfrm>
            <a:off x="7019873" y="3224943"/>
            <a:ext cx="4217970" cy="113157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204" name="Shape 204"/>
          <p:cNvSpPr>
            <a:spLocks noGrp="1"/>
          </p:cNvSpPr>
          <p:nvPr>
            <p:ph type="title"/>
          </p:nvPr>
        </p:nvSpPr>
        <p:spPr>
          <a:xfrm>
            <a:off x="7007003" y="2501487"/>
            <a:ext cx="3211039" cy="438151"/>
          </a:xfrm>
          <a:prstGeom prst="rect">
            <a:avLst/>
          </a:prstGeom>
        </p:spPr>
        <p:txBody>
          <a:bodyPr anchor="t"/>
          <a:lstStyle>
            <a:lvl1pPr>
              <a:defRPr sz="2500"/>
            </a:lvl1pPr>
          </a:lstStyle>
          <a:p>
            <a:r>
              <a:t>Title Text</a:t>
            </a:r>
          </a:p>
        </p:txBody>
      </p:sp>
      <p:sp>
        <p:nvSpPr>
          <p:cNvPr id="205" name="Shape 205"/>
          <p:cNvSpPr>
            <a:spLocks noGrp="1"/>
          </p:cNvSpPr>
          <p:nvPr>
            <p:ph type="pic" sz="quarter" idx="13"/>
          </p:nvPr>
        </p:nvSpPr>
        <p:spPr>
          <a:xfrm>
            <a:off x="957178" y="965269"/>
            <a:ext cx="4570837" cy="1548735"/>
          </a:xfrm>
          <a:prstGeom prst="rect">
            <a:avLst/>
          </a:prstGeom>
        </p:spPr>
        <p:txBody>
          <a:bodyPr lIns="91439" tIns="45719" rIns="91439" bIns="45719" anchor="t">
            <a:noAutofit/>
          </a:bodyPr>
          <a:lstStyle/>
          <a:p>
            <a:endParaRPr/>
          </a:p>
        </p:txBody>
      </p:sp>
      <p:sp>
        <p:nvSpPr>
          <p:cNvPr id="206" name="Shape 206"/>
          <p:cNvSpPr>
            <a:spLocks noGrp="1"/>
          </p:cNvSpPr>
          <p:nvPr>
            <p:ph type="pic" sz="quarter" idx="14"/>
          </p:nvPr>
        </p:nvSpPr>
        <p:spPr>
          <a:xfrm>
            <a:off x="957178" y="2624534"/>
            <a:ext cx="2222501" cy="3268197"/>
          </a:xfrm>
          <a:prstGeom prst="rect">
            <a:avLst/>
          </a:prstGeom>
        </p:spPr>
        <p:txBody>
          <a:bodyPr lIns="91439" tIns="45719" rIns="91439" bIns="45719" anchor="t">
            <a:noAutofit/>
          </a:bodyPr>
          <a:lstStyle/>
          <a:p>
            <a:endParaRPr/>
          </a:p>
        </p:txBody>
      </p:sp>
      <p:sp>
        <p:nvSpPr>
          <p:cNvPr id="207" name="Shape 207"/>
          <p:cNvSpPr>
            <a:spLocks noGrp="1"/>
          </p:cNvSpPr>
          <p:nvPr>
            <p:ph type="pic" sz="quarter" idx="15"/>
          </p:nvPr>
        </p:nvSpPr>
        <p:spPr>
          <a:xfrm>
            <a:off x="3306762" y="2624534"/>
            <a:ext cx="2222501" cy="3268197"/>
          </a:xfrm>
          <a:prstGeom prst="rect">
            <a:avLst/>
          </a:prstGeom>
        </p:spPr>
        <p:txBody>
          <a:bodyPr lIns="91439" tIns="45719" rIns="91439" bIns="45719" anchor="t">
            <a:noAutofit/>
          </a:bodyPr>
          <a:lstStyle/>
          <a:p>
            <a:endParaRPr/>
          </a:p>
        </p:txBody>
      </p:sp>
      <p:sp>
        <p:nvSpPr>
          <p:cNvPr id="208" name="Shape 208"/>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7136999"/>
      </p:ext>
    </p:extLst>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Gallery slide (10)">
    <p:bg>
      <p:bgPr>
        <a:solidFill>
          <a:srgbClr val="1F2025"/>
        </a:solidFill>
        <a:effectLst/>
      </p:bgPr>
    </p:bg>
    <p:spTree>
      <p:nvGrpSpPr>
        <p:cNvPr id="1" name=""/>
        <p:cNvGrpSpPr/>
        <p:nvPr/>
      </p:nvGrpSpPr>
      <p:grpSpPr>
        <a:xfrm>
          <a:off x="0" y="0"/>
          <a:ext cx="0" cy="0"/>
          <a:chOff x="0" y="0"/>
          <a:chExt cx="0" cy="0"/>
        </a:xfrm>
      </p:grpSpPr>
      <p:sp>
        <p:nvSpPr>
          <p:cNvPr id="215" name="Shape 215"/>
          <p:cNvSpPr>
            <a:spLocks noGrp="1"/>
          </p:cNvSpPr>
          <p:nvPr>
            <p:ph type="body" sz="quarter" idx="1"/>
          </p:nvPr>
        </p:nvSpPr>
        <p:spPr>
          <a:xfrm>
            <a:off x="6215154" y="3224943"/>
            <a:ext cx="4217970" cy="113157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216" name="Shape 216"/>
          <p:cNvSpPr>
            <a:spLocks noGrp="1"/>
          </p:cNvSpPr>
          <p:nvPr>
            <p:ph type="title"/>
          </p:nvPr>
        </p:nvSpPr>
        <p:spPr>
          <a:xfrm>
            <a:off x="6201887" y="2501487"/>
            <a:ext cx="3211039" cy="438151"/>
          </a:xfrm>
          <a:prstGeom prst="rect">
            <a:avLst/>
          </a:prstGeom>
        </p:spPr>
        <p:txBody>
          <a:bodyPr anchor="t"/>
          <a:lstStyle>
            <a:lvl1pPr>
              <a:defRPr sz="2500">
                <a:solidFill>
                  <a:srgbClr val="FFFFFF"/>
                </a:solidFill>
              </a:defRPr>
            </a:lvl1pPr>
          </a:lstStyle>
          <a:p>
            <a:r>
              <a:t>Title Text</a:t>
            </a:r>
          </a:p>
        </p:txBody>
      </p:sp>
      <p:sp>
        <p:nvSpPr>
          <p:cNvPr id="218" name="Shape 218"/>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
        <p:nvSpPr>
          <p:cNvPr id="7" name="Picture Placeholder 8"/>
          <p:cNvSpPr>
            <a:spLocks noGrp="1"/>
          </p:cNvSpPr>
          <p:nvPr>
            <p:ph type="pic" sz="quarter" idx="11"/>
          </p:nvPr>
        </p:nvSpPr>
        <p:spPr>
          <a:xfrm>
            <a:off x="-4269143" y="-840149"/>
            <a:ext cx="8538286" cy="8538286"/>
          </a:xfrm>
          <a:custGeom>
            <a:avLst/>
            <a:gdLst>
              <a:gd name="connsiteX0" fmla="*/ 0 w 10107827"/>
              <a:gd name="connsiteY0" fmla="*/ 5084618 h 10169236"/>
              <a:gd name="connsiteX1" fmla="*/ 5053914 w 10107827"/>
              <a:gd name="connsiteY1" fmla="*/ 0 h 10169236"/>
              <a:gd name="connsiteX2" fmla="*/ 10107827 w 10107827"/>
              <a:gd name="connsiteY2" fmla="*/ 5084618 h 10169236"/>
              <a:gd name="connsiteX3" fmla="*/ 5053914 w 10107827"/>
              <a:gd name="connsiteY3" fmla="*/ 10169236 h 10169236"/>
              <a:gd name="connsiteX4" fmla="*/ 0 w 10107827"/>
              <a:gd name="connsiteY4" fmla="*/ 5084618 h 10169236"/>
              <a:gd name="connsiteX0" fmla="*/ 2138 w 10109965"/>
              <a:gd name="connsiteY0" fmla="*/ 5084618 h 10169236"/>
              <a:gd name="connsiteX1" fmla="*/ 5056052 w 10109965"/>
              <a:gd name="connsiteY1" fmla="*/ 0 h 10169236"/>
              <a:gd name="connsiteX2" fmla="*/ 10109965 w 10109965"/>
              <a:gd name="connsiteY2" fmla="*/ 5084618 h 10169236"/>
              <a:gd name="connsiteX3" fmla="*/ 5056052 w 10109965"/>
              <a:gd name="connsiteY3" fmla="*/ 10169236 h 10169236"/>
              <a:gd name="connsiteX4" fmla="*/ 2138 w 10109965"/>
              <a:gd name="connsiteY4" fmla="*/ 5084618 h 10169236"/>
              <a:gd name="connsiteX0" fmla="*/ 27 w 10107854"/>
              <a:gd name="connsiteY0" fmla="*/ 5084618 h 10169236"/>
              <a:gd name="connsiteX1" fmla="*/ 5053941 w 10107854"/>
              <a:gd name="connsiteY1" fmla="*/ 0 h 10169236"/>
              <a:gd name="connsiteX2" fmla="*/ 10107854 w 10107854"/>
              <a:gd name="connsiteY2" fmla="*/ 5084618 h 10169236"/>
              <a:gd name="connsiteX3" fmla="*/ 5053941 w 10107854"/>
              <a:gd name="connsiteY3" fmla="*/ 10169236 h 10169236"/>
              <a:gd name="connsiteX4" fmla="*/ 27 w 10107854"/>
              <a:gd name="connsiteY4" fmla="*/ 5084618 h 10169236"/>
              <a:gd name="connsiteX0" fmla="*/ 32 w 10107859"/>
              <a:gd name="connsiteY0" fmla="*/ 5261432 h 10346050"/>
              <a:gd name="connsiteX1" fmla="*/ 5053946 w 10107859"/>
              <a:gd name="connsiteY1" fmla="*/ 176814 h 10346050"/>
              <a:gd name="connsiteX2" fmla="*/ 10107859 w 10107859"/>
              <a:gd name="connsiteY2" fmla="*/ 5261432 h 10346050"/>
              <a:gd name="connsiteX3" fmla="*/ 5053946 w 10107859"/>
              <a:gd name="connsiteY3" fmla="*/ 10346050 h 10346050"/>
              <a:gd name="connsiteX4" fmla="*/ 32 w 10107859"/>
              <a:gd name="connsiteY4" fmla="*/ 5261432 h 10346050"/>
              <a:gd name="connsiteX0" fmla="*/ 32 w 10107952"/>
              <a:gd name="connsiteY0" fmla="*/ 5303276 h 10387894"/>
              <a:gd name="connsiteX1" fmla="*/ 5053946 w 10107952"/>
              <a:gd name="connsiteY1" fmla="*/ 218658 h 10387894"/>
              <a:gd name="connsiteX2" fmla="*/ 10107859 w 10107952"/>
              <a:gd name="connsiteY2" fmla="*/ 5303276 h 10387894"/>
              <a:gd name="connsiteX3" fmla="*/ 5053946 w 10107952"/>
              <a:gd name="connsiteY3" fmla="*/ 10387894 h 10387894"/>
              <a:gd name="connsiteX4" fmla="*/ 32 w 10107952"/>
              <a:gd name="connsiteY4" fmla="*/ 5303276 h 10387894"/>
              <a:gd name="connsiteX0" fmla="*/ 32 w 10107952"/>
              <a:gd name="connsiteY0" fmla="*/ 5303276 h 10564520"/>
              <a:gd name="connsiteX1" fmla="*/ 5053946 w 10107952"/>
              <a:gd name="connsiteY1" fmla="*/ 218658 h 10564520"/>
              <a:gd name="connsiteX2" fmla="*/ 10107859 w 10107952"/>
              <a:gd name="connsiteY2" fmla="*/ 5303276 h 10564520"/>
              <a:gd name="connsiteX3" fmla="*/ 5053946 w 10107952"/>
              <a:gd name="connsiteY3" fmla="*/ 10387894 h 10564520"/>
              <a:gd name="connsiteX4" fmla="*/ 32 w 10107952"/>
              <a:gd name="connsiteY4" fmla="*/ 5303276 h 10564520"/>
              <a:gd name="connsiteX0" fmla="*/ 32 w 10107952"/>
              <a:gd name="connsiteY0" fmla="*/ 5303276 h 10387910"/>
              <a:gd name="connsiteX1" fmla="*/ 5053946 w 10107952"/>
              <a:gd name="connsiteY1" fmla="*/ 218658 h 10387910"/>
              <a:gd name="connsiteX2" fmla="*/ 10107859 w 10107952"/>
              <a:gd name="connsiteY2" fmla="*/ 5303276 h 10387910"/>
              <a:gd name="connsiteX3" fmla="*/ 5053946 w 10107952"/>
              <a:gd name="connsiteY3" fmla="*/ 10387894 h 10387910"/>
              <a:gd name="connsiteX4" fmla="*/ 32 w 10107952"/>
              <a:gd name="connsiteY4" fmla="*/ 5303276 h 10387910"/>
              <a:gd name="connsiteX0" fmla="*/ 10369 w 10118289"/>
              <a:gd name="connsiteY0" fmla="*/ 5303276 h 10387910"/>
              <a:gd name="connsiteX1" fmla="*/ 5064283 w 10118289"/>
              <a:gd name="connsiteY1" fmla="*/ 218658 h 10387910"/>
              <a:gd name="connsiteX2" fmla="*/ 10118196 w 10118289"/>
              <a:gd name="connsiteY2" fmla="*/ 5303276 h 10387910"/>
              <a:gd name="connsiteX3" fmla="*/ 5064283 w 10118289"/>
              <a:gd name="connsiteY3" fmla="*/ 10387894 h 10387910"/>
              <a:gd name="connsiteX4" fmla="*/ 10369 w 10118289"/>
              <a:gd name="connsiteY4" fmla="*/ 5303276 h 10387910"/>
              <a:gd name="connsiteX0" fmla="*/ 9999 w 10130965"/>
              <a:gd name="connsiteY0" fmla="*/ 5019332 h 10169302"/>
              <a:gd name="connsiteX1" fmla="*/ 5076976 w 10130965"/>
              <a:gd name="connsiteY1" fmla="*/ 28 h 10169302"/>
              <a:gd name="connsiteX2" fmla="*/ 10130889 w 10130965"/>
              <a:gd name="connsiteY2" fmla="*/ 5084646 h 10169302"/>
              <a:gd name="connsiteX3" fmla="*/ 5076976 w 10130965"/>
              <a:gd name="connsiteY3" fmla="*/ 10169264 h 10169302"/>
              <a:gd name="connsiteX4" fmla="*/ 9999 w 10130965"/>
              <a:gd name="connsiteY4" fmla="*/ 5019332 h 10169302"/>
              <a:gd name="connsiteX0" fmla="*/ 1240 w 10122206"/>
              <a:gd name="connsiteY0" fmla="*/ 5019332 h 10169302"/>
              <a:gd name="connsiteX1" fmla="*/ 5068217 w 10122206"/>
              <a:gd name="connsiteY1" fmla="*/ 28 h 10169302"/>
              <a:gd name="connsiteX2" fmla="*/ 10122130 w 10122206"/>
              <a:gd name="connsiteY2" fmla="*/ 5084646 h 10169302"/>
              <a:gd name="connsiteX3" fmla="*/ 5068217 w 10122206"/>
              <a:gd name="connsiteY3" fmla="*/ 10169264 h 10169302"/>
              <a:gd name="connsiteX4" fmla="*/ 1240 w 10122206"/>
              <a:gd name="connsiteY4" fmla="*/ 5019332 h 10169302"/>
              <a:gd name="connsiteX0" fmla="*/ 1240 w 10122206"/>
              <a:gd name="connsiteY0" fmla="*/ 5019332 h 10176323"/>
              <a:gd name="connsiteX1" fmla="*/ 5068217 w 10122206"/>
              <a:gd name="connsiteY1" fmla="*/ 28 h 10176323"/>
              <a:gd name="connsiteX2" fmla="*/ 10122130 w 10122206"/>
              <a:gd name="connsiteY2" fmla="*/ 5084646 h 10176323"/>
              <a:gd name="connsiteX3" fmla="*/ 5068217 w 10122206"/>
              <a:gd name="connsiteY3" fmla="*/ 10169264 h 10176323"/>
              <a:gd name="connsiteX4" fmla="*/ 1240 w 10122206"/>
              <a:gd name="connsiteY4" fmla="*/ 5019332 h 10176323"/>
              <a:gd name="connsiteX0" fmla="*/ 1241 w 10161396"/>
              <a:gd name="connsiteY0" fmla="*/ 5019332 h 10169302"/>
              <a:gd name="connsiteX1" fmla="*/ 5068218 w 10161396"/>
              <a:gd name="connsiteY1" fmla="*/ 28 h 10169302"/>
              <a:gd name="connsiteX2" fmla="*/ 10161320 w 10161396"/>
              <a:gd name="connsiteY2" fmla="*/ 5084646 h 10169302"/>
              <a:gd name="connsiteX3" fmla="*/ 5068218 w 10161396"/>
              <a:gd name="connsiteY3" fmla="*/ 10169264 h 10169302"/>
              <a:gd name="connsiteX4" fmla="*/ 1241 w 10161396"/>
              <a:gd name="connsiteY4" fmla="*/ 5019332 h 10169302"/>
              <a:gd name="connsiteX0" fmla="*/ 1169 w 10161319"/>
              <a:gd name="connsiteY0" fmla="*/ 5022934 h 10172904"/>
              <a:gd name="connsiteX1" fmla="*/ 5068146 w 10161319"/>
              <a:gd name="connsiteY1" fmla="*/ 3630 h 10172904"/>
              <a:gd name="connsiteX2" fmla="*/ 10161248 w 10161319"/>
              <a:gd name="connsiteY2" fmla="*/ 5088248 h 10172904"/>
              <a:gd name="connsiteX3" fmla="*/ 5068146 w 10161319"/>
              <a:gd name="connsiteY3" fmla="*/ 10172866 h 10172904"/>
              <a:gd name="connsiteX4" fmla="*/ 1169 w 10161319"/>
              <a:gd name="connsiteY4" fmla="*/ 5022934 h 10172904"/>
              <a:gd name="connsiteX0" fmla="*/ 103187 w 10263335"/>
              <a:gd name="connsiteY0" fmla="*/ 5113819 h 10263789"/>
              <a:gd name="connsiteX1" fmla="*/ 2024840 w 10263335"/>
              <a:gd name="connsiteY1" fmla="*/ 2110945 h 10263789"/>
              <a:gd name="connsiteX2" fmla="*/ 5170164 w 10263335"/>
              <a:gd name="connsiteY2" fmla="*/ 94515 h 10263789"/>
              <a:gd name="connsiteX3" fmla="*/ 10263266 w 10263335"/>
              <a:gd name="connsiteY3" fmla="*/ 5179133 h 10263789"/>
              <a:gd name="connsiteX4" fmla="*/ 5170164 w 10263335"/>
              <a:gd name="connsiteY4" fmla="*/ 10263751 h 10263789"/>
              <a:gd name="connsiteX5" fmla="*/ 103187 w 10263335"/>
              <a:gd name="connsiteY5" fmla="*/ 5113819 h 10263789"/>
              <a:gd name="connsiteX0" fmla="*/ 1861 w 10162009"/>
              <a:gd name="connsiteY0" fmla="*/ 5113819 h 10263789"/>
              <a:gd name="connsiteX1" fmla="*/ 1923514 w 10162009"/>
              <a:gd name="connsiteY1" fmla="*/ 2110945 h 10263789"/>
              <a:gd name="connsiteX2" fmla="*/ 5068838 w 10162009"/>
              <a:gd name="connsiteY2" fmla="*/ 94515 h 10263789"/>
              <a:gd name="connsiteX3" fmla="*/ 10161940 w 10162009"/>
              <a:gd name="connsiteY3" fmla="*/ 5179133 h 10263789"/>
              <a:gd name="connsiteX4" fmla="*/ 5068838 w 10162009"/>
              <a:gd name="connsiteY4" fmla="*/ 10263751 h 10263789"/>
              <a:gd name="connsiteX5" fmla="*/ 1861 w 10162009"/>
              <a:gd name="connsiteY5" fmla="*/ 5113819 h 10263789"/>
              <a:gd name="connsiteX0" fmla="*/ 14 w 10160162"/>
              <a:gd name="connsiteY0" fmla="*/ 5113819 h 10363262"/>
              <a:gd name="connsiteX1" fmla="*/ 1921667 w 10160162"/>
              <a:gd name="connsiteY1" fmla="*/ 2110945 h 10363262"/>
              <a:gd name="connsiteX2" fmla="*/ 5066991 w 10160162"/>
              <a:gd name="connsiteY2" fmla="*/ 94515 h 10363262"/>
              <a:gd name="connsiteX3" fmla="*/ 10160093 w 10160162"/>
              <a:gd name="connsiteY3" fmla="*/ 5179133 h 10363262"/>
              <a:gd name="connsiteX4" fmla="*/ 5066991 w 10160162"/>
              <a:gd name="connsiteY4" fmla="*/ 10263751 h 10363262"/>
              <a:gd name="connsiteX5" fmla="*/ 1895541 w 10160162"/>
              <a:gd name="connsiteY5" fmla="*/ 8289677 h 10363262"/>
              <a:gd name="connsiteX6" fmla="*/ 14 w 10160162"/>
              <a:gd name="connsiteY6" fmla="*/ 5113819 h 10363262"/>
              <a:gd name="connsiteX0" fmla="*/ 52 w 10160200"/>
              <a:gd name="connsiteY0" fmla="*/ 5113819 h 10363262"/>
              <a:gd name="connsiteX1" fmla="*/ 1921705 w 10160200"/>
              <a:gd name="connsiteY1" fmla="*/ 2110945 h 10363262"/>
              <a:gd name="connsiteX2" fmla="*/ 5067029 w 10160200"/>
              <a:gd name="connsiteY2" fmla="*/ 94515 h 10363262"/>
              <a:gd name="connsiteX3" fmla="*/ 10160131 w 10160200"/>
              <a:gd name="connsiteY3" fmla="*/ 5179133 h 10363262"/>
              <a:gd name="connsiteX4" fmla="*/ 5067029 w 10160200"/>
              <a:gd name="connsiteY4" fmla="*/ 10263751 h 10363262"/>
              <a:gd name="connsiteX5" fmla="*/ 1895579 w 10160200"/>
              <a:gd name="connsiteY5" fmla="*/ 8289677 h 10363262"/>
              <a:gd name="connsiteX6" fmla="*/ 52 w 10160200"/>
              <a:gd name="connsiteY6" fmla="*/ 5113819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7138"/>
              <a:gd name="connsiteY0" fmla="*/ 5153008 h 10363262"/>
              <a:gd name="connsiteX1" fmla="*/ 1908643 w 10147138"/>
              <a:gd name="connsiteY1" fmla="*/ 2110945 h 10363262"/>
              <a:gd name="connsiteX2" fmla="*/ 5053967 w 10147138"/>
              <a:gd name="connsiteY2" fmla="*/ 94515 h 10363262"/>
              <a:gd name="connsiteX3" fmla="*/ 10147069 w 10147138"/>
              <a:gd name="connsiteY3" fmla="*/ 5179133 h 10363262"/>
              <a:gd name="connsiteX4" fmla="*/ 5053967 w 10147138"/>
              <a:gd name="connsiteY4" fmla="*/ 10263751 h 10363262"/>
              <a:gd name="connsiteX5" fmla="*/ 1882517 w 10147138"/>
              <a:gd name="connsiteY5" fmla="*/ 8289677 h 10363262"/>
              <a:gd name="connsiteX6" fmla="*/ 53 w 10147138"/>
              <a:gd name="connsiteY6" fmla="*/ 5153008 h 10363262"/>
              <a:gd name="connsiteX0" fmla="*/ 53 w 10148595"/>
              <a:gd name="connsiteY0" fmla="*/ 5153008 h 10288781"/>
              <a:gd name="connsiteX1" fmla="*/ 1908643 w 10148595"/>
              <a:gd name="connsiteY1" fmla="*/ 2110945 h 10288781"/>
              <a:gd name="connsiteX2" fmla="*/ 5053967 w 10148595"/>
              <a:gd name="connsiteY2" fmla="*/ 94515 h 10288781"/>
              <a:gd name="connsiteX3" fmla="*/ 10147069 w 10148595"/>
              <a:gd name="connsiteY3" fmla="*/ 5179133 h 10288781"/>
              <a:gd name="connsiteX4" fmla="*/ 5550356 w 10148595"/>
              <a:gd name="connsiteY4" fmla="*/ 10185374 h 10288781"/>
              <a:gd name="connsiteX5" fmla="*/ 1882517 w 10148595"/>
              <a:gd name="connsiteY5" fmla="*/ 8289677 h 10288781"/>
              <a:gd name="connsiteX6" fmla="*/ 53 w 10148595"/>
              <a:gd name="connsiteY6" fmla="*/ 5153008 h 10288781"/>
              <a:gd name="connsiteX0" fmla="*/ 53 w 10148695"/>
              <a:gd name="connsiteY0" fmla="*/ 5153008 h 10280839"/>
              <a:gd name="connsiteX1" fmla="*/ 1908643 w 10148695"/>
              <a:gd name="connsiteY1" fmla="*/ 2110945 h 10280839"/>
              <a:gd name="connsiteX2" fmla="*/ 5053967 w 10148695"/>
              <a:gd name="connsiteY2" fmla="*/ 94515 h 10280839"/>
              <a:gd name="connsiteX3" fmla="*/ 10147069 w 10148695"/>
              <a:gd name="connsiteY3" fmla="*/ 5179133 h 10280839"/>
              <a:gd name="connsiteX4" fmla="*/ 5550356 w 10148695"/>
              <a:gd name="connsiteY4" fmla="*/ 10185374 h 10280839"/>
              <a:gd name="connsiteX5" fmla="*/ 1882517 w 10148695"/>
              <a:gd name="connsiteY5" fmla="*/ 8289677 h 10280839"/>
              <a:gd name="connsiteX6" fmla="*/ 53 w 10148695"/>
              <a:gd name="connsiteY6" fmla="*/ 5153008 h 10280839"/>
              <a:gd name="connsiteX0" fmla="*/ 53 w 10260549"/>
              <a:gd name="connsiteY0" fmla="*/ 5153008 h 10185642"/>
              <a:gd name="connsiteX1" fmla="*/ 1908643 w 10260549"/>
              <a:gd name="connsiteY1" fmla="*/ 2110945 h 10185642"/>
              <a:gd name="connsiteX2" fmla="*/ 5053967 w 10260549"/>
              <a:gd name="connsiteY2" fmla="*/ 94515 h 10185642"/>
              <a:gd name="connsiteX3" fmla="*/ 10147069 w 10260549"/>
              <a:gd name="connsiteY3" fmla="*/ 5179133 h 10185642"/>
              <a:gd name="connsiteX4" fmla="*/ 8348630 w 10260549"/>
              <a:gd name="connsiteY4" fmla="*/ 8172112 h 10185642"/>
              <a:gd name="connsiteX5" fmla="*/ 5550356 w 10260549"/>
              <a:gd name="connsiteY5" fmla="*/ 10185374 h 10185642"/>
              <a:gd name="connsiteX6" fmla="*/ 1882517 w 10260549"/>
              <a:gd name="connsiteY6" fmla="*/ 8289677 h 10185642"/>
              <a:gd name="connsiteX7" fmla="*/ 53 w 10260549"/>
              <a:gd name="connsiteY7" fmla="*/ 5153008 h 10185642"/>
              <a:gd name="connsiteX0" fmla="*/ 53 w 10149893"/>
              <a:gd name="connsiteY0" fmla="*/ 5130410 h 10163044"/>
              <a:gd name="connsiteX1" fmla="*/ 1908643 w 10149893"/>
              <a:gd name="connsiteY1" fmla="*/ 2088347 h 10163044"/>
              <a:gd name="connsiteX2" fmla="*/ 5053967 w 10149893"/>
              <a:gd name="connsiteY2" fmla="*/ 71917 h 10163044"/>
              <a:gd name="connsiteX3" fmla="*/ 10029503 w 10149893"/>
              <a:gd name="connsiteY3" fmla="*/ 4673210 h 10163044"/>
              <a:gd name="connsiteX4" fmla="*/ 8348630 w 10149893"/>
              <a:gd name="connsiteY4" fmla="*/ 8149514 h 10163044"/>
              <a:gd name="connsiteX5" fmla="*/ 5550356 w 10149893"/>
              <a:gd name="connsiteY5" fmla="*/ 10162776 h 10163044"/>
              <a:gd name="connsiteX6" fmla="*/ 1882517 w 10149893"/>
              <a:gd name="connsiteY6" fmla="*/ 8267079 h 10163044"/>
              <a:gd name="connsiteX7" fmla="*/ 53 w 10149893"/>
              <a:gd name="connsiteY7" fmla="*/ 5130410 h 10163044"/>
              <a:gd name="connsiteX0" fmla="*/ 53 w 10141398"/>
              <a:gd name="connsiteY0" fmla="*/ 5130410 h 10163044"/>
              <a:gd name="connsiteX1" fmla="*/ 1908643 w 10141398"/>
              <a:gd name="connsiteY1" fmla="*/ 2088347 h 10163044"/>
              <a:gd name="connsiteX2" fmla="*/ 5053967 w 10141398"/>
              <a:gd name="connsiteY2" fmla="*/ 71917 h 10163044"/>
              <a:gd name="connsiteX3" fmla="*/ 10029503 w 10141398"/>
              <a:gd name="connsiteY3" fmla="*/ 4673210 h 10163044"/>
              <a:gd name="connsiteX4" fmla="*/ 8348630 w 10141398"/>
              <a:gd name="connsiteY4" fmla="*/ 8149514 h 10163044"/>
              <a:gd name="connsiteX5" fmla="*/ 5550356 w 10141398"/>
              <a:gd name="connsiteY5" fmla="*/ 10162776 h 10163044"/>
              <a:gd name="connsiteX6" fmla="*/ 1882517 w 10141398"/>
              <a:gd name="connsiteY6" fmla="*/ 8267079 h 10163044"/>
              <a:gd name="connsiteX7" fmla="*/ 53 w 10141398"/>
              <a:gd name="connsiteY7" fmla="*/ 5130410 h 10163044"/>
              <a:gd name="connsiteX0" fmla="*/ 53 w 10120825"/>
              <a:gd name="connsiteY0" fmla="*/ 5130410 h 10163044"/>
              <a:gd name="connsiteX1" fmla="*/ 1908643 w 10120825"/>
              <a:gd name="connsiteY1" fmla="*/ 2088347 h 10163044"/>
              <a:gd name="connsiteX2" fmla="*/ 5053967 w 10120825"/>
              <a:gd name="connsiteY2" fmla="*/ 71917 h 10163044"/>
              <a:gd name="connsiteX3" fmla="*/ 10029503 w 10120825"/>
              <a:gd name="connsiteY3" fmla="*/ 4673210 h 10163044"/>
              <a:gd name="connsiteX4" fmla="*/ 8348630 w 10120825"/>
              <a:gd name="connsiteY4" fmla="*/ 8149514 h 10163044"/>
              <a:gd name="connsiteX5" fmla="*/ 5550356 w 10120825"/>
              <a:gd name="connsiteY5" fmla="*/ 10162776 h 10163044"/>
              <a:gd name="connsiteX6" fmla="*/ 1882517 w 10120825"/>
              <a:gd name="connsiteY6" fmla="*/ 8267079 h 10163044"/>
              <a:gd name="connsiteX7" fmla="*/ 53 w 10120825"/>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20826"/>
              <a:gd name="connsiteY0" fmla="*/ 5130410 h 10163044"/>
              <a:gd name="connsiteX1" fmla="*/ 1908644 w 10120826"/>
              <a:gd name="connsiteY1" fmla="*/ 2088347 h 10163044"/>
              <a:gd name="connsiteX2" fmla="*/ 5053968 w 10120826"/>
              <a:gd name="connsiteY2" fmla="*/ 71917 h 10163044"/>
              <a:gd name="connsiteX3" fmla="*/ 10029504 w 10120826"/>
              <a:gd name="connsiteY3" fmla="*/ 4673210 h 10163044"/>
              <a:gd name="connsiteX4" fmla="*/ 8348631 w 10120826"/>
              <a:gd name="connsiteY4" fmla="*/ 8149514 h 10163044"/>
              <a:gd name="connsiteX5" fmla="*/ 5550357 w 10120826"/>
              <a:gd name="connsiteY5" fmla="*/ 10162776 h 10163044"/>
              <a:gd name="connsiteX6" fmla="*/ 1882518 w 10120826"/>
              <a:gd name="connsiteY6" fmla="*/ 8267079 h 10163044"/>
              <a:gd name="connsiteX7" fmla="*/ 54 w 10120826"/>
              <a:gd name="connsiteY7" fmla="*/ 5130410 h 10163044"/>
              <a:gd name="connsiteX0" fmla="*/ 54 w 10107041"/>
              <a:gd name="connsiteY0" fmla="*/ 5130410 h 10163044"/>
              <a:gd name="connsiteX1" fmla="*/ 1894859 w 10107041"/>
              <a:gd name="connsiteY1" fmla="*/ 2088347 h 10163044"/>
              <a:gd name="connsiteX2" fmla="*/ 5040183 w 10107041"/>
              <a:gd name="connsiteY2" fmla="*/ 71917 h 10163044"/>
              <a:gd name="connsiteX3" fmla="*/ 10015719 w 10107041"/>
              <a:gd name="connsiteY3" fmla="*/ 4673210 h 10163044"/>
              <a:gd name="connsiteX4" fmla="*/ 8334846 w 10107041"/>
              <a:gd name="connsiteY4" fmla="*/ 8149514 h 10163044"/>
              <a:gd name="connsiteX5" fmla="*/ 5536572 w 10107041"/>
              <a:gd name="connsiteY5" fmla="*/ 10162776 h 10163044"/>
              <a:gd name="connsiteX6" fmla="*/ 1868733 w 10107041"/>
              <a:gd name="connsiteY6" fmla="*/ 8267079 h 10163044"/>
              <a:gd name="connsiteX7" fmla="*/ 54 w 10107041"/>
              <a:gd name="connsiteY7" fmla="*/ 5130410 h 10163044"/>
              <a:gd name="connsiteX0" fmla="*/ 54 w 10130736"/>
              <a:gd name="connsiteY0" fmla="*/ 4928866 h 9961500"/>
              <a:gd name="connsiteX1" fmla="*/ 1894859 w 10130736"/>
              <a:gd name="connsiteY1" fmla="*/ 1886803 h 9961500"/>
              <a:gd name="connsiteX2" fmla="*/ 5139037 w 10130736"/>
              <a:gd name="connsiteY2" fmla="*/ 80438 h 9961500"/>
              <a:gd name="connsiteX3" fmla="*/ 10015719 w 10130736"/>
              <a:gd name="connsiteY3" fmla="*/ 4471666 h 9961500"/>
              <a:gd name="connsiteX4" fmla="*/ 8334846 w 10130736"/>
              <a:gd name="connsiteY4" fmla="*/ 7947970 h 9961500"/>
              <a:gd name="connsiteX5" fmla="*/ 5536572 w 10130736"/>
              <a:gd name="connsiteY5" fmla="*/ 9961232 h 9961500"/>
              <a:gd name="connsiteX6" fmla="*/ 1868733 w 10130736"/>
              <a:gd name="connsiteY6" fmla="*/ 8065535 h 9961500"/>
              <a:gd name="connsiteX7" fmla="*/ 54 w 10130736"/>
              <a:gd name="connsiteY7" fmla="*/ 4928866 h 9961500"/>
              <a:gd name="connsiteX0" fmla="*/ 54 w 10130736"/>
              <a:gd name="connsiteY0" fmla="*/ 4848429 h 9881063"/>
              <a:gd name="connsiteX1" fmla="*/ 1894859 w 10130736"/>
              <a:gd name="connsiteY1" fmla="*/ 1806366 h 9881063"/>
              <a:gd name="connsiteX2" fmla="*/ 5139037 w 10130736"/>
              <a:gd name="connsiteY2" fmla="*/ 1 h 9881063"/>
              <a:gd name="connsiteX3" fmla="*/ 10015719 w 10130736"/>
              <a:gd name="connsiteY3" fmla="*/ 4391229 h 9881063"/>
              <a:gd name="connsiteX4" fmla="*/ 8334846 w 10130736"/>
              <a:gd name="connsiteY4" fmla="*/ 7867533 h 9881063"/>
              <a:gd name="connsiteX5" fmla="*/ 5536572 w 10130736"/>
              <a:gd name="connsiteY5" fmla="*/ 9880795 h 9881063"/>
              <a:gd name="connsiteX6" fmla="*/ 1868733 w 10130736"/>
              <a:gd name="connsiteY6" fmla="*/ 7985098 h 9881063"/>
              <a:gd name="connsiteX7" fmla="*/ 54 w 10130736"/>
              <a:gd name="connsiteY7" fmla="*/ 4848429 h 9881063"/>
              <a:gd name="connsiteX0" fmla="*/ 54 w 10130736"/>
              <a:gd name="connsiteY0" fmla="*/ 5021423 h 10054057"/>
              <a:gd name="connsiteX1" fmla="*/ 1894859 w 10130736"/>
              <a:gd name="connsiteY1" fmla="*/ 1979360 h 10054057"/>
              <a:gd name="connsiteX2" fmla="*/ 5139037 w 10130736"/>
              <a:gd name="connsiteY2" fmla="*/ 0 h 10054057"/>
              <a:gd name="connsiteX3" fmla="*/ 10015719 w 10130736"/>
              <a:gd name="connsiteY3" fmla="*/ 4564223 h 10054057"/>
              <a:gd name="connsiteX4" fmla="*/ 8334846 w 10130736"/>
              <a:gd name="connsiteY4" fmla="*/ 8040527 h 10054057"/>
              <a:gd name="connsiteX5" fmla="*/ 5536572 w 10130736"/>
              <a:gd name="connsiteY5" fmla="*/ 10053789 h 10054057"/>
              <a:gd name="connsiteX6" fmla="*/ 1868733 w 10130736"/>
              <a:gd name="connsiteY6" fmla="*/ 8158092 h 10054057"/>
              <a:gd name="connsiteX7" fmla="*/ 54 w 10130736"/>
              <a:gd name="connsiteY7" fmla="*/ 5021423 h 10054057"/>
              <a:gd name="connsiteX0" fmla="*/ 54 w 10130736"/>
              <a:gd name="connsiteY0" fmla="*/ 5022202 h 10054836"/>
              <a:gd name="connsiteX1" fmla="*/ 1894859 w 10130736"/>
              <a:gd name="connsiteY1" fmla="*/ 1980139 h 10054836"/>
              <a:gd name="connsiteX2" fmla="*/ 5139037 w 10130736"/>
              <a:gd name="connsiteY2" fmla="*/ 779 h 10054836"/>
              <a:gd name="connsiteX3" fmla="*/ 10015719 w 10130736"/>
              <a:gd name="connsiteY3" fmla="*/ 4565002 h 10054836"/>
              <a:gd name="connsiteX4" fmla="*/ 8334846 w 10130736"/>
              <a:gd name="connsiteY4" fmla="*/ 8041306 h 10054836"/>
              <a:gd name="connsiteX5" fmla="*/ 5536572 w 10130736"/>
              <a:gd name="connsiteY5" fmla="*/ 10054568 h 10054836"/>
              <a:gd name="connsiteX6" fmla="*/ 1868733 w 10130736"/>
              <a:gd name="connsiteY6" fmla="*/ 8158871 h 10054836"/>
              <a:gd name="connsiteX7" fmla="*/ 54 w 10130736"/>
              <a:gd name="connsiteY7" fmla="*/ 5022202 h 10054836"/>
              <a:gd name="connsiteX0" fmla="*/ 54 w 10017214"/>
              <a:gd name="connsiteY0" fmla="*/ 5021946 h 10054580"/>
              <a:gd name="connsiteX1" fmla="*/ 1894859 w 10017214"/>
              <a:gd name="connsiteY1" fmla="*/ 1979883 h 10054580"/>
              <a:gd name="connsiteX2" fmla="*/ 5139037 w 10017214"/>
              <a:gd name="connsiteY2" fmla="*/ 523 h 10054580"/>
              <a:gd name="connsiteX3" fmla="*/ 8067587 w 10017214"/>
              <a:gd name="connsiteY3" fmla="*/ 1813597 h 10054580"/>
              <a:gd name="connsiteX4" fmla="*/ 10015719 w 10017214"/>
              <a:gd name="connsiteY4" fmla="*/ 4564746 h 10054580"/>
              <a:gd name="connsiteX5" fmla="*/ 8334846 w 10017214"/>
              <a:gd name="connsiteY5" fmla="*/ 8041050 h 10054580"/>
              <a:gd name="connsiteX6" fmla="*/ 5536572 w 10017214"/>
              <a:gd name="connsiteY6" fmla="*/ 10054312 h 10054580"/>
              <a:gd name="connsiteX7" fmla="*/ 1868733 w 10017214"/>
              <a:gd name="connsiteY7" fmla="*/ 8158615 h 10054580"/>
              <a:gd name="connsiteX8" fmla="*/ 54 w 10017214"/>
              <a:gd name="connsiteY8" fmla="*/ 5021946 h 10054580"/>
              <a:gd name="connsiteX0" fmla="*/ 54 w 10017214"/>
              <a:gd name="connsiteY0" fmla="*/ 5021723 h 10054357"/>
              <a:gd name="connsiteX1" fmla="*/ 1894859 w 10017214"/>
              <a:gd name="connsiteY1" fmla="*/ 1979660 h 10054357"/>
              <a:gd name="connsiteX2" fmla="*/ 5139037 w 10017214"/>
              <a:gd name="connsiteY2" fmla="*/ 300 h 10054357"/>
              <a:gd name="connsiteX3" fmla="*/ 8067587 w 10017214"/>
              <a:gd name="connsiteY3" fmla="*/ 1813374 h 10054357"/>
              <a:gd name="connsiteX4" fmla="*/ 10015719 w 10017214"/>
              <a:gd name="connsiteY4" fmla="*/ 4564523 h 10054357"/>
              <a:gd name="connsiteX5" fmla="*/ 8334846 w 10017214"/>
              <a:gd name="connsiteY5" fmla="*/ 8040827 h 10054357"/>
              <a:gd name="connsiteX6" fmla="*/ 5536572 w 10017214"/>
              <a:gd name="connsiteY6" fmla="*/ 10054089 h 10054357"/>
              <a:gd name="connsiteX7" fmla="*/ 1868733 w 10017214"/>
              <a:gd name="connsiteY7" fmla="*/ 8158392 h 10054357"/>
              <a:gd name="connsiteX8" fmla="*/ 54 w 10017214"/>
              <a:gd name="connsiteY8" fmla="*/ 5021723 h 10054357"/>
              <a:gd name="connsiteX0" fmla="*/ 54 w 10017214"/>
              <a:gd name="connsiteY0" fmla="*/ 5023500 h 10056134"/>
              <a:gd name="connsiteX1" fmla="*/ 1894859 w 10017214"/>
              <a:gd name="connsiteY1" fmla="*/ 1981437 h 10056134"/>
              <a:gd name="connsiteX2" fmla="*/ 5139037 w 10017214"/>
              <a:gd name="connsiteY2" fmla="*/ 2077 h 10056134"/>
              <a:gd name="connsiteX3" fmla="*/ 8067587 w 10017214"/>
              <a:gd name="connsiteY3" fmla="*/ 1815151 h 10056134"/>
              <a:gd name="connsiteX4" fmla="*/ 10015719 w 10017214"/>
              <a:gd name="connsiteY4" fmla="*/ 4566300 h 10056134"/>
              <a:gd name="connsiteX5" fmla="*/ 8334846 w 10017214"/>
              <a:gd name="connsiteY5" fmla="*/ 8042604 h 10056134"/>
              <a:gd name="connsiteX6" fmla="*/ 5536572 w 10017214"/>
              <a:gd name="connsiteY6" fmla="*/ 10055866 h 10056134"/>
              <a:gd name="connsiteX7" fmla="*/ 1868733 w 10017214"/>
              <a:gd name="connsiteY7" fmla="*/ 8160169 h 10056134"/>
              <a:gd name="connsiteX8" fmla="*/ 54 w 10017214"/>
              <a:gd name="connsiteY8" fmla="*/ 5023500 h 10056134"/>
              <a:gd name="connsiteX0" fmla="*/ 54 w 10140617"/>
              <a:gd name="connsiteY0" fmla="*/ 5023500 h 10056134"/>
              <a:gd name="connsiteX1" fmla="*/ 1894859 w 10140617"/>
              <a:gd name="connsiteY1" fmla="*/ 1981437 h 10056134"/>
              <a:gd name="connsiteX2" fmla="*/ 5139037 w 10140617"/>
              <a:gd name="connsiteY2" fmla="*/ 2077 h 10056134"/>
              <a:gd name="connsiteX3" fmla="*/ 8067587 w 10140617"/>
              <a:gd name="connsiteY3" fmla="*/ 1815151 h 10056134"/>
              <a:gd name="connsiteX4" fmla="*/ 10139286 w 10140617"/>
              <a:gd name="connsiteY4" fmla="*/ 5085284 h 10056134"/>
              <a:gd name="connsiteX5" fmla="*/ 8334846 w 10140617"/>
              <a:gd name="connsiteY5" fmla="*/ 8042604 h 10056134"/>
              <a:gd name="connsiteX6" fmla="*/ 5536572 w 10140617"/>
              <a:gd name="connsiteY6" fmla="*/ 10055866 h 10056134"/>
              <a:gd name="connsiteX7" fmla="*/ 1868733 w 10140617"/>
              <a:gd name="connsiteY7" fmla="*/ 8160169 h 10056134"/>
              <a:gd name="connsiteX8" fmla="*/ 54 w 10140617"/>
              <a:gd name="connsiteY8" fmla="*/ 5023500 h 10056134"/>
              <a:gd name="connsiteX0" fmla="*/ 54 w 10141707"/>
              <a:gd name="connsiteY0" fmla="*/ 5023500 h 10056134"/>
              <a:gd name="connsiteX1" fmla="*/ 1894859 w 10141707"/>
              <a:gd name="connsiteY1" fmla="*/ 1981437 h 10056134"/>
              <a:gd name="connsiteX2" fmla="*/ 5139037 w 10141707"/>
              <a:gd name="connsiteY2" fmla="*/ 2077 h 10056134"/>
              <a:gd name="connsiteX3" fmla="*/ 8067587 w 10141707"/>
              <a:gd name="connsiteY3" fmla="*/ 1815151 h 10056134"/>
              <a:gd name="connsiteX4" fmla="*/ 10139286 w 10141707"/>
              <a:gd name="connsiteY4" fmla="*/ 5085284 h 10056134"/>
              <a:gd name="connsiteX5" fmla="*/ 8334846 w 10141707"/>
              <a:gd name="connsiteY5" fmla="*/ 8042604 h 10056134"/>
              <a:gd name="connsiteX6" fmla="*/ 5536572 w 10141707"/>
              <a:gd name="connsiteY6" fmla="*/ 10055866 h 10056134"/>
              <a:gd name="connsiteX7" fmla="*/ 1868733 w 10141707"/>
              <a:gd name="connsiteY7" fmla="*/ 8160169 h 10056134"/>
              <a:gd name="connsiteX8" fmla="*/ 54 w 10141707"/>
              <a:gd name="connsiteY8" fmla="*/ 5023500 h 10056134"/>
              <a:gd name="connsiteX0" fmla="*/ 54 w 10141509"/>
              <a:gd name="connsiteY0" fmla="*/ 5023500 h 10056134"/>
              <a:gd name="connsiteX1" fmla="*/ 1894859 w 10141509"/>
              <a:gd name="connsiteY1" fmla="*/ 1981437 h 10056134"/>
              <a:gd name="connsiteX2" fmla="*/ 5139037 w 10141509"/>
              <a:gd name="connsiteY2" fmla="*/ 2077 h 10056134"/>
              <a:gd name="connsiteX3" fmla="*/ 8067587 w 10141509"/>
              <a:gd name="connsiteY3" fmla="*/ 1815151 h 10056134"/>
              <a:gd name="connsiteX4" fmla="*/ 10139286 w 10141509"/>
              <a:gd name="connsiteY4" fmla="*/ 5085284 h 10056134"/>
              <a:gd name="connsiteX5" fmla="*/ 8334846 w 10141509"/>
              <a:gd name="connsiteY5" fmla="*/ 8042604 h 10056134"/>
              <a:gd name="connsiteX6" fmla="*/ 5536572 w 10141509"/>
              <a:gd name="connsiteY6" fmla="*/ 10055866 h 10056134"/>
              <a:gd name="connsiteX7" fmla="*/ 1868733 w 10141509"/>
              <a:gd name="connsiteY7" fmla="*/ 8160169 h 10056134"/>
              <a:gd name="connsiteX8" fmla="*/ 54 w 10141509"/>
              <a:gd name="connsiteY8" fmla="*/ 5023500 h 10056134"/>
              <a:gd name="connsiteX0" fmla="*/ 54 w 10139298"/>
              <a:gd name="connsiteY0" fmla="*/ 5023500 h 10056134"/>
              <a:gd name="connsiteX1" fmla="*/ 1894859 w 10139298"/>
              <a:gd name="connsiteY1" fmla="*/ 1981437 h 10056134"/>
              <a:gd name="connsiteX2" fmla="*/ 5139037 w 10139298"/>
              <a:gd name="connsiteY2" fmla="*/ 2077 h 10056134"/>
              <a:gd name="connsiteX3" fmla="*/ 8067587 w 10139298"/>
              <a:gd name="connsiteY3" fmla="*/ 1815151 h 10056134"/>
              <a:gd name="connsiteX4" fmla="*/ 10139286 w 10139298"/>
              <a:gd name="connsiteY4" fmla="*/ 5085284 h 10056134"/>
              <a:gd name="connsiteX5" fmla="*/ 8334846 w 10139298"/>
              <a:gd name="connsiteY5" fmla="*/ 8042604 h 10056134"/>
              <a:gd name="connsiteX6" fmla="*/ 5536572 w 10139298"/>
              <a:gd name="connsiteY6" fmla="*/ 10055866 h 10056134"/>
              <a:gd name="connsiteX7" fmla="*/ 1868733 w 10139298"/>
              <a:gd name="connsiteY7" fmla="*/ 8160169 h 10056134"/>
              <a:gd name="connsiteX8" fmla="*/ 54 w 10139298"/>
              <a:gd name="connsiteY8" fmla="*/ 5023500 h 10056134"/>
              <a:gd name="connsiteX0" fmla="*/ 54 w 10140192"/>
              <a:gd name="connsiteY0" fmla="*/ 5023500 h 10056134"/>
              <a:gd name="connsiteX1" fmla="*/ 1894859 w 10140192"/>
              <a:gd name="connsiteY1" fmla="*/ 1981437 h 10056134"/>
              <a:gd name="connsiteX2" fmla="*/ 5139037 w 10140192"/>
              <a:gd name="connsiteY2" fmla="*/ 2077 h 10056134"/>
              <a:gd name="connsiteX3" fmla="*/ 8067587 w 10140192"/>
              <a:gd name="connsiteY3" fmla="*/ 1815151 h 10056134"/>
              <a:gd name="connsiteX4" fmla="*/ 10139286 w 10140192"/>
              <a:gd name="connsiteY4" fmla="*/ 5085284 h 10056134"/>
              <a:gd name="connsiteX5" fmla="*/ 8334846 w 10140192"/>
              <a:gd name="connsiteY5" fmla="*/ 8042604 h 10056134"/>
              <a:gd name="connsiteX6" fmla="*/ 5536572 w 10140192"/>
              <a:gd name="connsiteY6" fmla="*/ 10055866 h 10056134"/>
              <a:gd name="connsiteX7" fmla="*/ 1868733 w 10140192"/>
              <a:gd name="connsiteY7" fmla="*/ 8160169 h 10056134"/>
              <a:gd name="connsiteX8" fmla="*/ 54 w 10140192"/>
              <a:gd name="connsiteY8" fmla="*/ 5023500 h 10056134"/>
              <a:gd name="connsiteX0" fmla="*/ 54 w 10140192"/>
              <a:gd name="connsiteY0" fmla="*/ 5023500 h 10154965"/>
              <a:gd name="connsiteX1" fmla="*/ 1894859 w 10140192"/>
              <a:gd name="connsiteY1" fmla="*/ 1981437 h 10154965"/>
              <a:gd name="connsiteX2" fmla="*/ 5139037 w 10140192"/>
              <a:gd name="connsiteY2" fmla="*/ 2077 h 10154965"/>
              <a:gd name="connsiteX3" fmla="*/ 8067587 w 10140192"/>
              <a:gd name="connsiteY3" fmla="*/ 1815151 h 10154965"/>
              <a:gd name="connsiteX4" fmla="*/ 10139286 w 10140192"/>
              <a:gd name="connsiteY4" fmla="*/ 5085284 h 10154965"/>
              <a:gd name="connsiteX5" fmla="*/ 8334846 w 10140192"/>
              <a:gd name="connsiteY5" fmla="*/ 8042604 h 10154965"/>
              <a:gd name="connsiteX6" fmla="*/ 5178226 w 10140192"/>
              <a:gd name="connsiteY6" fmla="*/ 10154720 h 10154965"/>
              <a:gd name="connsiteX7" fmla="*/ 1868733 w 10140192"/>
              <a:gd name="connsiteY7" fmla="*/ 8160169 h 10154965"/>
              <a:gd name="connsiteX8" fmla="*/ 54 w 10140192"/>
              <a:gd name="connsiteY8" fmla="*/ 5023500 h 10154965"/>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6343"/>
              <a:gd name="connsiteX1" fmla="*/ 1894859 w 10140192"/>
              <a:gd name="connsiteY1" fmla="*/ 1981437 h 10156343"/>
              <a:gd name="connsiteX2" fmla="*/ 5139037 w 10140192"/>
              <a:gd name="connsiteY2" fmla="*/ 2077 h 10156343"/>
              <a:gd name="connsiteX3" fmla="*/ 8067587 w 10140192"/>
              <a:gd name="connsiteY3" fmla="*/ 1815151 h 10156343"/>
              <a:gd name="connsiteX4" fmla="*/ 10139286 w 10140192"/>
              <a:gd name="connsiteY4" fmla="*/ 5085284 h 10156343"/>
              <a:gd name="connsiteX5" fmla="*/ 8334846 w 10140192"/>
              <a:gd name="connsiteY5" fmla="*/ 8042604 h 10156343"/>
              <a:gd name="connsiteX6" fmla="*/ 5178226 w 10140192"/>
              <a:gd name="connsiteY6" fmla="*/ 10154720 h 10156343"/>
              <a:gd name="connsiteX7" fmla="*/ 1868733 w 10140192"/>
              <a:gd name="connsiteY7" fmla="*/ 8160169 h 10156343"/>
              <a:gd name="connsiteX8" fmla="*/ 54 w 10140192"/>
              <a:gd name="connsiteY8" fmla="*/ 5023500 h 10156343"/>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54 w 10140192"/>
              <a:gd name="connsiteY0" fmla="*/ 5023500 h 10155931"/>
              <a:gd name="connsiteX1" fmla="*/ 1894859 w 10140192"/>
              <a:gd name="connsiteY1" fmla="*/ 1981437 h 10155931"/>
              <a:gd name="connsiteX2" fmla="*/ 5139037 w 10140192"/>
              <a:gd name="connsiteY2" fmla="*/ 2077 h 10155931"/>
              <a:gd name="connsiteX3" fmla="*/ 8067587 w 10140192"/>
              <a:gd name="connsiteY3" fmla="*/ 1815151 h 10155931"/>
              <a:gd name="connsiteX4" fmla="*/ 10139286 w 10140192"/>
              <a:gd name="connsiteY4" fmla="*/ 5085284 h 10155931"/>
              <a:gd name="connsiteX5" fmla="*/ 8334846 w 10140192"/>
              <a:gd name="connsiteY5" fmla="*/ 8042604 h 10155931"/>
              <a:gd name="connsiteX6" fmla="*/ 5178226 w 10140192"/>
              <a:gd name="connsiteY6" fmla="*/ 10154720 h 10155931"/>
              <a:gd name="connsiteX7" fmla="*/ 1868733 w 10140192"/>
              <a:gd name="connsiteY7" fmla="*/ 8160169 h 10155931"/>
              <a:gd name="connsiteX8" fmla="*/ 54 w 10140192"/>
              <a:gd name="connsiteY8" fmla="*/ 5023500 h 10155931"/>
              <a:gd name="connsiteX0" fmla="*/ 3857 w 10143995"/>
              <a:gd name="connsiteY0" fmla="*/ 5023500 h 10155931"/>
              <a:gd name="connsiteX1" fmla="*/ 1898662 w 10143995"/>
              <a:gd name="connsiteY1" fmla="*/ 1981437 h 10155931"/>
              <a:gd name="connsiteX2" fmla="*/ 5142840 w 10143995"/>
              <a:gd name="connsiteY2" fmla="*/ 2077 h 10155931"/>
              <a:gd name="connsiteX3" fmla="*/ 8071390 w 10143995"/>
              <a:gd name="connsiteY3" fmla="*/ 1815151 h 10155931"/>
              <a:gd name="connsiteX4" fmla="*/ 10143089 w 10143995"/>
              <a:gd name="connsiteY4" fmla="*/ 5085284 h 10155931"/>
              <a:gd name="connsiteX5" fmla="*/ 8338649 w 10143995"/>
              <a:gd name="connsiteY5" fmla="*/ 8042604 h 10155931"/>
              <a:gd name="connsiteX6" fmla="*/ 5182029 w 10143995"/>
              <a:gd name="connsiteY6" fmla="*/ 10154720 h 10155931"/>
              <a:gd name="connsiteX7" fmla="*/ 1872536 w 10143995"/>
              <a:gd name="connsiteY7" fmla="*/ 8160169 h 10155931"/>
              <a:gd name="connsiteX8" fmla="*/ 3857 w 10143995"/>
              <a:gd name="connsiteY8" fmla="*/ 5023500 h 10155931"/>
              <a:gd name="connsiteX0" fmla="*/ 3857 w 10143995"/>
              <a:gd name="connsiteY0" fmla="*/ 5023500 h 10155907"/>
              <a:gd name="connsiteX1" fmla="*/ 1898662 w 10143995"/>
              <a:gd name="connsiteY1" fmla="*/ 1981437 h 10155907"/>
              <a:gd name="connsiteX2" fmla="*/ 5142840 w 10143995"/>
              <a:gd name="connsiteY2" fmla="*/ 2077 h 10155907"/>
              <a:gd name="connsiteX3" fmla="*/ 8071390 w 10143995"/>
              <a:gd name="connsiteY3" fmla="*/ 1815151 h 10155907"/>
              <a:gd name="connsiteX4" fmla="*/ 10143089 w 10143995"/>
              <a:gd name="connsiteY4" fmla="*/ 5085284 h 10155907"/>
              <a:gd name="connsiteX5" fmla="*/ 8338649 w 10143995"/>
              <a:gd name="connsiteY5" fmla="*/ 8042604 h 10155907"/>
              <a:gd name="connsiteX6" fmla="*/ 5182029 w 10143995"/>
              <a:gd name="connsiteY6" fmla="*/ 10154720 h 10155907"/>
              <a:gd name="connsiteX7" fmla="*/ 1872536 w 10143995"/>
              <a:gd name="connsiteY7" fmla="*/ 8160169 h 10155907"/>
              <a:gd name="connsiteX8" fmla="*/ 3857 w 10143995"/>
              <a:gd name="connsiteY8" fmla="*/ 5023500 h 10155907"/>
              <a:gd name="connsiteX0" fmla="*/ 57 w 10140195"/>
              <a:gd name="connsiteY0" fmla="*/ 5023500 h 10155907"/>
              <a:gd name="connsiteX1" fmla="*/ 1894862 w 10140195"/>
              <a:gd name="connsiteY1" fmla="*/ 1981437 h 10155907"/>
              <a:gd name="connsiteX2" fmla="*/ 5139040 w 10140195"/>
              <a:gd name="connsiteY2" fmla="*/ 2077 h 10155907"/>
              <a:gd name="connsiteX3" fmla="*/ 8067590 w 10140195"/>
              <a:gd name="connsiteY3" fmla="*/ 1815151 h 10155907"/>
              <a:gd name="connsiteX4" fmla="*/ 10139289 w 10140195"/>
              <a:gd name="connsiteY4" fmla="*/ 5085284 h 10155907"/>
              <a:gd name="connsiteX5" fmla="*/ 8334849 w 10140195"/>
              <a:gd name="connsiteY5" fmla="*/ 8042604 h 10155907"/>
              <a:gd name="connsiteX6" fmla="*/ 5178229 w 10140195"/>
              <a:gd name="connsiteY6" fmla="*/ 10154720 h 10155907"/>
              <a:gd name="connsiteX7" fmla="*/ 1868736 w 10140195"/>
              <a:gd name="connsiteY7" fmla="*/ 8160169 h 10155907"/>
              <a:gd name="connsiteX8" fmla="*/ 57 w 1014019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500 h 10155907"/>
              <a:gd name="connsiteX1" fmla="*/ 1895592 w 10140925"/>
              <a:gd name="connsiteY1" fmla="*/ 1981437 h 10155907"/>
              <a:gd name="connsiteX2" fmla="*/ 5139770 w 10140925"/>
              <a:gd name="connsiteY2" fmla="*/ 2077 h 10155907"/>
              <a:gd name="connsiteX3" fmla="*/ 8068320 w 10140925"/>
              <a:gd name="connsiteY3" fmla="*/ 1815151 h 10155907"/>
              <a:gd name="connsiteX4" fmla="*/ 10140019 w 10140925"/>
              <a:gd name="connsiteY4" fmla="*/ 5085284 h 10155907"/>
              <a:gd name="connsiteX5" fmla="*/ 8335579 w 10140925"/>
              <a:gd name="connsiteY5" fmla="*/ 8042604 h 10155907"/>
              <a:gd name="connsiteX6" fmla="*/ 5178959 w 10140925"/>
              <a:gd name="connsiteY6" fmla="*/ 10154720 h 10155907"/>
              <a:gd name="connsiteX7" fmla="*/ 1869466 w 10140925"/>
              <a:gd name="connsiteY7" fmla="*/ 8160169 h 10155907"/>
              <a:gd name="connsiteX8" fmla="*/ 787 w 10140925"/>
              <a:gd name="connsiteY8" fmla="*/ 5023500 h 10155907"/>
              <a:gd name="connsiteX0" fmla="*/ 787 w 10140925"/>
              <a:gd name="connsiteY0" fmla="*/ 5023480 h 10155887"/>
              <a:gd name="connsiteX1" fmla="*/ 1895592 w 10140925"/>
              <a:gd name="connsiteY1" fmla="*/ 1981417 h 10155887"/>
              <a:gd name="connsiteX2" fmla="*/ 5139770 w 10140925"/>
              <a:gd name="connsiteY2" fmla="*/ 2057 h 10155887"/>
              <a:gd name="connsiteX3" fmla="*/ 8068320 w 10140925"/>
              <a:gd name="connsiteY3" fmla="*/ 1815131 h 10155887"/>
              <a:gd name="connsiteX4" fmla="*/ 10140019 w 10140925"/>
              <a:gd name="connsiteY4" fmla="*/ 5085264 h 10155887"/>
              <a:gd name="connsiteX5" fmla="*/ 8335579 w 10140925"/>
              <a:gd name="connsiteY5" fmla="*/ 8042584 h 10155887"/>
              <a:gd name="connsiteX6" fmla="*/ 5178959 w 10140925"/>
              <a:gd name="connsiteY6" fmla="*/ 10154700 h 10155887"/>
              <a:gd name="connsiteX7" fmla="*/ 1869466 w 10140925"/>
              <a:gd name="connsiteY7" fmla="*/ 8160149 h 10155887"/>
              <a:gd name="connsiteX8" fmla="*/ 787 w 10140925"/>
              <a:gd name="connsiteY8" fmla="*/ 5023480 h 10155887"/>
              <a:gd name="connsiteX0" fmla="*/ 787 w 10140925"/>
              <a:gd name="connsiteY0" fmla="*/ 5022720 h 10155127"/>
              <a:gd name="connsiteX1" fmla="*/ 1895592 w 10140925"/>
              <a:gd name="connsiteY1" fmla="*/ 1980657 h 10155127"/>
              <a:gd name="connsiteX2" fmla="*/ 5139770 w 10140925"/>
              <a:gd name="connsiteY2" fmla="*/ 1297 h 10155127"/>
              <a:gd name="connsiteX3" fmla="*/ 8068320 w 10140925"/>
              <a:gd name="connsiteY3" fmla="*/ 1814371 h 10155127"/>
              <a:gd name="connsiteX4" fmla="*/ 10140019 w 10140925"/>
              <a:gd name="connsiteY4" fmla="*/ 5084504 h 10155127"/>
              <a:gd name="connsiteX5" fmla="*/ 8335579 w 10140925"/>
              <a:gd name="connsiteY5" fmla="*/ 8041824 h 10155127"/>
              <a:gd name="connsiteX6" fmla="*/ 5178959 w 10140925"/>
              <a:gd name="connsiteY6" fmla="*/ 10153940 h 10155127"/>
              <a:gd name="connsiteX7" fmla="*/ 1869466 w 10140925"/>
              <a:gd name="connsiteY7" fmla="*/ 8159389 h 10155127"/>
              <a:gd name="connsiteX8" fmla="*/ 787 w 10140925"/>
              <a:gd name="connsiteY8" fmla="*/ 5022720 h 10155127"/>
              <a:gd name="connsiteX0" fmla="*/ 787 w 10140925"/>
              <a:gd name="connsiteY0" fmla="*/ 5022739 h 10155146"/>
              <a:gd name="connsiteX1" fmla="*/ 1895592 w 10140925"/>
              <a:gd name="connsiteY1" fmla="*/ 1980676 h 10155146"/>
              <a:gd name="connsiteX2" fmla="*/ 5139770 w 10140925"/>
              <a:gd name="connsiteY2" fmla="*/ 1316 h 10155146"/>
              <a:gd name="connsiteX3" fmla="*/ 8068320 w 10140925"/>
              <a:gd name="connsiteY3" fmla="*/ 1814390 h 10155146"/>
              <a:gd name="connsiteX4" fmla="*/ 10140019 w 10140925"/>
              <a:gd name="connsiteY4" fmla="*/ 5084523 h 10155146"/>
              <a:gd name="connsiteX5" fmla="*/ 8335579 w 10140925"/>
              <a:gd name="connsiteY5" fmla="*/ 8041843 h 10155146"/>
              <a:gd name="connsiteX6" fmla="*/ 5178959 w 10140925"/>
              <a:gd name="connsiteY6" fmla="*/ 10153959 h 10155146"/>
              <a:gd name="connsiteX7" fmla="*/ 1869466 w 10140925"/>
              <a:gd name="connsiteY7" fmla="*/ 8159408 h 10155146"/>
              <a:gd name="connsiteX8" fmla="*/ 787 w 10140925"/>
              <a:gd name="connsiteY8" fmla="*/ 5022739 h 10155146"/>
              <a:gd name="connsiteX0" fmla="*/ 787 w 10140925"/>
              <a:gd name="connsiteY0" fmla="*/ 5021567 h 10153974"/>
              <a:gd name="connsiteX1" fmla="*/ 1895592 w 10140925"/>
              <a:gd name="connsiteY1" fmla="*/ 1979504 h 10153974"/>
              <a:gd name="connsiteX2" fmla="*/ 5139770 w 10140925"/>
              <a:gd name="connsiteY2" fmla="*/ 144 h 10153974"/>
              <a:gd name="connsiteX3" fmla="*/ 8068320 w 10140925"/>
              <a:gd name="connsiteY3" fmla="*/ 1813218 h 10153974"/>
              <a:gd name="connsiteX4" fmla="*/ 10140019 w 10140925"/>
              <a:gd name="connsiteY4" fmla="*/ 5083351 h 10153974"/>
              <a:gd name="connsiteX5" fmla="*/ 8335579 w 10140925"/>
              <a:gd name="connsiteY5" fmla="*/ 8040671 h 10153974"/>
              <a:gd name="connsiteX6" fmla="*/ 5178959 w 10140925"/>
              <a:gd name="connsiteY6" fmla="*/ 10152787 h 10153974"/>
              <a:gd name="connsiteX7" fmla="*/ 1869466 w 10140925"/>
              <a:gd name="connsiteY7" fmla="*/ 8158236 h 10153974"/>
              <a:gd name="connsiteX8" fmla="*/ 787 w 10140925"/>
              <a:gd name="connsiteY8" fmla="*/ 5021567 h 10153974"/>
              <a:gd name="connsiteX0" fmla="*/ 787 w 10140925"/>
              <a:gd name="connsiteY0" fmla="*/ 5015305 h 10147712"/>
              <a:gd name="connsiteX1" fmla="*/ 1895592 w 10140925"/>
              <a:gd name="connsiteY1" fmla="*/ 1973242 h 10147712"/>
              <a:gd name="connsiteX2" fmla="*/ 5039562 w 10140925"/>
              <a:gd name="connsiteY2" fmla="*/ 145 h 10147712"/>
              <a:gd name="connsiteX3" fmla="*/ 8068320 w 10140925"/>
              <a:gd name="connsiteY3" fmla="*/ 1806956 h 10147712"/>
              <a:gd name="connsiteX4" fmla="*/ 10140019 w 10140925"/>
              <a:gd name="connsiteY4" fmla="*/ 5077089 h 10147712"/>
              <a:gd name="connsiteX5" fmla="*/ 8335579 w 10140925"/>
              <a:gd name="connsiteY5" fmla="*/ 8034409 h 10147712"/>
              <a:gd name="connsiteX6" fmla="*/ 5178959 w 10140925"/>
              <a:gd name="connsiteY6" fmla="*/ 10146525 h 10147712"/>
              <a:gd name="connsiteX7" fmla="*/ 1869466 w 10140925"/>
              <a:gd name="connsiteY7" fmla="*/ 8151974 h 10147712"/>
              <a:gd name="connsiteX8" fmla="*/ 787 w 10140925"/>
              <a:gd name="connsiteY8" fmla="*/ 5015305 h 10147712"/>
              <a:gd name="connsiteX0" fmla="*/ 787 w 10140925"/>
              <a:gd name="connsiteY0" fmla="*/ 5015164 h 10147571"/>
              <a:gd name="connsiteX1" fmla="*/ 1895592 w 10140925"/>
              <a:gd name="connsiteY1" fmla="*/ 1973101 h 10147571"/>
              <a:gd name="connsiteX2" fmla="*/ 5039562 w 10140925"/>
              <a:gd name="connsiteY2" fmla="*/ 4 h 10147571"/>
              <a:gd name="connsiteX3" fmla="*/ 8068320 w 10140925"/>
              <a:gd name="connsiteY3" fmla="*/ 1806815 h 10147571"/>
              <a:gd name="connsiteX4" fmla="*/ 10140019 w 10140925"/>
              <a:gd name="connsiteY4" fmla="*/ 5076948 h 10147571"/>
              <a:gd name="connsiteX5" fmla="*/ 8335579 w 10140925"/>
              <a:gd name="connsiteY5" fmla="*/ 8034268 h 10147571"/>
              <a:gd name="connsiteX6" fmla="*/ 5178959 w 10140925"/>
              <a:gd name="connsiteY6" fmla="*/ 10146384 h 10147571"/>
              <a:gd name="connsiteX7" fmla="*/ 1869466 w 10140925"/>
              <a:gd name="connsiteY7" fmla="*/ 8151833 h 10147571"/>
              <a:gd name="connsiteX8" fmla="*/ 787 w 10140925"/>
              <a:gd name="connsiteY8" fmla="*/ 5015164 h 10147571"/>
              <a:gd name="connsiteX0" fmla="*/ 787 w 10140079"/>
              <a:gd name="connsiteY0" fmla="*/ 5015164 h 10147571"/>
              <a:gd name="connsiteX1" fmla="*/ 1895592 w 10140079"/>
              <a:gd name="connsiteY1" fmla="*/ 1973101 h 10147571"/>
              <a:gd name="connsiteX2" fmla="*/ 5039562 w 10140079"/>
              <a:gd name="connsiteY2" fmla="*/ 4 h 10147571"/>
              <a:gd name="connsiteX3" fmla="*/ 8068320 w 10140079"/>
              <a:gd name="connsiteY3" fmla="*/ 1806815 h 10147571"/>
              <a:gd name="connsiteX4" fmla="*/ 10140019 w 10140079"/>
              <a:gd name="connsiteY4" fmla="*/ 5076948 h 10147571"/>
              <a:gd name="connsiteX5" fmla="*/ 8335579 w 10140079"/>
              <a:gd name="connsiteY5" fmla="*/ 8034268 h 10147571"/>
              <a:gd name="connsiteX6" fmla="*/ 5178959 w 10140079"/>
              <a:gd name="connsiteY6" fmla="*/ 10146384 h 10147571"/>
              <a:gd name="connsiteX7" fmla="*/ 1869466 w 10140079"/>
              <a:gd name="connsiteY7" fmla="*/ 8151833 h 10147571"/>
              <a:gd name="connsiteX8" fmla="*/ 787 w 10140079"/>
              <a:gd name="connsiteY8" fmla="*/ 5015164 h 10147571"/>
              <a:gd name="connsiteX0" fmla="*/ 787 w 10142684"/>
              <a:gd name="connsiteY0" fmla="*/ 5015164 h 10147571"/>
              <a:gd name="connsiteX1" fmla="*/ 1895592 w 10142684"/>
              <a:gd name="connsiteY1" fmla="*/ 1973101 h 10147571"/>
              <a:gd name="connsiteX2" fmla="*/ 5039562 w 10142684"/>
              <a:gd name="connsiteY2" fmla="*/ 4 h 10147571"/>
              <a:gd name="connsiteX3" fmla="*/ 8068320 w 10142684"/>
              <a:gd name="connsiteY3" fmla="*/ 1806815 h 10147571"/>
              <a:gd name="connsiteX4" fmla="*/ 10140019 w 10142684"/>
              <a:gd name="connsiteY4" fmla="*/ 5076948 h 10147571"/>
              <a:gd name="connsiteX5" fmla="*/ 8335579 w 10142684"/>
              <a:gd name="connsiteY5" fmla="*/ 8034268 h 10147571"/>
              <a:gd name="connsiteX6" fmla="*/ 5178959 w 10142684"/>
              <a:gd name="connsiteY6" fmla="*/ 10146384 h 10147571"/>
              <a:gd name="connsiteX7" fmla="*/ 1869466 w 10142684"/>
              <a:gd name="connsiteY7" fmla="*/ 8151833 h 10147571"/>
              <a:gd name="connsiteX8" fmla="*/ 787 w 10142684"/>
              <a:gd name="connsiteY8" fmla="*/ 5015164 h 10147571"/>
              <a:gd name="connsiteX0" fmla="*/ 787 w 10130180"/>
              <a:gd name="connsiteY0" fmla="*/ 5015164 h 10147571"/>
              <a:gd name="connsiteX1" fmla="*/ 1895592 w 10130180"/>
              <a:gd name="connsiteY1" fmla="*/ 1973101 h 10147571"/>
              <a:gd name="connsiteX2" fmla="*/ 5039562 w 10130180"/>
              <a:gd name="connsiteY2" fmla="*/ 4 h 10147571"/>
              <a:gd name="connsiteX3" fmla="*/ 8068320 w 10130180"/>
              <a:gd name="connsiteY3" fmla="*/ 1806815 h 10147571"/>
              <a:gd name="connsiteX4" fmla="*/ 10127493 w 10130180"/>
              <a:gd name="connsiteY4" fmla="*/ 5095737 h 10147571"/>
              <a:gd name="connsiteX5" fmla="*/ 8335579 w 10130180"/>
              <a:gd name="connsiteY5" fmla="*/ 8034268 h 10147571"/>
              <a:gd name="connsiteX6" fmla="*/ 5178959 w 10130180"/>
              <a:gd name="connsiteY6" fmla="*/ 10146384 h 10147571"/>
              <a:gd name="connsiteX7" fmla="*/ 1869466 w 10130180"/>
              <a:gd name="connsiteY7" fmla="*/ 8151833 h 10147571"/>
              <a:gd name="connsiteX8" fmla="*/ 787 w 10130180"/>
              <a:gd name="connsiteY8" fmla="*/ 5015164 h 10147571"/>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060"/>
              <a:gd name="connsiteY0" fmla="*/ 5015164 h 10146587"/>
              <a:gd name="connsiteX1" fmla="*/ 1895592 w 10129060"/>
              <a:gd name="connsiteY1" fmla="*/ 1973101 h 10146587"/>
              <a:gd name="connsiteX2" fmla="*/ 5039562 w 10129060"/>
              <a:gd name="connsiteY2" fmla="*/ 4 h 10146587"/>
              <a:gd name="connsiteX3" fmla="*/ 8068320 w 10129060"/>
              <a:gd name="connsiteY3" fmla="*/ 1806815 h 10146587"/>
              <a:gd name="connsiteX4" fmla="*/ 10127493 w 10129060"/>
              <a:gd name="connsiteY4" fmla="*/ 5095737 h 10146587"/>
              <a:gd name="connsiteX5" fmla="*/ 8354931 w 10129060"/>
              <a:gd name="connsiteY5" fmla="*/ 8043945 h 10146587"/>
              <a:gd name="connsiteX6" fmla="*/ 5178959 w 10129060"/>
              <a:gd name="connsiteY6" fmla="*/ 10146384 h 10146587"/>
              <a:gd name="connsiteX7" fmla="*/ 1869466 w 10129060"/>
              <a:gd name="connsiteY7" fmla="*/ 8151833 h 10146587"/>
              <a:gd name="connsiteX8" fmla="*/ 787 w 10129060"/>
              <a:gd name="connsiteY8" fmla="*/ 5015164 h 10146587"/>
              <a:gd name="connsiteX0" fmla="*/ 787 w 10129243"/>
              <a:gd name="connsiteY0" fmla="*/ 5015164 h 10146587"/>
              <a:gd name="connsiteX1" fmla="*/ 1895592 w 10129243"/>
              <a:gd name="connsiteY1" fmla="*/ 1973101 h 10146587"/>
              <a:gd name="connsiteX2" fmla="*/ 5039562 w 10129243"/>
              <a:gd name="connsiteY2" fmla="*/ 4 h 10146587"/>
              <a:gd name="connsiteX3" fmla="*/ 8068320 w 10129243"/>
              <a:gd name="connsiteY3" fmla="*/ 1806815 h 10146587"/>
              <a:gd name="connsiteX4" fmla="*/ 10127493 w 10129243"/>
              <a:gd name="connsiteY4" fmla="*/ 5095737 h 10146587"/>
              <a:gd name="connsiteX5" fmla="*/ 8354931 w 10129243"/>
              <a:gd name="connsiteY5" fmla="*/ 8043945 h 10146587"/>
              <a:gd name="connsiteX6" fmla="*/ 5178959 w 10129243"/>
              <a:gd name="connsiteY6" fmla="*/ 10146384 h 10146587"/>
              <a:gd name="connsiteX7" fmla="*/ 1869466 w 10129243"/>
              <a:gd name="connsiteY7" fmla="*/ 8151833 h 10146587"/>
              <a:gd name="connsiteX8" fmla="*/ 787 w 10129243"/>
              <a:gd name="connsiteY8" fmla="*/ 5015164 h 10146587"/>
              <a:gd name="connsiteX0" fmla="*/ 787 w 10128135"/>
              <a:gd name="connsiteY0" fmla="*/ 5015164 h 10146587"/>
              <a:gd name="connsiteX1" fmla="*/ 1895592 w 10128135"/>
              <a:gd name="connsiteY1" fmla="*/ 1973101 h 10146587"/>
              <a:gd name="connsiteX2" fmla="*/ 5039562 w 10128135"/>
              <a:gd name="connsiteY2" fmla="*/ 4 h 10146587"/>
              <a:gd name="connsiteX3" fmla="*/ 8068320 w 10128135"/>
              <a:gd name="connsiteY3" fmla="*/ 1806815 h 10146587"/>
              <a:gd name="connsiteX4" fmla="*/ 10127493 w 10128135"/>
              <a:gd name="connsiteY4" fmla="*/ 5095737 h 10146587"/>
              <a:gd name="connsiteX5" fmla="*/ 8354931 w 10128135"/>
              <a:gd name="connsiteY5" fmla="*/ 8043945 h 10146587"/>
              <a:gd name="connsiteX6" fmla="*/ 5178959 w 10128135"/>
              <a:gd name="connsiteY6" fmla="*/ 10146384 h 10146587"/>
              <a:gd name="connsiteX7" fmla="*/ 1869466 w 10128135"/>
              <a:gd name="connsiteY7" fmla="*/ 8151833 h 10146587"/>
              <a:gd name="connsiteX8" fmla="*/ 787 w 10128135"/>
              <a:gd name="connsiteY8" fmla="*/ 5015164 h 10146587"/>
              <a:gd name="connsiteX0" fmla="*/ 787 w 10128212"/>
              <a:gd name="connsiteY0" fmla="*/ 5015164 h 10146587"/>
              <a:gd name="connsiteX1" fmla="*/ 1895592 w 10128212"/>
              <a:gd name="connsiteY1" fmla="*/ 1973101 h 10146587"/>
              <a:gd name="connsiteX2" fmla="*/ 5039562 w 10128212"/>
              <a:gd name="connsiteY2" fmla="*/ 4 h 10146587"/>
              <a:gd name="connsiteX3" fmla="*/ 8068320 w 10128212"/>
              <a:gd name="connsiteY3" fmla="*/ 1806815 h 10146587"/>
              <a:gd name="connsiteX4" fmla="*/ 10127493 w 10128212"/>
              <a:gd name="connsiteY4" fmla="*/ 5095737 h 10146587"/>
              <a:gd name="connsiteX5" fmla="*/ 8354931 w 10128212"/>
              <a:gd name="connsiteY5" fmla="*/ 8043945 h 10146587"/>
              <a:gd name="connsiteX6" fmla="*/ 5178959 w 10128212"/>
              <a:gd name="connsiteY6" fmla="*/ 10146384 h 10146587"/>
              <a:gd name="connsiteX7" fmla="*/ 1869466 w 10128212"/>
              <a:gd name="connsiteY7" fmla="*/ 8151833 h 10146587"/>
              <a:gd name="connsiteX8" fmla="*/ 787 w 10128212"/>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7543"/>
              <a:gd name="connsiteY0" fmla="*/ 5015164 h 10146587"/>
              <a:gd name="connsiteX1" fmla="*/ 1895592 w 10127543"/>
              <a:gd name="connsiteY1" fmla="*/ 1973101 h 10146587"/>
              <a:gd name="connsiteX2" fmla="*/ 5039562 w 10127543"/>
              <a:gd name="connsiteY2" fmla="*/ 4 h 10146587"/>
              <a:gd name="connsiteX3" fmla="*/ 8068320 w 10127543"/>
              <a:gd name="connsiteY3" fmla="*/ 1806815 h 10146587"/>
              <a:gd name="connsiteX4" fmla="*/ 10127493 w 10127543"/>
              <a:gd name="connsiteY4" fmla="*/ 5095737 h 10146587"/>
              <a:gd name="connsiteX5" fmla="*/ 8354931 w 10127543"/>
              <a:gd name="connsiteY5" fmla="*/ 8043945 h 10146587"/>
              <a:gd name="connsiteX6" fmla="*/ 5178959 w 10127543"/>
              <a:gd name="connsiteY6" fmla="*/ 10146384 h 10146587"/>
              <a:gd name="connsiteX7" fmla="*/ 1869466 w 10127543"/>
              <a:gd name="connsiteY7" fmla="*/ 8151833 h 10146587"/>
              <a:gd name="connsiteX8" fmla="*/ 787 w 10127543"/>
              <a:gd name="connsiteY8" fmla="*/ 5015164 h 10146587"/>
              <a:gd name="connsiteX0" fmla="*/ 787 w 10128171"/>
              <a:gd name="connsiteY0" fmla="*/ 5015164 h 10146394"/>
              <a:gd name="connsiteX1" fmla="*/ 1895592 w 10128171"/>
              <a:gd name="connsiteY1" fmla="*/ 1973101 h 10146394"/>
              <a:gd name="connsiteX2" fmla="*/ 5039562 w 10128171"/>
              <a:gd name="connsiteY2" fmla="*/ 4 h 10146394"/>
              <a:gd name="connsiteX3" fmla="*/ 8068320 w 10128171"/>
              <a:gd name="connsiteY3" fmla="*/ 1806815 h 10146394"/>
              <a:gd name="connsiteX4" fmla="*/ 10127493 w 10128171"/>
              <a:gd name="connsiteY4" fmla="*/ 5095737 h 10146394"/>
              <a:gd name="connsiteX5" fmla="*/ 8262099 w 10128171"/>
              <a:gd name="connsiteY5" fmla="*/ 8127495 h 10146394"/>
              <a:gd name="connsiteX6" fmla="*/ 5178959 w 10128171"/>
              <a:gd name="connsiteY6" fmla="*/ 10146384 h 10146394"/>
              <a:gd name="connsiteX7" fmla="*/ 1869466 w 10128171"/>
              <a:gd name="connsiteY7" fmla="*/ 8151833 h 10146394"/>
              <a:gd name="connsiteX8" fmla="*/ 787 w 10128171"/>
              <a:gd name="connsiteY8" fmla="*/ 5015164 h 10146394"/>
              <a:gd name="connsiteX0" fmla="*/ 787 w 10128274"/>
              <a:gd name="connsiteY0" fmla="*/ 5015164 h 10146394"/>
              <a:gd name="connsiteX1" fmla="*/ 1895592 w 10128274"/>
              <a:gd name="connsiteY1" fmla="*/ 1973101 h 10146394"/>
              <a:gd name="connsiteX2" fmla="*/ 5039562 w 10128274"/>
              <a:gd name="connsiteY2" fmla="*/ 4 h 10146394"/>
              <a:gd name="connsiteX3" fmla="*/ 8068320 w 10128274"/>
              <a:gd name="connsiteY3" fmla="*/ 1806815 h 10146394"/>
              <a:gd name="connsiteX4" fmla="*/ 10127493 w 10128274"/>
              <a:gd name="connsiteY4" fmla="*/ 5095737 h 10146394"/>
              <a:gd name="connsiteX5" fmla="*/ 8262099 w 10128274"/>
              <a:gd name="connsiteY5" fmla="*/ 8127495 h 10146394"/>
              <a:gd name="connsiteX6" fmla="*/ 5178959 w 10128274"/>
              <a:gd name="connsiteY6" fmla="*/ 10146384 h 10146394"/>
              <a:gd name="connsiteX7" fmla="*/ 1869466 w 10128274"/>
              <a:gd name="connsiteY7" fmla="*/ 8151833 h 10146394"/>
              <a:gd name="connsiteX8" fmla="*/ 787 w 10128274"/>
              <a:gd name="connsiteY8" fmla="*/ 5015164 h 10146394"/>
              <a:gd name="connsiteX0" fmla="*/ 787 w 10129368"/>
              <a:gd name="connsiteY0" fmla="*/ 5015164 h 10146394"/>
              <a:gd name="connsiteX1" fmla="*/ 1895592 w 10129368"/>
              <a:gd name="connsiteY1" fmla="*/ 1973101 h 10146394"/>
              <a:gd name="connsiteX2" fmla="*/ 5039562 w 10129368"/>
              <a:gd name="connsiteY2" fmla="*/ 4 h 10146394"/>
              <a:gd name="connsiteX3" fmla="*/ 8068320 w 10129368"/>
              <a:gd name="connsiteY3" fmla="*/ 1806815 h 10146394"/>
              <a:gd name="connsiteX4" fmla="*/ 10127493 w 10129368"/>
              <a:gd name="connsiteY4" fmla="*/ 5095737 h 10146394"/>
              <a:gd name="connsiteX5" fmla="*/ 8262099 w 10129368"/>
              <a:gd name="connsiteY5" fmla="*/ 8127495 h 10146394"/>
              <a:gd name="connsiteX6" fmla="*/ 5178959 w 10129368"/>
              <a:gd name="connsiteY6" fmla="*/ 10146384 h 10146394"/>
              <a:gd name="connsiteX7" fmla="*/ 1869466 w 10129368"/>
              <a:gd name="connsiteY7" fmla="*/ 8151833 h 10146394"/>
              <a:gd name="connsiteX8" fmla="*/ 787 w 10129368"/>
              <a:gd name="connsiteY8" fmla="*/ 5015164 h 10146394"/>
              <a:gd name="connsiteX0" fmla="*/ 787 w 10211939"/>
              <a:gd name="connsiteY0" fmla="*/ 5015164 h 10146394"/>
              <a:gd name="connsiteX1" fmla="*/ 1895592 w 10211939"/>
              <a:gd name="connsiteY1" fmla="*/ 1973101 h 10146394"/>
              <a:gd name="connsiteX2" fmla="*/ 5039562 w 10211939"/>
              <a:gd name="connsiteY2" fmla="*/ 4 h 10146394"/>
              <a:gd name="connsiteX3" fmla="*/ 8068320 w 10211939"/>
              <a:gd name="connsiteY3" fmla="*/ 1806815 h 10146394"/>
              <a:gd name="connsiteX4" fmla="*/ 10127493 w 10211939"/>
              <a:gd name="connsiteY4" fmla="*/ 5095737 h 10146394"/>
              <a:gd name="connsiteX5" fmla="*/ 9663282 w 10211939"/>
              <a:gd name="connsiteY5" fmla="*/ 6635547 h 10146394"/>
              <a:gd name="connsiteX6" fmla="*/ 8262099 w 10211939"/>
              <a:gd name="connsiteY6" fmla="*/ 8127495 h 10146394"/>
              <a:gd name="connsiteX7" fmla="*/ 5178959 w 10211939"/>
              <a:gd name="connsiteY7" fmla="*/ 10146384 h 10146394"/>
              <a:gd name="connsiteX8" fmla="*/ 1869466 w 10211939"/>
              <a:gd name="connsiteY8" fmla="*/ 8151833 h 10146394"/>
              <a:gd name="connsiteX9" fmla="*/ 787 w 10211939"/>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46394"/>
              <a:gd name="connsiteX1" fmla="*/ 1895592 w 10129010"/>
              <a:gd name="connsiteY1" fmla="*/ 1973101 h 10146394"/>
              <a:gd name="connsiteX2" fmla="*/ 5039562 w 10129010"/>
              <a:gd name="connsiteY2" fmla="*/ 4 h 10146394"/>
              <a:gd name="connsiteX3" fmla="*/ 8068320 w 10129010"/>
              <a:gd name="connsiteY3" fmla="*/ 1806815 h 10146394"/>
              <a:gd name="connsiteX4" fmla="*/ 10127493 w 10129010"/>
              <a:gd name="connsiteY4" fmla="*/ 5095737 h 10146394"/>
              <a:gd name="connsiteX5" fmla="*/ 9663282 w 10129010"/>
              <a:gd name="connsiteY5" fmla="*/ 6635547 h 10146394"/>
              <a:gd name="connsiteX6" fmla="*/ 8262099 w 10129010"/>
              <a:gd name="connsiteY6" fmla="*/ 8127495 h 10146394"/>
              <a:gd name="connsiteX7" fmla="*/ 5178959 w 10129010"/>
              <a:gd name="connsiteY7" fmla="*/ 10146384 h 10146394"/>
              <a:gd name="connsiteX8" fmla="*/ 1869466 w 10129010"/>
              <a:gd name="connsiteY8" fmla="*/ 8151833 h 10146394"/>
              <a:gd name="connsiteX9" fmla="*/ 787 w 10129010"/>
              <a:gd name="connsiteY9" fmla="*/ 5015164 h 1014639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58584"/>
              <a:gd name="connsiteX1" fmla="*/ 1895592 w 10129010"/>
              <a:gd name="connsiteY1" fmla="*/ 1973101 h 10158584"/>
              <a:gd name="connsiteX2" fmla="*/ 5039562 w 10129010"/>
              <a:gd name="connsiteY2" fmla="*/ 4 h 10158584"/>
              <a:gd name="connsiteX3" fmla="*/ 8068320 w 10129010"/>
              <a:gd name="connsiteY3" fmla="*/ 1806815 h 10158584"/>
              <a:gd name="connsiteX4" fmla="*/ 10127493 w 10129010"/>
              <a:gd name="connsiteY4" fmla="*/ 5095737 h 10158584"/>
              <a:gd name="connsiteX5" fmla="*/ 9663282 w 10129010"/>
              <a:gd name="connsiteY5" fmla="*/ 6635547 h 10158584"/>
              <a:gd name="connsiteX6" fmla="*/ 8262099 w 10129010"/>
              <a:gd name="connsiteY6" fmla="*/ 8127495 h 10158584"/>
              <a:gd name="connsiteX7" fmla="*/ 5178959 w 10129010"/>
              <a:gd name="connsiteY7" fmla="*/ 10146384 h 10158584"/>
              <a:gd name="connsiteX8" fmla="*/ 1869466 w 10129010"/>
              <a:gd name="connsiteY8" fmla="*/ 8151833 h 10158584"/>
              <a:gd name="connsiteX9" fmla="*/ 787 w 10129010"/>
              <a:gd name="connsiteY9" fmla="*/ 5015164 h 10158584"/>
              <a:gd name="connsiteX0" fmla="*/ 787 w 10129010"/>
              <a:gd name="connsiteY0" fmla="*/ 5015164 h 10161391"/>
              <a:gd name="connsiteX1" fmla="*/ 1895592 w 10129010"/>
              <a:gd name="connsiteY1" fmla="*/ 1973101 h 10161391"/>
              <a:gd name="connsiteX2" fmla="*/ 5039562 w 10129010"/>
              <a:gd name="connsiteY2" fmla="*/ 4 h 10161391"/>
              <a:gd name="connsiteX3" fmla="*/ 8068320 w 10129010"/>
              <a:gd name="connsiteY3" fmla="*/ 1806815 h 10161391"/>
              <a:gd name="connsiteX4" fmla="*/ 10127493 w 10129010"/>
              <a:gd name="connsiteY4" fmla="*/ 5095737 h 10161391"/>
              <a:gd name="connsiteX5" fmla="*/ 9663282 w 10129010"/>
              <a:gd name="connsiteY5" fmla="*/ 6635547 h 10161391"/>
              <a:gd name="connsiteX6" fmla="*/ 8262099 w 10129010"/>
              <a:gd name="connsiteY6" fmla="*/ 8127495 h 10161391"/>
              <a:gd name="connsiteX7" fmla="*/ 5178959 w 10129010"/>
              <a:gd name="connsiteY7" fmla="*/ 10146384 h 10161391"/>
              <a:gd name="connsiteX8" fmla="*/ 1869466 w 10129010"/>
              <a:gd name="connsiteY8" fmla="*/ 8151833 h 10161391"/>
              <a:gd name="connsiteX9" fmla="*/ 787 w 10129010"/>
              <a:gd name="connsiteY9" fmla="*/ 5015164 h 10161391"/>
              <a:gd name="connsiteX0" fmla="*/ 787 w 10129010"/>
              <a:gd name="connsiteY0" fmla="*/ 5015164 h 10165212"/>
              <a:gd name="connsiteX1" fmla="*/ 1895592 w 10129010"/>
              <a:gd name="connsiteY1" fmla="*/ 1973101 h 10165212"/>
              <a:gd name="connsiteX2" fmla="*/ 5039562 w 10129010"/>
              <a:gd name="connsiteY2" fmla="*/ 4 h 10165212"/>
              <a:gd name="connsiteX3" fmla="*/ 8068320 w 10129010"/>
              <a:gd name="connsiteY3" fmla="*/ 1806815 h 10165212"/>
              <a:gd name="connsiteX4" fmla="*/ 10127493 w 10129010"/>
              <a:gd name="connsiteY4" fmla="*/ 5095737 h 10165212"/>
              <a:gd name="connsiteX5" fmla="*/ 9663282 w 10129010"/>
              <a:gd name="connsiteY5" fmla="*/ 6635547 h 10165212"/>
              <a:gd name="connsiteX6" fmla="*/ 8262099 w 10129010"/>
              <a:gd name="connsiteY6" fmla="*/ 8127495 h 10165212"/>
              <a:gd name="connsiteX7" fmla="*/ 5178959 w 10129010"/>
              <a:gd name="connsiteY7" fmla="*/ 10146384 h 10165212"/>
              <a:gd name="connsiteX8" fmla="*/ 1869466 w 10129010"/>
              <a:gd name="connsiteY8" fmla="*/ 8151833 h 10165212"/>
              <a:gd name="connsiteX9" fmla="*/ 787 w 10129010"/>
              <a:gd name="connsiteY9"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29528"/>
              <a:gd name="connsiteY0" fmla="*/ 5015164 h 10165212"/>
              <a:gd name="connsiteX1" fmla="*/ 1895592 w 10129528"/>
              <a:gd name="connsiteY1" fmla="*/ 1973101 h 10165212"/>
              <a:gd name="connsiteX2" fmla="*/ 5039562 w 10129528"/>
              <a:gd name="connsiteY2" fmla="*/ 4 h 10165212"/>
              <a:gd name="connsiteX3" fmla="*/ 8068320 w 10129528"/>
              <a:gd name="connsiteY3" fmla="*/ 1806815 h 10165212"/>
              <a:gd name="connsiteX4" fmla="*/ 9524033 w 10129528"/>
              <a:gd name="connsiteY4" fmla="*/ 3279652 h 10165212"/>
              <a:gd name="connsiteX5" fmla="*/ 10127493 w 10129528"/>
              <a:gd name="connsiteY5" fmla="*/ 5095737 h 10165212"/>
              <a:gd name="connsiteX6" fmla="*/ 9663282 w 10129528"/>
              <a:gd name="connsiteY6" fmla="*/ 6635547 h 10165212"/>
              <a:gd name="connsiteX7" fmla="*/ 8262099 w 10129528"/>
              <a:gd name="connsiteY7" fmla="*/ 8127495 h 10165212"/>
              <a:gd name="connsiteX8" fmla="*/ 5178959 w 10129528"/>
              <a:gd name="connsiteY8" fmla="*/ 10146384 h 10165212"/>
              <a:gd name="connsiteX9" fmla="*/ 1869466 w 10129528"/>
              <a:gd name="connsiteY9" fmla="*/ 8151833 h 10165212"/>
              <a:gd name="connsiteX10" fmla="*/ 787 w 10129528"/>
              <a:gd name="connsiteY10" fmla="*/ 5015164 h 10165212"/>
              <a:gd name="connsiteX0" fmla="*/ 787 w 10132097"/>
              <a:gd name="connsiteY0" fmla="*/ 5015164 h 10165212"/>
              <a:gd name="connsiteX1" fmla="*/ 1895592 w 10132097"/>
              <a:gd name="connsiteY1" fmla="*/ 1973101 h 10165212"/>
              <a:gd name="connsiteX2" fmla="*/ 5039562 w 10132097"/>
              <a:gd name="connsiteY2" fmla="*/ 4 h 10165212"/>
              <a:gd name="connsiteX3" fmla="*/ 8068320 w 10132097"/>
              <a:gd name="connsiteY3" fmla="*/ 1806815 h 10165212"/>
              <a:gd name="connsiteX4" fmla="*/ 9524033 w 10132097"/>
              <a:gd name="connsiteY4" fmla="*/ 3279652 h 10165212"/>
              <a:gd name="connsiteX5" fmla="*/ 10127493 w 10132097"/>
              <a:gd name="connsiteY5" fmla="*/ 5095737 h 10165212"/>
              <a:gd name="connsiteX6" fmla="*/ 9663282 w 10132097"/>
              <a:gd name="connsiteY6" fmla="*/ 6635547 h 10165212"/>
              <a:gd name="connsiteX7" fmla="*/ 8262099 w 10132097"/>
              <a:gd name="connsiteY7" fmla="*/ 8127495 h 10165212"/>
              <a:gd name="connsiteX8" fmla="*/ 5178959 w 10132097"/>
              <a:gd name="connsiteY8" fmla="*/ 10146384 h 10165212"/>
              <a:gd name="connsiteX9" fmla="*/ 1869466 w 10132097"/>
              <a:gd name="connsiteY9" fmla="*/ 8151833 h 10165212"/>
              <a:gd name="connsiteX10" fmla="*/ 787 w 10132097"/>
              <a:gd name="connsiteY10" fmla="*/ 5015164 h 10165212"/>
              <a:gd name="connsiteX0" fmla="*/ 787 w 10128369"/>
              <a:gd name="connsiteY0" fmla="*/ 5015164 h 10165212"/>
              <a:gd name="connsiteX1" fmla="*/ 1895592 w 10128369"/>
              <a:gd name="connsiteY1" fmla="*/ 1973101 h 10165212"/>
              <a:gd name="connsiteX2" fmla="*/ 5039562 w 10128369"/>
              <a:gd name="connsiteY2" fmla="*/ 4 h 10165212"/>
              <a:gd name="connsiteX3" fmla="*/ 8068320 w 10128369"/>
              <a:gd name="connsiteY3" fmla="*/ 1806815 h 10165212"/>
              <a:gd name="connsiteX4" fmla="*/ 9524033 w 10128369"/>
              <a:gd name="connsiteY4" fmla="*/ 3279652 h 10165212"/>
              <a:gd name="connsiteX5" fmla="*/ 10127493 w 10128369"/>
              <a:gd name="connsiteY5" fmla="*/ 5095737 h 10165212"/>
              <a:gd name="connsiteX6" fmla="*/ 9663282 w 10128369"/>
              <a:gd name="connsiteY6" fmla="*/ 6635547 h 10165212"/>
              <a:gd name="connsiteX7" fmla="*/ 8262099 w 10128369"/>
              <a:gd name="connsiteY7" fmla="*/ 8127495 h 10165212"/>
              <a:gd name="connsiteX8" fmla="*/ 5178959 w 10128369"/>
              <a:gd name="connsiteY8" fmla="*/ 10146384 h 10165212"/>
              <a:gd name="connsiteX9" fmla="*/ 1869466 w 10128369"/>
              <a:gd name="connsiteY9" fmla="*/ 8151833 h 10165212"/>
              <a:gd name="connsiteX10" fmla="*/ 787 w 10128369"/>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164 h 10165212"/>
              <a:gd name="connsiteX1" fmla="*/ 1895592 w 10128675"/>
              <a:gd name="connsiteY1" fmla="*/ 1973101 h 10165212"/>
              <a:gd name="connsiteX2" fmla="*/ 5039562 w 10128675"/>
              <a:gd name="connsiteY2" fmla="*/ 4 h 10165212"/>
              <a:gd name="connsiteX3" fmla="*/ 8068320 w 10128675"/>
              <a:gd name="connsiteY3" fmla="*/ 1806815 h 10165212"/>
              <a:gd name="connsiteX4" fmla="*/ 9524033 w 10128675"/>
              <a:gd name="connsiteY4" fmla="*/ 3279652 h 10165212"/>
              <a:gd name="connsiteX5" fmla="*/ 10127493 w 10128675"/>
              <a:gd name="connsiteY5" fmla="*/ 5095737 h 10165212"/>
              <a:gd name="connsiteX6" fmla="*/ 9663282 w 10128675"/>
              <a:gd name="connsiteY6" fmla="*/ 6635547 h 10165212"/>
              <a:gd name="connsiteX7" fmla="*/ 8262099 w 10128675"/>
              <a:gd name="connsiteY7" fmla="*/ 8127495 h 10165212"/>
              <a:gd name="connsiteX8" fmla="*/ 5178959 w 10128675"/>
              <a:gd name="connsiteY8" fmla="*/ 10146384 h 10165212"/>
              <a:gd name="connsiteX9" fmla="*/ 1869466 w 10128675"/>
              <a:gd name="connsiteY9" fmla="*/ 8151833 h 10165212"/>
              <a:gd name="connsiteX10" fmla="*/ 787 w 10128675"/>
              <a:gd name="connsiteY10" fmla="*/ 5015164 h 1016521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87 w 10128675"/>
              <a:gd name="connsiteY0" fmla="*/ 5015424 h 10165472"/>
              <a:gd name="connsiteX1" fmla="*/ 1895592 w 10128675"/>
              <a:gd name="connsiteY1" fmla="*/ 1973361 h 10165472"/>
              <a:gd name="connsiteX2" fmla="*/ 5039562 w 10128675"/>
              <a:gd name="connsiteY2" fmla="*/ 264 h 10165472"/>
              <a:gd name="connsiteX3" fmla="*/ 8068320 w 10128675"/>
              <a:gd name="connsiteY3" fmla="*/ 1807075 h 10165472"/>
              <a:gd name="connsiteX4" fmla="*/ 9524033 w 10128675"/>
              <a:gd name="connsiteY4" fmla="*/ 3279912 h 10165472"/>
              <a:gd name="connsiteX5" fmla="*/ 10127493 w 10128675"/>
              <a:gd name="connsiteY5" fmla="*/ 5095997 h 10165472"/>
              <a:gd name="connsiteX6" fmla="*/ 9663282 w 10128675"/>
              <a:gd name="connsiteY6" fmla="*/ 6635807 h 10165472"/>
              <a:gd name="connsiteX7" fmla="*/ 8262099 w 10128675"/>
              <a:gd name="connsiteY7" fmla="*/ 8127755 h 10165472"/>
              <a:gd name="connsiteX8" fmla="*/ 5178959 w 10128675"/>
              <a:gd name="connsiteY8" fmla="*/ 10146644 h 10165472"/>
              <a:gd name="connsiteX9" fmla="*/ 1869466 w 10128675"/>
              <a:gd name="connsiteY9" fmla="*/ 8152093 h 10165472"/>
              <a:gd name="connsiteX10" fmla="*/ 787 w 10128675"/>
              <a:gd name="connsiteY10" fmla="*/ 5015424 h 10165472"/>
              <a:gd name="connsiteX0" fmla="*/ 777 w 10128665"/>
              <a:gd name="connsiteY0" fmla="*/ 5015424 h 10165472"/>
              <a:gd name="connsiteX1" fmla="*/ 1895582 w 10128665"/>
              <a:gd name="connsiteY1" fmla="*/ 1973361 h 10165472"/>
              <a:gd name="connsiteX2" fmla="*/ 5039552 w 10128665"/>
              <a:gd name="connsiteY2" fmla="*/ 264 h 10165472"/>
              <a:gd name="connsiteX3" fmla="*/ 8068310 w 10128665"/>
              <a:gd name="connsiteY3" fmla="*/ 1807075 h 10165472"/>
              <a:gd name="connsiteX4" fmla="*/ 9524023 w 10128665"/>
              <a:gd name="connsiteY4" fmla="*/ 3279912 h 10165472"/>
              <a:gd name="connsiteX5" fmla="*/ 10127483 w 10128665"/>
              <a:gd name="connsiteY5" fmla="*/ 5095997 h 10165472"/>
              <a:gd name="connsiteX6" fmla="*/ 9663272 w 10128665"/>
              <a:gd name="connsiteY6" fmla="*/ 6635807 h 10165472"/>
              <a:gd name="connsiteX7" fmla="*/ 8262089 w 10128665"/>
              <a:gd name="connsiteY7" fmla="*/ 8127755 h 10165472"/>
              <a:gd name="connsiteX8" fmla="*/ 5178949 w 10128665"/>
              <a:gd name="connsiteY8" fmla="*/ 10146644 h 10165472"/>
              <a:gd name="connsiteX9" fmla="*/ 1869456 w 10128665"/>
              <a:gd name="connsiteY9" fmla="*/ 8152093 h 10165472"/>
              <a:gd name="connsiteX10" fmla="*/ 777 w 10128665"/>
              <a:gd name="connsiteY10" fmla="*/ 5015424 h 10165472"/>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81 w 10128669"/>
              <a:gd name="connsiteY0" fmla="*/ 5015424 h 10165653"/>
              <a:gd name="connsiteX1" fmla="*/ 1895586 w 10128669"/>
              <a:gd name="connsiteY1" fmla="*/ 1973361 h 10165653"/>
              <a:gd name="connsiteX2" fmla="*/ 5039556 w 10128669"/>
              <a:gd name="connsiteY2" fmla="*/ 264 h 10165653"/>
              <a:gd name="connsiteX3" fmla="*/ 8068314 w 10128669"/>
              <a:gd name="connsiteY3" fmla="*/ 1807075 h 10165653"/>
              <a:gd name="connsiteX4" fmla="*/ 9524027 w 10128669"/>
              <a:gd name="connsiteY4" fmla="*/ 3279912 h 10165653"/>
              <a:gd name="connsiteX5" fmla="*/ 10127487 w 10128669"/>
              <a:gd name="connsiteY5" fmla="*/ 5095997 h 10165653"/>
              <a:gd name="connsiteX6" fmla="*/ 9663276 w 10128669"/>
              <a:gd name="connsiteY6" fmla="*/ 6635807 h 10165653"/>
              <a:gd name="connsiteX7" fmla="*/ 8262093 w 10128669"/>
              <a:gd name="connsiteY7" fmla="*/ 8127755 h 10165653"/>
              <a:gd name="connsiteX8" fmla="*/ 5178953 w 10128669"/>
              <a:gd name="connsiteY8" fmla="*/ 10146644 h 10165653"/>
              <a:gd name="connsiteX9" fmla="*/ 1869460 w 10128669"/>
              <a:gd name="connsiteY9" fmla="*/ 8152093 h 10165653"/>
              <a:gd name="connsiteX10" fmla="*/ 781 w 10128669"/>
              <a:gd name="connsiteY10" fmla="*/ 5015424 h 10165653"/>
              <a:gd name="connsiteX0" fmla="*/ 777 w 10128665"/>
              <a:gd name="connsiteY0" fmla="*/ 5015424 h 10165653"/>
              <a:gd name="connsiteX1" fmla="*/ 1895582 w 10128665"/>
              <a:gd name="connsiteY1" fmla="*/ 1973361 h 10165653"/>
              <a:gd name="connsiteX2" fmla="*/ 5039552 w 10128665"/>
              <a:gd name="connsiteY2" fmla="*/ 264 h 10165653"/>
              <a:gd name="connsiteX3" fmla="*/ 8068310 w 10128665"/>
              <a:gd name="connsiteY3" fmla="*/ 1807075 h 10165653"/>
              <a:gd name="connsiteX4" fmla="*/ 9524023 w 10128665"/>
              <a:gd name="connsiteY4" fmla="*/ 3279912 h 10165653"/>
              <a:gd name="connsiteX5" fmla="*/ 10127483 w 10128665"/>
              <a:gd name="connsiteY5" fmla="*/ 5095997 h 10165653"/>
              <a:gd name="connsiteX6" fmla="*/ 9663272 w 10128665"/>
              <a:gd name="connsiteY6" fmla="*/ 6635807 h 10165653"/>
              <a:gd name="connsiteX7" fmla="*/ 8262089 w 10128665"/>
              <a:gd name="connsiteY7" fmla="*/ 8127755 h 10165653"/>
              <a:gd name="connsiteX8" fmla="*/ 5178949 w 10128665"/>
              <a:gd name="connsiteY8" fmla="*/ 10146644 h 10165653"/>
              <a:gd name="connsiteX9" fmla="*/ 1869456 w 10128665"/>
              <a:gd name="connsiteY9" fmla="*/ 8152093 h 10165653"/>
              <a:gd name="connsiteX10" fmla="*/ 777 w 10128665"/>
              <a:gd name="connsiteY10" fmla="*/ 5015424 h 10165653"/>
              <a:gd name="connsiteX0" fmla="*/ 777 w 10128665"/>
              <a:gd name="connsiteY0" fmla="*/ 5015424 h 10154591"/>
              <a:gd name="connsiteX1" fmla="*/ 1895582 w 10128665"/>
              <a:gd name="connsiteY1" fmla="*/ 1973361 h 10154591"/>
              <a:gd name="connsiteX2" fmla="*/ 5039552 w 10128665"/>
              <a:gd name="connsiteY2" fmla="*/ 264 h 10154591"/>
              <a:gd name="connsiteX3" fmla="*/ 8068310 w 10128665"/>
              <a:gd name="connsiteY3" fmla="*/ 1807075 h 10154591"/>
              <a:gd name="connsiteX4" fmla="*/ 9524023 w 10128665"/>
              <a:gd name="connsiteY4" fmla="*/ 3279912 h 10154591"/>
              <a:gd name="connsiteX5" fmla="*/ 10127483 w 10128665"/>
              <a:gd name="connsiteY5" fmla="*/ 5095997 h 10154591"/>
              <a:gd name="connsiteX6" fmla="*/ 9663272 w 10128665"/>
              <a:gd name="connsiteY6" fmla="*/ 6635807 h 10154591"/>
              <a:gd name="connsiteX7" fmla="*/ 8262089 w 10128665"/>
              <a:gd name="connsiteY7" fmla="*/ 8127755 h 10154591"/>
              <a:gd name="connsiteX8" fmla="*/ 5178949 w 10128665"/>
              <a:gd name="connsiteY8" fmla="*/ 10146644 h 10154591"/>
              <a:gd name="connsiteX9" fmla="*/ 1869456 w 10128665"/>
              <a:gd name="connsiteY9" fmla="*/ 8152093 h 10154591"/>
              <a:gd name="connsiteX10" fmla="*/ 777 w 10128665"/>
              <a:gd name="connsiteY10" fmla="*/ 5015424 h 10154591"/>
              <a:gd name="connsiteX0" fmla="*/ 777 w 10128665"/>
              <a:gd name="connsiteY0" fmla="*/ 5015424 h 10139810"/>
              <a:gd name="connsiteX1" fmla="*/ 1895582 w 10128665"/>
              <a:gd name="connsiteY1" fmla="*/ 1973361 h 10139810"/>
              <a:gd name="connsiteX2" fmla="*/ 5039552 w 10128665"/>
              <a:gd name="connsiteY2" fmla="*/ 264 h 10139810"/>
              <a:gd name="connsiteX3" fmla="*/ 8068310 w 10128665"/>
              <a:gd name="connsiteY3" fmla="*/ 1807075 h 10139810"/>
              <a:gd name="connsiteX4" fmla="*/ 9524023 w 10128665"/>
              <a:gd name="connsiteY4" fmla="*/ 3279912 h 10139810"/>
              <a:gd name="connsiteX5" fmla="*/ 10127483 w 10128665"/>
              <a:gd name="connsiteY5" fmla="*/ 5095997 h 10139810"/>
              <a:gd name="connsiteX6" fmla="*/ 9663272 w 10128665"/>
              <a:gd name="connsiteY6" fmla="*/ 6635807 h 10139810"/>
              <a:gd name="connsiteX7" fmla="*/ 8262089 w 10128665"/>
              <a:gd name="connsiteY7" fmla="*/ 8127755 h 10139810"/>
              <a:gd name="connsiteX8" fmla="*/ 5178949 w 10128665"/>
              <a:gd name="connsiteY8" fmla="*/ 10131776 h 10139810"/>
              <a:gd name="connsiteX9" fmla="*/ 1869456 w 10128665"/>
              <a:gd name="connsiteY9" fmla="*/ 8152093 h 10139810"/>
              <a:gd name="connsiteX10" fmla="*/ 777 w 10128665"/>
              <a:gd name="connsiteY10" fmla="*/ 5015424 h 10139810"/>
              <a:gd name="connsiteX0" fmla="*/ 777 w 10128665"/>
              <a:gd name="connsiteY0" fmla="*/ 5015424 h 10139724"/>
              <a:gd name="connsiteX1" fmla="*/ 1895582 w 10128665"/>
              <a:gd name="connsiteY1" fmla="*/ 1973361 h 10139724"/>
              <a:gd name="connsiteX2" fmla="*/ 5039552 w 10128665"/>
              <a:gd name="connsiteY2" fmla="*/ 264 h 10139724"/>
              <a:gd name="connsiteX3" fmla="*/ 8068310 w 10128665"/>
              <a:gd name="connsiteY3" fmla="*/ 1807075 h 10139724"/>
              <a:gd name="connsiteX4" fmla="*/ 9524023 w 10128665"/>
              <a:gd name="connsiteY4" fmla="*/ 3279912 h 10139724"/>
              <a:gd name="connsiteX5" fmla="*/ 10127483 w 10128665"/>
              <a:gd name="connsiteY5" fmla="*/ 5095997 h 10139724"/>
              <a:gd name="connsiteX6" fmla="*/ 9663272 w 10128665"/>
              <a:gd name="connsiteY6" fmla="*/ 6635807 h 10139724"/>
              <a:gd name="connsiteX7" fmla="*/ 8262089 w 10128665"/>
              <a:gd name="connsiteY7" fmla="*/ 8127755 h 10139724"/>
              <a:gd name="connsiteX8" fmla="*/ 5178949 w 10128665"/>
              <a:gd name="connsiteY8" fmla="*/ 10131776 h 10139724"/>
              <a:gd name="connsiteX9" fmla="*/ 1869456 w 10128665"/>
              <a:gd name="connsiteY9" fmla="*/ 8152093 h 10139724"/>
              <a:gd name="connsiteX10" fmla="*/ 777 w 10128665"/>
              <a:gd name="connsiteY10" fmla="*/ 5015424 h 10139724"/>
              <a:gd name="connsiteX0" fmla="*/ 777 w 10128665"/>
              <a:gd name="connsiteY0" fmla="*/ 5015424 h 10139682"/>
              <a:gd name="connsiteX1" fmla="*/ 1895582 w 10128665"/>
              <a:gd name="connsiteY1" fmla="*/ 1973361 h 10139682"/>
              <a:gd name="connsiteX2" fmla="*/ 5039552 w 10128665"/>
              <a:gd name="connsiteY2" fmla="*/ 264 h 10139682"/>
              <a:gd name="connsiteX3" fmla="*/ 8068310 w 10128665"/>
              <a:gd name="connsiteY3" fmla="*/ 1807075 h 10139682"/>
              <a:gd name="connsiteX4" fmla="*/ 9524023 w 10128665"/>
              <a:gd name="connsiteY4" fmla="*/ 3279912 h 10139682"/>
              <a:gd name="connsiteX5" fmla="*/ 10127483 w 10128665"/>
              <a:gd name="connsiteY5" fmla="*/ 5095997 h 10139682"/>
              <a:gd name="connsiteX6" fmla="*/ 9663272 w 10128665"/>
              <a:gd name="connsiteY6" fmla="*/ 6635807 h 10139682"/>
              <a:gd name="connsiteX7" fmla="*/ 8262089 w 10128665"/>
              <a:gd name="connsiteY7" fmla="*/ 8127755 h 10139682"/>
              <a:gd name="connsiteX8" fmla="*/ 5178949 w 10128665"/>
              <a:gd name="connsiteY8" fmla="*/ 10131776 h 10139682"/>
              <a:gd name="connsiteX9" fmla="*/ 1869456 w 10128665"/>
              <a:gd name="connsiteY9" fmla="*/ 8152093 h 10139682"/>
              <a:gd name="connsiteX10" fmla="*/ 777 w 10128665"/>
              <a:gd name="connsiteY10" fmla="*/ 5015424 h 10139682"/>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2673"/>
              <a:gd name="connsiteX1" fmla="*/ 1895582 w 10128665"/>
              <a:gd name="connsiteY1" fmla="*/ 1973361 h 10132673"/>
              <a:gd name="connsiteX2" fmla="*/ 5039552 w 10128665"/>
              <a:gd name="connsiteY2" fmla="*/ 264 h 10132673"/>
              <a:gd name="connsiteX3" fmla="*/ 8068310 w 10128665"/>
              <a:gd name="connsiteY3" fmla="*/ 1807075 h 10132673"/>
              <a:gd name="connsiteX4" fmla="*/ 9524023 w 10128665"/>
              <a:gd name="connsiteY4" fmla="*/ 3279912 h 10132673"/>
              <a:gd name="connsiteX5" fmla="*/ 10127483 w 10128665"/>
              <a:gd name="connsiteY5" fmla="*/ 5095997 h 10132673"/>
              <a:gd name="connsiteX6" fmla="*/ 9663272 w 10128665"/>
              <a:gd name="connsiteY6" fmla="*/ 6635807 h 10132673"/>
              <a:gd name="connsiteX7" fmla="*/ 8262089 w 10128665"/>
              <a:gd name="connsiteY7" fmla="*/ 8127755 h 10132673"/>
              <a:gd name="connsiteX8" fmla="*/ 5178949 w 10128665"/>
              <a:gd name="connsiteY8" fmla="*/ 10131776 h 10132673"/>
              <a:gd name="connsiteX9" fmla="*/ 1869456 w 10128665"/>
              <a:gd name="connsiteY9" fmla="*/ 8152093 h 10132673"/>
              <a:gd name="connsiteX10" fmla="*/ 777 w 10128665"/>
              <a:gd name="connsiteY10" fmla="*/ 5015424 h 10132673"/>
              <a:gd name="connsiteX0" fmla="*/ 777 w 10128665"/>
              <a:gd name="connsiteY0" fmla="*/ 5015424 h 10136221"/>
              <a:gd name="connsiteX1" fmla="*/ 1895582 w 10128665"/>
              <a:gd name="connsiteY1" fmla="*/ 1973361 h 10136221"/>
              <a:gd name="connsiteX2" fmla="*/ 5039552 w 10128665"/>
              <a:gd name="connsiteY2" fmla="*/ 264 h 10136221"/>
              <a:gd name="connsiteX3" fmla="*/ 8068310 w 10128665"/>
              <a:gd name="connsiteY3" fmla="*/ 1807075 h 10136221"/>
              <a:gd name="connsiteX4" fmla="*/ 9524023 w 10128665"/>
              <a:gd name="connsiteY4" fmla="*/ 3279912 h 10136221"/>
              <a:gd name="connsiteX5" fmla="*/ 10127483 w 10128665"/>
              <a:gd name="connsiteY5" fmla="*/ 5095997 h 10136221"/>
              <a:gd name="connsiteX6" fmla="*/ 9663272 w 10128665"/>
              <a:gd name="connsiteY6" fmla="*/ 6635807 h 10136221"/>
              <a:gd name="connsiteX7" fmla="*/ 8262089 w 10128665"/>
              <a:gd name="connsiteY7" fmla="*/ 8127755 h 10136221"/>
              <a:gd name="connsiteX8" fmla="*/ 5178949 w 10128665"/>
              <a:gd name="connsiteY8" fmla="*/ 10131776 h 10136221"/>
              <a:gd name="connsiteX9" fmla="*/ 1869456 w 10128665"/>
              <a:gd name="connsiteY9" fmla="*/ 8152093 h 10136221"/>
              <a:gd name="connsiteX10" fmla="*/ 777 w 10128665"/>
              <a:gd name="connsiteY10" fmla="*/ 5015424 h 10136221"/>
              <a:gd name="connsiteX0" fmla="*/ 777 w 10128665"/>
              <a:gd name="connsiteY0" fmla="*/ 5015424 h 10140893"/>
              <a:gd name="connsiteX1" fmla="*/ 1895582 w 10128665"/>
              <a:gd name="connsiteY1" fmla="*/ 1973361 h 10140893"/>
              <a:gd name="connsiteX2" fmla="*/ 5039552 w 10128665"/>
              <a:gd name="connsiteY2" fmla="*/ 264 h 10140893"/>
              <a:gd name="connsiteX3" fmla="*/ 8068310 w 10128665"/>
              <a:gd name="connsiteY3" fmla="*/ 1807075 h 10140893"/>
              <a:gd name="connsiteX4" fmla="*/ 9524023 w 10128665"/>
              <a:gd name="connsiteY4" fmla="*/ 3279912 h 10140893"/>
              <a:gd name="connsiteX5" fmla="*/ 10127483 w 10128665"/>
              <a:gd name="connsiteY5" fmla="*/ 5095997 h 10140893"/>
              <a:gd name="connsiteX6" fmla="*/ 9663272 w 10128665"/>
              <a:gd name="connsiteY6" fmla="*/ 6635807 h 10140893"/>
              <a:gd name="connsiteX7" fmla="*/ 8262089 w 10128665"/>
              <a:gd name="connsiteY7" fmla="*/ 8127755 h 10140893"/>
              <a:gd name="connsiteX8" fmla="*/ 5178949 w 10128665"/>
              <a:gd name="connsiteY8" fmla="*/ 10131776 h 10140893"/>
              <a:gd name="connsiteX9" fmla="*/ 1869456 w 10128665"/>
              <a:gd name="connsiteY9" fmla="*/ 8152093 h 10140893"/>
              <a:gd name="connsiteX10" fmla="*/ 777 w 10128665"/>
              <a:gd name="connsiteY10" fmla="*/ 5015424 h 10140893"/>
              <a:gd name="connsiteX0" fmla="*/ 777 w 10128665"/>
              <a:gd name="connsiteY0" fmla="*/ 5015424 h 10137040"/>
              <a:gd name="connsiteX1" fmla="*/ 1895582 w 10128665"/>
              <a:gd name="connsiteY1" fmla="*/ 1973361 h 10137040"/>
              <a:gd name="connsiteX2" fmla="*/ 5039552 w 10128665"/>
              <a:gd name="connsiteY2" fmla="*/ 264 h 10137040"/>
              <a:gd name="connsiteX3" fmla="*/ 8068310 w 10128665"/>
              <a:gd name="connsiteY3" fmla="*/ 1807075 h 10137040"/>
              <a:gd name="connsiteX4" fmla="*/ 9524023 w 10128665"/>
              <a:gd name="connsiteY4" fmla="*/ 3279912 h 10137040"/>
              <a:gd name="connsiteX5" fmla="*/ 10127483 w 10128665"/>
              <a:gd name="connsiteY5" fmla="*/ 5095997 h 10137040"/>
              <a:gd name="connsiteX6" fmla="*/ 9663272 w 10128665"/>
              <a:gd name="connsiteY6" fmla="*/ 6635807 h 10137040"/>
              <a:gd name="connsiteX7" fmla="*/ 8262089 w 10128665"/>
              <a:gd name="connsiteY7" fmla="*/ 8127755 h 10137040"/>
              <a:gd name="connsiteX8" fmla="*/ 5178949 w 10128665"/>
              <a:gd name="connsiteY8" fmla="*/ 10131776 h 10137040"/>
              <a:gd name="connsiteX9" fmla="*/ 1869456 w 10128665"/>
              <a:gd name="connsiteY9" fmla="*/ 8152093 h 10137040"/>
              <a:gd name="connsiteX10" fmla="*/ 777 w 10128665"/>
              <a:gd name="connsiteY10" fmla="*/ 5015424 h 10137040"/>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128665"/>
              <a:gd name="connsiteY0" fmla="*/ 5015424 h 10139847"/>
              <a:gd name="connsiteX1" fmla="*/ 1895582 w 10128665"/>
              <a:gd name="connsiteY1" fmla="*/ 1973361 h 10139847"/>
              <a:gd name="connsiteX2" fmla="*/ 5039552 w 10128665"/>
              <a:gd name="connsiteY2" fmla="*/ 264 h 10139847"/>
              <a:gd name="connsiteX3" fmla="*/ 8068310 w 10128665"/>
              <a:gd name="connsiteY3" fmla="*/ 1807075 h 10139847"/>
              <a:gd name="connsiteX4" fmla="*/ 9524023 w 10128665"/>
              <a:gd name="connsiteY4" fmla="*/ 3279912 h 10139847"/>
              <a:gd name="connsiteX5" fmla="*/ 10127483 w 10128665"/>
              <a:gd name="connsiteY5" fmla="*/ 5095997 h 10139847"/>
              <a:gd name="connsiteX6" fmla="*/ 9663272 w 10128665"/>
              <a:gd name="connsiteY6" fmla="*/ 6635807 h 10139847"/>
              <a:gd name="connsiteX7" fmla="*/ 8262089 w 10128665"/>
              <a:gd name="connsiteY7" fmla="*/ 8127755 h 10139847"/>
              <a:gd name="connsiteX8" fmla="*/ 5178949 w 10128665"/>
              <a:gd name="connsiteY8" fmla="*/ 10131776 h 10139847"/>
              <a:gd name="connsiteX9" fmla="*/ 1869456 w 10128665"/>
              <a:gd name="connsiteY9" fmla="*/ 8152093 h 10139847"/>
              <a:gd name="connsiteX10" fmla="*/ 777 w 10128665"/>
              <a:gd name="connsiteY10" fmla="*/ 5015424 h 10139847"/>
              <a:gd name="connsiteX0" fmla="*/ 777 w 10211929"/>
              <a:gd name="connsiteY0" fmla="*/ 5015424 h 10139847"/>
              <a:gd name="connsiteX1" fmla="*/ 1895582 w 10211929"/>
              <a:gd name="connsiteY1" fmla="*/ 1973361 h 10139847"/>
              <a:gd name="connsiteX2" fmla="*/ 5039552 w 10211929"/>
              <a:gd name="connsiteY2" fmla="*/ 264 h 10139847"/>
              <a:gd name="connsiteX3" fmla="*/ 8068310 w 10211929"/>
              <a:gd name="connsiteY3" fmla="*/ 1807075 h 10139847"/>
              <a:gd name="connsiteX4" fmla="*/ 10127483 w 10211929"/>
              <a:gd name="connsiteY4" fmla="*/ 5095997 h 10139847"/>
              <a:gd name="connsiteX5" fmla="*/ 9663272 w 10211929"/>
              <a:gd name="connsiteY5" fmla="*/ 6635807 h 10139847"/>
              <a:gd name="connsiteX6" fmla="*/ 8262089 w 10211929"/>
              <a:gd name="connsiteY6" fmla="*/ 8127755 h 10139847"/>
              <a:gd name="connsiteX7" fmla="*/ 5178949 w 10211929"/>
              <a:gd name="connsiteY7" fmla="*/ 10131776 h 10139847"/>
              <a:gd name="connsiteX8" fmla="*/ 1869456 w 10211929"/>
              <a:gd name="connsiteY8" fmla="*/ 8152093 h 10139847"/>
              <a:gd name="connsiteX9" fmla="*/ 777 w 10211929"/>
              <a:gd name="connsiteY9" fmla="*/ 5015424 h 10139847"/>
              <a:gd name="connsiteX0" fmla="*/ 777 w 10095194"/>
              <a:gd name="connsiteY0" fmla="*/ 5015424 h 10139847"/>
              <a:gd name="connsiteX1" fmla="*/ 1895582 w 10095194"/>
              <a:gd name="connsiteY1" fmla="*/ 1973361 h 10139847"/>
              <a:gd name="connsiteX2" fmla="*/ 5039552 w 10095194"/>
              <a:gd name="connsiteY2" fmla="*/ 264 h 10139847"/>
              <a:gd name="connsiteX3" fmla="*/ 8068310 w 10095194"/>
              <a:gd name="connsiteY3" fmla="*/ 1807075 h 10139847"/>
              <a:gd name="connsiteX4" fmla="*/ 9989124 w 10095194"/>
              <a:gd name="connsiteY4" fmla="*/ 4086473 h 10139847"/>
              <a:gd name="connsiteX5" fmla="*/ 9663272 w 10095194"/>
              <a:gd name="connsiteY5" fmla="*/ 6635807 h 10139847"/>
              <a:gd name="connsiteX6" fmla="*/ 8262089 w 10095194"/>
              <a:gd name="connsiteY6" fmla="*/ 8127755 h 10139847"/>
              <a:gd name="connsiteX7" fmla="*/ 5178949 w 10095194"/>
              <a:gd name="connsiteY7" fmla="*/ 10131776 h 10139847"/>
              <a:gd name="connsiteX8" fmla="*/ 1869456 w 10095194"/>
              <a:gd name="connsiteY8" fmla="*/ 8152093 h 10139847"/>
              <a:gd name="connsiteX9" fmla="*/ 777 w 10095194"/>
              <a:gd name="connsiteY9" fmla="*/ 5015424 h 10139847"/>
              <a:gd name="connsiteX0" fmla="*/ 777 w 10143243"/>
              <a:gd name="connsiteY0" fmla="*/ 5015424 h 10139847"/>
              <a:gd name="connsiteX1" fmla="*/ 1895582 w 10143243"/>
              <a:gd name="connsiteY1" fmla="*/ 1973361 h 10139847"/>
              <a:gd name="connsiteX2" fmla="*/ 5039552 w 10143243"/>
              <a:gd name="connsiteY2" fmla="*/ 264 h 10139847"/>
              <a:gd name="connsiteX3" fmla="*/ 8068310 w 10143243"/>
              <a:gd name="connsiteY3" fmla="*/ 1807075 h 10139847"/>
              <a:gd name="connsiteX4" fmla="*/ 10047380 w 10143243"/>
              <a:gd name="connsiteY4" fmla="*/ 4369721 h 10139847"/>
              <a:gd name="connsiteX5" fmla="*/ 9663272 w 10143243"/>
              <a:gd name="connsiteY5" fmla="*/ 6635807 h 10139847"/>
              <a:gd name="connsiteX6" fmla="*/ 8262089 w 10143243"/>
              <a:gd name="connsiteY6" fmla="*/ 8127755 h 10139847"/>
              <a:gd name="connsiteX7" fmla="*/ 5178949 w 10143243"/>
              <a:gd name="connsiteY7" fmla="*/ 10131776 h 10139847"/>
              <a:gd name="connsiteX8" fmla="*/ 1869456 w 10143243"/>
              <a:gd name="connsiteY8" fmla="*/ 8152093 h 10139847"/>
              <a:gd name="connsiteX9" fmla="*/ 777 w 10143243"/>
              <a:gd name="connsiteY9" fmla="*/ 5015424 h 10139847"/>
              <a:gd name="connsiteX0" fmla="*/ 777 w 10188867"/>
              <a:gd name="connsiteY0" fmla="*/ 5015424 h 10139847"/>
              <a:gd name="connsiteX1" fmla="*/ 1895582 w 10188867"/>
              <a:gd name="connsiteY1" fmla="*/ 1973361 h 10139847"/>
              <a:gd name="connsiteX2" fmla="*/ 5039552 w 10188867"/>
              <a:gd name="connsiteY2" fmla="*/ 264 h 10139847"/>
              <a:gd name="connsiteX3" fmla="*/ 8068310 w 10188867"/>
              <a:gd name="connsiteY3" fmla="*/ 1807075 h 10139847"/>
              <a:gd name="connsiteX4" fmla="*/ 10100925 w 10188867"/>
              <a:gd name="connsiteY4" fmla="*/ 4654536 h 10139847"/>
              <a:gd name="connsiteX5" fmla="*/ 9663272 w 10188867"/>
              <a:gd name="connsiteY5" fmla="*/ 6635807 h 10139847"/>
              <a:gd name="connsiteX6" fmla="*/ 8262089 w 10188867"/>
              <a:gd name="connsiteY6" fmla="*/ 8127755 h 10139847"/>
              <a:gd name="connsiteX7" fmla="*/ 5178949 w 10188867"/>
              <a:gd name="connsiteY7" fmla="*/ 10131776 h 10139847"/>
              <a:gd name="connsiteX8" fmla="*/ 1869456 w 10188867"/>
              <a:gd name="connsiteY8" fmla="*/ 8152093 h 10139847"/>
              <a:gd name="connsiteX9" fmla="*/ 777 w 10188867"/>
              <a:gd name="connsiteY9" fmla="*/ 5015424 h 10139847"/>
              <a:gd name="connsiteX0" fmla="*/ 777 w 10142580"/>
              <a:gd name="connsiteY0" fmla="*/ 5015424 h 10139847"/>
              <a:gd name="connsiteX1" fmla="*/ 1895582 w 10142580"/>
              <a:gd name="connsiteY1" fmla="*/ 1973361 h 10139847"/>
              <a:gd name="connsiteX2" fmla="*/ 5039552 w 10142580"/>
              <a:gd name="connsiteY2" fmla="*/ 264 h 10139847"/>
              <a:gd name="connsiteX3" fmla="*/ 8068310 w 10142580"/>
              <a:gd name="connsiteY3" fmla="*/ 1807075 h 10139847"/>
              <a:gd name="connsiteX4" fmla="*/ 10100925 w 10142580"/>
              <a:gd name="connsiteY4" fmla="*/ 4654536 h 10139847"/>
              <a:gd name="connsiteX5" fmla="*/ 9663272 w 10142580"/>
              <a:gd name="connsiteY5" fmla="*/ 6635807 h 10139847"/>
              <a:gd name="connsiteX6" fmla="*/ 8262089 w 10142580"/>
              <a:gd name="connsiteY6" fmla="*/ 8127755 h 10139847"/>
              <a:gd name="connsiteX7" fmla="*/ 5178949 w 10142580"/>
              <a:gd name="connsiteY7" fmla="*/ 10131776 h 10139847"/>
              <a:gd name="connsiteX8" fmla="*/ 1869456 w 10142580"/>
              <a:gd name="connsiteY8" fmla="*/ 8152093 h 10139847"/>
              <a:gd name="connsiteX9" fmla="*/ 777 w 10142580"/>
              <a:gd name="connsiteY9" fmla="*/ 5015424 h 10139847"/>
              <a:gd name="connsiteX0" fmla="*/ 777 w 10131835"/>
              <a:gd name="connsiteY0" fmla="*/ 5015424 h 10139847"/>
              <a:gd name="connsiteX1" fmla="*/ 1895582 w 10131835"/>
              <a:gd name="connsiteY1" fmla="*/ 1973361 h 10139847"/>
              <a:gd name="connsiteX2" fmla="*/ 5039552 w 10131835"/>
              <a:gd name="connsiteY2" fmla="*/ 264 h 10139847"/>
              <a:gd name="connsiteX3" fmla="*/ 8068310 w 10131835"/>
              <a:gd name="connsiteY3" fmla="*/ 1807075 h 10139847"/>
              <a:gd name="connsiteX4" fmla="*/ 10100925 w 10131835"/>
              <a:gd name="connsiteY4" fmla="*/ 4654536 h 10139847"/>
              <a:gd name="connsiteX5" fmla="*/ 9663272 w 10131835"/>
              <a:gd name="connsiteY5" fmla="*/ 6635807 h 10139847"/>
              <a:gd name="connsiteX6" fmla="*/ 8262089 w 10131835"/>
              <a:gd name="connsiteY6" fmla="*/ 8127755 h 10139847"/>
              <a:gd name="connsiteX7" fmla="*/ 5178949 w 10131835"/>
              <a:gd name="connsiteY7" fmla="*/ 10131776 h 10139847"/>
              <a:gd name="connsiteX8" fmla="*/ 1869456 w 10131835"/>
              <a:gd name="connsiteY8" fmla="*/ 8152093 h 10139847"/>
              <a:gd name="connsiteX9" fmla="*/ 777 w 10131835"/>
              <a:gd name="connsiteY9" fmla="*/ 5015424 h 10139847"/>
              <a:gd name="connsiteX0" fmla="*/ 14 w 10131072"/>
              <a:gd name="connsiteY0" fmla="*/ 5015424 h 10139742"/>
              <a:gd name="connsiteX1" fmla="*/ 1894819 w 10131072"/>
              <a:gd name="connsiteY1" fmla="*/ 1973361 h 10139742"/>
              <a:gd name="connsiteX2" fmla="*/ 5038789 w 10131072"/>
              <a:gd name="connsiteY2" fmla="*/ 264 h 10139742"/>
              <a:gd name="connsiteX3" fmla="*/ 8067547 w 10131072"/>
              <a:gd name="connsiteY3" fmla="*/ 1807075 h 10139742"/>
              <a:gd name="connsiteX4" fmla="*/ 10100162 w 10131072"/>
              <a:gd name="connsiteY4" fmla="*/ 4654536 h 10139742"/>
              <a:gd name="connsiteX5" fmla="*/ 9662509 w 10131072"/>
              <a:gd name="connsiteY5" fmla="*/ 6635807 h 10139742"/>
              <a:gd name="connsiteX6" fmla="*/ 8261326 w 10131072"/>
              <a:gd name="connsiteY6" fmla="*/ 8127755 h 10139742"/>
              <a:gd name="connsiteX7" fmla="*/ 5178186 w 10131072"/>
              <a:gd name="connsiteY7" fmla="*/ 10131776 h 10139742"/>
              <a:gd name="connsiteX8" fmla="*/ 1868693 w 10131072"/>
              <a:gd name="connsiteY8" fmla="*/ 8133929 h 10139742"/>
              <a:gd name="connsiteX9" fmla="*/ 14 w 10131072"/>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42"/>
              <a:gd name="connsiteX1" fmla="*/ 1897235 w 10133488"/>
              <a:gd name="connsiteY1" fmla="*/ 1973361 h 10139742"/>
              <a:gd name="connsiteX2" fmla="*/ 5041205 w 10133488"/>
              <a:gd name="connsiteY2" fmla="*/ 264 h 10139742"/>
              <a:gd name="connsiteX3" fmla="*/ 8069963 w 10133488"/>
              <a:gd name="connsiteY3" fmla="*/ 1807075 h 10139742"/>
              <a:gd name="connsiteX4" fmla="*/ 10102578 w 10133488"/>
              <a:gd name="connsiteY4" fmla="*/ 4654536 h 10139742"/>
              <a:gd name="connsiteX5" fmla="*/ 9664925 w 10133488"/>
              <a:gd name="connsiteY5" fmla="*/ 6635807 h 10139742"/>
              <a:gd name="connsiteX6" fmla="*/ 8263742 w 10133488"/>
              <a:gd name="connsiteY6" fmla="*/ 8127755 h 10139742"/>
              <a:gd name="connsiteX7" fmla="*/ 5180602 w 10133488"/>
              <a:gd name="connsiteY7" fmla="*/ 10131776 h 10139742"/>
              <a:gd name="connsiteX8" fmla="*/ 1871109 w 10133488"/>
              <a:gd name="connsiteY8" fmla="*/ 8133929 h 10139742"/>
              <a:gd name="connsiteX9" fmla="*/ 2430 w 10133488"/>
              <a:gd name="connsiteY9" fmla="*/ 5015424 h 10139742"/>
              <a:gd name="connsiteX0" fmla="*/ 2430 w 10133488"/>
              <a:gd name="connsiteY0" fmla="*/ 5015424 h 10139776"/>
              <a:gd name="connsiteX1" fmla="*/ 1897235 w 10133488"/>
              <a:gd name="connsiteY1" fmla="*/ 1973361 h 10139776"/>
              <a:gd name="connsiteX2" fmla="*/ 5041205 w 10133488"/>
              <a:gd name="connsiteY2" fmla="*/ 264 h 10139776"/>
              <a:gd name="connsiteX3" fmla="*/ 8069963 w 10133488"/>
              <a:gd name="connsiteY3" fmla="*/ 1807075 h 10139776"/>
              <a:gd name="connsiteX4" fmla="*/ 10102578 w 10133488"/>
              <a:gd name="connsiteY4" fmla="*/ 4654536 h 10139776"/>
              <a:gd name="connsiteX5" fmla="*/ 9664925 w 10133488"/>
              <a:gd name="connsiteY5" fmla="*/ 6635807 h 10139776"/>
              <a:gd name="connsiteX6" fmla="*/ 8263742 w 10133488"/>
              <a:gd name="connsiteY6" fmla="*/ 8127755 h 10139776"/>
              <a:gd name="connsiteX7" fmla="*/ 5180602 w 10133488"/>
              <a:gd name="connsiteY7" fmla="*/ 10131776 h 10139776"/>
              <a:gd name="connsiteX8" fmla="*/ 1871109 w 10133488"/>
              <a:gd name="connsiteY8" fmla="*/ 8133929 h 10139776"/>
              <a:gd name="connsiteX9" fmla="*/ 2430 w 10133488"/>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797 w 10131855"/>
              <a:gd name="connsiteY0" fmla="*/ 5015424 h 10139776"/>
              <a:gd name="connsiteX1" fmla="*/ 1895602 w 10131855"/>
              <a:gd name="connsiteY1" fmla="*/ 1973361 h 10139776"/>
              <a:gd name="connsiteX2" fmla="*/ 5039572 w 10131855"/>
              <a:gd name="connsiteY2" fmla="*/ 264 h 10139776"/>
              <a:gd name="connsiteX3" fmla="*/ 8068330 w 10131855"/>
              <a:gd name="connsiteY3" fmla="*/ 1807075 h 10139776"/>
              <a:gd name="connsiteX4" fmla="*/ 10100945 w 10131855"/>
              <a:gd name="connsiteY4" fmla="*/ 4654536 h 10139776"/>
              <a:gd name="connsiteX5" fmla="*/ 9663292 w 10131855"/>
              <a:gd name="connsiteY5" fmla="*/ 6635807 h 10139776"/>
              <a:gd name="connsiteX6" fmla="*/ 8262109 w 10131855"/>
              <a:gd name="connsiteY6" fmla="*/ 8127755 h 10139776"/>
              <a:gd name="connsiteX7" fmla="*/ 5178969 w 10131855"/>
              <a:gd name="connsiteY7" fmla="*/ 10131776 h 10139776"/>
              <a:gd name="connsiteX8" fmla="*/ 1869476 w 10131855"/>
              <a:gd name="connsiteY8" fmla="*/ 8133929 h 10139776"/>
              <a:gd name="connsiteX9" fmla="*/ 797 w 10131855"/>
              <a:gd name="connsiteY9" fmla="*/ 5015424 h 10139776"/>
              <a:gd name="connsiteX0" fmla="*/ 809 w 10131867"/>
              <a:gd name="connsiteY0" fmla="*/ 5015424 h 10140107"/>
              <a:gd name="connsiteX1" fmla="*/ 1895614 w 10131867"/>
              <a:gd name="connsiteY1" fmla="*/ 1973361 h 10140107"/>
              <a:gd name="connsiteX2" fmla="*/ 5039584 w 10131867"/>
              <a:gd name="connsiteY2" fmla="*/ 264 h 10140107"/>
              <a:gd name="connsiteX3" fmla="*/ 8068342 w 10131867"/>
              <a:gd name="connsiteY3" fmla="*/ 1807075 h 10140107"/>
              <a:gd name="connsiteX4" fmla="*/ 10100957 w 10131867"/>
              <a:gd name="connsiteY4" fmla="*/ 4654536 h 10140107"/>
              <a:gd name="connsiteX5" fmla="*/ 9663304 w 10131867"/>
              <a:gd name="connsiteY5" fmla="*/ 6635807 h 10140107"/>
              <a:gd name="connsiteX6" fmla="*/ 8262121 w 10131867"/>
              <a:gd name="connsiteY6" fmla="*/ 8127755 h 10140107"/>
              <a:gd name="connsiteX7" fmla="*/ 5178981 w 10131867"/>
              <a:gd name="connsiteY7" fmla="*/ 10131776 h 10140107"/>
              <a:gd name="connsiteX8" fmla="*/ 1869488 w 10131867"/>
              <a:gd name="connsiteY8" fmla="*/ 8133929 h 10140107"/>
              <a:gd name="connsiteX9" fmla="*/ 809 w 10131867"/>
              <a:gd name="connsiteY9" fmla="*/ 5015424 h 10140107"/>
              <a:gd name="connsiteX0" fmla="*/ 189 w 10131247"/>
              <a:gd name="connsiteY0" fmla="*/ 5015424 h 10140107"/>
              <a:gd name="connsiteX1" fmla="*/ 1894994 w 10131247"/>
              <a:gd name="connsiteY1" fmla="*/ 1973361 h 10140107"/>
              <a:gd name="connsiteX2" fmla="*/ 5038964 w 10131247"/>
              <a:gd name="connsiteY2" fmla="*/ 264 h 10140107"/>
              <a:gd name="connsiteX3" fmla="*/ 8067722 w 10131247"/>
              <a:gd name="connsiteY3" fmla="*/ 1807075 h 10140107"/>
              <a:gd name="connsiteX4" fmla="*/ 10100337 w 10131247"/>
              <a:gd name="connsiteY4" fmla="*/ 4654536 h 10140107"/>
              <a:gd name="connsiteX5" fmla="*/ 9662684 w 10131247"/>
              <a:gd name="connsiteY5" fmla="*/ 6635807 h 10140107"/>
              <a:gd name="connsiteX6" fmla="*/ 8261501 w 10131247"/>
              <a:gd name="connsiteY6" fmla="*/ 8127755 h 10140107"/>
              <a:gd name="connsiteX7" fmla="*/ 5178361 w 10131247"/>
              <a:gd name="connsiteY7" fmla="*/ 10131776 h 10140107"/>
              <a:gd name="connsiteX8" fmla="*/ 1868868 w 10131247"/>
              <a:gd name="connsiteY8" fmla="*/ 8133929 h 10140107"/>
              <a:gd name="connsiteX9" fmla="*/ 189 w 10131247"/>
              <a:gd name="connsiteY9" fmla="*/ 5015424 h 10140107"/>
              <a:gd name="connsiteX0" fmla="*/ 349 w 10131407"/>
              <a:gd name="connsiteY0" fmla="*/ 5015424 h 10140107"/>
              <a:gd name="connsiteX1" fmla="*/ 1895154 w 10131407"/>
              <a:gd name="connsiteY1" fmla="*/ 1973361 h 10140107"/>
              <a:gd name="connsiteX2" fmla="*/ 5039124 w 10131407"/>
              <a:gd name="connsiteY2" fmla="*/ 264 h 10140107"/>
              <a:gd name="connsiteX3" fmla="*/ 8067882 w 10131407"/>
              <a:gd name="connsiteY3" fmla="*/ 1807075 h 10140107"/>
              <a:gd name="connsiteX4" fmla="*/ 10100497 w 10131407"/>
              <a:gd name="connsiteY4" fmla="*/ 4654536 h 10140107"/>
              <a:gd name="connsiteX5" fmla="*/ 9662844 w 10131407"/>
              <a:gd name="connsiteY5" fmla="*/ 6635807 h 10140107"/>
              <a:gd name="connsiteX6" fmla="*/ 8261661 w 10131407"/>
              <a:gd name="connsiteY6" fmla="*/ 8127755 h 10140107"/>
              <a:gd name="connsiteX7" fmla="*/ 5178521 w 10131407"/>
              <a:gd name="connsiteY7" fmla="*/ 10131776 h 10140107"/>
              <a:gd name="connsiteX8" fmla="*/ 1869028 w 10131407"/>
              <a:gd name="connsiteY8" fmla="*/ 8133929 h 10140107"/>
              <a:gd name="connsiteX9" fmla="*/ 349 w 10131407"/>
              <a:gd name="connsiteY9" fmla="*/ 5015424 h 10140107"/>
              <a:gd name="connsiteX0" fmla="*/ 354 w 10131412"/>
              <a:gd name="connsiteY0" fmla="*/ 5015424 h 10139997"/>
              <a:gd name="connsiteX1" fmla="*/ 1895159 w 10131412"/>
              <a:gd name="connsiteY1" fmla="*/ 1973361 h 10139997"/>
              <a:gd name="connsiteX2" fmla="*/ 5039129 w 10131412"/>
              <a:gd name="connsiteY2" fmla="*/ 264 h 10139997"/>
              <a:gd name="connsiteX3" fmla="*/ 8067887 w 10131412"/>
              <a:gd name="connsiteY3" fmla="*/ 1807075 h 10139997"/>
              <a:gd name="connsiteX4" fmla="*/ 10100502 w 10131412"/>
              <a:gd name="connsiteY4" fmla="*/ 4654536 h 10139997"/>
              <a:gd name="connsiteX5" fmla="*/ 9662849 w 10131412"/>
              <a:gd name="connsiteY5" fmla="*/ 6635807 h 10139997"/>
              <a:gd name="connsiteX6" fmla="*/ 8261666 w 10131412"/>
              <a:gd name="connsiteY6" fmla="*/ 8127755 h 10139997"/>
              <a:gd name="connsiteX7" fmla="*/ 5178526 w 10131412"/>
              <a:gd name="connsiteY7" fmla="*/ 10131776 h 10139997"/>
              <a:gd name="connsiteX8" fmla="*/ 1869033 w 10131412"/>
              <a:gd name="connsiteY8" fmla="*/ 8133929 h 10139997"/>
              <a:gd name="connsiteX9" fmla="*/ 354 w 10131412"/>
              <a:gd name="connsiteY9" fmla="*/ 5015424 h 10139997"/>
              <a:gd name="connsiteX0" fmla="*/ 354 w 10131412"/>
              <a:gd name="connsiteY0" fmla="*/ 5015424 h 10131802"/>
              <a:gd name="connsiteX1" fmla="*/ 1895159 w 10131412"/>
              <a:gd name="connsiteY1" fmla="*/ 1973361 h 10131802"/>
              <a:gd name="connsiteX2" fmla="*/ 5039129 w 10131412"/>
              <a:gd name="connsiteY2" fmla="*/ 264 h 10131802"/>
              <a:gd name="connsiteX3" fmla="*/ 8067887 w 10131412"/>
              <a:gd name="connsiteY3" fmla="*/ 1807075 h 10131802"/>
              <a:gd name="connsiteX4" fmla="*/ 10100502 w 10131412"/>
              <a:gd name="connsiteY4" fmla="*/ 4654536 h 10131802"/>
              <a:gd name="connsiteX5" fmla="*/ 9662849 w 10131412"/>
              <a:gd name="connsiteY5" fmla="*/ 6635807 h 10131802"/>
              <a:gd name="connsiteX6" fmla="*/ 8261666 w 10131412"/>
              <a:gd name="connsiteY6" fmla="*/ 8127755 h 10131802"/>
              <a:gd name="connsiteX7" fmla="*/ 5178526 w 10131412"/>
              <a:gd name="connsiteY7" fmla="*/ 10131776 h 10131802"/>
              <a:gd name="connsiteX8" fmla="*/ 1869033 w 10131412"/>
              <a:gd name="connsiteY8" fmla="*/ 8133929 h 10131802"/>
              <a:gd name="connsiteX9" fmla="*/ 354 w 10131412"/>
              <a:gd name="connsiteY9" fmla="*/ 5015424 h 10131802"/>
              <a:gd name="connsiteX0" fmla="*/ 354 w 10130848"/>
              <a:gd name="connsiteY0" fmla="*/ 5015424 h 10131802"/>
              <a:gd name="connsiteX1" fmla="*/ 1895159 w 10130848"/>
              <a:gd name="connsiteY1" fmla="*/ 1973361 h 10131802"/>
              <a:gd name="connsiteX2" fmla="*/ 5039129 w 10130848"/>
              <a:gd name="connsiteY2" fmla="*/ 264 h 10131802"/>
              <a:gd name="connsiteX3" fmla="*/ 8067887 w 10130848"/>
              <a:gd name="connsiteY3" fmla="*/ 1807075 h 10131802"/>
              <a:gd name="connsiteX4" fmla="*/ 10100502 w 10130848"/>
              <a:gd name="connsiteY4" fmla="*/ 4654536 h 10131802"/>
              <a:gd name="connsiteX5" fmla="*/ 9662849 w 10130848"/>
              <a:gd name="connsiteY5" fmla="*/ 6635807 h 10131802"/>
              <a:gd name="connsiteX6" fmla="*/ 8279860 w 10130848"/>
              <a:gd name="connsiteY6" fmla="*/ 8139865 h 10131802"/>
              <a:gd name="connsiteX7" fmla="*/ 5178526 w 10130848"/>
              <a:gd name="connsiteY7" fmla="*/ 10131776 h 10131802"/>
              <a:gd name="connsiteX8" fmla="*/ 1869033 w 10130848"/>
              <a:gd name="connsiteY8" fmla="*/ 8133929 h 10131802"/>
              <a:gd name="connsiteX9" fmla="*/ 354 w 10130848"/>
              <a:gd name="connsiteY9" fmla="*/ 5015424 h 10131802"/>
              <a:gd name="connsiteX0" fmla="*/ 354 w 10130848"/>
              <a:gd name="connsiteY0" fmla="*/ 5015424 h 10136015"/>
              <a:gd name="connsiteX1" fmla="*/ 1895159 w 10130848"/>
              <a:gd name="connsiteY1" fmla="*/ 1973361 h 10136015"/>
              <a:gd name="connsiteX2" fmla="*/ 5039129 w 10130848"/>
              <a:gd name="connsiteY2" fmla="*/ 264 h 10136015"/>
              <a:gd name="connsiteX3" fmla="*/ 8067887 w 10130848"/>
              <a:gd name="connsiteY3" fmla="*/ 1807075 h 10136015"/>
              <a:gd name="connsiteX4" fmla="*/ 10100502 w 10130848"/>
              <a:gd name="connsiteY4" fmla="*/ 4654536 h 10136015"/>
              <a:gd name="connsiteX5" fmla="*/ 9662849 w 10130848"/>
              <a:gd name="connsiteY5" fmla="*/ 6635807 h 10136015"/>
              <a:gd name="connsiteX6" fmla="*/ 8279860 w 10130848"/>
              <a:gd name="connsiteY6" fmla="*/ 8139865 h 10136015"/>
              <a:gd name="connsiteX7" fmla="*/ 5178526 w 10130848"/>
              <a:gd name="connsiteY7" fmla="*/ 10131776 h 10136015"/>
              <a:gd name="connsiteX8" fmla="*/ 1869033 w 10130848"/>
              <a:gd name="connsiteY8" fmla="*/ 8133929 h 10136015"/>
              <a:gd name="connsiteX9" fmla="*/ 354 w 10130848"/>
              <a:gd name="connsiteY9" fmla="*/ 5015424 h 10136015"/>
              <a:gd name="connsiteX0" fmla="*/ 390 w 10130884"/>
              <a:gd name="connsiteY0" fmla="*/ 5015424 h 10136191"/>
              <a:gd name="connsiteX1" fmla="*/ 1895195 w 10130884"/>
              <a:gd name="connsiteY1" fmla="*/ 1973361 h 10136191"/>
              <a:gd name="connsiteX2" fmla="*/ 5039165 w 10130884"/>
              <a:gd name="connsiteY2" fmla="*/ 264 h 10136191"/>
              <a:gd name="connsiteX3" fmla="*/ 8067923 w 10130884"/>
              <a:gd name="connsiteY3" fmla="*/ 1807075 h 10136191"/>
              <a:gd name="connsiteX4" fmla="*/ 10100538 w 10130884"/>
              <a:gd name="connsiteY4" fmla="*/ 4654536 h 10136191"/>
              <a:gd name="connsiteX5" fmla="*/ 9662885 w 10130884"/>
              <a:gd name="connsiteY5" fmla="*/ 6635807 h 10136191"/>
              <a:gd name="connsiteX6" fmla="*/ 8279896 w 10130884"/>
              <a:gd name="connsiteY6" fmla="*/ 8139865 h 10136191"/>
              <a:gd name="connsiteX7" fmla="*/ 5178562 w 10130884"/>
              <a:gd name="connsiteY7" fmla="*/ 10131776 h 10136191"/>
              <a:gd name="connsiteX8" fmla="*/ 1869069 w 10130884"/>
              <a:gd name="connsiteY8" fmla="*/ 8133929 h 10136191"/>
              <a:gd name="connsiteX9" fmla="*/ 390 w 10130884"/>
              <a:gd name="connsiteY9" fmla="*/ 5015424 h 10136191"/>
              <a:gd name="connsiteX0" fmla="*/ 390 w 10191597"/>
              <a:gd name="connsiteY0" fmla="*/ 5015424 h 10136191"/>
              <a:gd name="connsiteX1" fmla="*/ 1895195 w 10191597"/>
              <a:gd name="connsiteY1" fmla="*/ 1973361 h 10136191"/>
              <a:gd name="connsiteX2" fmla="*/ 5039165 w 10191597"/>
              <a:gd name="connsiteY2" fmla="*/ 264 h 10136191"/>
              <a:gd name="connsiteX3" fmla="*/ 8067923 w 10191597"/>
              <a:gd name="connsiteY3" fmla="*/ 1807075 h 10136191"/>
              <a:gd name="connsiteX4" fmla="*/ 10100538 w 10191597"/>
              <a:gd name="connsiteY4" fmla="*/ 4654536 h 10136191"/>
              <a:gd name="connsiteX5" fmla="*/ 9682369 w 10191597"/>
              <a:gd name="connsiteY5" fmla="*/ 6642291 h 10136191"/>
              <a:gd name="connsiteX6" fmla="*/ 8279896 w 10191597"/>
              <a:gd name="connsiteY6" fmla="*/ 8139865 h 10136191"/>
              <a:gd name="connsiteX7" fmla="*/ 5178562 w 10191597"/>
              <a:gd name="connsiteY7" fmla="*/ 10131776 h 10136191"/>
              <a:gd name="connsiteX8" fmla="*/ 1869069 w 10191597"/>
              <a:gd name="connsiteY8" fmla="*/ 8133929 h 10136191"/>
              <a:gd name="connsiteX9" fmla="*/ 390 w 10191597"/>
              <a:gd name="connsiteY9" fmla="*/ 5015424 h 10136191"/>
              <a:gd name="connsiteX0" fmla="*/ 390 w 10201626"/>
              <a:gd name="connsiteY0" fmla="*/ 5015424 h 10136191"/>
              <a:gd name="connsiteX1" fmla="*/ 1895195 w 10201626"/>
              <a:gd name="connsiteY1" fmla="*/ 1973361 h 10136191"/>
              <a:gd name="connsiteX2" fmla="*/ 5039165 w 10201626"/>
              <a:gd name="connsiteY2" fmla="*/ 264 h 10136191"/>
              <a:gd name="connsiteX3" fmla="*/ 8067923 w 10201626"/>
              <a:gd name="connsiteY3" fmla="*/ 1807075 h 10136191"/>
              <a:gd name="connsiteX4" fmla="*/ 10100538 w 10201626"/>
              <a:gd name="connsiteY4" fmla="*/ 4654536 h 10136191"/>
              <a:gd name="connsiteX5" fmla="*/ 9682369 w 10201626"/>
              <a:gd name="connsiteY5" fmla="*/ 6642291 h 10136191"/>
              <a:gd name="connsiteX6" fmla="*/ 8279896 w 10201626"/>
              <a:gd name="connsiteY6" fmla="*/ 8139865 h 10136191"/>
              <a:gd name="connsiteX7" fmla="*/ 5178562 w 10201626"/>
              <a:gd name="connsiteY7" fmla="*/ 10131776 h 10136191"/>
              <a:gd name="connsiteX8" fmla="*/ 1869069 w 10201626"/>
              <a:gd name="connsiteY8" fmla="*/ 8133929 h 10136191"/>
              <a:gd name="connsiteX9" fmla="*/ 390 w 10201626"/>
              <a:gd name="connsiteY9" fmla="*/ 5015424 h 10136191"/>
              <a:gd name="connsiteX0" fmla="*/ 390 w 10106208"/>
              <a:gd name="connsiteY0" fmla="*/ 5015424 h 10136191"/>
              <a:gd name="connsiteX1" fmla="*/ 1895195 w 10106208"/>
              <a:gd name="connsiteY1" fmla="*/ 1973361 h 10136191"/>
              <a:gd name="connsiteX2" fmla="*/ 5039165 w 10106208"/>
              <a:gd name="connsiteY2" fmla="*/ 264 h 10136191"/>
              <a:gd name="connsiteX3" fmla="*/ 8067923 w 10106208"/>
              <a:gd name="connsiteY3" fmla="*/ 1807075 h 10136191"/>
              <a:gd name="connsiteX4" fmla="*/ 10100538 w 10106208"/>
              <a:gd name="connsiteY4" fmla="*/ 4654536 h 10136191"/>
              <a:gd name="connsiteX5" fmla="*/ 9682369 w 10106208"/>
              <a:gd name="connsiteY5" fmla="*/ 6642291 h 10136191"/>
              <a:gd name="connsiteX6" fmla="*/ 8279896 w 10106208"/>
              <a:gd name="connsiteY6" fmla="*/ 8139865 h 10136191"/>
              <a:gd name="connsiteX7" fmla="*/ 5178562 w 10106208"/>
              <a:gd name="connsiteY7" fmla="*/ 10131776 h 10136191"/>
              <a:gd name="connsiteX8" fmla="*/ 1869069 w 10106208"/>
              <a:gd name="connsiteY8" fmla="*/ 8133929 h 10136191"/>
              <a:gd name="connsiteX9" fmla="*/ 390 w 10106208"/>
              <a:gd name="connsiteY9" fmla="*/ 5015424 h 10136191"/>
              <a:gd name="connsiteX0" fmla="*/ 390 w 10148981"/>
              <a:gd name="connsiteY0" fmla="*/ 5015424 h 10136191"/>
              <a:gd name="connsiteX1" fmla="*/ 1895195 w 10148981"/>
              <a:gd name="connsiteY1" fmla="*/ 1973361 h 10136191"/>
              <a:gd name="connsiteX2" fmla="*/ 5039165 w 10148981"/>
              <a:gd name="connsiteY2" fmla="*/ 264 h 10136191"/>
              <a:gd name="connsiteX3" fmla="*/ 8067923 w 10148981"/>
              <a:gd name="connsiteY3" fmla="*/ 1807075 h 10136191"/>
              <a:gd name="connsiteX4" fmla="*/ 10146000 w 10148981"/>
              <a:gd name="connsiteY4" fmla="*/ 4913898 h 10136191"/>
              <a:gd name="connsiteX5" fmla="*/ 9682369 w 10148981"/>
              <a:gd name="connsiteY5" fmla="*/ 6642291 h 10136191"/>
              <a:gd name="connsiteX6" fmla="*/ 8279896 w 10148981"/>
              <a:gd name="connsiteY6" fmla="*/ 8139865 h 10136191"/>
              <a:gd name="connsiteX7" fmla="*/ 5178562 w 10148981"/>
              <a:gd name="connsiteY7" fmla="*/ 10131776 h 10136191"/>
              <a:gd name="connsiteX8" fmla="*/ 1869069 w 10148981"/>
              <a:gd name="connsiteY8" fmla="*/ 8133929 h 10136191"/>
              <a:gd name="connsiteX9" fmla="*/ 390 w 10148981"/>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514"/>
              <a:gd name="connsiteY0" fmla="*/ 5015424 h 10136191"/>
              <a:gd name="connsiteX1" fmla="*/ 1895195 w 10146514"/>
              <a:gd name="connsiteY1" fmla="*/ 1973361 h 10136191"/>
              <a:gd name="connsiteX2" fmla="*/ 5039165 w 10146514"/>
              <a:gd name="connsiteY2" fmla="*/ 264 h 10136191"/>
              <a:gd name="connsiteX3" fmla="*/ 8067923 w 10146514"/>
              <a:gd name="connsiteY3" fmla="*/ 1807075 h 10136191"/>
              <a:gd name="connsiteX4" fmla="*/ 10146000 w 10146514"/>
              <a:gd name="connsiteY4" fmla="*/ 4913898 h 10136191"/>
              <a:gd name="connsiteX5" fmla="*/ 9682369 w 10146514"/>
              <a:gd name="connsiteY5" fmla="*/ 6642291 h 10136191"/>
              <a:gd name="connsiteX6" fmla="*/ 8279896 w 10146514"/>
              <a:gd name="connsiteY6" fmla="*/ 8139865 h 10136191"/>
              <a:gd name="connsiteX7" fmla="*/ 5178562 w 10146514"/>
              <a:gd name="connsiteY7" fmla="*/ 10131776 h 10136191"/>
              <a:gd name="connsiteX8" fmla="*/ 1869069 w 10146514"/>
              <a:gd name="connsiteY8" fmla="*/ 8133929 h 10136191"/>
              <a:gd name="connsiteX9" fmla="*/ 390 w 10146514"/>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20"/>
              <a:gd name="connsiteY0" fmla="*/ 5015424 h 10136191"/>
              <a:gd name="connsiteX1" fmla="*/ 1895195 w 10146020"/>
              <a:gd name="connsiteY1" fmla="*/ 1973361 h 10136191"/>
              <a:gd name="connsiteX2" fmla="*/ 5039165 w 10146020"/>
              <a:gd name="connsiteY2" fmla="*/ 264 h 10136191"/>
              <a:gd name="connsiteX3" fmla="*/ 8067923 w 10146020"/>
              <a:gd name="connsiteY3" fmla="*/ 1807075 h 10136191"/>
              <a:gd name="connsiteX4" fmla="*/ 10146000 w 10146020"/>
              <a:gd name="connsiteY4" fmla="*/ 4913898 h 10136191"/>
              <a:gd name="connsiteX5" fmla="*/ 9682369 w 10146020"/>
              <a:gd name="connsiteY5" fmla="*/ 6642291 h 10136191"/>
              <a:gd name="connsiteX6" fmla="*/ 8279896 w 10146020"/>
              <a:gd name="connsiteY6" fmla="*/ 8139865 h 10136191"/>
              <a:gd name="connsiteX7" fmla="*/ 5178562 w 10146020"/>
              <a:gd name="connsiteY7" fmla="*/ 10131776 h 10136191"/>
              <a:gd name="connsiteX8" fmla="*/ 1869069 w 10146020"/>
              <a:gd name="connsiteY8" fmla="*/ 8133929 h 10136191"/>
              <a:gd name="connsiteX9" fmla="*/ 390 w 10146020"/>
              <a:gd name="connsiteY9" fmla="*/ 5015424 h 10136191"/>
              <a:gd name="connsiteX0" fmla="*/ 390 w 10146062"/>
              <a:gd name="connsiteY0" fmla="*/ 5015424 h 10136191"/>
              <a:gd name="connsiteX1" fmla="*/ 1895195 w 10146062"/>
              <a:gd name="connsiteY1" fmla="*/ 1973361 h 10136191"/>
              <a:gd name="connsiteX2" fmla="*/ 5039165 w 10146062"/>
              <a:gd name="connsiteY2" fmla="*/ 264 h 10136191"/>
              <a:gd name="connsiteX3" fmla="*/ 8067923 w 10146062"/>
              <a:gd name="connsiteY3" fmla="*/ 1807075 h 10136191"/>
              <a:gd name="connsiteX4" fmla="*/ 10146000 w 10146062"/>
              <a:gd name="connsiteY4" fmla="*/ 4913898 h 10136191"/>
              <a:gd name="connsiteX5" fmla="*/ 9682369 w 10146062"/>
              <a:gd name="connsiteY5" fmla="*/ 6642291 h 10136191"/>
              <a:gd name="connsiteX6" fmla="*/ 8279896 w 10146062"/>
              <a:gd name="connsiteY6" fmla="*/ 8139865 h 10136191"/>
              <a:gd name="connsiteX7" fmla="*/ 5178562 w 10146062"/>
              <a:gd name="connsiteY7" fmla="*/ 10131776 h 10136191"/>
              <a:gd name="connsiteX8" fmla="*/ 1869069 w 10146062"/>
              <a:gd name="connsiteY8" fmla="*/ 8133929 h 10136191"/>
              <a:gd name="connsiteX9" fmla="*/ 390 w 10146062"/>
              <a:gd name="connsiteY9" fmla="*/ 5015424 h 10136191"/>
              <a:gd name="connsiteX0" fmla="*/ 390 w 10218833"/>
              <a:gd name="connsiteY0" fmla="*/ 5015747 h 10136514"/>
              <a:gd name="connsiteX1" fmla="*/ 1895195 w 10218833"/>
              <a:gd name="connsiteY1" fmla="*/ 1973684 h 10136514"/>
              <a:gd name="connsiteX2" fmla="*/ 5039165 w 10218833"/>
              <a:gd name="connsiteY2" fmla="*/ 587 h 10136514"/>
              <a:gd name="connsiteX3" fmla="*/ 8074417 w 10218833"/>
              <a:gd name="connsiteY3" fmla="*/ 1787947 h 10136514"/>
              <a:gd name="connsiteX4" fmla="*/ 10146000 w 10218833"/>
              <a:gd name="connsiteY4" fmla="*/ 4914221 h 10136514"/>
              <a:gd name="connsiteX5" fmla="*/ 9682369 w 10218833"/>
              <a:gd name="connsiteY5" fmla="*/ 6642614 h 10136514"/>
              <a:gd name="connsiteX6" fmla="*/ 8279896 w 10218833"/>
              <a:gd name="connsiteY6" fmla="*/ 8140188 h 10136514"/>
              <a:gd name="connsiteX7" fmla="*/ 5178562 w 10218833"/>
              <a:gd name="connsiteY7" fmla="*/ 10132099 h 10136514"/>
              <a:gd name="connsiteX8" fmla="*/ 1869069 w 10218833"/>
              <a:gd name="connsiteY8" fmla="*/ 8134252 h 10136514"/>
              <a:gd name="connsiteX9" fmla="*/ 390 w 10218833"/>
              <a:gd name="connsiteY9" fmla="*/ 5015747 h 10136514"/>
              <a:gd name="connsiteX0" fmla="*/ 390 w 10218833"/>
              <a:gd name="connsiteY0" fmla="*/ 5015825 h 10136592"/>
              <a:gd name="connsiteX1" fmla="*/ 1895195 w 10218833"/>
              <a:gd name="connsiteY1" fmla="*/ 1973762 h 10136592"/>
              <a:gd name="connsiteX2" fmla="*/ 5039165 w 10218833"/>
              <a:gd name="connsiteY2" fmla="*/ 665 h 10136592"/>
              <a:gd name="connsiteX3" fmla="*/ 8074417 w 10218833"/>
              <a:gd name="connsiteY3" fmla="*/ 1788025 h 10136592"/>
              <a:gd name="connsiteX4" fmla="*/ 10146000 w 10218833"/>
              <a:gd name="connsiteY4" fmla="*/ 4914299 h 10136592"/>
              <a:gd name="connsiteX5" fmla="*/ 9682369 w 10218833"/>
              <a:gd name="connsiteY5" fmla="*/ 6642692 h 10136592"/>
              <a:gd name="connsiteX6" fmla="*/ 8279896 w 10218833"/>
              <a:gd name="connsiteY6" fmla="*/ 8140266 h 10136592"/>
              <a:gd name="connsiteX7" fmla="*/ 5178562 w 10218833"/>
              <a:gd name="connsiteY7" fmla="*/ 10132177 h 10136592"/>
              <a:gd name="connsiteX8" fmla="*/ 1869069 w 10218833"/>
              <a:gd name="connsiteY8" fmla="*/ 8134330 h 10136592"/>
              <a:gd name="connsiteX9" fmla="*/ 390 w 10218833"/>
              <a:gd name="connsiteY9" fmla="*/ 5015825 h 10136592"/>
              <a:gd name="connsiteX0" fmla="*/ 390 w 10218833"/>
              <a:gd name="connsiteY0" fmla="*/ 5015179 h 10135946"/>
              <a:gd name="connsiteX1" fmla="*/ 1895195 w 10218833"/>
              <a:gd name="connsiteY1" fmla="*/ 1973116 h 10135946"/>
              <a:gd name="connsiteX2" fmla="*/ 5039165 w 10218833"/>
              <a:gd name="connsiteY2" fmla="*/ 19 h 10135946"/>
              <a:gd name="connsiteX3" fmla="*/ 8074417 w 10218833"/>
              <a:gd name="connsiteY3" fmla="*/ 1787379 h 10135946"/>
              <a:gd name="connsiteX4" fmla="*/ 10146000 w 10218833"/>
              <a:gd name="connsiteY4" fmla="*/ 4913653 h 10135946"/>
              <a:gd name="connsiteX5" fmla="*/ 9682369 w 10218833"/>
              <a:gd name="connsiteY5" fmla="*/ 6642046 h 10135946"/>
              <a:gd name="connsiteX6" fmla="*/ 8279896 w 10218833"/>
              <a:gd name="connsiteY6" fmla="*/ 8139620 h 10135946"/>
              <a:gd name="connsiteX7" fmla="*/ 5178562 w 10218833"/>
              <a:gd name="connsiteY7" fmla="*/ 10131531 h 10135946"/>
              <a:gd name="connsiteX8" fmla="*/ 1869069 w 10218833"/>
              <a:gd name="connsiteY8" fmla="*/ 8133684 h 10135946"/>
              <a:gd name="connsiteX9" fmla="*/ 390 w 10218833"/>
              <a:gd name="connsiteY9" fmla="*/ 5015179 h 10135946"/>
              <a:gd name="connsiteX0" fmla="*/ 390 w 10218833"/>
              <a:gd name="connsiteY0" fmla="*/ 5015637 h 10136404"/>
              <a:gd name="connsiteX1" fmla="*/ 1895195 w 10218833"/>
              <a:gd name="connsiteY1" fmla="*/ 1973574 h 10136404"/>
              <a:gd name="connsiteX2" fmla="*/ 5039165 w 10218833"/>
              <a:gd name="connsiteY2" fmla="*/ 477 h 10136404"/>
              <a:gd name="connsiteX3" fmla="*/ 8074417 w 10218833"/>
              <a:gd name="connsiteY3" fmla="*/ 1787837 h 10136404"/>
              <a:gd name="connsiteX4" fmla="*/ 10146000 w 10218833"/>
              <a:gd name="connsiteY4" fmla="*/ 4914111 h 10136404"/>
              <a:gd name="connsiteX5" fmla="*/ 9682369 w 10218833"/>
              <a:gd name="connsiteY5" fmla="*/ 6642504 h 10136404"/>
              <a:gd name="connsiteX6" fmla="*/ 8279896 w 10218833"/>
              <a:gd name="connsiteY6" fmla="*/ 8140078 h 10136404"/>
              <a:gd name="connsiteX7" fmla="*/ 5178562 w 10218833"/>
              <a:gd name="connsiteY7" fmla="*/ 10131989 h 10136404"/>
              <a:gd name="connsiteX8" fmla="*/ 1869069 w 10218833"/>
              <a:gd name="connsiteY8" fmla="*/ 8134142 h 10136404"/>
              <a:gd name="connsiteX9" fmla="*/ 390 w 10218833"/>
              <a:gd name="connsiteY9" fmla="*/ 5015637 h 10136404"/>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218833"/>
              <a:gd name="connsiteY0" fmla="*/ 5015162 h 10135929"/>
              <a:gd name="connsiteX1" fmla="*/ 1895195 w 10218833"/>
              <a:gd name="connsiteY1" fmla="*/ 1973099 h 10135929"/>
              <a:gd name="connsiteX2" fmla="*/ 5039165 w 10218833"/>
              <a:gd name="connsiteY2" fmla="*/ 2 h 10135929"/>
              <a:gd name="connsiteX3" fmla="*/ 8074417 w 10218833"/>
              <a:gd name="connsiteY3" fmla="*/ 1787362 h 10135929"/>
              <a:gd name="connsiteX4" fmla="*/ 10146000 w 10218833"/>
              <a:gd name="connsiteY4" fmla="*/ 4913636 h 10135929"/>
              <a:gd name="connsiteX5" fmla="*/ 9682369 w 10218833"/>
              <a:gd name="connsiteY5" fmla="*/ 6642029 h 10135929"/>
              <a:gd name="connsiteX6" fmla="*/ 8279896 w 10218833"/>
              <a:gd name="connsiteY6" fmla="*/ 8139603 h 10135929"/>
              <a:gd name="connsiteX7" fmla="*/ 5178562 w 10218833"/>
              <a:gd name="connsiteY7" fmla="*/ 10131514 h 10135929"/>
              <a:gd name="connsiteX8" fmla="*/ 1869069 w 10218833"/>
              <a:gd name="connsiteY8" fmla="*/ 8133667 h 10135929"/>
              <a:gd name="connsiteX9" fmla="*/ 390 w 10218833"/>
              <a:gd name="connsiteY9" fmla="*/ 5015162 h 10135929"/>
              <a:gd name="connsiteX0" fmla="*/ 390 w 10156825"/>
              <a:gd name="connsiteY0" fmla="*/ 5015162 h 10135929"/>
              <a:gd name="connsiteX1" fmla="*/ 1895195 w 10156825"/>
              <a:gd name="connsiteY1" fmla="*/ 1973099 h 10135929"/>
              <a:gd name="connsiteX2" fmla="*/ 5039165 w 10156825"/>
              <a:gd name="connsiteY2" fmla="*/ 2 h 10135929"/>
              <a:gd name="connsiteX3" fmla="*/ 8074417 w 10156825"/>
              <a:gd name="connsiteY3" fmla="*/ 1787362 h 10135929"/>
              <a:gd name="connsiteX4" fmla="*/ 10061209 w 10156825"/>
              <a:gd name="connsiteY4" fmla="*/ 4321069 h 10135929"/>
              <a:gd name="connsiteX5" fmla="*/ 9682369 w 10156825"/>
              <a:gd name="connsiteY5" fmla="*/ 6642029 h 10135929"/>
              <a:gd name="connsiteX6" fmla="*/ 8279896 w 10156825"/>
              <a:gd name="connsiteY6" fmla="*/ 8139603 h 10135929"/>
              <a:gd name="connsiteX7" fmla="*/ 5178562 w 10156825"/>
              <a:gd name="connsiteY7" fmla="*/ 10131514 h 10135929"/>
              <a:gd name="connsiteX8" fmla="*/ 1869069 w 10156825"/>
              <a:gd name="connsiteY8" fmla="*/ 8133667 h 10135929"/>
              <a:gd name="connsiteX9" fmla="*/ 390 w 10156825"/>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90 w 10159874"/>
              <a:gd name="connsiteY0" fmla="*/ 5015162 h 10135929"/>
              <a:gd name="connsiteX1" fmla="*/ 1895195 w 10159874"/>
              <a:gd name="connsiteY1" fmla="*/ 1973099 h 10135929"/>
              <a:gd name="connsiteX2" fmla="*/ 5039165 w 10159874"/>
              <a:gd name="connsiteY2" fmla="*/ 2 h 10135929"/>
              <a:gd name="connsiteX3" fmla="*/ 8074417 w 10159874"/>
              <a:gd name="connsiteY3" fmla="*/ 1787362 h 10135929"/>
              <a:gd name="connsiteX4" fmla="*/ 10061209 w 10159874"/>
              <a:gd name="connsiteY4" fmla="*/ 4321069 h 10135929"/>
              <a:gd name="connsiteX5" fmla="*/ 9682369 w 10159874"/>
              <a:gd name="connsiteY5" fmla="*/ 6642029 h 10135929"/>
              <a:gd name="connsiteX6" fmla="*/ 8279896 w 10159874"/>
              <a:gd name="connsiteY6" fmla="*/ 8139603 h 10135929"/>
              <a:gd name="connsiteX7" fmla="*/ 5178562 w 10159874"/>
              <a:gd name="connsiteY7" fmla="*/ 10131514 h 10135929"/>
              <a:gd name="connsiteX8" fmla="*/ 1869069 w 10159874"/>
              <a:gd name="connsiteY8" fmla="*/ 8133667 h 10135929"/>
              <a:gd name="connsiteX9" fmla="*/ 390 w 10159874"/>
              <a:gd name="connsiteY9" fmla="*/ 5015162 h 10135929"/>
              <a:gd name="connsiteX0" fmla="*/ 385 w 10159869"/>
              <a:gd name="connsiteY0" fmla="*/ 5015162 h 10136006"/>
              <a:gd name="connsiteX1" fmla="*/ 1895190 w 10159869"/>
              <a:gd name="connsiteY1" fmla="*/ 1973099 h 10136006"/>
              <a:gd name="connsiteX2" fmla="*/ 5039160 w 10159869"/>
              <a:gd name="connsiteY2" fmla="*/ 2 h 10136006"/>
              <a:gd name="connsiteX3" fmla="*/ 8074412 w 10159869"/>
              <a:gd name="connsiteY3" fmla="*/ 1787362 h 10136006"/>
              <a:gd name="connsiteX4" fmla="*/ 10061204 w 10159869"/>
              <a:gd name="connsiteY4" fmla="*/ 4321069 h 10136006"/>
              <a:gd name="connsiteX5" fmla="*/ 9682364 w 10159869"/>
              <a:gd name="connsiteY5" fmla="*/ 6642029 h 10136006"/>
              <a:gd name="connsiteX6" fmla="*/ 8279891 w 10159869"/>
              <a:gd name="connsiteY6" fmla="*/ 8139603 h 10136006"/>
              <a:gd name="connsiteX7" fmla="*/ 5178557 w 10159869"/>
              <a:gd name="connsiteY7" fmla="*/ 10131514 h 10136006"/>
              <a:gd name="connsiteX8" fmla="*/ 1869064 w 10159869"/>
              <a:gd name="connsiteY8" fmla="*/ 8133667 h 10136006"/>
              <a:gd name="connsiteX9" fmla="*/ 385 w 10159869"/>
              <a:gd name="connsiteY9" fmla="*/ 5015162 h 10136006"/>
              <a:gd name="connsiteX0" fmla="*/ 385 w 10159869"/>
              <a:gd name="connsiteY0" fmla="*/ 5015162 h 10135891"/>
              <a:gd name="connsiteX1" fmla="*/ 1895190 w 10159869"/>
              <a:gd name="connsiteY1" fmla="*/ 1973099 h 10135891"/>
              <a:gd name="connsiteX2" fmla="*/ 5039160 w 10159869"/>
              <a:gd name="connsiteY2" fmla="*/ 2 h 10135891"/>
              <a:gd name="connsiteX3" fmla="*/ 8074412 w 10159869"/>
              <a:gd name="connsiteY3" fmla="*/ 1787362 h 10135891"/>
              <a:gd name="connsiteX4" fmla="*/ 10061204 w 10159869"/>
              <a:gd name="connsiteY4" fmla="*/ 4321069 h 10135891"/>
              <a:gd name="connsiteX5" fmla="*/ 9682364 w 10159869"/>
              <a:gd name="connsiteY5" fmla="*/ 6642029 h 10135891"/>
              <a:gd name="connsiteX6" fmla="*/ 8279891 w 10159869"/>
              <a:gd name="connsiteY6" fmla="*/ 8139603 h 10135891"/>
              <a:gd name="connsiteX7" fmla="*/ 5178557 w 10159869"/>
              <a:gd name="connsiteY7" fmla="*/ 10131514 h 10135891"/>
              <a:gd name="connsiteX8" fmla="*/ 1869064 w 10159869"/>
              <a:gd name="connsiteY8" fmla="*/ 8133667 h 10135891"/>
              <a:gd name="connsiteX9" fmla="*/ 385 w 10159869"/>
              <a:gd name="connsiteY9" fmla="*/ 5015162 h 1013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9869" h="10135891">
                <a:moveTo>
                  <a:pt x="385" y="5015162"/>
                </a:moveTo>
                <a:cubicBezTo>
                  <a:pt x="22934" y="3497975"/>
                  <a:pt x="1088954" y="2837629"/>
                  <a:pt x="1895190" y="1973099"/>
                </a:cubicBezTo>
                <a:cubicBezTo>
                  <a:pt x="2822504" y="1130285"/>
                  <a:pt x="3502711" y="-1462"/>
                  <a:pt x="5039160" y="2"/>
                </a:cubicBezTo>
                <a:cubicBezTo>
                  <a:pt x="6575609" y="1466"/>
                  <a:pt x="7293162" y="1031871"/>
                  <a:pt x="8074412" y="1787362"/>
                </a:cubicBezTo>
                <a:cubicBezTo>
                  <a:pt x="8922400" y="2636651"/>
                  <a:pt x="9786001" y="3288795"/>
                  <a:pt x="10061204" y="4321069"/>
                </a:cubicBezTo>
                <a:cubicBezTo>
                  <a:pt x="10336407" y="5353343"/>
                  <a:pt x="9979249" y="6171180"/>
                  <a:pt x="9682364" y="6642029"/>
                </a:cubicBezTo>
                <a:cubicBezTo>
                  <a:pt x="9385479" y="7112878"/>
                  <a:pt x="8930578" y="7471689"/>
                  <a:pt x="8279891" y="8139603"/>
                </a:cubicBezTo>
                <a:cubicBezTo>
                  <a:pt x="7004670" y="9324142"/>
                  <a:pt x="6673468" y="10046470"/>
                  <a:pt x="5178557" y="10131514"/>
                </a:cubicBezTo>
                <a:cubicBezTo>
                  <a:pt x="3683646" y="10216558"/>
                  <a:pt x="2786820" y="9045090"/>
                  <a:pt x="1869064" y="8133667"/>
                </a:cubicBezTo>
                <a:cubicBezTo>
                  <a:pt x="951308" y="7222244"/>
                  <a:pt x="-22164" y="6532349"/>
                  <a:pt x="385" y="5015162"/>
                </a:cubicBezTo>
                <a:close/>
              </a:path>
            </a:pathLst>
          </a:custGeom>
          <a:noFill/>
          <a:ln w="12700">
            <a:noFill/>
            <a:miter lim="400000"/>
          </a:ln>
          <a:extLst>
            <a:ext uri="{C572A759-6A51-4108-AA02-DFA0A04FC94B}">
              <ma14:wrappingTextBoxFlag xmlns="" xmlns:ma14="http://schemas.microsoft.com/office/mac/drawingml/2011/main" val="1"/>
            </a:ext>
          </a:extLst>
        </p:spPr>
        <p:txBody>
          <a:bodyPr/>
          <a:lstStyle/>
          <a:p>
            <a:endParaRPr lang="en-US"/>
          </a:p>
        </p:txBody>
      </p:sp>
    </p:spTree>
    <p:extLst>
      <p:ext uri="{BB962C8B-B14F-4D97-AF65-F5344CB8AC3E}">
        <p14:creationId xmlns:p14="http://schemas.microsoft.com/office/powerpoint/2010/main" val="2674303234"/>
      </p:ext>
    </p:extLst>
  </p:cSld>
  <p:clrMapOvr>
    <a:masterClrMapping/>
  </p:clrMapOvr>
  <p:transition spd="med"/>
</p:sldLayout>
</file>

<file path=ppt/slideLayouts/slideLayout94.xml><?xml version="1.0" encoding="utf-8"?>
<p:sldLayout xmlns:a="http://schemas.openxmlformats.org/drawingml/2006/main" xmlns:r="http://schemas.openxmlformats.org/officeDocument/2006/relationships" xmlns:p="http://schemas.openxmlformats.org/presentationml/2006/main" type="tx">
  <p:cSld name="Gallery slide (11)">
    <p:spTree>
      <p:nvGrpSpPr>
        <p:cNvPr id="1" name=""/>
        <p:cNvGrpSpPr/>
        <p:nvPr/>
      </p:nvGrpSpPr>
      <p:grpSpPr>
        <a:xfrm>
          <a:off x="0" y="0"/>
          <a:ext cx="0" cy="0"/>
          <a:chOff x="0" y="0"/>
          <a:chExt cx="0" cy="0"/>
        </a:xfrm>
      </p:grpSpPr>
      <p:sp>
        <p:nvSpPr>
          <p:cNvPr id="225" name="Shape 225"/>
          <p:cNvSpPr/>
          <p:nvPr/>
        </p:nvSpPr>
        <p:spPr>
          <a:xfrm>
            <a:off x="3033237" y="3656500"/>
            <a:ext cx="4696664" cy="3203564"/>
          </a:xfrm>
          <a:prstGeom prst="rect">
            <a:avLst/>
          </a:prstGeom>
          <a:solidFill>
            <a:srgbClr val="222328"/>
          </a:solidFill>
          <a:ln w="12700">
            <a:miter lim="400000"/>
          </a:ln>
        </p:spPr>
        <p:txBody>
          <a:bodyPr lIns="25400" tIns="25400" rIns="25400" bIns="25400" anchor="ctr"/>
          <a:lstStyle/>
          <a:p>
            <a:pPr>
              <a:defRPr sz="3200">
                <a:solidFill>
                  <a:srgbClr val="FFFFFF"/>
                </a:solidFill>
                <a:latin typeface="+mj-lt"/>
                <a:ea typeface="+mj-ea"/>
                <a:cs typeface="+mj-cs"/>
                <a:sym typeface="Open Sans"/>
              </a:defRPr>
            </a:pPr>
            <a:endParaRPr sz="1600"/>
          </a:p>
        </p:txBody>
      </p:sp>
      <p:sp>
        <p:nvSpPr>
          <p:cNvPr id="226" name="Shape 226"/>
          <p:cNvSpPr>
            <a:spLocks noGrp="1"/>
          </p:cNvSpPr>
          <p:nvPr>
            <p:ph type="body" sz="quarter" idx="1"/>
          </p:nvPr>
        </p:nvSpPr>
        <p:spPr>
          <a:xfrm>
            <a:off x="3962294" y="4692497"/>
            <a:ext cx="2838550" cy="113157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227" name="Shape 227"/>
          <p:cNvSpPr>
            <a:spLocks noGrp="1"/>
          </p:cNvSpPr>
          <p:nvPr>
            <p:ph type="title"/>
          </p:nvPr>
        </p:nvSpPr>
        <p:spPr>
          <a:xfrm>
            <a:off x="9177988" y="2653967"/>
            <a:ext cx="2101222" cy="1598931"/>
          </a:xfrm>
          <a:prstGeom prst="rect">
            <a:avLst/>
          </a:prstGeom>
        </p:spPr>
        <p:txBody>
          <a:bodyPr anchor="t"/>
          <a:lstStyle>
            <a:lvl1pPr algn="r"/>
          </a:lstStyle>
          <a:p>
            <a:r>
              <a:t>Title Text</a:t>
            </a:r>
          </a:p>
        </p:txBody>
      </p:sp>
      <p:sp>
        <p:nvSpPr>
          <p:cNvPr id="228" name="Shape 228"/>
          <p:cNvSpPr>
            <a:spLocks noGrp="1"/>
          </p:cNvSpPr>
          <p:nvPr>
            <p:ph type="sldNum" sz="quarter" idx="2"/>
          </p:nvPr>
        </p:nvSpPr>
        <p:spPr>
          <a:xfrm>
            <a:off x="10802366" y="816754"/>
            <a:ext cx="591509" cy="602729"/>
          </a:xfrm>
          <a:prstGeom prst="rect">
            <a:avLst/>
          </a:prstGeom>
        </p:spPr>
        <p:txBody>
          <a:bodyPr/>
          <a:lstStyle>
            <a:lvl1pPr algn="l"/>
          </a:lstStyle>
          <a:p>
            <a:fld id="{86CB4B4D-7CA3-9044-876B-883B54F8677D}" type="slidenum">
              <a:t>‹#›</a:t>
            </a:fld>
            <a:endParaRPr/>
          </a:p>
        </p:txBody>
      </p:sp>
      <p:sp>
        <p:nvSpPr>
          <p:cNvPr id="229" name="Shape 229"/>
          <p:cNvSpPr>
            <a:spLocks noGrp="1"/>
          </p:cNvSpPr>
          <p:nvPr>
            <p:ph type="pic" sz="half" idx="13"/>
          </p:nvPr>
        </p:nvSpPr>
        <p:spPr>
          <a:xfrm>
            <a:off x="-2515" y="-2064"/>
            <a:ext cx="3037852" cy="6862127"/>
          </a:xfrm>
          <a:prstGeom prst="rect">
            <a:avLst/>
          </a:prstGeom>
        </p:spPr>
        <p:txBody>
          <a:bodyPr lIns="91439" tIns="45719" rIns="91439" bIns="45719" anchor="t">
            <a:noAutofit/>
          </a:bodyPr>
          <a:lstStyle/>
          <a:p>
            <a:endParaRPr/>
          </a:p>
        </p:txBody>
      </p:sp>
      <p:sp>
        <p:nvSpPr>
          <p:cNvPr id="230" name="Shape 230"/>
          <p:cNvSpPr>
            <a:spLocks noGrp="1"/>
          </p:cNvSpPr>
          <p:nvPr>
            <p:ph type="pic" sz="quarter" idx="14"/>
          </p:nvPr>
        </p:nvSpPr>
        <p:spPr>
          <a:xfrm>
            <a:off x="3033237" y="-647"/>
            <a:ext cx="2349501" cy="3657601"/>
          </a:xfrm>
          <a:prstGeom prst="rect">
            <a:avLst/>
          </a:prstGeom>
        </p:spPr>
        <p:txBody>
          <a:bodyPr lIns="91439" tIns="45719" rIns="91439" bIns="45719" anchor="t">
            <a:noAutofit/>
          </a:bodyPr>
          <a:lstStyle/>
          <a:p>
            <a:endParaRPr/>
          </a:p>
        </p:txBody>
      </p:sp>
      <p:sp>
        <p:nvSpPr>
          <p:cNvPr id="231" name="Shape 231"/>
          <p:cNvSpPr>
            <a:spLocks noGrp="1"/>
          </p:cNvSpPr>
          <p:nvPr>
            <p:ph type="pic" sz="quarter" idx="15"/>
          </p:nvPr>
        </p:nvSpPr>
        <p:spPr>
          <a:xfrm>
            <a:off x="5377657" y="-1980"/>
            <a:ext cx="2349501" cy="3660267"/>
          </a:xfrm>
          <a:prstGeom prst="rect">
            <a:avLst/>
          </a:prstGeom>
        </p:spPr>
        <p:txBody>
          <a:bodyPr lIns="91439" tIns="45719" rIns="91439" bIns="45719" anchor="t">
            <a:noAutofit/>
          </a:bodyPr>
          <a:lstStyle/>
          <a:p>
            <a:endParaRPr/>
          </a:p>
        </p:txBody>
      </p:sp>
    </p:spTree>
    <p:extLst>
      <p:ext uri="{BB962C8B-B14F-4D97-AF65-F5344CB8AC3E}">
        <p14:creationId xmlns:p14="http://schemas.microsoft.com/office/powerpoint/2010/main" val="1916364157"/>
      </p:ext>
    </p:extLst>
  </p:cSld>
  <p:clrMapOvr>
    <a:masterClrMapping/>
  </p:clrMapOvr>
  <p:transition spd="med"/>
</p:sldLayout>
</file>

<file path=ppt/slideLayouts/slideLayout95.xml><?xml version="1.0" encoding="utf-8"?>
<p:sldLayout xmlns:a="http://schemas.openxmlformats.org/drawingml/2006/main" xmlns:r="http://schemas.openxmlformats.org/officeDocument/2006/relationships" xmlns:p="http://schemas.openxmlformats.org/presentationml/2006/main" type="tx">
  <p:cSld name="Gallery slide (12)">
    <p:spTree>
      <p:nvGrpSpPr>
        <p:cNvPr id="1" name=""/>
        <p:cNvGrpSpPr/>
        <p:nvPr/>
      </p:nvGrpSpPr>
      <p:grpSpPr>
        <a:xfrm>
          <a:off x="0" y="0"/>
          <a:ext cx="0" cy="0"/>
          <a:chOff x="0" y="0"/>
          <a:chExt cx="0" cy="0"/>
        </a:xfrm>
      </p:grpSpPr>
      <p:sp>
        <p:nvSpPr>
          <p:cNvPr id="238" name="Shape 238"/>
          <p:cNvSpPr>
            <a:spLocks noGrp="1"/>
          </p:cNvSpPr>
          <p:nvPr>
            <p:ph type="pic" sz="quarter" idx="13"/>
          </p:nvPr>
        </p:nvSpPr>
        <p:spPr>
          <a:xfrm>
            <a:off x="5656686" y="964420"/>
            <a:ext cx="2095501" cy="4929160"/>
          </a:xfrm>
          <a:prstGeom prst="rect">
            <a:avLst/>
          </a:prstGeom>
        </p:spPr>
        <p:txBody>
          <a:bodyPr lIns="91439" tIns="45719" rIns="91439" bIns="45719" anchor="t">
            <a:noAutofit/>
          </a:bodyPr>
          <a:lstStyle/>
          <a:p>
            <a:endParaRPr/>
          </a:p>
        </p:txBody>
      </p:sp>
      <p:sp>
        <p:nvSpPr>
          <p:cNvPr id="239" name="Shape 239"/>
          <p:cNvSpPr>
            <a:spLocks noGrp="1"/>
          </p:cNvSpPr>
          <p:nvPr>
            <p:ph type="pic" sz="quarter" idx="14"/>
          </p:nvPr>
        </p:nvSpPr>
        <p:spPr>
          <a:xfrm>
            <a:off x="7879296" y="965395"/>
            <a:ext cx="3373347" cy="2400301"/>
          </a:xfrm>
          <a:prstGeom prst="rect">
            <a:avLst/>
          </a:prstGeom>
        </p:spPr>
        <p:txBody>
          <a:bodyPr lIns="91439" tIns="45719" rIns="91439" bIns="45719" anchor="t">
            <a:noAutofit/>
          </a:bodyPr>
          <a:lstStyle/>
          <a:p>
            <a:endParaRPr/>
          </a:p>
        </p:txBody>
      </p:sp>
      <p:sp>
        <p:nvSpPr>
          <p:cNvPr id="240" name="Shape 240"/>
          <p:cNvSpPr>
            <a:spLocks noGrp="1"/>
          </p:cNvSpPr>
          <p:nvPr>
            <p:ph type="pic" sz="quarter" idx="15"/>
          </p:nvPr>
        </p:nvSpPr>
        <p:spPr>
          <a:xfrm>
            <a:off x="7879296" y="3493615"/>
            <a:ext cx="3373347" cy="2400301"/>
          </a:xfrm>
          <a:prstGeom prst="rect">
            <a:avLst/>
          </a:prstGeom>
        </p:spPr>
        <p:txBody>
          <a:bodyPr lIns="91439" tIns="45719" rIns="91439" bIns="45719" anchor="t">
            <a:noAutofit/>
          </a:bodyPr>
          <a:lstStyle/>
          <a:p>
            <a:endParaRPr/>
          </a:p>
        </p:txBody>
      </p:sp>
      <p:sp>
        <p:nvSpPr>
          <p:cNvPr id="241" name="Shape 241"/>
          <p:cNvSpPr>
            <a:spLocks noGrp="1"/>
          </p:cNvSpPr>
          <p:nvPr>
            <p:ph type="body" sz="quarter" idx="1"/>
          </p:nvPr>
        </p:nvSpPr>
        <p:spPr>
          <a:xfrm>
            <a:off x="446851" y="3224943"/>
            <a:ext cx="4217970" cy="1131571"/>
          </a:xfrm>
          <a:prstGeom prst="rect">
            <a:avLst/>
          </a:prstGeom>
        </p:spPr>
        <p:txBody>
          <a:bodyPr anchor="t">
            <a:noAutofit/>
          </a:bodyPr>
          <a:lstStyle>
            <a:lvl1pPr marL="0" indent="0" algn="r">
              <a:spcBef>
                <a:spcPts val="0"/>
              </a:spcBef>
              <a:buSzTx/>
              <a:buNone/>
            </a:lvl1pPr>
            <a:lvl2pPr marL="0" indent="114300" algn="r">
              <a:spcBef>
                <a:spcPts val="0"/>
              </a:spcBef>
              <a:buSzTx/>
              <a:buNone/>
            </a:lvl2pPr>
            <a:lvl3pPr marL="0" indent="228600" algn="r">
              <a:spcBef>
                <a:spcPts val="0"/>
              </a:spcBef>
              <a:buSzTx/>
              <a:buNone/>
            </a:lvl3pPr>
            <a:lvl4pPr marL="0" indent="342900" algn="r">
              <a:spcBef>
                <a:spcPts val="0"/>
              </a:spcBef>
              <a:buSzTx/>
              <a:buNone/>
            </a:lvl4pPr>
            <a:lvl5pPr marL="0" indent="457200" algn="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242" name="Shape 242"/>
          <p:cNvSpPr>
            <a:spLocks noGrp="1"/>
          </p:cNvSpPr>
          <p:nvPr>
            <p:ph type="title"/>
          </p:nvPr>
        </p:nvSpPr>
        <p:spPr>
          <a:xfrm>
            <a:off x="1459505" y="2501487"/>
            <a:ext cx="3211039" cy="438151"/>
          </a:xfrm>
          <a:prstGeom prst="rect">
            <a:avLst/>
          </a:prstGeom>
        </p:spPr>
        <p:txBody>
          <a:bodyPr anchor="t"/>
          <a:lstStyle>
            <a:lvl1pPr algn="r">
              <a:defRPr sz="2500"/>
            </a:lvl1pPr>
          </a:lstStyle>
          <a:p>
            <a:r>
              <a:t>Title Text</a:t>
            </a:r>
          </a:p>
        </p:txBody>
      </p:sp>
      <p:sp>
        <p:nvSpPr>
          <p:cNvPr id="243" name="Shape 24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970853484"/>
      </p:ext>
    </p:extLst>
  </p:cSld>
  <p:clrMapOvr>
    <a:masterClrMapping/>
  </p:clrMapOvr>
  <p:transition spd="med"/>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Gallery slide (13)">
    <p:bg>
      <p:bgPr>
        <a:solidFill>
          <a:srgbClr val="1F2025"/>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7623969" y="0"/>
            <a:ext cx="1746250" cy="2820988"/>
          </a:xfrm>
        </p:spPr>
        <p:txBody>
          <a:bodyPr/>
          <a:lstStyle/>
          <a:p>
            <a:endParaRPr lang="en-US"/>
          </a:p>
        </p:txBody>
      </p:sp>
      <p:sp>
        <p:nvSpPr>
          <p:cNvPr id="9" name="Picture Placeholder 8"/>
          <p:cNvSpPr>
            <a:spLocks noGrp="1"/>
          </p:cNvSpPr>
          <p:nvPr>
            <p:ph type="pic" sz="quarter" idx="11"/>
          </p:nvPr>
        </p:nvSpPr>
        <p:spPr>
          <a:xfrm>
            <a:off x="9492457" y="0"/>
            <a:ext cx="1746250" cy="4283075"/>
          </a:xfrm>
        </p:spPr>
        <p:txBody>
          <a:bodyPr/>
          <a:lstStyle/>
          <a:p>
            <a:endParaRPr lang="en-US"/>
          </a:p>
        </p:txBody>
      </p:sp>
      <p:sp>
        <p:nvSpPr>
          <p:cNvPr id="11" name="Picture Placeholder 10"/>
          <p:cNvSpPr>
            <a:spLocks noGrp="1"/>
          </p:cNvSpPr>
          <p:nvPr>
            <p:ph type="pic" sz="quarter" idx="12"/>
          </p:nvPr>
        </p:nvSpPr>
        <p:spPr>
          <a:xfrm>
            <a:off x="7623969" y="2935288"/>
            <a:ext cx="1746250" cy="3922713"/>
          </a:xfrm>
        </p:spPr>
        <p:txBody>
          <a:bodyPr/>
          <a:lstStyle/>
          <a:p>
            <a:endParaRPr lang="en-US"/>
          </a:p>
        </p:txBody>
      </p:sp>
      <p:sp>
        <p:nvSpPr>
          <p:cNvPr id="13" name="Picture Placeholder 12"/>
          <p:cNvSpPr>
            <a:spLocks noGrp="1"/>
          </p:cNvSpPr>
          <p:nvPr>
            <p:ph type="pic" sz="quarter" idx="13"/>
          </p:nvPr>
        </p:nvSpPr>
        <p:spPr>
          <a:xfrm>
            <a:off x="9492457" y="4398169"/>
            <a:ext cx="1746250" cy="2459831"/>
          </a:xfrm>
        </p:spPr>
        <p:txBody>
          <a:bodyPr/>
          <a:lstStyle/>
          <a:p>
            <a:endParaRPr lang="en-US"/>
          </a:p>
        </p:txBody>
      </p:sp>
      <p:sp>
        <p:nvSpPr>
          <p:cNvPr id="20" name="Shape 20"/>
          <p:cNvSpPr>
            <a:spLocks noGrp="1"/>
          </p:cNvSpPr>
          <p:nvPr>
            <p:ph type="body" sz="quarter" idx="1"/>
          </p:nvPr>
        </p:nvSpPr>
        <p:spPr>
          <a:xfrm>
            <a:off x="3553990" y="2629535"/>
            <a:ext cx="2838550"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21" name="Shape 21"/>
          <p:cNvSpPr>
            <a:spLocks noGrp="1"/>
          </p:cNvSpPr>
          <p:nvPr>
            <p:ph type="title"/>
          </p:nvPr>
        </p:nvSpPr>
        <p:spPr>
          <a:xfrm>
            <a:off x="936263" y="2653967"/>
            <a:ext cx="2101222" cy="1550066"/>
          </a:xfrm>
          <a:prstGeom prst="rect">
            <a:avLst/>
          </a:prstGeom>
        </p:spPr>
        <p:txBody>
          <a:bodyPr anchor="t"/>
          <a:lstStyle>
            <a:lvl1pPr>
              <a:defRPr>
                <a:solidFill>
                  <a:srgbClr val="FFFFFF"/>
                </a:solidFill>
              </a:defRPr>
            </a:lvl1pPr>
          </a:lstStyle>
          <a:p>
            <a:r>
              <a:t>Title Text</a:t>
            </a:r>
          </a:p>
        </p:txBody>
      </p:sp>
      <p:sp>
        <p:nvSpPr>
          <p:cNvPr id="22" name="Shape 22"/>
          <p:cNvSpPr>
            <a:spLocks noGrp="1"/>
          </p:cNvSpPr>
          <p:nvPr>
            <p:ph type="sldNum" sz="quarter" idx="2"/>
          </p:nvPr>
        </p:nvSpPr>
        <p:spPr>
          <a:xfrm>
            <a:off x="911964" y="816754"/>
            <a:ext cx="591509" cy="602729"/>
          </a:xfrm>
          <a:prstGeom prst="rect">
            <a:avLst/>
          </a:prstGeom>
        </p:spPr>
        <p:txBody>
          <a:bodyPr/>
          <a:lstStyle>
            <a:lvl1pPr>
              <a:defRPr>
                <a:solidFill>
                  <a:srgbClr val="393A3A"/>
                </a:solidFill>
              </a:defRPr>
            </a:lvl1pPr>
          </a:lstStyle>
          <a:p>
            <a:fld id="{86CB4B4D-7CA3-9044-876B-883B54F8677D}" type="slidenum">
              <a:t>‹#›</a:t>
            </a:fld>
            <a:endParaRPr/>
          </a:p>
        </p:txBody>
      </p:sp>
    </p:spTree>
    <p:extLst>
      <p:ext uri="{BB962C8B-B14F-4D97-AF65-F5344CB8AC3E}">
        <p14:creationId xmlns:p14="http://schemas.microsoft.com/office/powerpoint/2010/main" val="3376170961"/>
      </p:ext>
    </p:extLst>
  </p:cSld>
  <p:clrMapOvr>
    <a:masterClrMapping/>
  </p:clrMapOvr>
  <p:transition spd="med"/>
</p:sldLayout>
</file>

<file path=ppt/slideLayouts/slideLayout97.xml><?xml version="1.0" encoding="utf-8"?>
<p:sldLayout xmlns:a="http://schemas.openxmlformats.org/drawingml/2006/main" xmlns:r="http://schemas.openxmlformats.org/officeDocument/2006/relationships" xmlns:p="http://schemas.openxmlformats.org/presentationml/2006/main" type="tx">
  <p:cSld name="Gallery slide (14)">
    <p:bg>
      <p:bgPr>
        <a:solidFill>
          <a:srgbClr val="1F2025"/>
        </a:solidFill>
        <a:effectLst/>
      </p:bgPr>
    </p:bg>
    <p:spTree>
      <p:nvGrpSpPr>
        <p:cNvPr id="1" name=""/>
        <p:cNvGrpSpPr/>
        <p:nvPr/>
      </p:nvGrpSpPr>
      <p:grpSpPr>
        <a:xfrm>
          <a:off x="0" y="0"/>
          <a:ext cx="0" cy="0"/>
          <a:chOff x="0" y="0"/>
          <a:chExt cx="0" cy="0"/>
        </a:xfrm>
      </p:grpSpPr>
      <p:sp>
        <p:nvSpPr>
          <p:cNvPr id="250" name="Shape 250"/>
          <p:cNvSpPr>
            <a:spLocks noGrp="1"/>
          </p:cNvSpPr>
          <p:nvPr>
            <p:ph type="pic" idx="13"/>
          </p:nvPr>
        </p:nvSpPr>
        <p:spPr>
          <a:xfrm>
            <a:off x="0" y="0"/>
            <a:ext cx="12192000" cy="5899073"/>
          </a:xfrm>
          <a:prstGeom prst="rect">
            <a:avLst/>
          </a:prstGeom>
        </p:spPr>
        <p:txBody>
          <a:bodyPr lIns="91439" tIns="45719" rIns="91439" bIns="45719" anchor="t">
            <a:noAutofit/>
          </a:bodyPr>
          <a:lstStyle/>
          <a:p>
            <a:endParaRPr/>
          </a:p>
        </p:txBody>
      </p:sp>
      <p:sp>
        <p:nvSpPr>
          <p:cNvPr id="251" name="Shape 251"/>
          <p:cNvSpPr>
            <a:spLocks noGrp="1"/>
          </p:cNvSpPr>
          <p:nvPr>
            <p:ph type="body" sz="quarter" idx="1"/>
          </p:nvPr>
        </p:nvSpPr>
        <p:spPr>
          <a:xfrm>
            <a:off x="3574112" y="2840410"/>
            <a:ext cx="5043776" cy="1131571"/>
          </a:xfrm>
          <a:prstGeom prst="rect">
            <a:avLst/>
          </a:prstGeom>
        </p:spPr>
        <p:txBody>
          <a:bodyPr anchor="t">
            <a:noAutofit/>
          </a:bodyPr>
          <a:lstStyle>
            <a:lvl1pPr marL="0" indent="0" algn="ctr">
              <a:spcBef>
                <a:spcPts val="0"/>
              </a:spcBef>
              <a:buSzTx/>
              <a:buNone/>
              <a:defRPr>
                <a:solidFill>
                  <a:srgbClr val="FFFFFF"/>
                </a:solidFill>
              </a:defRPr>
            </a:lvl1pPr>
            <a:lvl2pPr marL="0" indent="114300" algn="ctr">
              <a:spcBef>
                <a:spcPts val="0"/>
              </a:spcBef>
              <a:buSzTx/>
              <a:buNone/>
              <a:defRPr>
                <a:solidFill>
                  <a:srgbClr val="FFFFFF"/>
                </a:solidFill>
              </a:defRPr>
            </a:lvl2pPr>
            <a:lvl3pPr marL="0" indent="228600" algn="ctr">
              <a:spcBef>
                <a:spcPts val="0"/>
              </a:spcBef>
              <a:buSzTx/>
              <a:buNone/>
              <a:defRPr>
                <a:solidFill>
                  <a:srgbClr val="FFFFFF"/>
                </a:solidFill>
              </a:defRPr>
            </a:lvl3pPr>
            <a:lvl4pPr marL="0" indent="342900" algn="ctr">
              <a:spcBef>
                <a:spcPts val="0"/>
              </a:spcBef>
              <a:buSzTx/>
              <a:buNone/>
              <a:defRPr>
                <a:solidFill>
                  <a:srgbClr val="FFFFFF"/>
                </a:solidFill>
              </a:defRPr>
            </a:lvl4pPr>
            <a:lvl5pPr marL="0" indent="457200" algn="ctr">
              <a:spcBef>
                <a:spcPts val="0"/>
              </a:spcBef>
              <a:buSzTx/>
              <a:buNone/>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52" name="Shape 252"/>
          <p:cNvSpPr>
            <a:spLocks noGrp="1"/>
          </p:cNvSpPr>
          <p:nvPr>
            <p:ph type="title"/>
          </p:nvPr>
        </p:nvSpPr>
        <p:spPr>
          <a:xfrm>
            <a:off x="3381101" y="1535190"/>
            <a:ext cx="5429799" cy="889001"/>
          </a:xfrm>
          <a:prstGeom prst="rect">
            <a:avLst/>
          </a:prstGeom>
        </p:spPr>
        <p:txBody>
          <a:bodyPr anchor="t"/>
          <a:lstStyle>
            <a:lvl1pPr algn="ctr">
              <a:defRPr sz="5500">
                <a:solidFill>
                  <a:srgbClr val="FFFFFF"/>
                </a:solidFill>
              </a:defRPr>
            </a:lvl1pPr>
          </a:lstStyle>
          <a:p>
            <a:r>
              <a:t>Title Text</a:t>
            </a:r>
          </a:p>
        </p:txBody>
      </p:sp>
      <p:sp>
        <p:nvSpPr>
          <p:cNvPr id="253" name="Shape 253"/>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8825808"/>
      </p:ext>
    </p:extLst>
  </p:cSld>
  <p:clrMapOvr>
    <a:masterClrMapping/>
  </p:clrMapOvr>
  <p:transition spd="med"/>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Gallery slide (15)">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6507957" y="951707"/>
            <a:ext cx="3055144" cy="3054350"/>
          </a:xfrm>
        </p:spPr>
        <p:txBody>
          <a:bodyPr/>
          <a:lstStyle/>
          <a:p>
            <a:endParaRPr lang="en-US"/>
          </a:p>
        </p:txBody>
      </p:sp>
      <p:sp>
        <p:nvSpPr>
          <p:cNvPr id="38" name="Shape 38"/>
          <p:cNvSpPr>
            <a:spLocks noGrp="1"/>
          </p:cNvSpPr>
          <p:nvPr>
            <p:ph type="body" sz="quarter" idx="1"/>
          </p:nvPr>
        </p:nvSpPr>
        <p:spPr>
          <a:xfrm>
            <a:off x="924484" y="3224943"/>
            <a:ext cx="4217970" cy="1131571"/>
          </a:xfrm>
          <a:prstGeom prst="rect">
            <a:avLst/>
          </a:prstGeom>
        </p:spPr>
        <p:txBody>
          <a:bodyPr anchor="t">
            <a:noAutofit/>
          </a:bodyPr>
          <a:lstStyle>
            <a:lvl1pPr marL="0" indent="0" algn="r">
              <a:spcBef>
                <a:spcPts val="0"/>
              </a:spcBef>
              <a:buSzTx/>
              <a:buNone/>
            </a:lvl1pPr>
            <a:lvl2pPr marL="0" indent="114300" algn="r">
              <a:spcBef>
                <a:spcPts val="0"/>
              </a:spcBef>
              <a:buSzTx/>
              <a:buNone/>
            </a:lvl2pPr>
            <a:lvl3pPr marL="0" indent="228600" algn="r">
              <a:spcBef>
                <a:spcPts val="0"/>
              </a:spcBef>
              <a:buSzTx/>
              <a:buNone/>
            </a:lvl3pPr>
            <a:lvl4pPr marL="0" indent="342900" algn="r">
              <a:spcBef>
                <a:spcPts val="0"/>
              </a:spcBef>
              <a:buSzTx/>
              <a:buNone/>
            </a:lvl4pPr>
            <a:lvl5pPr marL="0" indent="457200" algn="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9" name="Shape 39"/>
          <p:cNvSpPr>
            <a:spLocks noGrp="1"/>
          </p:cNvSpPr>
          <p:nvPr>
            <p:ph type="title"/>
          </p:nvPr>
        </p:nvSpPr>
        <p:spPr>
          <a:xfrm>
            <a:off x="1845522" y="2501487"/>
            <a:ext cx="3296931" cy="438151"/>
          </a:xfrm>
          <a:prstGeom prst="rect">
            <a:avLst/>
          </a:prstGeom>
        </p:spPr>
        <p:txBody>
          <a:bodyPr anchor="t"/>
          <a:lstStyle>
            <a:lvl1pPr algn="r">
              <a:defRPr sz="2500"/>
            </a:lvl1pPr>
          </a:lstStyle>
          <a:p>
            <a:r>
              <a:t>Title Text</a:t>
            </a:r>
          </a:p>
        </p:txBody>
      </p:sp>
      <p:sp>
        <p:nvSpPr>
          <p:cNvPr id="40" name="Shape 40"/>
          <p:cNvSpPr>
            <a:spLocks noGrp="1"/>
          </p:cNvSpPr>
          <p:nvPr>
            <p:ph type="sldNum" sz="quarter" idx="2"/>
          </p:nvPr>
        </p:nvSpPr>
        <p:spPr>
          <a:xfrm>
            <a:off x="4601091" y="816754"/>
            <a:ext cx="591509" cy="602729"/>
          </a:xfrm>
          <a:prstGeom prst="rect">
            <a:avLst/>
          </a:prstGeom>
        </p:spPr>
        <p:txBody>
          <a:bodyPr/>
          <a:lstStyle/>
          <a:p>
            <a:fld id="{86CB4B4D-7CA3-9044-876B-883B54F8677D}" type="slidenum">
              <a:t>‹#›</a:t>
            </a:fld>
            <a:endParaRPr dirty="0"/>
          </a:p>
        </p:txBody>
      </p:sp>
      <p:sp>
        <p:nvSpPr>
          <p:cNvPr id="7" name="Picture Placeholder 6"/>
          <p:cNvSpPr>
            <a:spLocks noGrp="1"/>
          </p:cNvSpPr>
          <p:nvPr>
            <p:ph type="pic" sz="quarter" idx="11"/>
          </p:nvPr>
        </p:nvSpPr>
        <p:spPr>
          <a:xfrm>
            <a:off x="8198752" y="2851533"/>
            <a:ext cx="3058211" cy="3044443"/>
          </a:xfrm>
        </p:spPr>
        <p:txBody>
          <a:bodyPr/>
          <a:lstStyle/>
          <a:p>
            <a:endParaRPr lang="en-US"/>
          </a:p>
        </p:txBody>
      </p:sp>
    </p:spTree>
    <p:extLst>
      <p:ext uri="{BB962C8B-B14F-4D97-AF65-F5344CB8AC3E}">
        <p14:creationId xmlns:p14="http://schemas.microsoft.com/office/powerpoint/2010/main" val="3780405894"/>
      </p:ext>
    </p:extLst>
  </p:cSld>
  <p:clrMapOvr>
    <a:masterClrMapping/>
  </p:clrMapOvr>
  <p:transition spd="med"/>
</p:sldLayout>
</file>

<file path=ppt/slideLayouts/slideLayout99.xml><?xml version="1.0" encoding="utf-8"?>
<p:sldLayout xmlns:a="http://schemas.openxmlformats.org/drawingml/2006/main" xmlns:r="http://schemas.openxmlformats.org/officeDocument/2006/relationships" xmlns:p="http://schemas.openxmlformats.org/presentationml/2006/main" type="tx">
  <p:cSld name="Gallery slide (16)">
    <p:bg>
      <p:bgPr>
        <a:solidFill>
          <a:srgbClr val="1F2025"/>
        </a:solidFill>
        <a:effectLst/>
      </p:bgPr>
    </p:bg>
    <p:spTree>
      <p:nvGrpSpPr>
        <p:cNvPr id="1" name=""/>
        <p:cNvGrpSpPr/>
        <p:nvPr/>
      </p:nvGrpSpPr>
      <p:grpSpPr>
        <a:xfrm>
          <a:off x="0" y="0"/>
          <a:ext cx="0" cy="0"/>
          <a:chOff x="0" y="0"/>
          <a:chExt cx="0" cy="0"/>
        </a:xfrm>
      </p:grpSpPr>
      <p:sp>
        <p:nvSpPr>
          <p:cNvPr id="260" name="Shape 260"/>
          <p:cNvSpPr>
            <a:spLocks noGrp="1"/>
          </p:cNvSpPr>
          <p:nvPr>
            <p:ph type="body" sz="quarter" idx="1"/>
          </p:nvPr>
        </p:nvSpPr>
        <p:spPr>
          <a:xfrm>
            <a:off x="942082" y="3490559"/>
            <a:ext cx="3797397" cy="1598931"/>
          </a:xfrm>
          <a:prstGeom prst="rect">
            <a:avLst/>
          </a:prstGeom>
        </p:spPr>
        <p:txBody>
          <a:bodyPr anchor="t">
            <a:noAutofit/>
          </a:bodyPr>
          <a:lstStyle>
            <a:lvl1pPr marL="0" indent="0">
              <a:spcBef>
                <a:spcPts val="0"/>
              </a:spcBef>
              <a:buSzTx/>
              <a:buNone/>
            </a:lvl1pPr>
            <a:lvl2pPr marL="0" indent="114300">
              <a:spcBef>
                <a:spcPts val="0"/>
              </a:spcBef>
              <a:buSzTx/>
              <a:buNone/>
            </a:lvl2pPr>
            <a:lvl3pPr marL="0" indent="228600">
              <a:spcBef>
                <a:spcPts val="0"/>
              </a:spcBef>
              <a:buSzTx/>
              <a:buNone/>
            </a:lvl3pPr>
            <a:lvl4pPr marL="0" indent="342900">
              <a:spcBef>
                <a:spcPts val="0"/>
              </a:spcBef>
              <a:buSzTx/>
              <a:buNone/>
            </a:lvl4pPr>
            <a:lvl5pPr marL="0" indent="4572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261" name="Shape 261"/>
          <p:cNvSpPr>
            <a:spLocks noGrp="1"/>
          </p:cNvSpPr>
          <p:nvPr>
            <p:ph type="title"/>
          </p:nvPr>
        </p:nvSpPr>
        <p:spPr>
          <a:xfrm>
            <a:off x="923211" y="1768511"/>
            <a:ext cx="2213645" cy="1330961"/>
          </a:xfrm>
          <a:prstGeom prst="rect">
            <a:avLst/>
          </a:prstGeom>
        </p:spPr>
        <p:txBody>
          <a:bodyPr anchor="t"/>
          <a:lstStyle>
            <a:lvl1pPr>
              <a:defRPr sz="3000">
                <a:solidFill>
                  <a:srgbClr val="FFFFFF"/>
                </a:solidFill>
              </a:defRPr>
            </a:lvl1pPr>
          </a:lstStyle>
          <a:p>
            <a:r>
              <a:t>Title Text</a:t>
            </a:r>
          </a:p>
        </p:txBody>
      </p:sp>
      <p:sp>
        <p:nvSpPr>
          <p:cNvPr id="262" name="Shape 262"/>
          <p:cNvSpPr>
            <a:spLocks noGrp="1"/>
          </p:cNvSpPr>
          <p:nvPr>
            <p:ph type="pic" sz="quarter" idx="13"/>
          </p:nvPr>
        </p:nvSpPr>
        <p:spPr>
          <a:xfrm>
            <a:off x="6108313" y="948781"/>
            <a:ext cx="2504848" cy="4960439"/>
          </a:xfrm>
          <a:prstGeom prst="rect">
            <a:avLst/>
          </a:prstGeom>
        </p:spPr>
        <p:txBody>
          <a:bodyPr lIns="91439" tIns="45719" rIns="91439" bIns="45719" anchor="t">
            <a:noAutofit/>
          </a:bodyPr>
          <a:lstStyle/>
          <a:p>
            <a:endParaRPr/>
          </a:p>
        </p:txBody>
      </p:sp>
      <p:sp>
        <p:nvSpPr>
          <p:cNvPr id="263" name="Shape 263"/>
          <p:cNvSpPr>
            <a:spLocks noGrp="1"/>
          </p:cNvSpPr>
          <p:nvPr>
            <p:ph type="pic" sz="quarter" idx="14"/>
          </p:nvPr>
        </p:nvSpPr>
        <p:spPr>
          <a:xfrm>
            <a:off x="8744975" y="948781"/>
            <a:ext cx="2504848" cy="2413001"/>
          </a:xfrm>
          <a:prstGeom prst="rect">
            <a:avLst/>
          </a:prstGeom>
        </p:spPr>
        <p:txBody>
          <a:bodyPr lIns="91439" tIns="45719" rIns="91439" bIns="45719" anchor="t">
            <a:noAutofit/>
          </a:bodyPr>
          <a:lstStyle/>
          <a:p>
            <a:endParaRPr/>
          </a:p>
        </p:txBody>
      </p:sp>
      <p:sp>
        <p:nvSpPr>
          <p:cNvPr id="264" name="Shape 264"/>
          <p:cNvSpPr>
            <a:spLocks noGrp="1"/>
          </p:cNvSpPr>
          <p:nvPr>
            <p:ph type="pic" sz="quarter" idx="15"/>
          </p:nvPr>
        </p:nvSpPr>
        <p:spPr>
          <a:xfrm>
            <a:off x="8744975" y="3493259"/>
            <a:ext cx="2504848" cy="2413001"/>
          </a:xfrm>
          <a:prstGeom prst="rect">
            <a:avLst/>
          </a:prstGeom>
        </p:spPr>
        <p:txBody>
          <a:bodyPr lIns="91439" tIns="45719" rIns="91439" bIns="45719" anchor="t">
            <a:noAutofit/>
          </a:bodyPr>
          <a:lstStyle/>
          <a:p>
            <a:endParaRPr/>
          </a:p>
        </p:txBody>
      </p:sp>
      <p:sp>
        <p:nvSpPr>
          <p:cNvPr id="265" name="Shape 265"/>
          <p:cNvSpPr>
            <a:spLocks noGrp="1"/>
          </p:cNvSpPr>
          <p:nvPr>
            <p:ph type="sldNum" sz="quarter" idx="2"/>
          </p:nvPr>
        </p:nvSpPr>
        <p:spPr>
          <a:xfrm>
            <a:off x="911964" y="816754"/>
            <a:ext cx="591509" cy="602729"/>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278646780"/>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heme" Target="../theme/theme2.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29" Type="http://schemas.openxmlformats.org/officeDocument/2006/relationships/slideLayout" Target="../slideLayouts/slideLayout52.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theme" Target="../theme/theme3.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s>
</file>

<file path=ppt/slideMasters/_rels/slideMaster4.xml.rels><?xml version="1.0" encoding="UTF-8" standalone="yes"?>
<Relationships xmlns="http://schemas.openxmlformats.org/package/2006/relationships"><Relationship Id="rId26" Type="http://schemas.openxmlformats.org/officeDocument/2006/relationships/slideLayout" Target="../slideLayouts/slideLayout91.xml"/><Relationship Id="rId21" Type="http://schemas.openxmlformats.org/officeDocument/2006/relationships/slideLayout" Target="../slideLayouts/slideLayout86.xml"/><Relationship Id="rId42" Type="http://schemas.openxmlformats.org/officeDocument/2006/relationships/slideLayout" Target="../slideLayouts/slideLayout107.xml"/><Relationship Id="rId47" Type="http://schemas.openxmlformats.org/officeDocument/2006/relationships/slideLayout" Target="../slideLayouts/slideLayout112.xml"/><Relationship Id="rId63" Type="http://schemas.openxmlformats.org/officeDocument/2006/relationships/slideLayout" Target="../slideLayouts/slideLayout128.xml"/><Relationship Id="rId68" Type="http://schemas.openxmlformats.org/officeDocument/2006/relationships/slideLayout" Target="../slideLayouts/slideLayout133.xml"/><Relationship Id="rId7" Type="http://schemas.openxmlformats.org/officeDocument/2006/relationships/slideLayout" Target="../slideLayouts/slideLayout72.xml"/><Relationship Id="rId71" Type="http://schemas.openxmlformats.org/officeDocument/2006/relationships/theme" Target="../theme/theme4.xml"/><Relationship Id="rId2" Type="http://schemas.openxmlformats.org/officeDocument/2006/relationships/slideLayout" Target="../slideLayouts/slideLayout67.xml"/><Relationship Id="rId16" Type="http://schemas.openxmlformats.org/officeDocument/2006/relationships/slideLayout" Target="../slideLayouts/slideLayout81.xml"/><Relationship Id="rId29" Type="http://schemas.openxmlformats.org/officeDocument/2006/relationships/slideLayout" Target="../slideLayouts/slideLayout94.xml"/><Relationship Id="rId11" Type="http://schemas.openxmlformats.org/officeDocument/2006/relationships/slideLayout" Target="../slideLayouts/slideLayout76.xml"/><Relationship Id="rId24" Type="http://schemas.openxmlformats.org/officeDocument/2006/relationships/slideLayout" Target="../slideLayouts/slideLayout89.xml"/><Relationship Id="rId32" Type="http://schemas.openxmlformats.org/officeDocument/2006/relationships/slideLayout" Target="../slideLayouts/slideLayout97.xml"/><Relationship Id="rId37" Type="http://schemas.openxmlformats.org/officeDocument/2006/relationships/slideLayout" Target="../slideLayouts/slideLayout102.xml"/><Relationship Id="rId40" Type="http://schemas.openxmlformats.org/officeDocument/2006/relationships/slideLayout" Target="../slideLayouts/slideLayout105.xml"/><Relationship Id="rId45" Type="http://schemas.openxmlformats.org/officeDocument/2006/relationships/slideLayout" Target="../slideLayouts/slideLayout110.xml"/><Relationship Id="rId53" Type="http://schemas.openxmlformats.org/officeDocument/2006/relationships/slideLayout" Target="../slideLayouts/slideLayout118.xml"/><Relationship Id="rId58" Type="http://schemas.openxmlformats.org/officeDocument/2006/relationships/slideLayout" Target="../slideLayouts/slideLayout123.xml"/><Relationship Id="rId66" Type="http://schemas.openxmlformats.org/officeDocument/2006/relationships/slideLayout" Target="../slideLayouts/slideLayout131.xml"/><Relationship Id="rId5" Type="http://schemas.openxmlformats.org/officeDocument/2006/relationships/slideLayout" Target="../slideLayouts/slideLayout70.xml"/><Relationship Id="rId61" Type="http://schemas.openxmlformats.org/officeDocument/2006/relationships/slideLayout" Target="../slideLayouts/slideLayout126.xml"/><Relationship Id="rId19" Type="http://schemas.openxmlformats.org/officeDocument/2006/relationships/slideLayout" Target="../slideLayouts/slideLayout84.xml"/><Relationship Id="rId14" Type="http://schemas.openxmlformats.org/officeDocument/2006/relationships/slideLayout" Target="../slideLayouts/slideLayout79.xml"/><Relationship Id="rId22" Type="http://schemas.openxmlformats.org/officeDocument/2006/relationships/slideLayout" Target="../slideLayouts/slideLayout87.xml"/><Relationship Id="rId27" Type="http://schemas.openxmlformats.org/officeDocument/2006/relationships/slideLayout" Target="../slideLayouts/slideLayout92.xml"/><Relationship Id="rId30" Type="http://schemas.openxmlformats.org/officeDocument/2006/relationships/slideLayout" Target="../slideLayouts/slideLayout95.xml"/><Relationship Id="rId35" Type="http://schemas.openxmlformats.org/officeDocument/2006/relationships/slideLayout" Target="../slideLayouts/slideLayout100.xml"/><Relationship Id="rId43" Type="http://schemas.openxmlformats.org/officeDocument/2006/relationships/slideLayout" Target="../slideLayouts/slideLayout108.xml"/><Relationship Id="rId48" Type="http://schemas.openxmlformats.org/officeDocument/2006/relationships/slideLayout" Target="../slideLayouts/slideLayout113.xml"/><Relationship Id="rId56" Type="http://schemas.openxmlformats.org/officeDocument/2006/relationships/slideLayout" Target="../slideLayouts/slideLayout121.xml"/><Relationship Id="rId64" Type="http://schemas.openxmlformats.org/officeDocument/2006/relationships/slideLayout" Target="../slideLayouts/slideLayout129.xml"/><Relationship Id="rId69" Type="http://schemas.openxmlformats.org/officeDocument/2006/relationships/slideLayout" Target="../slideLayouts/slideLayout134.xml"/><Relationship Id="rId8" Type="http://schemas.openxmlformats.org/officeDocument/2006/relationships/slideLayout" Target="../slideLayouts/slideLayout73.xml"/><Relationship Id="rId51" Type="http://schemas.openxmlformats.org/officeDocument/2006/relationships/slideLayout" Target="../slideLayouts/slideLayout116.xml"/><Relationship Id="rId3" Type="http://schemas.openxmlformats.org/officeDocument/2006/relationships/slideLayout" Target="../slideLayouts/slideLayout68.xml"/><Relationship Id="rId12" Type="http://schemas.openxmlformats.org/officeDocument/2006/relationships/slideLayout" Target="../slideLayouts/slideLayout77.xml"/><Relationship Id="rId17" Type="http://schemas.openxmlformats.org/officeDocument/2006/relationships/slideLayout" Target="../slideLayouts/slideLayout82.xml"/><Relationship Id="rId25" Type="http://schemas.openxmlformats.org/officeDocument/2006/relationships/slideLayout" Target="../slideLayouts/slideLayout90.xml"/><Relationship Id="rId33" Type="http://schemas.openxmlformats.org/officeDocument/2006/relationships/slideLayout" Target="../slideLayouts/slideLayout98.xml"/><Relationship Id="rId38" Type="http://schemas.openxmlformats.org/officeDocument/2006/relationships/slideLayout" Target="../slideLayouts/slideLayout103.xml"/><Relationship Id="rId46" Type="http://schemas.openxmlformats.org/officeDocument/2006/relationships/slideLayout" Target="../slideLayouts/slideLayout111.xml"/><Relationship Id="rId59" Type="http://schemas.openxmlformats.org/officeDocument/2006/relationships/slideLayout" Target="../slideLayouts/slideLayout124.xml"/><Relationship Id="rId67" Type="http://schemas.openxmlformats.org/officeDocument/2006/relationships/slideLayout" Target="../slideLayouts/slideLayout132.xml"/><Relationship Id="rId20" Type="http://schemas.openxmlformats.org/officeDocument/2006/relationships/slideLayout" Target="../slideLayouts/slideLayout85.xml"/><Relationship Id="rId41" Type="http://schemas.openxmlformats.org/officeDocument/2006/relationships/slideLayout" Target="../slideLayouts/slideLayout106.xml"/><Relationship Id="rId54" Type="http://schemas.openxmlformats.org/officeDocument/2006/relationships/slideLayout" Target="../slideLayouts/slideLayout119.xml"/><Relationship Id="rId62" Type="http://schemas.openxmlformats.org/officeDocument/2006/relationships/slideLayout" Target="../slideLayouts/slideLayout127.xml"/><Relationship Id="rId70" Type="http://schemas.openxmlformats.org/officeDocument/2006/relationships/slideLayout" Target="../slideLayouts/slideLayout135.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5" Type="http://schemas.openxmlformats.org/officeDocument/2006/relationships/slideLayout" Target="../slideLayouts/slideLayout80.xml"/><Relationship Id="rId23" Type="http://schemas.openxmlformats.org/officeDocument/2006/relationships/slideLayout" Target="../slideLayouts/slideLayout88.xml"/><Relationship Id="rId28" Type="http://schemas.openxmlformats.org/officeDocument/2006/relationships/slideLayout" Target="../slideLayouts/slideLayout93.xml"/><Relationship Id="rId36" Type="http://schemas.openxmlformats.org/officeDocument/2006/relationships/slideLayout" Target="../slideLayouts/slideLayout101.xml"/><Relationship Id="rId49" Type="http://schemas.openxmlformats.org/officeDocument/2006/relationships/slideLayout" Target="../slideLayouts/slideLayout114.xml"/><Relationship Id="rId57" Type="http://schemas.openxmlformats.org/officeDocument/2006/relationships/slideLayout" Target="../slideLayouts/slideLayout122.xml"/><Relationship Id="rId10" Type="http://schemas.openxmlformats.org/officeDocument/2006/relationships/slideLayout" Target="../slideLayouts/slideLayout75.xml"/><Relationship Id="rId31" Type="http://schemas.openxmlformats.org/officeDocument/2006/relationships/slideLayout" Target="../slideLayouts/slideLayout96.xml"/><Relationship Id="rId44" Type="http://schemas.openxmlformats.org/officeDocument/2006/relationships/slideLayout" Target="../slideLayouts/slideLayout109.xml"/><Relationship Id="rId52" Type="http://schemas.openxmlformats.org/officeDocument/2006/relationships/slideLayout" Target="../slideLayouts/slideLayout117.xml"/><Relationship Id="rId60" Type="http://schemas.openxmlformats.org/officeDocument/2006/relationships/slideLayout" Target="../slideLayouts/slideLayout125.xml"/><Relationship Id="rId65" Type="http://schemas.openxmlformats.org/officeDocument/2006/relationships/slideLayout" Target="../slideLayouts/slideLayout130.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3" Type="http://schemas.openxmlformats.org/officeDocument/2006/relationships/slideLayout" Target="../slideLayouts/slideLayout78.xml"/><Relationship Id="rId18" Type="http://schemas.openxmlformats.org/officeDocument/2006/relationships/slideLayout" Target="../slideLayouts/slideLayout83.xml"/><Relationship Id="rId39" Type="http://schemas.openxmlformats.org/officeDocument/2006/relationships/slideLayout" Target="../slideLayouts/slideLayout104.xml"/><Relationship Id="rId34" Type="http://schemas.openxmlformats.org/officeDocument/2006/relationships/slideLayout" Target="../slideLayouts/slideLayout99.xml"/><Relationship Id="rId50" Type="http://schemas.openxmlformats.org/officeDocument/2006/relationships/slideLayout" Target="../slideLayouts/slideLayout115.xml"/><Relationship Id="rId55" Type="http://schemas.openxmlformats.org/officeDocument/2006/relationships/slideLayout" Target="../slideLayouts/slideLayout1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E051882C-7C7A-4362-9220-43AFA2858F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A9455673-0AC8-4273-AE1A-1823F243F4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6E66296-19F4-4037-8294-718A863A8A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6BBA66-6E72-4469-AAC4-C58D000EC76F}" type="datetimeFigureOut">
              <a:rPr lang="zh-CN" altLang="en-US" smtClean="0"/>
              <a:t>2017/11/6</a:t>
            </a:fld>
            <a:endParaRPr lang="zh-CN" altLang="en-US"/>
          </a:p>
        </p:txBody>
      </p:sp>
      <p:sp>
        <p:nvSpPr>
          <p:cNvPr id="5" name="页脚占位符 4">
            <a:extLst>
              <a:ext uri="{FF2B5EF4-FFF2-40B4-BE49-F238E27FC236}">
                <a16:creationId xmlns:a16="http://schemas.microsoft.com/office/drawing/2014/main" xmlns="" id="{1874C231-B0BD-4D69-8570-682DCB0F534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9D7F8523-6DC5-4C91-BB47-CE9D1783B8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7A223-75F9-4BD7-9AF0-8AF20E91B468}" type="slidenum">
              <a:rPr lang="zh-CN" altLang="en-US" smtClean="0"/>
              <a:t>‹#›</a:t>
            </a:fld>
            <a:endParaRPr lang="zh-CN" altLang="en-US"/>
          </a:p>
        </p:txBody>
      </p:sp>
    </p:spTree>
    <p:extLst>
      <p:ext uri="{BB962C8B-B14F-4D97-AF65-F5344CB8AC3E}">
        <p14:creationId xmlns:p14="http://schemas.microsoft.com/office/powerpoint/2010/main" val="28585943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86" r:id="rId12"/>
    <p:sldLayoutId id="214748378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Shape 3"/>
          <p:cNvSpPr>
            <a:spLocks noGrp="1"/>
          </p:cNvSpPr>
          <p:nvPr>
            <p:ph type="title"/>
          </p:nvPr>
        </p:nvSpPr>
        <p:spPr>
          <a:xfrm>
            <a:off x="1060920" y="1139707"/>
            <a:ext cx="8241360" cy="1088418"/>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t>Title Text</a:t>
            </a:r>
          </a:p>
        </p:txBody>
      </p:sp>
      <p:sp>
        <p:nvSpPr>
          <p:cNvPr id="4" name="Shape 4"/>
          <p:cNvSpPr>
            <a:spLocks noGrp="1"/>
          </p:cNvSpPr>
          <p:nvPr>
            <p:ph type="body" idx="1"/>
          </p:nvPr>
        </p:nvSpPr>
        <p:spPr>
          <a:xfrm>
            <a:off x="1083992" y="2315022"/>
            <a:ext cx="10238179" cy="3509647"/>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39500864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713" r:id="rId10"/>
  </p:sldLayoutIdLst>
  <p:transition spd="med"/>
  <p:txStyles>
    <p:titleStyle>
      <a:lvl1pPr marL="0" marR="0" indent="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1pPr>
      <a:lvl2pPr marL="0" marR="0" indent="1143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2pPr>
      <a:lvl3pPr marL="0" marR="0" indent="2286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3pPr>
      <a:lvl4pPr marL="0" marR="0" indent="3429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4pPr>
      <a:lvl5pPr marL="0" marR="0" indent="4572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5pPr>
      <a:lvl6pPr marL="0" marR="0" indent="5715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6pPr>
      <a:lvl7pPr marL="0" marR="0" indent="6858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7pPr>
      <a:lvl8pPr marL="0" marR="0" indent="8001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8pPr>
      <a:lvl9pPr marL="0" marR="0" indent="9144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9pPr>
    </p:titleStyle>
    <p:bodyStyle>
      <a:lvl1pPr marL="0" marR="0" indent="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1pPr>
      <a:lvl2pPr marL="0" marR="0" indent="1143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2pPr>
      <a:lvl3pPr marL="0" marR="0" indent="2286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3pPr>
      <a:lvl4pPr marL="0" marR="0" indent="3429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4pPr>
      <a:lvl5pPr marL="0" marR="0" indent="4572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5pPr>
      <a:lvl6pPr marL="0" marR="0" indent="5715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6pPr>
      <a:lvl7pPr marL="0" marR="0" indent="6858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7pPr>
      <a:lvl8pPr marL="0" marR="0" indent="8001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8pPr>
      <a:lvl9pPr marL="0" marR="0" indent="9144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9pPr>
    </p:bodyStyle>
    <p:otherStyle>
      <a:lvl1pPr marL="0" marR="0" indent="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1pPr>
      <a:lvl2pPr marL="0" marR="0" indent="1143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2pPr>
      <a:lvl3pPr marL="0" marR="0" indent="2286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3pPr>
      <a:lvl4pPr marL="0" marR="0" indent="3429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4pPr>
      <a:lvl5pPr marL="0" marR="0" indent="4572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5pPr>
      <a:lvl6pPr marL="0" marR="0" indent="5715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6pPr>
      <a:lvl7pPr marL="0" marR="0" indent="6858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7pPr>
      <a:lvl8pPr marL="0" marR="0" indent="8001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8pPr>
      <a:lvl9pPr marL="0" marR="0" indent="9144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lumMod val="75000"/>
                    <a:lumOff val="25000"/>
                  </a:schemeClr>
                </a:solidFill>
                <a:latin typeface="Roboto Thin" charset="0"/>
                <a:ea typeface="Roboto Thin" charset="0"/>
                <a:cs typeface="Roboto Thin" charset="0"/>
              </a:defRPr>
            </a:lvl1pPr>
          </a:lstStyle>
          <a:p>
            <a:fld id="{94A846AE-FE11-7148-B518-535621B46699}" type="datetimeFigureOut">
              <a:rPr lang="en-US" smtClean="0"/>
              <a:pPr/>
              <a:t>11/6/2017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lumMod val="75000"/>
                    <a:lumOff val="25000"/>
                  </a:schemeClr>
                </a:solidFill>
                <a:latin typeface="Roboto Thin" charset="0"/>
                <a:ea typeface="Roboto Thin" charset="0"/>
                <a:cs typeface="Roboto Thin" charset="0"/>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lumMod val="75000"/>
                    <a:lumOff val="25000"/>
                  </a:schemeClr>
                </a:solidFill>
                <a:latin typeface="Roboto Thin" charset="0"/>
                <a:ea typeface="Roboto Thin" charset="0"/>
                <a:cs typeface="Roboto Thin" charset="0"/>
              </a:defRPr>
            </a:lvl1pPr>
          </a:lstStyle>
          <a:p>
            <a:fld id="{6982CD3F-C0A3-4C44-8FF1-DEB5228F5881}" type="slidenum">
              <a:rPr lang="en-US" smtClean="0"/>
              <a:pPr/>
              <a:t>‹#›</a:t>
            </a:fld>
            <a:endParaRPr lang="en-US"/>
          </a:p>
        </p:txBody>
      </p:sp>
    </p:spTree>
    <p:extLst>
      <p:ext uri="{BB962C8B-B14F-4D97-AF65-F5344CB8AC3E}">
        <p14:creationId xmlns:p14="http://schemas.microsoft.com/office/powerpoint/2010/main" val="3964089856"/>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0" r:id="rId20"/>
    <p:sldLayoutId id="2147483691" r:id="rId21"/>
    <p:sldLayoutId id="2147483692" r:id="rId22"/>
    <p:sldLayoutId id="2147483693" r:id="rId23"/>
    <p:sldLayoutId id="2147483694" r:id="rId24"/>
    <p:sldLayoutId id="2147483695" r:id="rId25"/>
    <p:sldLayoutId id="2147483696" r:id="rId26"/>
    <p:sldLayoutId id="2147483697" r:id="rId27"/>
    <p:sldLayoutId id="2147483698" r:id="rId28"/>
    <p:sldLayoutId id="2147483699" r:id="rId29"/>
    <p:sldLayoutId id="2147483700" r:id="rId30"/>
    <p:sldLayoutId id="2147483701" r:id="rId31"/>
    <p:sldLayoutId id="2147483702" r:id="rId32"/>
    <p:sldLayoutId id="2147483703" r:id="rId33"/>
    <p:sldLayoutId id="2147483704" r:id="rId34"/>
    <p:sldLayoutId id="2147483705" r:id="rId35"/>
    <p:sldLayoutId id="2147483706" r:id="rId36"/>
    <p:sldLayoutId id="2147483707" r:id="rId37"/>
    <p:sldLayoutId id="2147483708" r:id="rId38"/>
    <p:sldLayoutId id="2147483709" r:id="rId39"/>
    <p:sldLayoutId id="2147483710" r:id="rId40"/>
    <p:sldLayoutId id="2147483711" r:id="rId41"/>
    <p:sldLayoutId id="2147483785" r:id="rId42"/>
  </p:sldLayoutIdLst>
  <p:txStyles>
    <p:titleStyle>
      <a:lvl1pPr algn="l" defTabSz="914400" rtl="0" eaLnBrk="1" latinLnBrk="0" hangingPunct="1">
        <a:lnSpc>
          <a:spcPct val="90000"/>
        </a:lnSpc>
        <a:spcBef>
          <a:spcPct val="0"/>
        </a:spcBef>
        <a:buNone/>
        <a:defRPr sz="4400" b="0" i="0" kern="1200">
          <a:solidFill>
            <a:schemeClr val="tx1">
              <a:lumMod val="75000"/>
              <a:lumOff val="25000"/>
            </a:schemeClr>
          </a:solidFill>
          <a:latin typeface="Roboto Thin" charset="0"/>
          <a:ea typeface="Roboto Thin" charset="0"/>
          <a:cs typeface="Roboto Thin" charset="0"/>
        </a:defRPr>
      </a:lvl1pPr>
    </p:titleStyle>
    <p:bodyStyle>
      <a:lvl1pPr marL="0" indent="0" algn="l" defTabSz="914400" rtl="0" eaLnBrk="1" latinLnBrk="0" hangingPunct="1">
        <a:lnSpc>
          <a:spcPct val="90000"/>
        </a:lnSpc>
        <a:spcBef>
          <a:spcPts val="1000"/>
        </a:spcBef>
        <a:buFont typeface="Arial"/>
        <a:buNone/>
        <a:defRPr sz="2800" b="0" i="0" kern="1200">
          <a:solidFill>
            <a:schemeClr val="tx1">
              <a:lumMod val="75000"/>
              <a:lumOff val="25000"/>
            </a:schemeClr>
          </a:solidFill>
          <a:latin typeface="Roboto Thin" charset="0"/>
          <a:ea typeface="Roboto Thin" charset="0"/>
          <a:cs typeface="Roboto Thin" charset="0"/>
        </a:defRPr>
      </a:lvl1pPr>
      <a:lvl2pPr marL="685800" indent="-228600" algn="l" defTabSz="914400" rtl="0" eaLnBrk="1" latinLnBrk="0" hangingPunct="1">
        <a:lnSpc>
          <a:spcPct val="90000"/>
        </a:lnSpc>
        <a:spcBef>
          <a:spcPts val="500"/>
        </a:spcBef>
        <a:buFont typeface="Arial"/>
        <a:buChar char="•"/>
        <a:defRPr sz="2400" b="0" i="0" kern="1200">
          <a:solidFill>
            <a:schemeClr val="tx1">
              <a:lumMod val="85000"/>
              <a:lumOff val="15000"/>
            </a:schemeClr>
          </a:solidFill>
          <a:latin typeface="Roboto Thin" charset="0"/>
          <a:ea typeface="Roboto Thin" charset="0"/>
          <a:cs typeface="Roboto Thin" charset="0"/>
        </a:defRPr>
      </a:lvl2pPr>
      <a:lvl3pPr marL="1143000" indent="-228600" algn="l" defTabSz="914400" rtl="0" eaLnBrk="1" latinLnBrk="0" hangingPunct="1">
        <a:lnSpc>
          <a:spcPct val="90000"/>
        </a:lnSpc>
        <a:spcBef>
          <a:spcPts val="500"/>
        </a:spcBef>
        <a:buFont typeface="Arial"/>
        <a:buChar char="•"/>
        <a:defRPr sz="2000" b="0" i="0" kern="1200">
          <a:solidFill>
            <a:schemeClr val="tx1">
              <a:lumMod val="85000"/>
              <a:lumOff val="15000"/>
            </a:schemeClr>
          </a:solidFill>
          <a:latin typeface="Roboto Thin" charset="0"/>
          <a:ea typeface="Roboto Thin" charset="0"/>
          <a:cs typeface="Roboto Thin" charset="0"/>
        </a:defRPr>
      </a:lvl3pPr>
      <a:lvl4pPr marL="1600200" indent="-228600" algn="l" defTabSz="914400" rtl="0" eaLnBrk="1" latinLnBrk="0" hangingPunct="1">
        <a:lnSpc>
          <a:spcPct val="90000"/>
        </a:lnSpc>
        <a:spcBef>
          <a:spcPts val="500"/>
        </a:spcBef>
        <a:buFont typeface="Arial"/>
        <a:buChar char="•"/>
        <a:defRPr sz="1800" b="0" i="0" kern="1200">
          <a:solidFill>
            <a:schemeClr val="tx1">
              <a:lumMod val="85000"/>
              <a:lumOff val="15000"/>
            </a:schemeClr>
          </a:solidFill>
          <a:latin typeface="Roboto Thin" charset="0"/>
          <a:ea typeface="Roboto Thin" charset="0"/>
          <a:cs typeface="Roboto Thin" charset="0"/>
        </a:defRPr>
      </a:lvl4pPr>
      <a:lvl5pPr marL="2057400" indent="-228600" algn="l" defTabSz="914400" rtl="0" eaLnBrk="1" latinLnBrk="0" hangingPunct="1">
        <a:lnSpc>
          <a:spcPct val="90000"/>
        </a:lnSpc>
        <a:spcBef>
          <a:spcPts val="500"/>
        </a:spcBef>
        <a:buFont typeface="Arial"/>
        <a:buChar char="•"/>
        <a:defRPr sz="1800" b="0" i="0" kern="1200">
          <a:solidFill>
            <a:schemeClr val="tx1">
              <a:lumMod val="85000"/>
              <a:lumOff val="15000"/>
            </a:schemeClr>
          </a:solidFill>
          <a:latin typeface="Roboto Thin" charset="0"/>
          <a:ea typeface="Roboto Thin" charset="0"/>
          <a:cs typeface="Roboto Thin"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844550" y="476250"/>
            <a:ext cx="10502900" cy="1143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844550" y="1619250"/>
            <a:ext cx="10502900" cy="460375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5824855" y="6540500"/>
            <a:ext cx="591509" cy="602729"/>
          </a:xfrm>
          <a:prstGeom prst="rect">
            <a:avLst/>
          </a:prstGeom>
          <a:ln w="12700">
            <a:miter lim="400000"/>
          </a:ln>
        </p:spPr>
        <p:txBody>
          <a:bodyPr wrap="none" lIns="50800" tIns="50800" rIns="50800" bIns="50800">
            <a:spAutoFit/>
          </a:bodyPr>
          <a:lstStyle>
            <a:lvl1pPr>
              <a:defRPr sz="3250">
                <a:solidFill>
                  <a:srgbClr val="EEEEEE"/>
                </a:solidFill>
                <a:latin typeface="Aileron"/>
                <a:ea typeface="Aileron"/>
                <a:cs typeface="Aileron"/>
                <a:sym typeface="Aileron"/>
              </a:defRPr>
            </a:lvl1pPr>
          </a:lstStyle>
          <a:p>
            <a:fld id="{86CB4B4D-7CA3-9044-876B-883B54F8677D}" type="slidenum">
              <a:t>‹#›</a:t>
            </a:fld>
            <a:endParaRPr/>
          </a:p>
        </p:txBody>
      </p:sp>
    </p:spTree>
    <p:extLst>
      <p:ext uri="{BB962C8B-B14F-4D97-AF65-F5344CB8AC3E}">
        <p14:creationId xmlns:p14="http://schemas.microsoft.com/office/powerpoint/2010/main" val="627449099"/>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 id="2147483732" r:id="rId18"/>
    <p:sldLayoutId id="2147483733" r:id="rId19"/>
    <p:sldLayoutId id="2147483734" r:id="rId20"/>
    <p:sldLayoutId id="2147483735" r:id="rId21"/>
    <p:sldLayoutId id="2147483736" r:id="rId22"/>
    <p:sldLayoutId id="2147483737" r:id="rId23"/>
    <p:sldLayoutId id="2147483738" r:id="rId24"/>
    <p:sldLayoutId id="2147483739" r:id="rId25"/>
    <p:sldLayoutId id="2147483740" r:id="rId26"/>
    <p:sldLayoutId id="2147483741" r:id="rId27"/>
    <p:sldLayoutId id="2147483742" r:id="rId28"/>
    <p:sldLayoutId id="2147483743" r:id="rId29"/>
    <p:sldLayoutId id="2147483744" r:id="rId30"/>
    <p:sldLayoutId id="2147483745" r:id="rId31"/>
    <p:sldLayoutId id="2147483746" r:id="rId32"/>
    <p:sldLayoutId id="2147483747" r:id="rId33"/>
    <p:sldLayoutId id="2147483748" r:id="rId34"/>
    <p:sldLayoutId id="2147483749" r:id="rId35"/>
    <p:sldLayoutId id="2147483750" r:id="rId36"/>
    <p:sldLayoutId id="2147483751" r:id="rId37"/>
    <p:sldLayoutId id="2147483752" r:id="rId38"/>
    <p:sldLayoutId id="2147483753" r:id="rId39"/>
    <p:sldLayoutId id="2147483754" r:id="rId40"/>
    <p:sldLayoutId id="2147483755" r:id="rId41"/>
    <p:sldLayoutId id="2147483756" r:id="rId42"/>
    <p:sldLayoutId id="2147483757" r:id="rId43"/>
    <p:sldLayoutId id="2147483758" r:id="rId44"/>
    <p:sldLayoutId id="2147483759" r:id="rId45"/>
    <p:sldLayoutId id="2147483760" r:id="rId46"/>
    <p:sldLayoutId id="2147483761" r:id="rId47"/>
    <p:sldLayoutId id="2147483762" r:id="rId48"/>
    <p:sldLayoutId id="2147483763" r:id="rId49"/>
    <p:sldLayoutId id="2147483764" r:id="rId50"/>
    <p:sldLayoutId id="2147483765" r:id="rId51"/>
    <p:sldLayoutId id="2147483766" r:id="rId52"/>
    <p:sldLayoutId id="2147483767" r:id="rId53"/>
    <p:sldLayoutId id="2147483768" r:id="rId54"/>
    <p:sldLayoutId id="2147483769" r:id="rId55"/>
    <p:sldLayoutId id="2147483770" r:id="rId56"/>
    <p:sldLayoutId id="2147483771" r:id="rId57"/>
    <p:sldLayoutId id="2147483772" r:id="rId58"/>
    <p:sldLayoutId id="2147483773" r:id="rId59"/>
    <p:sldLayoutId id="2147483774" r:id="rId60"/>
    <p:sldLayoutId id="2147483775" r:id="rId61"/>
    <p:sldLayoutId id="2147483776" r:id="rId62"/>
    <p:sldLayoutId id="2147483777" r:id="rId63"/>
    <p:sldLayoutId id="2147483778" r:id="rId64"/>
    <p:sldLayoutId id="2147483779" r:id="rId65"/>
    <p:sldLayoutId id="2147483780" r:id="rId66"/>
    <p:sldLayoutId id="2147483781" r:id="rId67"/>
    <p:sldLayoutId id="2147483782" r:id="rId68"/>
    <p:sldLayoutId id="2147483783" r:id="rId69"/>
    <p:sldLayoutId id="2147483784" r:id="rId70"/>
  </p:sldLayoutIdLst>
  <p:transition spd="med"/>
  <p:txStyles>
    <p:titleStyle>
      <a:lvl1pPr marL="0" marR="0" indent="0" algn="l" defTabSz="412750" rtl="0" latinLnBrk="0">
        <a:lnSpc>
          <a:spcPct val="90000"/>
        </a:lnSpc>
        <a:spcBef>
          <a:spcPts val="0"/>
        </a:spcBef>
        <a:spcAft>
          <a:spcPts val="0"/>
        </a:spcAft>
        <a:buClrTx/>
        <a:buSzTx/>
        <a:buFontTx/>
        <a:buNone/>
        <a:tabLst/>
        <a:defRPr sz="3500" b="0" i="0" u="none" strike="noStrike" cap="none" spc="0" baseline="0">
          <a:ln>
            <a:noFill/>
          </a:ln>
          <a:solidFill>
            <a:srgbClr val="44474F"/>
          </a:solidFill>
          <a:uFillTx/>
          <a:latin typeface="Aileron SemiBold"/>
          <a:ea typeface="Aileron SemiBold"/>
          <a:cs typeface="Aileron SemiBold"/>
          <a:sym typeface="Aileron SemiBold"/>
        </a:defRPr>
      </a:lvl1pPr>
      <a:lvl2pPr marL="0" marR="0" indent="114300" algn="l" defTabSz="412750" rtl="0" latinLnBrk="0">
        <a:lnSpc>
          <a:spcPct val="90000"/>
        </a:lnSpc>
        <a:spcBef>
          <a:spcPts val="0"/>
        </a:spcBef>
        <a:spcAft>
          <a:spcPts val="0"/>
        </a:spcAft>
        <a:buClrTx/>
        <a:buSzTx/>
        <a:buFontTx/>
        <a:buNone/>
        <a:tabLst/>
        <a:defRPr sz="3500" b="0" i="0" u="none" strike="noStrike" cap="none" spc="0" baseline="0">
          <a:ln>
            <a:noFill/>
          </a:ln>
          <a:solidFill>
            <a:srgbClr val="44474F"/>
          </a:solidFill>
          <a:uFillTx/>
          <a:latin typeface="Aileron SemiBold"/>
          <a:ea typeface="Aileron SemiBold"/>
          <a:cs typeface="Aileron SemiBold"/>
          <a:sym typeface="Aileron SemiBold"/>
        </a:defRPr>
      </a:lvl2pPr>
      <a:lvl3pPr marL="0" marR="0" indent="228600" algn="l" defTabSz="412750" rtl="0" latinLnBrk="0">
        <a:lnSpc>
          <a:spcPct val="90000"/>
        </a:lnSpc>
        <a:spcBef>
          <a:spcPts val="0"/>
        </a:spcBef>
        <a:spcAft>
          <a:spcPts val="0"/>
        </a:spcAft>
        <a:buClrTx/>
        <a:buSzTx/>
        <a:buFontTx/>
        <a:buNone/>
        <a:tabLst/>
        <a:defRPr sz="3500" b="0" i="0" u="none" strike="noStrike" cap="none" spc="0" baseline="0">
          <a:ln>
            <a:noFill/>
          </a:ln>
          <a:solidFill>
            <a:srgbClr val="44474F"/>
          </a:solidFill>
          <a:uFillTx/>
          <a:latin typeface="Aileron SemiBold"/>
          <a:ea typeface="Aileron SemiBold"/>
          <a:cs typeface="Aileron SemiBold"/>
          <a:sym typeface="Aileron SemiBold"/>
        </a:defRPr>
      </a:lvl3pPr>
      <a:lvl4pPr marL="0" marR="0" indent="342900" algn="l" defTabSz="412750" rtl="0" latinLnBrk="0">
        <a:lnSpc>
          <a:spcPct val="90000"/>
        </a:lnSpc>
        <a:spcBef>
          <a:spcPts val="0"/>
        </a:spcBef>
        <a:spcAft>
          <a:spcPts val="0"/>
        </a:spcAft>
        <a:buClrTx/>
        <a:buSzTx/>
        <a:buFontTx/>
        <a:buNone/>
        <a:tabLst/>
        <a:defRPr sz="3500" b="0" i="0" u="none" strike="noStrike" cap="none" spc="0" baseline="0">
          <a:ln>
            <a:noFill/>
          </a:ln>
          <a:solidFill>
            <a:srgbClr val="44474F"/>
          </a:solidFill>
          <a:uFillTx/>
          <a:latin typeface="Aileron SemiBold"/>
          <a:ea typeface="Aileron SemiBold"/>
          <a:cs typeface="Aileron SemiBold"/>
          <a:sym typeface="Aileron SemiBold"/>
        </a:defRPr>
      </a:lvl4pPr>
      <a:lvl5pPr marL="0" marR="0" indent="457200" algn="l" defTabSz="412750" rtl="0" latinLnBrk="0">
        <a:lnSpc>
          <a:spcPct val="90000"/>
        </a:lnSpc>
        <a:spcBef>
          <a:spcPts val="0"/>
        </a:spcBef>
        <a:spcAft>
          <a:spcPts val="0"/>
        </a:spcAft>
        <a:buClrTx/>
        <a:buSzTx/>
        <a:buFontTx/>
        <a:buNone/>
        <a:tabLst/>
        <a:defRPr sz="3500" b="0" i="0" u="none" strike="noStrike" cap="none" spc="0" baseline="0">
          <a:ln>
            <a:noFill/>
          </a:ln>
          <a:solidFill>
            <a:srgbClr val="44474F"/>
          </a:solidFill>
          <a:uFillTx/>
          <a:latin typeface="Aileron SemiBold"/>
          <a:ea typeface="Aileron SemiBold"/>
          <a:cs typeface="Aileron SemiBold"/>
          <a:sym typeface="Aileron SemiBold"/>
        </a:defRPr>
      </a:lvl5pPr>
      <a:lvl6pPr marL="0" marR="0" indent="571500" algn="l" defTabSz="412750" rtl="0" latinLnBrk="0">
        <a:lnSpc>
          <a:spcPct val="90000"/>
        </a:lnSpc>
        <a:spcBef>
          <a:spcPts val="0"/>
        </a:spcBef>
        <a:spcAft>
          <a:spcPts val="0"/>
        </a:spcAft>
        <a:buClrTx/>
        <a:buSzTx/>
        <a:buFontTx/>
        <a:buNone/>
        <a:tabLst/>
        <a:defRPr sz="3500" b="0" i="0" u="none" strike="noStrike" cap="none" spc="0" baseline="0">
          <a:ln>
            <a:noFill/>
          </a:ln>
          <a:solidFill>
            <a:srgbClr val="44474F"/>
          </a:solidFill>
          <a:uFillTx/>
          <a:latin typeface="Aileron SemiBold"/>
          <a:ea typeface="Aileron SemiBold"/>
          <a:cs typeface="Aileron SemiBold"/>
          <a:sym typeface="Aileron SemiBold"/>
        </a:defRPr>
      </a:lvl6pPr>
      <a:lvl7pPr marL="0" marR="0" indent="685800" algn="l" defTabSz="412750" rtl="0" latinLnBrk="0">
        <a:lnSpc>
          <a:spcPct val="90000"/>
        </a:lnSpc>
        <a:spcBef>
          <a:spcPts val="0"/>
        </a:spcBef>
        <a:spcAft>
          <a:spcPts val="0"/>
        </a:spcAft>
        <a:buClrTx/>
        <a:buSzTx/>
        <a:buFontTx/>
        <a:buNone/>
        <a:tabLst/>
        <a:defRPr sz="3500" b="0" i="0" u="none" strike="noStrike" cap="none" spc="0" baseline="0">
          <a:ln>
            <a:noFill/>
          </a:ln>
          <a:solidFill>
            <a:srgbClr val="44474F"/>
          </a:solidFill>
          <a:uFillTx/>
          <a:latin typeface="Aileron SemiBold"/>
          <a:ea typeface="Aileron SemiBold"/>
          <a:cs typeface="Aileron SemiBold"/>
          <a:sym typeface="Aileron SemiBold"/>
        </a:defRPr>
      </a:lvl7pPr>
      <a:lvl8pPr marL="0" marR="0" indent="800100" algn="l" defTabSz="412750" rtl="0" latinLnBrk="0">
        <a:lnSpc>
          <a:spcPct val="90000"/>
        </a:lnSpc>
        <a:spcBef>
          <a:spcPts val="0"/>
        </a:spcBef>
        <a:spcAft>
          <a:spcPts val="0"/>
        </a:spcAft>
        <a:buClrTx/>
        <a:buSzTx/>
        <a:buFontTx/>
        <a:buNone/>
        <a:tabLst/>
        <a:defRPr sz="3500" b="0" i="0" u="none" strike="noStrike" cap="none" spc="0" baseline="0">
          <a:ln>
            <a:noFill/>
          </a:ln>
          <a:solidFill>
            <a:srgbClr val="44474F"/>
          </a:solidFill>
          <a:uFillTx/>
          <a:latin typeface="Aileron SemiBold"/>
          <a:ea typeface="Aileron SemiBold"/>
          <a:cs typeface="Aileron SemiBold"/>
          <a:sym typeface="Aileron SemiBold"/>
        </a:defRPr>
      </a:lvl8pPr>
      <a:lvl9pPr marL="0" marR="0" indent="914400" algn="l" defTabSz="412750" rtl="0" latinLnBrk="0">
        <a:lnSpc>
          <a:spcPct val="90000"/>
        </a:lnSpc>
        <a:spcBef>
          <a:spcPts val="0"/>
        </a:spcBef>
        <a:spcAft>
          <a:spcPts val="0"/>
        </a:spcAft>
        <a:buClrTx/>
        <a:buSzTx/>
        <a:buFontTx/>
        <a:buNone/>
        <a:tabLst/>
        <a:defRPr sz="3500" b="0" i="0" u="none" strike="noStrike" cap="none" spc="0" baseline="0">
          <a:ln>
            <a:noFill/>
          </a:ln>
          <a:solidFill>
            <a:srgbClr val="44474F"/>
          </a:solidFill>
          <a:uFillTx/>
          <a:latin typeface="Aileron SemiBold"/>
          <a:ea typeface="Aileron SemiBold"/>
          <a:cs typeface="Aileron SemiBold"/>
          <a:sym typeface="Aileron SemiBold"/>
        </a:defRPr>
      </a:lvl9pPr>
    </p:titleStyle>
    <p:bodyStyle>
      <a:lvl1pPr marL="103798" marR="0" indent="-103798" algn="l" defTabSz="412750" latinLnBrk="0">
        <a:lnSpc>
          <a:spcPct val="160000"/>
        </a:lnSpc>
        <a:spcBef>
          <a:spcPts val="2600"/>
        </a:spcBef>
        <a:spcAft>
          <a:spcPts val="0"/>
        </a:spcAft>
        <a:buClrTx/>
        <a:buSzPct val="75000"/>
        <a:buFontTx/>
        <a:buChar char="•"/>
        <a:tabLst/>
        <a:defRPr sz="850" b="0" i="0" u="none" strike="noStrike" cap="none" spc="0" baseline="0">
          <a:ln>
            <a:noFill/>
          </a:ln>
          <a:solidFill>
            <a:srgbClr val="8B8C8C"/>
          </a:solidFill>
          <a:uFillTx/>
          <a:latin typeface="+mj-lt"/>
          <a:ea typeface="+mj-ea"/>
          <a:cs typeface="+mj-cs"/>
          <a:sym typeface="Open Sans"/>
        </a:defRPr>
      </a:lvl1pPr>
      <a:lvl2pPr marL="421298" marR="0" indent="-103798" algn="l" defTabSz="412750" latinLnBrk="0">
        <a:lnSpc>
          <a:spcPct val="160000"/>
        </a:lnSpc>
        <a:spcBef>
          <a:spcPts val="2600"/>
        </a:spcBef>
        <a:spcAft>
          <a:spcPts val="0"/>
        </a:spcAft>
        <a:buClrTx/>
        <a:buSzPct val="75000"/>
        <a:buFontTx/>
        <a:buChar char="•"/>
        <a:tabLst/>
        <a:defRPr sz="850" b="0" i="0" u="none" strike="noStrike" cap="none" spc="0" baseline="0">
          <a:ln>
            <a:noFill/>
          </a:ln>
          <a:solidFill>
            <a:srgbClr val="8B8C8C"/>
          </a:solidFill>
          <a:uFillTx/>
          <a:latin typeface="+mj-lt"/>
          <a:ea typeface="+mj-ea"/>
          <a:cs typeface="+mj-cs"/>
          <a:sym typeface="Open Sans"/>
        </a:defRPr>
      </a:lvl2pPr>
      <a:lvl3pPr marL="738798" marR="0" indent="-103798" algn="l" defTabSz="412750" latinLnBrk="0">
        <a:lnSpc>
          <a:spcPct val="160000"/>
        </a:lnSpc>
        <a:spcBef>
          <a:spcPts val="2600"/>
        </a:spcBef>
        <a:spcAft>
          <a:spcPts val="0"/>
        </a:spcAft>
        <a:buClrTx/>
        <a:buSzPct val="75000"/>
        <a:buFontTx/>
        <a:buChar char="•"/>
        <a:tabLst/>
        <a:defRPr sz="850" b="0" i="0" u="none" strike="noStrike" cap="none" spc="0" baseline="0">
          <a:ln>
            <a:noFill/>
          </a:ln>
          <a:solidFill>
            <a:srgbClr val="8B8C8C"/>
          </a:solidFill>
          <a:uFillTx/>
          <a:latin typeface="+mj-lt"/>
          <a:ea typeface="+mj-ea"/>
          <a:cs typeface="+mj-cs"/>
          <a:sym typeface="Open Sans"/>
        </a:defRPr>
      </a:lvl3pPr>
      <a:lvl4pPr marL="1056298" marR="0" indent="-103798" algn="l" defTabSz="412750" latinLnBrk="0">
        <a:lnSpc>
          <a:spcPct val="160000"/>
        </a:lnSpc>
        <a:spcBef>
          <a:spcPts val="2600"/>
        </a:spcBef>
        <a:spcAft>
          <a:spcPts val="0"/>
        </a:spcAft>
        <a:buClrTx/>
        <a:buSzPct val="75000"/>
        <a:buFontTx/>
        <a:buChar char="•"/>
        <a:tabLst/>
        <a:defRPr sz="850" b="0" i="0" u="none" strike="noStrike" cap="none" spc="0" baseline="0">
          <a:ln>
            <a:noFill/>
          </a:ln>
          <a:solidFill>
            <a:srgbClr val="8B8C8C"/>
          </a:solidFill>
          <a:uFillTx/>
          <a:latin typeface="+mj-lt"/>
          <a:ea typeface="+mj-ea"/>
          <a:cs typeface="+mj-cs"/>
          <a:sym typeface="Open Sans"/>
        </a:defRPr>
      </a:lvl4pPr>
      <a:lvl5pPr marL="1373798" marR="0" indent="-103798" algn="l" defTabSz="412750" latinLnBrk="0">
        <a:lnSpc>
          <a:spcPct val="160000"/>
        </a:lnSpc>
        <a:spcBef>
          <a:spcPts val="2600"/>
        </a:spcBef>
        <a:spcAft>
          <a:spcPts val="0"/>
        </a:spcAft>
        <a:buClrTx/>
        <a:buSzPct val="75000"/>
        <a:buFontTx/>
        <a:buChar char="•"/>
        <a:tabLst/>
        <a:defRPr sz="850" b="0" i="0" u="none" strike="noStrike" cap="none" spc="0" baseline="0">
          <a:ln>
            <a:noFill/>
          </a:ln>
          <a:solidFill>
            <a:srgbClr val="8B8C8C"/>
          </a:solidFill>
          <a:uFillTx/>
          <a:latin typeface="+mj-lt"/>
          <a:ea typeface="+mj-ea"/>
          <a:cs typeface="+mj-cs"/>
          <a:sym typeface="Open Sans"/>
        </a:defRPr>
      </a:lvl5pPr>
      <a:lvl6pPr marL="1691298" marR="0" indent="-103798" algn="l" defTabSz="412750" latinLnBrk="0">
        <a:lnSpc>
          <a:spcPct val="160000"/>
        </a:lnSpc>
        <a:spcBef>
          <a:spcPts val="2600"/>
        </a:spcBef>
        <a:spcAft>
          <a:spcPts val="0"/>
        </a:spcAft>
        <a:buClrTx/>
        <a:buSzPct val="75000"/>
        <a:buFontTx/>
        <a:buChar char="•"/>
        <a:tabLst/>
        <a:defRPr sz="850" b="0" i="0" u="none" strike="noStrike" cap="none" spc="0" baseline="0">
          <a:ln>
            <a:noFill/>
          </a:ln>
          <a:solidFill>
            <a:srgbClr val="8B8C8C"/>
          </a:solidFill>
          <a:uFillTx/>
          <a:latin typeface="+mj-lt"/>
          <a:ea typeface="+mj-ea"/>
          <a:cs typeface="+mj-cs"/>
          <a:sym typeface="Open Sans"/>
        </a:defRPr>
      </a:lvl6pPr>
      <a:lvl7pPr marL="2008798" marR="0" indent="-103798" algn="l" defTabSz="412750" latinLnBrk="0">
        <a:lnSpc>
          <a:spcPct val="160000"/>
        </a:lnSpc>
        <a:spcBef>
          <a:spcPts val="2600"/>
        </a:spcBef>
        <a:spcAft>
          <a:spcPts val="0"/>
        </a:spcAft>
        <a:buClrTx/>
        <a:buSzPct val="75000"/>
        <a:buFontTx/>
        <a:buChar char="•"/>
        <a:tabLst/>
        <a:defRPr sz="850" b="0" i="0" u="none" strike="noStrike" cap="none" spc="0" baseline="0">
          <a:ln>
            <a:noFill/>
          </a:ln>
          <a:solidFill>
            <a:srgbClr val="8B8C8C"/>
          </a:solidFill>
          <a:uFillTx/>
          <a:latin typeface="+mj-lt"/>
          <a:ea typeface="+mj-ea"/>
          <a:cs typeface="+mj-cs"/>
          <a:sym typeface="Open Sans"/>
        </a:defRPr>
      </a:lvl7pPr>
      <a:lvl8pPr marL="2326298" marR="0" indent="-103798" algn="l" defTabSz="412750" latinLnBrk="0">
        <a:lnSpc>
          <a:spcPct val="160000"/>
        </a:lnSpc>
        <a:spcBef>
          <a:spcPts val="2600"/>
        </a:spcBef>
        <a:spcAft>
          <a:spcPts val="0"/>
        </a:spcAft>
        <a:buClrTx/>
        <a:buSzPct val="75000"/>
        <a:buFontTx/>
        <a:buChar char="•"/>
        <a:tabLst/>
        <a:defRPr sz="850" b="0" i="0" u="none" strike="noStrike" cap="none" spc="0" baseline="0">
          <a:ln>
            <a:noFill/>
          </a:ln>
          <a:solidFill>
            <a:srgbClr val="8B8C8C"/>
          </a:solidFill>
          <a:uFillTx/>
          <a:latin typeface="+mj-lt"/>
          <a:ea typeface="+mj-ea"/>
          <a:cs typeface="+mj-cs"/>
          <a:sym typeface="Open Sans"/>
        </a:defRPr>
      </a:lvl8pPr>
      <a:lvl9pPr marL="2643798" marR="0" indent="-103798" algn="l" defTabSz="412750" latinLnBrk="0">
        <a:lnSpc>
          <a:spcPct val="160000"/>
        </a:lnSpc>
        <a:spcBef>
          <a:spcPts val="2600"/>
        </a:spcBef>
        <a:spcAft>
          <a:spcPts val="0"/>
        </a:spcAft>
        <a:buClrTx/>
        <a:buSzPct val="75000"/>
        <a:buFontTx/>
        <a:buChar char="•"/>
        <a:tabLst/>
        <a:defRPr sz="850" b="0" i="0" u="none" strike="noStrike" cap="none" spc="0" baseline="0">
          <a:ln>
            <a:noFill/>
          </a:ln>
          <a:solidFill>
            <a:srgbClr val="8B8C8C"/>
          </a:solidFill>
          <a:uFillTx/>
          <a:latin typeface="+mj-lt"/>
          <a:ea typeface="+mj-ea"/>
          <a:cs typeface="+mj-cs"/>
          <a:sym typeface="Open Sans"/>
        </a:defRPr>
      </a:lvl9pPr>
    </p:bodyStyle>
    <p:otherStyle>
      <a:lvl1pPr marL="0" marR="0" indent="0" algn="ctr" defTabSz="412750" rtl="0" latinLnBrk="0">
        <a:lnSpc>
          <a:spcPct val="100000"/>
        </a:lnSpc>
        <a:spcBef>
          <a:spcPts val="0"/>
        </a:spcBef>
        <a:spcAft>
          <a:spcPts val="0"/>
        </a:spcAft>
        <a:buClrTx/>
        <a:buSzTx/>
        <a:buFontTx/>
        <a:buNone/>
        <a:tabLst/>
        <a:defRPr sz="3250" b="0" i="0" u="none" strike="noStrike" cap="none" spc="0" baseline="0">
          <a:ln>
            <a:noFill/>
          </a:ln>
          <a:solidFill>
            <a:schemeClr val="tx1"/>
          </a:solidFill>
          <a:uFillTx/>
          <a:latin typeface="+mn-lt"/>
          <a:ea typeface="+mn-ea"/>
          <a:cs typeface="+mn-cs"/>
          <a:sym typeface="Aileron"/>
        </a:defRPr>
      </a:lvl1pPr>
      <a:lvl2pPr marL="0" marR="0" indent="114300" algn="ctr" defTabSz="412750" rtl="0" latinLnBrk="0">
        <a:lnSpc>
          <a:spcPct val="100000"/>
        </a:lnSpc>
        <a:spcBef>
          <a:spcPts val="0"/>
        </a:spcBef>
        <a:spcAft>
          <a:spcPts val="0"/>
        </a:spcAft>
        <a:buClrTx/>
        <a:buSzTx/>
        <a:buFontTx/>
        <a:buNone/>
        <a:tabLst/>
        <a:defRPr sz="3250" b="0" i="0" u="none" strike="noStrike" cap="none" spc="0" baseline="0">
          <a:ln>
            <a:noFill/>
          </a:ln>
          <a:solidFill>
            <a:schemeClr val="tx1"/>
          </a:solidFill>
          <a:uFillTx/>
          <a:latin typeface="+mn-lt"/>
          <a:ea typeface="+mn-ea"/>
          <a:cs typeface="+mn-cs"/>
          <a:sym typeface="Aileron"/>
        </a:defRPr>
      </a:lvl2pPr>
      <a:lvl3pPr marL="0" marR="0" indent="228600" algn="ctr" defTabSz="412750" rtl="0" latinLnBrk="0">
        <a:lnSpc>
          <a:spcPct val="100000"/>
        </a:lnSpc>
        <a:spcBef>
          <a:spcPts val="0"/>
        </a:spcBef>
        <a:spcAft>
          <a:spcPts val="0"/>
        </a:spcAft>
        <a:buClrTx/>
        <a:buSzTx/>
        <a:buFontTx/>
        <a:buNone/>
        <a:tabLst/>
        <a:defRPr sz="3250" b="0" i="0" u="none" strike="noStrike" cap="none" spc="0" baseline="0">
          <a:ln>
            <a:noFill/>
          </a:ln>
          <a:solidFill>
            <a:schemeClr val="tx1"/>
          </a:solidFill>
          <a:uFillTx/>
          <a:latin typeface="+mn-lt"/>
          <a:ea typeface="+mn-ea"/>
          <a:cs typeface="+mn-cs"/>
          <a:sym typeface="Aileron"/>
        </a:defRPr>
      </a:lvl3pPr>
      <a:lvl4pPr marL="0" marR="0" indent="342900" algn="ctr" defTabSz="412750" rtl="0" latinLnBrk="0">
        <a:lnSpc>
          <a:spcPct val="100000"/>
        </a:lnSpc>
        <a:spcBef>
          <a:spcPts val="0"/>
        </a:spcBef>
        <a:spcAft>
          <a:spcPts val="0"/>
        </a:spcAft>
        <a:buClrTx/>
        <a:buSzTx/>
        <a:buFontTx/>
        <a:buNone/>
        <a:tabLst/>
        <a:defRPr sz="3250" b="0" i="0" u="none" strike="noStrike" cap="none" spc="0" baseline="0">
          <a:ln>
            <a:noFill/>
          </a:ln>
          <a:solidFill>
            <a:schemeClr val="tx1"/>
          </a:solidFill>
          <a:uFillTx/>
          <a:latin typeface="+mn-lt"/>
          <a:ea typeface="+mn-ea"/>
          <a:cs typeface="+mn-cs"/>
          <a:sym typeface="Aileron"/>
        </a:defRPr>
      </a:lvl4pPr>
      <a:lvl5pPr marL="0" marR="0" indent="457200" algn="ctr" defTabSz="412750" rtl="0" latinLnBrk="0">
        <a:lnSpc>
          <a:spcPct val="100000"/>
        </a:lnSpc>
        <a:spcBef>
          <a:spcPts val="0"/>
        </a:spcBef>
        <a:spcAft>
          <a:spcPts val="0"/>
        </a:spcAft>
        <a:buClrTx/>
        <a:buSzTx/>
        <a:buFontTx/>
        <a:buNone/>
        <a:tabLst/>
        <a:defRPr sz="3250" b="0" i="0" u="none" strike="noStrike" cap="none" spc="0" baseline="0">
          <a:ln>
            <a:noFill/>
          </a:ln>
          <a:solidFill>
            <a:schemeClr val="tx1"/>
          </a:solidFill>
          <a:uFillTx/>
          <a:latin typeface="+mn-lt"/>
          <a:ea typeface="+mn-ea"/>
          <a:cs typeface="+mn-cs"/>
          <a:sym typeface="Aileron"/>
        </a:defRPr>
      </a:lvl5pPr>
      <a:lvl6pPr marL="0" marR="0" indent="571500" algn="ctr" defTabSz="412750" rtl="0" latinLnBrk="0">
        <a:lnSpc>
          <a:spcPct val="100000"/>
        </a:lnSpc>
        <a:spcBef>
          <a:spcPts val="0"/>
        </a:spcBef>
        <a:spcAft>
          <a:spcPts val="0"/>
        </a:spcAft>
        <a:buClrTx/>
        <a:buSzTx/>
        <a:buFontTx/>
        <a:buNone/>
        <a:tabLst/>
        <a:defRPr sz="3250" b="0" i="0" u="none" strike="noStrike" cap="none" spc="0" baseline="0">
          <a:ln>
            <a:noFill/>
          </a:ln>
          <a:solidFill>
            <a:schemeClr val="tx1"/>
          </a:solidFill>
          <a:uFillTx/>
          <a:latin typeface="+mn-lt"/>
          <a:ea typeface="+mn-ea"/>
          <a:cs typeface="+mn-cs"/>
          <a:sym typeface="Aileron"/>
        </a:defRPr>
      </a:lvl6pPr>
      <a:lvl7pPr marL="0" marR="0" indent="685800" algn="ctr" defTabSz="412750" rtl="0" latinLnBrk="0">
        <a:lnSpc>
          <a:spcPct val="100000"/>
        </a:lnSpc>
        <a:spcBef>
          <a:spcPts val="0"/>
        </a:spcBef>
        <a:spcAft>
          <a:spcPts val="0"/>
        </a:spcAft>
        <a:buClrTx/>
        <a:buSzTx/>
        <a:buFontTx/>
        <a:buNone/>
        <a:tabLst/>
        <a:defRPr sz="3250" b="0" i="0" u="none" strike="noStrike" cap="none" spc="0" baseline="0">
          <a:ln>
            <a:noFill/>
          </a:ln>
          <a:solidFill>
            <a:schemeClr val="tx1"/>
          </a:solidFill>
          <a:uFillTx/>
          <a:latin typeface="+mn-lt"/>
          <a:ea typeface="+mn-ea"/>
          <a:cs typeface="+mn-cs"/>
          <a:sym typeface="Aileron"/>
        </a:defRPr>
      </a:lvl7pPr>
      <a:lvl8pPr marL="0" marR="0" indent="800100" algn="ctr" defTabSz="412750" rtl="0" latinLnBrk="0">
        <a:lnSpc>
          <a:spcPct val="100000"/>
        </a:lnSpc>
        <a:spcBef>
          <a:spcPts val="0"/>
        </a:spcBef>
        <a:spcAft>
          <a:spcPts val="0"/>
        </a:spcAft>
        <a:buClrTx/>
        <a:buSzTx/>
        <a:buFontTx/>
        <a:buNone/>
        <a:tabLst/>
        <a:defRPr sz="3250" b="0" i="0" u="none" strike="noStrike" cap="none" spc="0" baseline="0">
          <a:ln>
            <a:noFill/>
          </a:ln>
          <a:solidFill>
            <a:schemeClr val="tx1"/>
          </a:solidFill>
          <a:uFillTx/>
          <a:latin typeface="+mn-lt"/>
          <a:ea typeface="+mn-ea"/>
          <a:cs typeface="+mn-cs"/>
          <a:sym typeface="Aileron"/>
        </a:defRPr>
      </a:lvl8pPr>
      <a:lvl9pPr marL="0" marR="0" indent="914400" algn="ctr" defTabSz="412750" rtl="0" latinLnBrk="0">
        <a:lnSpc>
          <a:spcPct val="100000"/>
        </a:lnSpc>
        <a:spcBef>
          <a:spcPts val="0"/>
        </a:spcBef>
        <a:spcAft>
          <a:spcPts val="0"/>
        </a:spcAft>
        <a:buClrTx/>
        <a:buSzTx/>
        <a:buFontTx/>
        <a:buNone/>
        <a:tabLst/>
        <a:defRPr sz="3250" b="0" i="0" u="none" strike="noStrike" cap="none" spc="0" baseline="0">
          <a:ln>
            <a:noFill/>
          </a:ln>
          <a:solidFill>
            <a:schemeClr val="tx1"/>
          </a:solidFill>
          <a:uFillTx/>
          <a:latin typeface="+mn-lt"/>
          <a:ea typeface="+mn-ea"/>
          <a:cs typeface="+mn-cs"/>
          <a:sym typeface="Aileron"/>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2.xml"/><Relationship Id="rId5" Type="http://schemas.openxmlformats.org/officeDocument/2006/relationships/image" Target="../media/image28.jpeg"/><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2.xml"/><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chart" Target="../charts/chart1.xml"/><Relationship Id="rId1" Type="http://schemas.openxmlformats.org/officeDocument/2006/relationships/slideLayout" Target="../slideLayouts/slideLayout59.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59.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49.xml"/></Relationships>
</file>

<file path=ppt/slides/_rels/slide1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50.xml"/><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3.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43.jpeg"/><Relationship Id="rId1" Type="http://schemas.openxmlformats.org/officeDocument/2006/relationships/slideLayout" Target="../slideLayouts/slideLayout5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3" Type="http://schemas.openxmlformats.org/officeDocument/2006/relationships/hyperlink" Target="http://tb.am/gvf9t" TargetMode="External"/><Relationship Id="rId2" Type="http://schemas.openxmlformats.org/officeDocument/2006/relationships/hyperlink" Target="http://rapidppt.taobao.com/" TargetMode="External"/><Relationship Id="rId1" Type="http://schemas.openxmlformats.org/officeDocument/2006/relationships/slideLayout" Target="../slideLayouts/slideLayout23.xml"/><Relationship Id="rId4" Type="http://schemas.openxmlformats.org/officeDocument/2006/relationships/image" Target="../media/image44.jpg"/></Relationships>
</file>

<file path=ppt/slides/_rels/slide3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E2DC1E56-5141-4EB4-9DB0-C586ADEB4F0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21777"/>
          <a:stretch/>
        </p:blipFill>
        <p:spPr>
          <a:xfrm>
            <a:off x="0" y="0"/>
            <a:ext cx="12192000" cy="6858000"/>
          </a:xfrm>
          <a:prstGeom prst="rect">
            <a:avLst/>
          </a:prstGeom>
        </p:spPr>
      </p:pic>
      <p:sp>
        <p:nvSpPr>
          <p:cNvPr id="16" name="Shape 31">
            <a:extLst>
              <a:ext uri="{FF2B5EF4-FFF2-40B4-BE49-F238E27FC236}">
                <a16:creationId xmlns:a16="http://schemas.microsoft.com/office/drawing/2014/main" xmlns="" id="{2BFEFCA4-95BA-41F3-A9CF-AA3F09018CE2}"/>
              </a:ext>
            </a:extLst>
          </p:cNvPr>
          <p:cNvSpPr/>
          <p:nvPr/>
        </p:nvSpPr>
        <p:spPr>
          <a:xfrm>
            <a:off x="0" y="-5845"/>
            <a:ext cx="12374188" cy="6863845"/>
          </a:xfrm>
          <a:prstGeom prst="rect">
            <a:avLst/>
          </a:prstGeom>
          <a:solidFill>
            <a:srgbClr val="000000">
              <a:alpha val="69585"/>
            </a:srgbClr>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dirty="0">
              <a:cs typeface="+mn-ea"/>
              <a:sym typeface="+mn-lt"/>
            </a:endParaRPr>
          </a:p>
        </p:txBody>
      </p:sp>
      <p:sp>
        <p:nvSpPr>
          <p:cNvPr id="4" name="文本框 3">
            <a:extLst>
              <a:ext uri="{FF2B5EF4-FFF2-40B4-BE49-F238E27FC236}">
                <a16:creationId xmlns:a16="http://schemas.microsoft.com/office/drawing/2014/main" xmlns="" id="{DF9A53C7-0B75-4C80-9127-C338902A5FA6}"/>
              </a:ext>
            </a:extLst>
          </p:cNvPr>
          <p:cNvSpPr txBox="1"/>
          <p:nvPr/>
        </p:nvSpPr>
        <p:spPr>
          <a:xfrm>
            <a:off x="3286858" y="2896754"/>
            <a:ext cx="5618284" cy="830997"/>
          </a:xfrm>
          <a:prstGeom prst="rect">
            <a:avLst/>
          </a:prstGeom>
          <a:noFill/>
        </p:spPr>
        <p:txBody>
          <a:bodyPr wrap="square" rtlCol="0">
            <a:spAutoFit/>
          </a:bodyPr>
          <a:lstStyle/>
          <a:p>
            <a:pPr algn="ctr"/>
            <a:r>
              <a:rPr lang="zh-CN" altLang="en-US" sz="4800" b="1" dirty="0">
                <a:solidFill>
                  <a:schemeClr val="bg1"/>
                </a:solidFill>
                <a:cs typeface="+mn-ea"/>
                <a:sym typeface="+mn-lt"/>
              </a:rPr>
              <a:t>用心做每一次设计</a:t>
            </a:r>
          </a:p>
        </p:txBody>
      </p:sp>
      <p:sp>
        <p:nvSpPr>
          <p:cNvPr id="6" name="文本框 5">
            <a:extLst>
              <a:ext uri="{FF2B5EF4-FFF2-40B4-BE49-F238E27FC236}">
                <a16:creationId xmlns:a16="http://schemas.microsoft.com/office/drawing/2014/main" xmlns="" id="{89848266-54B7-410A-9192-2172AFC54A5C}"/>
              </a:ext>
            </a:extLst>
          </p:cNvPr>
          <p:cNvSpPr txBox="1"/>
          <p:nvPr/>
        </p:nvSpPr>
        <p:spPr>
          <a:xfrm>
            <a:off x="3286858" y="3719983"/>
            <a:ext cx="5618284" cy="400110"/>
          </a:xfrm>
          <a:prstGeom prst="rect">
            <a:avLst/>
          </a:prstGeom>
          <a:noFill/>
        </p:spPr>
        <p:txBody>
          <a:bodyPr wrap="square" rtlCol="0">
            <a:spAutoFit/>
          </a:bodyPr>
          <a:lstStyle/>
          <a:p>
            <a:pPr algn="ctr"/>
            <a:r>
              <a:rPr lang="zh-CN" altLang="en-US" sz="2000" spc="600" dirty="0">
                <a:solidFill>
                  <a:schemeClr val="bg1"/>
                </a:solidFill>
                <a:cs typeface="+mn-ea"/>
                <a:sym typeface="+mn-lt"/>
              </a:rPr>
              <a:t>成功需要不断地试错</a:t>
            </a:r>
          </a:p>
        </p:txBody>
      </p:sp>
      <p:sp>
        <p:nvSpPr>
          <p:cNvPr id="7" name="文本框 6">
            <a:extLst>
              <a:ext uri="{FF2B5EF4-FFF2-40B4-BE49-F238E27FC236}">
                <a16:creationId xmlns:a16="http://schemas.microsoft.com/office/drawing/2014/main" xmlns="" id="{1E0A4E43-66C1-4257-B70B-8A5C58C283FB}"/>
              </a:ext>
            </a:extLst>
          </p:cNvPr>
          <p:cNvSpPr txBox="1"/>
          <p:nvPr/>
        </p:nvSpPr>
        <p:spPr>
          <a:xfrm>
            <a:off x="3286858" y="2504412"/>
            <a:ext cx="5618284" cy="400110"/>
          </a:xfrm>
          <a:prstGeom prst="rect">
            <a:avLst/>
          </a:prstGeom>
          <a:noFill/>
        </p:spPr>
        <p:txBody>
          <a:bodyPr wrap="square" rtlCol="0">
            <a:spAutoFit/>
          </a:bodyPr>
          <a:lstStyle/>
          <a:p>
            <a:pPr algn="ctr"/>
            <a:r>
              <a:rPr lang="zh-CN" altLang="en-US" sz="2000" spc="300" dirty="0">
                <a:solidFill>
                  <a:schemeClr val="bg1"/>
                </a:solidFill>
                <a:cs typeface="+mn-ea"/>
                <a:sym typeface="+mn-lt"/>
              </a:rPr>
              <a:t>规则</a:t>
            </a:r>
            <a:r>
              <a:rPr lang="en-US" altLang="zh-CN" sz="2000" spc="300" dirty="0">
                <a:solidFill>
                  <a:schemeClr val="bg1"/>
                </a:solidFill>
                <a:cs typeface="+mn-ea"/>
                <a:sym typeface="+mn-lt"/>
              </a:rPr>
              <a:t>×</a:t>
            </a:r>
            <a:r>
              <a:rPr lang="zh-CN" altLang="en-US" sz="2000" spc="300" dirty="0">
                <a:solidFill>
                  <a:schemeClr val="bg1"/>
                </a:solidFill>
                <a:cs typeface="+mn-ea"/>
                <a:sym typeface="+mn-lt"/>
              </a:rPr>
              <a:t>创新</a:t>
            </a:r>
          </a:p>
        </p:txBody>
      </p:sp>
      <p:sp>
        <p:nvSpPr>
          <p:cNvPr id="2" name="矩形 1">
            <a:extLst>
              <a:ext uri="{FF2B5EF4-FFF2-40B4-BE49-F238E27FC236}">
                <a16:creationId xmlns:a16="http://schemas.microsoft.com/office/drawing/2014/main" xmlns="" id="{9F58DA22-03C3-4EA1-800F-E87E2DA95C6F}"/>
              </a:ext>
            </a:extLst>
          </p:cNvPr>
          <p:cNvSpPr/>
          <p:nvPr/>
        </p:nvSpPr>
        <p:spPr>
          <a:xfrm>
            <a:off x="2525486" y="1930400"/>
            <a:ext cx="7220856" cy="293188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7320626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D0C4390E-5FCE-4A3E-B428-CAC1BB7E343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3048"/>
            <a:ext cx="12192000" cy="6854952"/>
          </a:xfrm>
          <a:prstGeom prst="rect">
            <a:avLst/>
          </a:prstGeom>
        </p:spPr>
      </p:pic>
      <p:sp>
        <p:nvSpPr>
          <p:cNvPr id="17" name="矩形 16">
            <a:extLst>
              <a:ext uri="{FF2B5EF4-FFF2-40B4-BE49-F238E27FC236}">
                <a16:creationId xmlns:a16="http://schemas.microsoft.com/office/drawing/2014/main" xmlns="" id="{DF882992-CA99-4B5A-B51C-2691F2753886}"/>
              </a:ext>
            </a:extLst>
          </p:cNvPr>
          <p:cNvSpPr/>
          <p:nvPr/>
        </p:nvSpPr>
        <p:spPr>
          <a:xfrm>
            <a:off x="0" y="-23284"/>
            <a:ext cx="12192000" cy="6854952"/>
          </a:xfrm>
          <a:prstGeom prst="rect">
            <a:avLst/>
          </a:prstGeom>
          <a:solidFill>
            <a:schemeClr val="bg2">
              <a:lumMod val="10000"/>
              <a:alpha val="55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
        <p:nvSpPr>
          <p:cNvPr id="7" name="矩形 6">
            <a:extLst>
              <a:ext uri="{FF2B5EF4-FFF2-40B4-BE49-F238E27FC236}">
                <a16:creationId xmlns:a16="http://schemas.microsoft.com/office/drawing/2014/main" xmlns="" id="{9E7A33E0-FD34-4BFD-A302-FCA0D1D99049}"/>
              </a:ext>
            </a:extLst>
          </p:cNvPr>
          <p:cNvSpPr/>
          <p:nvPr/>
        </p:nvSpPr>
        <p:spPr>
          <a:xfrm>
            <a:off x="348344" y="551543"/>
            <a:ext cx="11538856" cy="5791200"/>
          </a:xfrm>
          <a:prstGeom prst="rect">
            <a:avLst/>
          </a:prstGeom>
          <a:solidFill>
            <a:schemeClr val="tx1">
              <a:lumMod val="20000"/>
              <a:lumOff val="80000"/>
            </a:schemeClr>
          </a:solidFill>
          <a:ln w="3175" cap="flat">
            <a:noFill/>
            <a:miter lim="400000"/>
          </a:ln>
          <a:effectLst>
            <a:outerShdw blurRad="203200" dist="38100" dir="5400000" algn="t" rotWithShape="0">
              <a:srgbClr val="183B4D">
                <a:alpha val="4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pic>
        <p:nvPicPr>
          <p:cNvPr id="6" name="图片占位符 5" descr="图片包含 人员, 男士, 戴着, 眼镜&#10;&#10;已生成极高可信度的说明">
            <a:extLst>
              <a:ext uri="{FF2B5EF4-FFF2-40B4-BE49-F238E27FC236}">
                <a16:creationId xmlns:a16="http://schemas.microsoft.com/office/drawing/2014/main" xmlns="" id="{5B1AEB85-2FCE-4476-8B5F-9661F0576CAE}"/>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l="31238" t="555" b="1783"/>
          <a:stretch/>
        </p:blipFill>
        <p:spPr>
          <a:xfrm>
            <a:off x="4233071" y="1688648"/>
            <a:ext cx="3709533" cy="3497024"/>
          </a:xfrm>
        </p:spPr>
      </p:pic>
      <p:sp>
        <p:nvSpPr>
          <p:cNvPr id="10" name="矩形 9">
            <a:extLst>
              <a:ext uri="{FF2B5EF4-FFF2-40B4-BE49-F238E27FC236}">
                <a16:creationId xmlns:a16="http://schemas.microsoft.com/office/drawing/2014/main" xmlns="" id="{EBA6E7BD-8910-40BF-A292-2408A4668723}"/>
              </a:ext>
            </a:extLst>
          </p:cNvPr>
          <p:cNvSpPr/>
          <p:nvPr/>
        </p:nvSpPr>
        <p:spPr>
          <a:xfrm>
            <a:off x="979807" y="2877374"/>
            <a:ext cx="2476412" cy="1924501"/>
          </a:xfrm>
          <a:prstGeom prst="rect">
            <a:avLst/>
          </a:prstGeom>
        </p:spPr>
        <p:txBody>
          <a:bodyPr wrap="square">
            <a:spAutoFit/>
          </a:bodyPr>
          <a:lstStyle/>
          <a:p>
            <a:pP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endParaRPr lang="en-US" altLang="zh-CN" sz="1200" dirty="0">
              <a:cs typeface="+mn-ea"/>
              <a:sym typeface="+mn-lt"/>
            </a:endParaRPr>
          </a:p>
          <a:p>
            <a:pPr>
              <a:lnSpc>
                <a:spcPct val="120000"/>
              </a:lnSpc>
              <a:spcAft>
                <a:spcPts val="600"/>
              </a:spcAft>
            </a:pPr>
            <a:r>
              <a:rPr lang="zh-CN" altLang="en-US" sz="1200" dirty="0">
                <a:cs typeface="+mn-ea"/>
                <a:sym typeface="+mn-lt"/>
              </a:rPr>
              <a:t>利用贴近耳朵的扬声器将其转化成可以听到的音波。耳机一般是与媒体播放器可分离的，利用一个插头连接。</a:t>
            </a:r>
          </a:p>
        </p:txBody>
      </p:sp>
      <p:sp>
        <p:nvSpPr>
          <p:cNvPr id="11" name="矩形 10">
            <a:extLst>
              <a:ext uri="{FF2B5EF4-FFF2-40B4-BE49-F238E27FC236}">
                <a16:creationId xmlns:a16="http://schemas.microsoft.com/office/drawing/2014/main" xmlns="" id="{BEEA8F11-6322-426F-9036-4F7EC3E50C54}"/>
              </a:ext>
            </a:extLst>
          </p:cNvPr>
          <p:cNvSpPr/>
          <p:nvPr/>
        </p:nvSpPr>
        <p:spPr>
          <a:xfrm>
            <a:off x="960727" y="1935819"/>
            <a:ext cx="6096000" cy="800219"/>
          </a:xfrm>
          <a:prstGeom prst="rect">
            <a:avLst/>
          </a:prstGeom>
        </p:spPr>
        <p:txBody>
          <a:bodyPr>
            <a:spAutoFit/>
          </a:bodyPr>
          <a:lstStyle/>
          <a:p>
            <a:pPr lvl="0" defTabSz="412750" hangingPunct="0"/>
            <a:r>
              <a:rPr lang="zh-CN" altLang="en-US" sz="1400" kern="0" dirty="0">
                <a:solidFill>
                  <a:schemeClr val="bg2">
                    <a:lumMod val="10000"/>
                  </a:schemeClr>
                </a:solidFill>
                <a:cs typeface="+mn-ea"/>
                <a:sym typeface="+mn-lt"/>
              </a:rPr>
              <a:t>每一款耳机都有</a:t>
            </a:r>
          </a:p>
          <a:p>
            <a:pPr lvl="0" defTabSz="412750" hangingPunct="0"/>
            <a:r>
              <a:rPr lang="zh-CN" altLang="en-US" sz="3200" b="1" kern="0" dirty="0">
                <a:solidFill>
                  <a:schemeClr val="bg2">
                    <a:lumMod val="10000"/>
                  </a:schemeClr>
                </a:solidFill>
                <a:cs typeface="+mn-ea"/>
                <a:sym typeface="+mn-lt"/>
              </a:rPr>
              <a:t>独特的音质</a:t>
            </a:r>
          </a:p>
        </p:txBody>
      </p:sp>
      <p:sp>
        <p:nvSpPr>
          <p:cNvPr id="12" name="矩形 11">
            <a:extLst>
              <a:ext uri="{FF2B5EF4-FFF2-40B4-BE49-F238E27FC236}">
                <a16:creationId xmlns:a16="http://schemas.microsoft.com/office/drawing/2014/main" xmlns="" id="{F402E6FA-FF11-4807-875C-3909096287CF}"/>
              </a:ext>
            </a:extLst>
          </p:cNvPr>
          <p:cNvSpPr/>
          <p:nvPr/>
        </p:nvSpPr>
        <p:spPr>
          <a:xfrm>
            <a:off x="8660105" y="1986602"/>
            <a:ext cx="2889206" cy="1498872"/>
          </a:xfrm>
          <a:prstGeom prst="rect">
            <a:avLst/>
          </a:prstGeom>
        </p:spPr>
        <p:txBody>
          <a:bodyPr wrap="square">
            <a:spAutoFit/>
          </a:bodyPr>
          <a:lstStyle/>
          <a:p>
            <a:pP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endParaRPr lang="en-US" altLang="zh-CN" sz="1200" dirty="0">
              <a:cs typeface="+mn-ea"/>
              <a:sym typeface="+mn-lt"/>
            </a:endParaRPr>
          </a:p>
          <a:p>
            <a:pPr>
              <a:lnSpc>
                <a:spcPct val="120000"/>
              </a:lnSpc>
              <a:spcAft>
                <a:spcPts val="600"/>
              </a:spcAft>
            </a:pPr>
            <a:r>
              <a:rPr lang="zh-CN" altLang="en-US" sz="1200" dirty="0">
                <a:cs typeface="+mn-ea"/>
                <a:sym typeface="+mn-lt"/>
              </a:rPr>
              <a:t>利用贴近耳朵的扬声器将其转化成可以听到的音波。耳机一般是与媒体播放器可分离的，利用一个插头连接。</a:t>
            </a:r>
          </a:p>
        </p:txBody>
      </p:sp>
      <p:sp>
        <p:nvSpPr>
          <p:cNvPr id="13" name="矩形 12">
            <a:extLst>
              <a:ext uri="{FF2B5EF4-FFF2-40B4-BE49-F238E27FC236}">
                <a16:creationId xmlns:a16="http://schemas.microsoft.com/office/drawing/2014/main" xmlns="" id="{74728F72-93D2-4220-A8B4-880F5E4CC6D3}"/>
              </a:ext>
            </a:extLst>
          </p:cNvPr>
          <p:cNvSpPr/>
          <p:nvPr/>
        </p:nvSpPr>
        <p:spPr>
          <a:xfrm>
            <a:off x="8660105" y="3719098"/>
            <a:ext cx="2889206" cy="1498872"/>
          </a:xfrm>
          <a:prstGeom prst="rect">
            <a:avLst/>
          </a:prstGeom>
        </p:spPr>
        <p:txBody>
          <a:bodyPr wrap="square">
            <a:spAutoFit/>
          </a:bodyPr>
          <a:lstStyle/>
          <a:p>
            <a:pP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endParaRPr lang="en-US" altLang="zh-CN" sz="1200" dirty="0">
              <a:cs typeface="+mn-ea"/>
              <a:sym typeface="+mn-lt"/>
            </a:endParaRPr>
          </a:p>
          <a:p>
            <a:pPr>
              <a:lnSpc>
                <a:spcPct val="120000"/>
              </a:lnSpc>
              <a:spcAft>
                <a:spcPts val="600"/>
              </a:spcAft>
            </a:pPr>
            <a:r>
              <a:rPr lang="zh-CN" altLang="en-US" sz="1200" dirty="0">
                <a:cs typeface="+mn-ea"/>
                <a:sym typeface="+mn-lt"/>
              </a:rPr>
              <a:t>利用贴近耳朵的扬声器将其转化成可以听到的音波。耳机一般是与媒体播放器可分离的，利用一个插头连接。</a:t>
            </a:r>
          </a:p>
        </p:txBody>
      </p:sp>
      <p:sp>
        <p:nvSpPr>
          <p:cNvPr id="8" name="矩形 7">
            <a:extLst>
              <a:ext uri="{FF2B5EF4-FFF2-40B4-BE49-F238E27FC236}">
                <a16:creationId xmlns:a16="http://schemas.microsoft.com/office/drawing/2014/main" xmlns="" id="{9C185900-F15B-412B-8652-4D27502B92DD}"/>
              </a:ext>
            </a:extLst>
          </p:cNvPr>
          <p:cNvSpPr/>
          <p:nvPr/>
        </p:nvSpPr>
        <p:spPr>
          <a:xfrm>
            <a:off x="10130108" y="5603269"/>
            <a:ext cx="1193800" cy="36000"/>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
        <p:nvSpPr>
          <p:cNvPr id="18" name="矩形 17">
            <a:extLst>
              <a:ext uri="{FF2B5EF4-FFF2-40B4-BE49-F238E27FC236}">
                <a16:creationId xmlns:a16="http://schemas.microsoft.com/office/drawing/2014/main" xmlns="" id="{45BF9C25-85F1-4F71-9923-3001B7CC9747}"/>
              </a:ext>
            </a:extLst>
          </p:cNvPr>
          <p:cNvSpPr/>
          <p:nvPr/>
        </p:nvSpPr>
        <p:spPr>
          <a:xfrm>
            <a:off x="1024213" y="5603269"/>
            <a:ext cx="1193800" cy="36000"/>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Tree>
    <p:extLst>
      <p:ext uri="{BB962C8B-B14F-4D97-AF65-F5344CB8AC3E}">
        <p14:creationId xmlns:p14="http://schemas.microsoft.com/office/powerpoint/2010/main" val="913857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1250"/>
                                  </p:stCondLst>
                                  <p:iterate type="lt">
                                    <p:tmPct val="3000"/>
                                  </p:iterate>
                                  <p:childTnLst>
                                    <p:set>
                                      <p:cBhvr>
                                        <p:cTn id="6" dur="1" fill="hold">
                                          <p:stCondLst>
                                            <p:cond delay="0"/>
                                          </p:stCondLst>
                                        </p:cTn>
                                        <p:tgtEl>
                                          <p:spTgt spid="11"/>
                                        </p:tgtEl>
                                        <p:attrNameLst>
                                          <p:attrName>style.visibility</p:attrName>
                                        </p:attrNameLst>
                                      </p:cBhvr>
                                      <p:to>
                                        <p:strVal val="visible"/>
                                      </p:to>
                                    </p:set>
                                    <p:anim to="" calcmode="lin" valueType="num">
                                      <p:cBhvr>
                                        <p:cTn id="7" dur="800" fill="hold">
                                          <p:stCondLst>
                                            <p:cond delay="0"/>
                                          </p:stCondLst>
                                        </p:cTn>
                                        <p:tgtEl>
                                          <p:spTgt spid="11"/>
                                        </p:tgtEl>
                                        <p:attrNameLst>
                                          <p:attrName>ppt_w</p:attrName>
                                        </p:attrNameLst>
                                      </p:cBhvr>
                                      <p:tavLst>
                                        <p:tav tm="0" fmla="#ppt_w-(#ppt_w-0)*(1-$)^6">
                                          <p:val>
                                            <p:strVal val="0"/>
                                          </p:val>
                                        </p:tav>
                                        <p:tav tm="100000">
                                          <p:val>
                                            <p:strVal val="1"/>
                                          </p:val>
                                        </p:tav>
                                      </p:tavLst>
                                    </p:anim>
                                  </p:childTnLst>
                                </p:cTn>
                              </p:par>
                              <p:par>
                                <p:cTn id="8" presetID="10" presetClass="entr" presetSubtype="0" fill="hold" grpId="0" nodeType="withEffect">
                                  <p:stCondLst>
                                    <p:cond delay="12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par>
                                <p:cTn id="11" presetID="10" presetClass="entr" presetSubtype="0" fill="hold" grpId="0" nodeType="withEffect">
                                  <p:stCondLst>
                                    <p:cond delay="125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childTnLst>
                                </p:cTn>
                              </p:par>
                              <p:par>
                                <p:cTn id="14" presetID="10" presetClass="entr" presetSubtype="0" fill="hold" grpId="0" nodeType="withEffect">
                                  <p:stCondLst>
                                    <p:cond delay="125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0" presetClass="entr" presetSubtype="0" fill="hold" grpId="1" nodeType="withEffect">
                                  <p:stCondLst>
                                    <p:cond delay="0"/>
                                  </p:stCondLst>
                                  <p:childTnLst>
                                    <p:anim to="" calcmode="lin" valueType="num">
                                      <p:cBhvr>
                                        <p:cTn id="20" dur="1400" fill="hold">
                                          <p:stCondLst>
                                            <p:cond delay="0"/>
                                          </p:stCondLst>
                                        </p:cTn>
                                        <p:tgtEl>
                                          <p:spTgt spid="7"/>
                                        </p:tgtEl>
                                        <p:attrNameLst>
                                          <p:attrName>ppt_y</p:attrName>
                                        </p:attrNameLst>
                                      </p:cBhvr>
                                      <p:tavLst>
                                        <p:tav tm="0" fmla="#ppt_y-(#ppt_y-(#ppt_h*2+1))*(1-$)^8">
                                          <p:val>
                                            <p:strVal val="0"/>
                                          </p:val>
                                        </p:tav>
                                        <p:tav tm="100000">
                                          <p:val>
                                            <p:strVal val="1"/>
                                          </p:val>
                                        </p:tav>
                                      </p:tavLst>
                                    </p:anim>
                                    <p:anim to="" calcmode="lin" valueType="num">
                                      <p:cBhvr>
                                        <p:cTn id="21" dur="1400" fill="hold">
                                          <p:stCondLst>
                                            <p:cond delay="0"/>
                                          </p:stCondLst>
                                        </p:cTn>
                                        <p:tgtEl>
                                          <p:spTgt spid="7"/>
                                        </p:tgtEl>
                                        <p:attrNameLst>
                                          <p:attrName>ppt_w</p:attrName>
                                        </p:attrNameLst>
                                      </p:cBhvr>
                                      <p:tavLst>
                                        <p:tav tm="0" fmla="#ppt_w-(#ppt_w-#ppt_w*4)*(1-$)^8">
                                          <p:val>
                                            <p:strVal val="0"/>
                                          </p:val>
                                        </p:tav>
                                        <p:tav tm="100000">
                                          <p:val>
                                            <p:strVal val="1"/>
                                          </p:val>
                                        </p:tav>
                                      </p:tavLst>
                                    </p:anim>
                                    <p:anim to="" calcmode="lin" valueType="num">
                                      <p:cBhvr>
                                        <p:cTn id="22" dur="1400" fill="hold">
                                          <p:stCondLst>
                                            <p:cond delay="0"/>
                                          </p:stCondLst>
                                        </p:cTn>
                                        <p:tgtEl>
                                          <p:spTgt spid="7"/>
                                        </p:tgtEl>
                                        <p:attrNameLst>
                                          <p:attrName>ppt_h</p:attrName>
                                        </p:attrNameLst>
                                      </p:cBhvr>
                                      <p:tavLst>
                                        <p:tav tm="0" fmla="#ppt_h-(#ppt_h-#ppt_h*4)*(1-$)^8">
                                          <p:val>
                                            <p:strVal val="0"/>
                                          </p:val>
                                        </p:tav>
                                        <p:tav tm="100000">
                                          <p:val>
                                            <p:strVal val="1"/>
                                          </p:val>
                                        </p:tav>
                                      </p:tavLst>
                                    </p:anim>
                                  </p:childTnLst>
                                </p:cTn>
                              </p:par>
                              <p:par>
                                <p:cTn id="23" presetID="1" presetClass="entr" presetSubtype="0" fill="hold" nodeType="withEffect">
                                  <p:stCondLst>
                                    <p:cond delay="250"/>
                                  </p:stCondLst>
                                  <p:childTnLst>
                                    <p:set>
                                      <p:cBhvr>
                                        <p:cTn id="24" dur="1" fill="hold">
                                          <p:stCondLst>
                                            <p:cond delay="0"/>
                                          </p:stCondLst>
                                        </p:cTn>
                                        <p:tgtEl>
                                          <p:spTgt spid="6"/>
                                        </p:tgtEl>
                                        <p:attrNameLst>
                                          <p:attrName>style.visibility</p:attrName>
                                        </p:attrNameLst>
                                      </p:cBhvr>
                                      <p:to>
                                        <p:strVal val="visible"/>
                                      </p:to>
                                    </p:set>
                                  </p:childTnLst>
                                </p:cTn>
                              </p:par>
                              <p:par>
                                <p:cTn id="25" presetID="0" presetClass="entr" presetSubtype="0" fill="hold" nodeType="withEffect">
                                  <p:stCondLst>
                                    <p:cond delay="250"/>
                                  </p:stCondLst>
                                  <p:childTnLst>
                                    <p:anim to="" calcmode="lin" valueType="num">
                                      <p:cBhvr>
                                        <p:cTn id="26" dur="1400" fill="hold">
                                          <p:stCondLst>
                                            <p:cond delay="0"/>
                                          </p:stCondLst>
                                        </p:cTn>
                                        <p:tgtEl>
                                          <p:spTgt spid="6"/>
                                        </p:tgtEl>
                                        <p:attrNameLst>
                                          <p:attrName>ppt_y</p:attrName>
                                        </p:attrNameLst>
                                      </p:cBhvr>
                                      <p:tavLst>
                                        <p:tav tm="0" fmla="#ppt_y-(#ppt_y-(#ppt_h*2+1))*(1-$)^8">
                                          <p:val>
                                            <p:strVal val="0"/>
                                          </p:val>
                                        </p:tav>
                                        <p:tav tm="100000">
                                          <p:val>
                                            <p:strVal val="1"/>
                                          </p:val>
                                        </p:tav>
                                      </p:tavLst>
                                    </p:anim>
                                    <p:anim to="" calcmode="lin" valueType="num">
                                      <p:cBhvr>
                                        <p:cTn id="27" dur="1400" fill="hold">
                                          <p:stCondLst>
                                            <p:cond delay="0"/>
                                          </p:stCondLst>
                                        </p:cTn>
                                        <p:tgtEl>
                                          <p:spTgt spid="6"/>
                                        </p:tgtEl>
                                        <p:attrNameLst>
                                          <p:attrName>ppt_w</p:attrName>
                                        </p:attrNameLst>
                                      </p:cBhvr>
                                      <p:tavLst>
                                        <p:tav tm="0" fmla="#ppt_w-(#ppt_w-#ppt_w*4)*(1-$)^8">
                                          <p:val>
                                            <p:strVal val="0"/>
                                          </p:val>
                                        </p:tav>
                                        <p:tav tm="100000">
                                          <p:val>
                                            <p:strVal val="1"/>
                                          </p:val>
                                        </p:tav>
                                      </p:tavLst>
                                    </p:anim>
                                    <p:anim to="" calcmode="lin" valueType="num">
                                      <p:cBhvr>
                                        <p:cTn id="28" dur="1400" fill="hold">
                                          <p:stCondLst>
                                            <p:cond delay="0"/>
                                          </p:stCondLst>
                                        </p:cTn>
                                        <p:tgtEl>
                                          <p:spTgt spid="6"/>
                                        </p:tgtEl>
                                        <p:attrNameLst>
                                          <p:attrName>ppt_h</p:attrName>
                                        </p:attrNameLst>
                                      </p:cBhvr>
                                      <p:tavLst>
                                        <p:tav tm="0" fmla="#ppt_h-(#ppt_h-#ppt_h*4)*(1-$)^8">
                                          <p:val>
                                            <p:strVal val="0"/>
                                          </p:val>
                                        </p:tav>
                                        <p:tav tm="100000">
                                          <p:val>
                                            <p:strVal val="1"/>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500"/>
                                        <p:tgtEl>
                                          <p:spTgt spid="17"/>
                                        </p:tgtEl>
                                      </p:cBhvr>
                                    </p:animEffect>
                                  </p:childTnLst>
                                </p:cTn>
                              </p:par>
                              <p:par>
                                <p:cTn id="32" presetID="10" presetClass="entr" presetSubtype="0" fill="hold" grpId="0" nodeType="withEffect">
                                  <p:stCondLst>
                                    <p:cond delay="175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grpId="0" nodeType="withEffect">
                                  <p:stCondLst>
                                    <p:cond delay="175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7" grpId="0" animBg="1"/>
      <p:bldP spid="7" grpId="1" animBg="1"/>
      <p:bldP spid="10" grpId="0"/>
      <p:bldP spid="11" grpId="0"/>
      <p:bldP spid="12" grpId="0"/>
      <p:bldP spid="13" grpId="0"/>
      <p:bldP spid="8"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EBA6E7BD-8910-40BF-A292-2408A4668723}"/>
              </a:ext>
            </a:extLst>
          </p:cNvPr>
          <p:cNvSpPr/>
          <p:nvPr/>
        </p:nvSpPr>
        <p:spPr>
          <a:xfrm>
            <a:off x="979807" y="2877374"/>
            <a:ext cx="2476412" cy="1924501"/>
          </a:xfrm>
          <a:prstGeom prst="rect">
            <a:avLst/>
          </a:prstGeom>
        </p:spPr>
        <p:txBody>
          <a:bodyPr wrap="square">
            <a:spAutoFit/>
          </a:bodyPr>
          <a:lstStyle/>
          <a:p>
            <a:pP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endParaRPr lang="en-US" altLang="zh-CN" sz="1200" dirty="0">
              <a:cs typeface="+mn-ea"/>
              <a:sym typeface="+mn-lt"/>
            </a:endParaRPr>
          </a:p>
          <a:p>
            <a:pPr>
              <a:lnSpc>
                <a:spcPct val="120000"/>
              </a:lnSpc>
              <a:spcAft>
                <a:spcPts val="600"/>
              </a:spcAft>
            </a:pPr>
            <a:r>
              <a:rPr lang="zh-CN" altLang="en-US" sz="1200" dirty="0">
                <a:cs typeface="+mn-ea"/>
                <a:sym typeface="+mn-lt"/>
              </a:rPr>
              <a:t>利用贴近耳朵的扬声器将其转化成可以听到的音波。耳机一般是与媒体播放器可分离的，利用一个插头连接。</a:t>
            </a:r>
          </a:p>
        </p:txBody>
      </p:sp>
      <p:sp>
        <p:nvSpPr>
          <p:cNvPr id="11" name="矩形 10">
            <a:extLst>
              <a:ext uri="{FF2B5EF4-FFF2-40B4-BE49-F238E27FC236}">
                <a16:creationId xmlns:a16="http://schemas.microsoft.com/office/drawing/2014/main" xmlns="" id="{BEEA8F11-6322-426F-9036-4F7EC3E50C54}"/>
              </a:ext>
            </a:extLst>
          </p:cNvPr>
          <p:cNvSpPr/>
          <p:nvPr/>
        </p:nvSpPr>
        <p:spPr>
          <a:xfrm>
            <a:off x="960727" y="1935819"/>
            <a:ext cx="6096000" cy="800219"/>
          </a:xfrm>
          <a:prstGeom prst="rect">
            <a:avLst/>
          </a:prstGeom>
        </p:spPr>
        <p:txBody>
          <a:bodyPr>
            <a:spAutoFit/>
          </a:bodyPr>
          <a:lstStyle/>
          <a:p>
            <a:pPr lvl="0" defTabSz="412750" hangingPunct="0"/>
            <a:r>
              <a:rPr lang="zh-CN" altLang="en-US" sz="1400" kern="0" dirty="0">
                <a:solidFill>
                  <a:schemeClr val="bg2">
                    <a:lumMod val="10000"/>
                  </a:schemeClr>
                </a:solidFill>
                <a:cs typeface="+mn-ea"/>
                <a:sym typeface="+mn-lt"/>
              </a:rPr>
              <a:t>每一款耳机都有</a:t>
            </a:r>
          </a:p>
          <a:p>
            <a:pPr lvl="0" defTabSz="412750" hangingPunct="0"/>
            <a:r>
              <a:rPr lang="zh-CN" altLang="en-US" sz="3200" b="1" kern="0" dirty="0">
                <a:solidFill>
                  <a:schemeClr val="bg2">
                    <a:lumMod val="10000"/>
                  </a:schemeClr>
                </a:solidFill>
                <a:cs typeface="+mn-ea"/>
                <a:sym typeface="+mn-lt"/>
              </a:rPr>
              <a:t>独特的音质</a:t>
            </a:r>
          </a:p>
        </p:txBody>
      </p:sp>
      <p:pic>
        <p:nvPicPr>
          <p:cNvPr id="21" name="图片占位符 12" descr="图片包含 建筑物, 人员, 户外, 服装&#10;&#10;已生成极高可信度的说明">
            <a:extLst>
              <a:ext uri="{FF2B5EF4-FFF2-40B4-BE49-F238E27FC236}">
                <a16:creationId xmlns:a16="http://schemas.microsoft.com/office/drawing/2014/main" xmlns="" id="{DC7E8758-795C-4B0A-A8DA-43FC64B8991E}"/>
              </a:ext>
            </a:extLst>
          </p:cNvPr>
          <p:cNvPicPr>
            <a:picLocks noChangeAspect="1"/>
          </p:cNvPicPr>
          <p:nvPr/>
        </p:nvPicPr>
        <p:blipFill>
          <a:blip r:embed="rId2" cstate="email">
            <a:extLst>
              <a:ext uri="{28A0092B-C50C-407E-A947-70E740481C1C}">
                <a14:useLocalDpi xmlns:a14="http://schemas.microsoft.com/office/drawing/2010/main"/>
              </a:ext>
            </a:extLst>
          </a:blip>
          <a:srcRect t="1268" b="1268"/>
          <a:stretch>
            <a:fillRect/>
          </a:stretch>
        </p:blipFill>
        <p:spPr>
          <a:xfrm>
            <a:off x="4430675" y="540073"/>
            <a:ext cx="4194274" cy="2718771"/>
          </a:xfrm>
          <a:custGeom>
            <a:avLst/>
            <a:gdLst>
              <a:gd name="connsiteX0" fmla="*/ 0 w 3867851"/>
              <a:gd name="connsiteY0" fmla="*/ 0 h 2507180"/>
              <a:gd name="connsiteX1" fmla="*/ 3867851 w 3867851"/>
              <a:gd name="connsiteY1" fmla="*/ 0 h 2507180"/>
              <a:gd name="connsiteX2" fmla="*/ 3867851 w 3867851"/>
              <a:gd name="connsiteY2" fmla="*/ 2507180 h 2507180"/>
              <a:gd name="connsiteX3" fmla="*/ 0 w 3867851"/>
              <a:gd name="connsiteY3" fmla="*/ 2507180 h 2507180"/>
            </a:gdLst>
            <a:ahLst/>
            <a:cxnLst>
              <a:cxn ang="0">
                <a:pos x="connsiteX0" y="connsiteY0"/>
              </a:cxn>
              <a:cxn ang="0">
                <a:pos x="connsiteX1" y="connsiteY1"/>
              </a:cxn>
              <a:cxn ang="0">
                <a:pos x="connsiteX2" y="connsiteY2"/>
              </a:cxn>
              <a:cxn ang="0">
                <a:pos x="connsiteX3" y="connsiteY3"/>
              </a:cxn>
            </a:cxnLst>
            <a:rect l="l" t="t" r="r" b="b"/>
            <a:pathLst>
              <a:path w="3867851" h="2507180">
                <a:moveTo>
                  <a:pt x="0" y="0"/>
                </a:moveTo>
                <a:lnTo>
                  <a:pt x="3867851" y="0"/>
                </a:lnTo>
                <a:lnTo>
                  <a:pt x="3867851" y="2507180"/>
                </a:lnTo>
                <a:lnTo>
                  <a:pt x="0" y="2507180"/>
                </a:lnTo>
                <a:close/>
              </a:path>
            </a:pathLst>
          </a:custGeom>
        </p:spPr>
      </p:pic>
      <p:pic>
        <p:nvPicPr>
          <p:cNvPr id="22" name="图片占位符 28" descr="图片包含 户外, 地面, 人员, 建筑物&#10;&#10;已生成极高可信度的说明">
            <a:extLst>
              <a:ext uri="{FF2B5EF4-FFF2-40B4-BE49-F238E27FC236}">
                <a16:creationId xmlns:a16="http://schemas.microsoft.com/office/drawing/2014/main" xmlns="" id="{716AB195-E337-41E2-9CBF-650D52BDEF2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26586" r="27771"/>
          <a:stretch/>
        </p:blipFill>
        <p:spPr>
          <a:xfrm>
            <a:off x="4430675" y="3351612"/>
            <a:ext cx="2057409" cy="2985688"/>
          </a:xfrm>
          <a:custGeom>
            <a:avLst/>
            <a:gdLst>
              <a:gd name="connsiteX0" fmla="*/ 0 w 1753496"/>
              <a:gd name="connsiteY0" fmla="*/ 0 h 2480285"/>
              <a:gd name="connsiteX1" fmla="*/ 1753496 w 1753496"/>
              <a:gd name="connsiteY1" fmla="*/ 0 h 2480285"/>
              <a:gd name="connsiteX2" fmla="*/ 1753496 w 1753496"/>
              <a:gd name="connsiteY2" fmla="*/ 2480285 h 2480285"/>
              <a:gd name="connsiteX3" fmla="*/ 0 w 1753496"/>
              <a:gd name="connsiteY3" fmla="*/ 2480285 h 2480285"/>
            </a:gdLst>
            <a:ahLst/>
            <a:cxnLst>
              <a:cxn ang="0">
                <a:pos x="connsiteX0" y="connsiteY0"/>
              </a:cxn>
              <a:cxn ang="0">
                <a:pos x="connsiteX1" y="connsiteY1"/>
              </a:cxn>
              <a:cxn ang="0">
                <a:pos x="connsiteX2" y="connsiteY2"/>
              </a:cxn>
              <a:cxn ang="0">
                <a:pos x="connsiteX3" y="connsiteY3"/>
              </a:cxn>
            </a:cxnLst>
            <a:rect l="l" t="t" r="r" b="b"/>
            <a:pathLst>
              <a:path w="1753496" h="2480285">
                <a:moveTo>
                  <a:pt x="0" y="0"/>
                </a:moveTo>
                <a:lnTo>
                  <a:pt x="1753496" y="0"/>
                </a:lnTo>
                <a:lnTo>
                  <a:pt x="1753496" y="2480285"/>
                </a:lnTo>
                <a:lnTo>
                  <a:pt x="0" y="2480285"/>
                </a:lnTo>
                <a:close/>
              </a:path>
            </a:pathLst>
          </a:custGeom>
        </p:spPr>
      </p:pic>
      <p:pic>
        <p:nvPicPr>
          <p:cNvPr id="23" name="图片占位符 26" descr="图片包含 人员, 男士&#10;&#10;已生成极高可信度的说明">
            <a:extLst>
              <a:ext uri="{FF2B5EF4-FFF2-40B4-BE49-F238E27FC236}">
                <a16:creationId xmlns:a16="http://schemas.microsoft.com/office/drawing/2014/main" xmlns="" id="{7705D94C-682F-4FF3-8BFD-C327164C6BD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47177" r="19689"/>
          <a:stretch/>
        </p:blipFill>
        <p:spPr>
          <a:xfrm>
            <a:off x="6598919" y="3351612"/>
            <a:ext cx="2026029" cy="2985688"/>
          </a:xfrm>
          <a:custGeom>
            <a:avLst/>
            <a:gdLst>
              <a:gd name="connsiteX0" fmla="*/ 0 w 1753496"/>
              <a:gd name="connsiteY0" fmla="*/ 0 h 2480285"/>
              <a:gd name="connsiteX1" fmla="*/ 1753496 w 1753496"/>
              <a:gd name="connsiteY1" fmla="*/ 0 h 2480285"/>
              <a:gd name="connsiteX2" fmla="*/ 1753496 w 1753496"/>
              <a:gd name="connsiteY2" fmla="*/ 2480285 h 2480285"/>
              <a:gd name="connsiteX3" fmla="*/ 0 w 1753496"/>
              <a:gd name="connsiteY3" fmla="*/ 2480285 h 2480285"/>
            </a:gdLst>
            <a:ahLst/>
            <a:cxnLst>
              <a:cxn ang="0">
                <a:pos x="connsiteX0" y="connsiteY0"/>
              </a:cxn>
              <a:cxn ang="0">
                <a:pos x="connsiteX1" y="connsiteY1"/>
              </a:cxn>
              <a:cxn ang="0">
                <a:pos x="connsiteX2" y="connsiteY2"/>
              </a:cxn>
              <a:cxn ang="0">
                <a:pos x="connsiteX3" y="connsiteY3"/>
              </a:cxn>
            </a:cxnLst>
            <a:rect l="l" t="t" r="r" b="b"/>
            <a:pathLst>
              <a:path w="1753496" h="2480285">
                <a:moveTo>
                  <a:pt x="0" y="0"/>
                </a:moveTo>
                <a:lnTo>
                  <a:pt x="1753496" y="0"/>
                </a:lnTo>
                <a:lnTo>
                  <a:pt x="1753496" y="2480285"/>
                </a:lnTo>
                <a:lnTo>
                  <a:pt x="0" y="2480285"/>
                </a:lnTo>
                <a:close/>
              </a:path>
            </a:pathLst>
          </a:custGeom>
        </p:spPr>
      </p:pic>
      <p:pic>
        <p:nvPicPr>
          <p:cNvPr id="24" name="图片占位符 14">
            <a:extLst>
              <a:ext uri="{FF2B5EF4-FFF2-40B4-BE49-F238E27FC236}">
                <a16:creationId xmlns:a16="http://schemas.microsoft.com/office/drawing/2014/main" xmlns="" id="{70D11D6B-1385-43F3-8585-4944FD0D1C1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30876" r="34043"/>
          <a:stretch/>
        </p:blipFill>
        <p:spPr>
          <a:xfrm>
            <a:off x="8735783" y="540074"/>
            <a:ext cx="3009177" cy="5797226"/>
          </a:xfrm>
          <a:custGeom>
            <a:avLst/>
            <a:gdLst>
              <a:gd name="connsiteX0" fmla="*/ 0 w 2524461"/>
              <a:gd name="connsiteY0" fmla="*/ 0 h 5346052"/>
              <a:gd name="connsiteX1" fmla="*/ 2524461 w 2524461"/>
              <a:gd name="connsiteY1" fmla="*/ 0 h 5346052"/>
              <a:gd name="connsiteX2" fmla="*/ 2524461 w 2524461"/>
              <a:gd name="connsiteY2" fmla="*/ 5346052 h 5346052"/>
              <a:gd name="connsiteX3" fmla="*/ 0 w 2524461"/>
              <a:gd name="connsiteY3" fmla="*/ 5346052 h 5346052"/>
            </a:gdLst>
            <a:ahLst/>
            <a:cxnLst>
              <a:cxn ang="0">
                <a:pos x="connsiteX0" y="connsiteY0"/>
              </a:cxn>
              <a:cxn ang="0">
                <a:pos x="connsiteX1" y="connsiteY1"/>
              </a:cxn>
              <a:cxn ang="0">
                <a:pos x="connsiteX2" y="connsiteY2"/>
              </a:cxn>
              <a:cxn ang="0">
                <a:pos x="connsiteX3" y="connsiteY3"/>
              </a:cxn>
            </a:cxnLst>
            <a:rect l="l" t="t" r="r" b="b"/>
            <a:pathLst>
              <a:path w="2524461" h="5346052">
                <a:moveTo>
                  <a:pt x="0" y="0"/>
                </a:moveTo>
                <a:lnTo>
                  <a:pt x="2524461" y="0"/>
                </a:lnTo>
                <a:lnTo>
                  <a:pt x="2524461" y="5346052"/>
                </a:lnTo>
                <a:lnTo>
                  <a:pt x="0" y="5346052"/>
                </a:lnTo>
                <a:close/>
              </a:path>
            </a:pathLst>
          </a:custGeom>
        </p:spPr>
      </p:pic>
      <p:sp>
        <p:nvSpPr>
          <p:cNvPr id="25" name="矩形 24">
            <a:extLst>
              <a:ext uri="{FF2B5EF4-FFF2-40B4-BE49-F238E27FC236}">
                <a16:creationId xmlns:a16="http://schemas.microsoft.com/office/drawing/2014/main" xmlns="" id="{90A7E8CC-8417-4518-8E8D-44EBDC1ED963}"/>
              </a:ext>
            </a:extLst>
          </p:cNvPr>
          <p:cNvSpPr/>
          <p:nvPr/>
        </p:nvSpPr>
        <p:spPr>
          <a:xfrm>
            <a:off x="1024213" y="5603269"/>
            <a:ext cx="1193800" cy="36000"/>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Tree>
    <p:extLst>
      <p:ext uri="{BB962C8B-B14F-4D97-AF65-F5344CB8AC3E}">
        <p14:creationId xmlns:p14="http://schemas.microsoft.com/office/powerpoint/2010/main" val="2287213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500" fill="hold"/>
                                        <p:tgtEl>
                                          <p:spTgt spid="24"/>
                                        </p:tgtEl>
                                        <p:attrNameLst>
                                          <p:attrName>ppt_x</p:attrName>
                                        </p:attrNameLst>
                                      </p:cBhvr>
                                      <p:tavLst>
                                        <p:tav tm="0">
                                          <p:val>
                                            <p:strVal val="1+#ppt_w/2"/>
                                          </p:val>
                                        </p:tav>
                                        <p:tav tm="100000">
                                          <p:val>
                                            <p:strVal val="#ppt_x"/>
                                          </p:val>
                                        </p:tav>
                                      </p:tavLst>
                                    </p:anim>
                                    <p:anim calcmode="lin" valueType="num">
                                      <p:cBhvr additive="base">
                                        <p:cTn id="8" dur="1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500" fill="hold"/>
                                        <p:tgtEl>
                                          <p:spTgt spid="21"/>
                                        </p:tgtEl>
                                        <p:attrNameLst>
                                          <p:attrName>ppt_x</p:attrName>
                                        </p:attrNameLst>
                                      </p:cBhvr>
                                      <p:tavLst>
                                        <p:tav tm="0">
                                          <p:val>
                                            <p:strVal val="#ppt_x"/>
                                          </p:val>
                                        </p:tav>
                                        <p:tav tm="100000">
                                          <p:val>
                                            <p:strVal val="#ppt_x"/>
                                          </p:val>
                                        </p:tav>
                                      </p:tavLst>
                                    </p:anim>
                                    <p:anim calcmode="lin" valueType="num">
                                      <p:cBhvr additive="base">
                                        <p:cTn id="12" dur="15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1500" fill="hold"/>
                                        <p:tgtEl>
                                          <p:spTgt spid="23"/>
                                        </p:tgtEl>
                                        <p:attrNameLst>
                                          <p:attrName>ppt_x</p:attrName>
                                        </p:attrNameLst>
                                      </p:cBhvr>
                                      <p:tavLst>
                                        <p:tav tm="0">
                                          <p:val>
                                            <p:strVal val="#ppt_x"/>
                                          </p:val>
                                        </p:tav>
                                        <p:tav tm="100000">
                                          <p:val>
                                            <p:strVal val="#ppt_x"/>
                                          </p:val>
                                        </p:tav>
                                      </p:tavLst>
                                    </p:anim>
                                    <p:anim calcmode="lin" valueType="num">
                                      <p:cBhvr additive="base">
                                        <p:cTn id="16" dur="1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500" fill="hold"/>
                                        <p:tgtEl>
                                          <p:spTgt spid="22"/>
                                        </p:tgtEl>
                                        <p:attrNameLst>
                                          <p:attrName>ppt_x</p:attrName>
                                        </p:attrNameLst>
                                      </p:cBhvr>
                                      <p:tavLst>
                                        <p:tav tm="0">
                                          <p:val>
                                            <p:strVal val="#ppt_x"/>
                                          </p:val>
                                        </p:tav>
                                        <p:tav tm="100000">
                                          <p:val>
                                            <p:strVal val="#ppt_x"/>
                                          </p:val>
                                        </p:tav>
                                      </p:tavLst>
                                    </p:anim>
                                    <p:anim calcmode="lin" valueType="num">
                                      <p:cBhvr additive="base">
                                        <p:cTn id="20" dur="1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EBA6E7BD-8910-40BF-A292-2408A4668723}"/>
              </a:ext>
            </a:extLst>
          </p:cNvPr>
          <p:cNvSpPr/>
          <p:nvPr/>
        </p:nvSpPr>
        <p:spPr>
          <a:xfrm>
            <a:off x="979807" y="2877374"/>
            <a:ext cx="2476412" cy="1924501"/>
          </a:xfrm>
          <a:prstGeom prst="rect">
            <a:avLst/>
          </a:prstGeom>
        </p:spPr>
        <p:txBody>
          <a:bodyPr wrap="square">
            <a:spAutoFit/>
          </a:bodyPr>
          <a:lstStyle/>
          <a:p>
            <a:pP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endParaRPr lang="en-US" altLang="zh-CN" sz="1200" dirty="0">
              <a:cs typeface="+mn-ea"/>
              <a:sym typeface="+mn-lt"/>
            </a:endParaRPr>
          </a:p>
          <a:p>
            <a:pPr>
              <a:lnSpc>
                <a:spcPct val="120000"/>
              </a:lnSpc>
              <a:spcAft>
                <a:spcPts val="600"/>
              </a:spcAft>
            </a:pPr>
            <a:r>
              <a:rPr lang="zh-CN" altLang="en-US" sz="1200" dirty="0">
                <a:cs typeface="+mn-ea"/>
                <a:sym typeface="+mn-lt"/>
              </a:rPr>
              <a:t>利用贴近耳朵的扬声器将其转化成可以听到的音波。耳机一般是与媒体播放器可分离的，利用一个插头连接。</a:t>
            </a:r>
          </a:p>
        </p:txBody>
      </p:sp>
      <p:sp>
        <p:nvSpPr>
          <p:cNvPr id="11" name="矩形 10">
            <a:extLst>
              <a:ext uri="{FF2B5EF4-FFF2-40B4-BE49-F238E27FC236}">
                <a16:creationId xmlns:a16="http://schemas.microsoft.com/office/drawing/2014/main" xmlns="" id="{BEEA8F11-6322-426F-9036-4F7EC3E50C54}"/>
              </a:ext>
            </a:extLst>
          </p:cNvPr>
          <p:cNvSpPr/>
          <p:nvPr/>
        </p:nvSpPr>
        <p:spPr>
          <a:xfrm>
            <a:off x="960727" y="1935819"/>
            <a:ext cx="2811173" cy="800219"/>
          </a:xfrm>
          <a:prstGeom prst="rect">
            <a:avLst/>
          </a:prstGeom>
        </p:spPr>
        <p:txBody>
          <a:bodyPr wrap="square">
            <a:spAutoFit/>
          </a:bodyPr>
          <a:lstStyle/>
          <a:p>
            <a:pPr lvl="0" defTabSz="412750" hangingPunct="0"/>
            <a:r>
              <a:rPr lang="zh-CN" altLang="en-US" sz="1400" kern="0" dirty="0">
                <a:solidFill>
                  <a:schemeClr val="bg2">
                    <a:lumMod val="10000"/>
                  </a:schemeClr>
                </a:solidFill>
                <a:cs typeface="+mn-ea"/>
                <a:sym typeface="+mn-lt"/>
              </a:rPr>
              <a:t>每一款耳机都有</a:t>
            </a:r>
          </a:p>
          <a:p>
            <a:pPr lvl="0" defTabSz="412750" hangingPunct="0"/>
            <a:r>
              <a:rPr lang="zh-CN" altLang="en-US" sz="3200" b="1" kern="0" dirty="0">
                <a:solidFill>
                  <a:schemeClr val="bg2">
                    <a:lumMod val="10000"/>
                  </a:schemeClr>
                </a:solidFill>
                <a:cs typeface="+mn-ea"/>
                <a:sym typeface="+mn-lt"/>
              </a:rPr>
              <a:t>独特的音质</a:t>
            </a:r>
          </a:p>
        </p:txBody>
      </p:sp>
      <p:grpSp>
        <p:nvGrpSpPr>
          <p:cNvPr id="3" name="组合 2">
            <a:extLst>
              <a:ext uri="{FF2B5EF4-FFF2-40B4-BE49-F238E27FC236}">
                <a16:creationId xmlns:a16="http://schemas.microsoft.com/office/drawing/2014/main" xmlns="" id="{786095E3-3DDC-4BDF-A4EB-830C5049BD9F}"/>
              </a:ext>
            </a:extLst>
          </p:cNvPr>
          <p:cNvGrpSpPr/>
          <p:nvPr/>
        </p:nvGrpSpPr>
        <p:grpSpPr>
          <a:xfrm>
            <a:off x="4483098" y="1010500"/>
            <a:ext cx="8902702" cy="5099448"/>
            <a:chOff x="4724398" y="1133239"/>
            <a:chExt cx="8633754" cy="4945395"/>
          </a:xfrm>
        </p:grpSpPr>
        <p:grpSp>
          <p:nvGrpSpPr>
            <p:cNvPr id="25" name="Group 9">
              <a:extLst>
                <a:ext uri="{FF2B5EF4-FFF2-40B4-BE49-F238E27FC236}">
                  <a16:creationId xmlns:a16="http://schemas.microsoft.com/office/drawing/2014/main" xmlns="" id="{26568790-3F95-4F68-A05D-3F95120B044D}"/>
                </a:ext>
              </a:extLst>
            </p:cNvPr>
            <p:cNvGrpSpPr/>
            <p:nvPr/>
          </p:nvGrpSpPr>
          <p:grpSpPr>
            <a:xfrm>
              <a:off x="4724398" y="1133239"/>
              <a:ext cx="8633754" cy="4945395"/>
              <a:chOff x="2007319" y="1438225"/>
              <a:chExt cx="8493750" cy="4865200"/>
            </a:xfrm>
          </p:grpSpPr>
          <p:sp>
            <p:nvSpPr>
              <p:cNvPr id="26" name="Freeform 10">
                <a:extLst>
                  <a:ext uri="{FF2B5EF4-FFF2-40B4-BE49-F238E27FC236}">
                    <a16:creationId xmlns:a16="http://schemas.microsoft.com/office/drawing/2014/main" xmlns="" id="{6EB87C10-1E70-4DA8-89B6-6661DE67FD7D}"/>
                  </a:ext>
                </a:extLst>
              </p:cNvPr>
              <p:cNvSpPr>
                <a:spLocks/>
              </p:cNvSpPr>
              <p:nvPr/>
            </p:nvSpPr>
            <p:spPr bwMode="auto">
              <a:xfrm>
                <a:off x="2007319" y="6114624"/>
                <a:ext cx="4278332" cy="188801"/>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 xmlns:a14="http://schemas.microsoft.com/office/drawing/2010/main" xmlns:lc="http://schemas.openxmlformats.org/drawingml/2006/lockedCanva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cs typeface="+mn-ea"/>
                  <a:sym typeface="+mn-lt"/>
                </a:endParaRPr>
              </a:p>
            </p:txBody>
          </p:sp>
          <p:sp>
            <p:nvSpPr>
              <p:cNvPr id="27" name="Freeform 11">
                <a:extLst>
                  <a:ext uri="{FF2B5EF4-FFF2-40B4-BE49-F238E27FC236}">
                    <a16:creationId xmlns:a16="http://schemas.microsoft.com/office/drawing/2014/main" xmlns="" id="{7A062452-AF9F-4C9E-B7ED-E7D35C74ABD5}"/>
                  </a:ext>
                </a:extLst>
              </p:cNvPr>
              <p:cNvSpPr>
                <a:spLocks/>
              </p:cNvSpPr>
              <p:nvPr/>
            </p:nvSpPr>
            <p:spPr bwMode="auto">
              <a:xfrm>
                <a:off x="6222734" y="6114624"/>
                <a:ext cx="4278332" cy="188801"/>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 xmlns:a14="http://schemas.microsoft.com/office/drawing/2010/main" xmlns:lc="http://schemas.openxmlformats.org/drawingml/2006/lockedCanva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cs typeface="+mn-ea"/>
                  <a:sym typeface="+mn-lt"/>
                </a:endParaRPr>
              </a:p>
            </p:txBody>
          </p:sp>
          <p:sp>
            <p:nvSpPr>
              <p:cNvPr id="28" name="Freeform 12">
                <a:extLst>
                  <a:ext uri="{FF2B5EF4-FFF2-40B4-BE49-F238E27FC236}">
                    <a16:creationId xmlns:a16="http://schemas.microsoft.com/office/drawing/2014/main" xmlns="" id="{FBD9F1E2-007B-4610-9086-D1BD640F0B2A}"/>
                  </a:ext>
                </a:extLst>
              </p:cNvPr>
              <p:cNvSpPr>
                <a:spLocks/>
              </p:cNvSpPr>
              <p:nvPr/>
            </p:nvSpPr>
            <p:spPr bwMode="auto">
              <a:xfrm>
                <a:off x="2868793" y="1438225"/>
                <a:ext cx="6838561" cy="4666717"/>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ysClr val="windowText" lastClr="000000">
                  <a:lumMod val="85000"/>
                  <a:lumOff val="15000"/>
                </a:sysClr>
              </a:solidFill>
              <a:ln w="31750">
                <a:solidFill>
                  <a:sysClr val="window" lastClr="FFFFFF">
                    <a:lumMod val="75000"/>
                  </a:sysClr>
                </a:solidFill>
              </a:ln>
              <a:extLst>
                <a:ext uri="{91240B29-F687-4f45-9708-019B960494DF}">
                  <a14:hiddenLine xmlns="" xmlns:a14="http://schemas.microsoft.com/office/drawing/2010/main" xmlns:lc="http://schemas.openxmlformats.org/drawingml/2006/lockedCanva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cs typeface="+mn-ea"/>
                  <a:sym typeface="+mn-lt"/>
                </a:endParaRPr>
              </a:p>
            </p:txBody>
          </p:sp>
          <p:sp>
            <p:nvSpPr>
              <p:cNvPr id="29" name="Rectangle 13">
                <a:extLst>
                  <a:ext uri="{FF2B5EF4-FFF2-40B4-BE49-F238E27FC236}">
                    <a16:creationId xmlns:a16="http://schemas.microsoft.com/office/drawing/2014/main" xmlns="" id="{F105B675-920F-4091-B753-51A937F1B4A4}"/>
                  </a:ext>
                </a:extLst>
              </p:cNvPr>
              <p:cNvSpPr>
                <a:spLocks noChangeArrowheads="1"/>
              </p:cNvSpPr>
              <p:nvPr/>
            </p:nvSpPr>
            <p:spPr bwMode="auto">
              <a:xfrm>
                <a:off x="2007320" y="6037169"/>
                <a:ext cx="8493749" cy="154911"/>
              </a:xfrm>
              <a:prstGeom prst="rect">
                <a:avLst/>
              </a:prstGeom>
              <a:solidFill>
                <a:sysClr val="window" lastClr="FFFFFF">
                  <a:lumMod val="95000"/>
                </a:sysClr>
              </a:solidFill>
              <a:ln>
                <a:noFill/>
              </a:ln>
              <a:extLst>
                <a:ext uri="{91240B29-F687-4f45-9708-019B960494DF}">
                  <a14:hiddenLine xmlns="" xmlns:a14="http://schemas.microsoft.com/office/drawing/2010/main" xmlns:lc="http://schemas.openxmlformats.org/drawingml/2006/lockedCanva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prstClr val="black"/>
                  </a:solidFill>
                  <a:effectLst/>
                  <a:uLnTx/>
                  <a:uFillTx/>
                  <a:cs typeface="+mn-ea"/>
                  <a:sym typeface="+mn-lt"/>
                </a:endParaRPr>
              </a:p>
            </p:txBody>
          </p:sp>
          <p:sp>
            <p:nvSpPr>
              <p:cNvPr id="30" name="Freeform 14">
                <a:extLst>
                  <a:ext uri="{FF2B5EF4-FFF2-40B4-BE49-F238E27FC236}">
                    <a16:creationId xmlns:a16="http://schemas.microsoft.com/office/drawing/2014/main" xmlns="" id="{A7465201-A6B4-4243-9B4D-0AA239A2063F}"/>
                  </a:ext>
                </a:extLst>
              </p:cNvPr>
              <p:cNvSpPr>
                <a:spLocks/>
              </p:cNvSpPr>
              <p:nvPr/>
            </p:nvSpPr>
            <p:spPr bwMode="auto">
              <a:xfrm>
                <a:off x="5641962" y="6037170"/>
                <a:ext cx="1219614" cy="87138"/>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 xmlns:a14="http://schemas.microsoft.com/office/drawing/2010/main" xmlns:lc="http://schemas.openxmlformats.org/drawingml/2006/lockedCanva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cs typeface="+mn-ea"/>
                  <a:sym typeface="+mn-lt"/>
                </a:endParaRPr>
              </a:p>
            </p:txBody>
          </p:sp>
          <p:sp>
            <p:nvSpPr>
              <p:cNvPr id="31" name="Rectangle 15">
                <a:extLst>
                  <a:ext uri="{FF2B5EF4-FFF2-40B4-BE49-F238E27FC236}">
                    <a16:creationId xmlns:a16="http://schemas.microsoft.com/office/drawing/2014/main" xmlns="" id="{88CBE344-6482-4C6B-BEE4-5993E389689A}"/>
                  </a:ext>
                </a:extLst>
              </p:cNvPr>
              <p:cNvSpPr>
                <a:spLocks noChangeArrowheads="1"/>
              </p:cNvSpPr>
              <p:nvPr/>
            </p:nvSpPr>
            <p:spPr bwMode="auto">
              <a:xfrm>
                <a:off x="3096260" y="1733528"/>
                <a:ext cx="6383621" cy="4032549"/>
              </a:xfrm>
              <a:prstGeom prst="rect">
                <a:avLst/>
              </a:prstGeom>
              <a:solidFill>
                <a:sysClr val="window" lastClr="FFFFFF">
                  <a:lumMod val="95000"/>
                </a:sysClr>
              </a:solidFill>
              <a:ln>
                <a:noFill/>
              </a:ln>
              <a:extLst>
                <a:ext uri="{91240B29-F687-4f45-9708-019B960494DF}">
                  <a14:hiddenLine xmlns="" xmlns:a14="http://schemas.microsoft.com/office/drawing/2010/main" xmlns:lc="http://schemas.openxmlformats.org/drawingml/2006/lockedCanva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cs typeface="+mn-ea"/>
                  <a:sym typeface="+mn-lt"/>
                </a:endParaRPr>
              </a:p>
            </p:txBody>
          </p:sp>
          <p:sp>
            <p:nvSpPr>
              <p:cNvPr id="32" name="Oval 16">
                <a:extLst>
                  <a:ext uri="{FF2B5EF4-FFF2-40B4-BE49-F238E27FC236}">
                    <a16:creationId xmlns:a16="http://schemas.microsoft.com/office/drawing/2014/main" xmlns="" id="{0459D59E-02A9-416A-AE53-FD820FDBCE6D}"/>
                  </a:ext>
                </a:extLst>
              </p:cNvPr>
              <p:cNvSpPr/>
              <p:nvPr/>
            </p:nvSpPr>
            <p:spPr>
              <a:xfrm>
                <a:off x="6251777" y="1546335"/>
                <a:ext cx="79086" cy="79086"/>
              </a:xfrm>
              <a:prstGeom prst="ellipse">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cs typeface="+mn-ea"/>
                  <a:sym typeface="+mn-lt"/>
                </a:endParaRPr>
              </a:p>
            </p:txBody>
          </p:sp>
        </p:grpSp>
        <p:pic>
          <p:nvPicPr>
            <p:cNvPr id="33" name="图片占位符 3" descr="图片包含 户外, 网球, 球拍, 建筑物&#10;&#10;已生成极高可信度的说明">
              <a:extLst>
                <a:ext uri="{FF2B5EF4-FFF2-40B4-BE49-F238E27FC236}">
                  <a16:creationId xmlns:a16="http://schemas.microsoft.com/office/drawing/2014/main" xmlns="" id="{509D9F3E-F582-40F7-982E-53F7A7CEF2C2}"/>
                </a:ext>
              </a:extLst>
            </p:cNvPr>
            <p:cNvPicPr>
              <a:picLocks noChangeAspect="1"/>
            </p:cNvPicPr>
            <p:nvPr/>
          </p:nvPicPr>
          <p:blipFill>
            <a:blip r:embed="rId2" cstate="email">
              <a:extLst>
                <a:ext uri="{28A0092B-C50C-407E-A947-70E740481C1C}">
                  <a14:useLocalDpi xmlns:a14="http://schemas.microsoft.com/office/drawing/2010/main"/>
                </a:ext>
              </a:extLst>
            </a:blip>
            <a:srcRect t="2691" b="2691"/>
            <a:stretch>
              <a:fillRect/>
            </a:stretch>
          </p:blipFill>
          <p:spPr>
            <a:xfrm flipH="1">
              <a:off x="5831288" y="1433410"/>
              <a:ext cx="6488843" cy="4099019"/>
            </a:xfrm>
            <a:custGeom>
              <a:avLst/>
              <a:gdLst>
                <a:gd name="connsiteX0" fmla="*/ 0 w 6488843"/>
                <a:gd name="connsiteY0" fmla="*/ 0 h 4099019"/>
                <a:gd name="connsiteX1" fmla="*/ 6488843 w 6488843"/>
                <a:gd name="connsiteY1" fmla="*/ 0 h 4099019"/>
                <a:gd name="connsiteX2" fmla="*/ 6488843 w 6488843"/>
                <a:gd name="connsiteY2" fmla="*/ 4099019 h 4099019"/>
                <a:gd name="connsiteX3" fmla="*/ 0 w 6488843"/>
                <a:gd name="connsiteY3" fmla="*/ 4099019 h 4099019"/>
              </a:gdLst>
              <a:ahLst/>
              <a:cxnLst>
                <a:cxn ang="0">
                  <a:pos x="connsiteX0" y="connsiteY0"/>
                </a:cxn>
                <a:cxn ang="0">
                  <a:pos x="connsiteX1" y="connsiteY1"/>
                </a:cxn>
                <a:cxn ang="0">
                  <a:pos x="connsiteX2" y="connsiteY2"/>
                </a:cxn>
                <a:cxn ang="0">
                  <a:pos x="connsiteX3" y="connsiteY3"/>
                </a:cxn>
              </a:cxnLst>
              <a:rect l="l" t="t" r="r" b="b"/>
              <a:pathLst>
                <a:path w="6488843" h="4099019">
                  <a:moveTo>
                    <a:pt x="0" y="0"/>
                  </a:moveTo>
                  <a:lnTo>
                    <a:pt x="6488843" y="0"/>
                  </a:lnTo>
                  <a:lnTo>
                    <a:pt x="6488843" y="4099019"/>
                  </a:lnTo>
                  <a:lnTo>
                    <a:pt x="0" y="4099019"/>
                  </a:lnTo>
                  <a:close/>
                </a:path>
              </a:pathLst>
            </a:custGeom>
          </p:spPr>
        </p:pic>
      </p:grpSp>
      <p:sp>
        <p:nvSpPr>
          <p:cNvPr id="34" name="矩形 33">
            <a:extLst>
              <a:ext uri="{FF2B5EF4-FFF2-40B4-BE49-F238E27FC236}">
                <a16:creationId xmlns:a16="http://schemas.microsoft.com/office/drawing/2014/main" xmlns="" id="{609A21D3-1320-4CB0-927E-BA2E135E2641}"/>
              </a:ext>
            </a:extLst>
          </p:cNvPr>
          <p:cNvSpPr/>
          <p:nvPr/>
        </p:nvSpPr>
        <p:spPr>
          <a:xfrm>
            <a:off x="1024213" y="5603269"/>
            <a:ext cx="1193800" cy="36000"/>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Tree>
    <p:extLst>
      <p:ext uri="{BB962C8B-B14F-4D97-AF65-F5344CB8AC3E}">
        <p14:creationId xmlns:p14="http://schemas.microsoft.com/office/powerpoint/2010/main" val="1370682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占位符 5" descr="图片包含 人员, 天空, 户外, 服装&#10;&#10;已生成极高可信度的说明">
            <a:extLst>
              <a:ext uri="{FF2B5EF4-FFF2-40B4-BE49-F238E27FC236}">
                <a16:creationId xmlns:a16="http://schemas.microsoft.com/office/drawing/2014/main" xmlns="" id="{9FDB1282-6210-4063-BCA6-0F6F6E27A78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14714" t="10115" r="38850"/>
          <a:stretch/>
        </p:blipFill>
        <p:spPr>
          <a:xfrm>
            <a:off x="6464300" y="558800"/>
            <a:ext cx="2565400" cy="4965700"/>
          </a:xfrm>
          <a:prstGeom prst="rect">
            <a:avLst/>
          </a:prstGeom>
        </p:spPr>
      </p:pic>
      <p:pic>
        <p:nvPicPr>
          <p:cNvPr id="54" name="图片 53" descr="图片包含 人员, 妇女, 就坐, 地面&#10;&#10;已生成极高可信度的说明">
            <a:extLst>
              <a:ext uri="{FF2B5EF4-FFF2-40B4-BE49-F238E27FC236}">
                <a16:creationId xmlns:a16="http://schemas.microsoft.com/office/drawing/2014/main" xmlns="" id="{05E74172-5656-444A-8CA4-A21616ED062D}"/>
              </a:ext>
            </a:extLst>
          </p:cNvPr>
          <p:cNvPicPr>
            <a:picLocks noChangeAspect="1"/>
          </p:cNvPicPr>
          <p:nvPr/>
        </p:nvPicPr>
        <p:blipFill>
          <a:blip r:embed="rId3" cstate="email">
            <a:extLst>
              <a:ext uri="{28A0092B-C50C-407E-A947-70E740481C1C}">
                <a14:useLocalDpi xmlns:a14="http://schemas.microsoft.com/office/drawing/2010/main"/>
              </a:ext>
            </a:extLst>
          </a:blip>
          <a:srcRect l="8379" t="8460" r="21097" b="697"/>
          <a:stretch>
            <a:fillRect/>
          </a:stretch>
        </p:blipFill>
        <p:spPr>
          <a:xfrm>
            <a:off x="3594100" y="558800"/>
            <a:ext cx="2565400" cy="4965700"/>
          </a:xfrm>
          <a:custGeom>
            <a:avLst/>
            <a:gdLst>
              <a:gd name="connsiteX0" fmla="*/ 0 w 2565400"/>
              <a:gd name="connsiteY0" fmla="*/ 0 h 4965700"/>
              <a:gd name="connsiteX1" fmla="*/ 2565400 w 2565400"/>
              <a:gd name="connsiteY1" fmla="*/ 0 h 4965700"/>
              <a:gd name="connsiteX2" fmla="*/ 2565400 w 2565400"/>
              <a:gd name="connsiteY2" fmla="*/ 4965700 h 4965700"/>
              <a:gd name="connsiteX3" fmla="*/ 0 w 2565400"/>
              <a:gd name="connsiteY3" fmla="*/ 4965700 h 4965700"/>
            </a:gdLst>
            <a:ahLst/>
            <a:cxnLst>
              <a:cxn ang="0">
                <a:pos x="connsiteX0" y="connsiteY0"/>
              </a:cxn>
              <a:cxn ang="0">
                <a:pos x="connsiteX1" y="connsiteY1"/>
              </a:cxn>
              <a:cxn ang="0">
                <a:pos x="connsiteX2" y="connsiteY2"/>
              </a:cxn>
              <a:cxn ang="0">
                <a:pos x="connsiteX3" y="connsiteY3"/>
              </a:cxn>
            </a:cxnLst>
            <a:rect l="l" t="t" r="r" b="b"/>
            <a:pathLst>
              <a:path w="2565400" h="4965700">
                <a:moveTo>
                  <a:pt x="0" y="0"/>
                </a:moveTo>
                <a:lnTo>
                  <a:pt x="2565400" y="0"/>
                </a:lnTo>
                <a:lnTo>
                  <a:pt x="2565400" y="4965700"/>
                </a:lnTo>
                <a:lnTo>
                  <a:pt x="0" y="4965700"/>
                </a:lnTo>
                <a:close/>
              </a:path>
            </a:pathLst>
          </a:custGeom>
        </p:spPr>
      </p:pic>
      <p:sp>
        <p:nvSpPr>
          <p:cNvPr id="10" name="矩形 9">
            <a:extLst>
              <a:ext uri="{FF2B5EF4-FFF2-40B4-BE49-F238E27FC236}">
                <a16:creationId xmlns:a16="http://schemas.microsoft.com/office/drawing/2014/main" xmlns="" id="{EBA6E7BD-8910-40BF-A292-2408A4668723}"/>
              </a:ext>
            </a:extLst>
          </p:cNvPr>
          <p:cNvSpPr/>
          <p:nvPr/>
        </p:nvSpPr>
        <p:spPr>
          <a:xfrm>
            <a:off x="311180" y="2877374"/>
            <a:ext cx="2476412" cy="1924501"/>
          </a:xfrm>
          <a:prstGeom prst="rect">
            <a:avLst/>
          </a:prstGeom>
        </p:spPr>
        <p:txBody>
          <a:bodyPr wrap="square">
            <a:spAutoFit/>
          </a:bodyPr>
          <a:lstStyle/>
          <a:p>
            <a:pP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endParaRPr lang="en-US" altLang="zh-CN" sz="1200" dirty="0">
              <a:cs typeface="+mn-ea"/>
              <a:sym typeface="+mn-lt"/>
            </a:endParaRPr>
          </a:p>
          <a:p>
            <a:pPr>
              <a:lnSpc>
                <a:spcPct val="120000"/>
              </a:lnSpc>
              <a:spcAft>
                <a:spcPts val="600"/>
              </a:spcAft>
            </a:pPr>
            <a:r>
              <a:rPr lang="zh-CN" altLang="en-US" sz="1200" dirty="0">
                <a:cs typeface="+mn-ea"/>
                <a:sym typeface="+mn-lt"/>
              </a:rPr>
              <a:t>利用贴近耳朵的扬声器将其转化成可以听到的音波。耳机一般是与媒体播放器可分离的，利用一个插头连接。</a:t>
            </a:r>
          </a:p>
        </p:txBody>
      </p:sp>
      <p:sp>
        <p:nvSpPr>
          <p:cNvPr id="11" name="矩形 10">
            <a:extLst>
              <a:ext uri="{FF2B5EF4-FFF2-40B4-BE49-F238E27FC236}">
                <a16:creationId xmlns:a16="http://schemas.microsoft.com/office/drawing/2014/main" xmlns="" id="{BEEA8F11-6322-426F-9036-4F7EC3E50C54}"/>
              </a:ext>
            </a:extLst>
          </p:cNvPr>
          <p:cNvSpPr/>
          <p:nvPr/>
        </p:nvSpPr>
        <p:spPr>
          <a:xfrm>
            <a:off x="292100" y="1935819"/>
            <a:ext cx="2811173" cy="800219"/>
          </a:xfrm>
          <a:prstGeom prst="rect">
            <a:avLst/>
          </a:prstGeom>
        </p:spPr>
        <p:txBody>
          <a:bodyPr wrap="square">
            <a:spAutoFit/>
          </a:bodyPr>
          <a:lstStyle/>
          <a:p>
            <a:pPr lvl="0" defTabSz="412750" hangingPunct="0"/>
            <a:r>
              <a:rPr lang="zh-CN" altLang="en-US" sz="1400" kern="0" dirty="0">
                <a:solidFill>
                  <a:schemeClr val="bg2">
                    <a:lumMod val="10000"/>
                  </a:schemeClr>
                </a:solidFill>
                <a:cs typeface="+mn-ea"/>
                <a:sym typeface="+mn-lt"/>
              </a:rPr>
              <a:t>每一款耳机都有</a:t>
            </a:r>
          </a:p>
          <a:p>
            <a:pPr lvl="0" defTabSz="412750" hangingPunct="0"/>
            <a:r>
              <a:rPr lang="zh-CN" altLang="en-US" sz="3200" b="1" kern="0" dirty="0">
                <a:solidFill>
                  <a:schemeClr val="bg2">
                    <a:lumMod val="10000"/>
                  </a:schemeClr>
                </a:solidFill>
                <a:cs typeface="+mn-ea"/>
                <a:sym typeface="+mn-lt"/>
              </a:rPr>
              <a:t>独特的音质</a:t>
            </a:r>
          </a:p>
        </p:txBody>
      </p:sp>
      <p:sp>
        <p:nvSpPr>
          <p:cNvPr id="43" name="Rectangle 17">
            <a:extLst>
              <a:ext uri="{FF2B5EF4-FFF2-40B4-BE49-F238E27FC236}">
                <a16:creationId xmlns:a16="http://schemas.microsoft.com/office/drawing/2014/main" xmlns="" id="{83875EAA-730F-48BB-AD46-DE8CB544C9F6}"/>
              </a:ext>
            </a:extLst>
          </p:cNvPr>
          <p:cNvSpPr/>
          <p:nvPr/>
        </p:nvSpPr>
        <p:spPr>
          <a:xfrm>
            <a:off x="4348450" y="5615386"/>
            <a:ext cx="1056700" cy="307777"/>
          </a:xfrm>
          <a:prstGeom prst="rect">
            <a:avLst/>
          </a:prstGeom>
        </p:spPr>
        <p:txBody>
          <a:bodyPr wrap="none">
            <a:spAutoFit/>
          </a:bodyPr>
          <a:lstStyle/>
          <a:p>
            <a:pPr algn="ctr"/>
            <a:r>
              <a:rPr lang="zh-CN" altLang="en-US" sz="1400" b="1" spc="300" dirty="0">
                <a:solidFill>
                  <a:srgbClr val="111111"/>
                </a:solidFill>
                <a:cs typeface="+mn-ea"/>
                <a:sym typeface="+mn-lt"/>
              </a:rPr>
              <a:t>史丹尼斯</a:t>
            </a:r>
            <a:endParaRPr lang="id-ID" sz="1400" b="1" spc="300" dirty="0">
              <a:solidFill>
                <a:prstClr val="black"/>
              </a:solidFill>
              <a:cs typeface="+mn-ea"/>
              <a:sym typeface="+mn-lt"/>
            </a:endParaRPr>
          </a:p>
        </p:txBody>
      </p:sp>
      <p:sp>
        <p:nvSpPr>
          <p:cNvPr id="44" name="Rectangle 18">
            <a:extLst>
              <a:ext uri="{FF2B5EF4-FFF2-40B4-BE49-F238E27FC236}">
                <a16:creationId xmlns:a16="http://schemas.microsoft.com/office/drawing/2014/main" xmlns="" id="{1174CE46-511B-4C44-8A4E-F8E03B36417A}"/>
              </a:ext>
            </a:extLst>
          </p:cNvPr>
          <p:cNvSpPr/>
          <p:nvPr/>
        </p:nvSpPr>
        <p:spPr>
          <a:xfrm>
            <a:off x="3733628" y="5846678"/>
            <a:ext cx="2286344" cy="487313"/>
          </a:xfrm>
          <a:prstGeom prst="rect">
            <a:avLst/>
          </a:prstGeom>
        </p:spPr>
        <p:txBody>
          <a:bodyPr wrap="square">
            <a:spAutoFit/>
          </a:bodyPr>
          <a:lstStyle/>
          <a:p>
            <a:pPr algn="ctr">
              <a:spcAft>
                <a:spcPts val="200"/>
              </a:spcAft>
            </a:pPr>
            <a:r>
              <a:rPr lang="zh-CN" altLang="en-US" sz="1200" dirty="0">
                <a:cs typeface="+mn-ea"/>
                <a:sym typeface="+mn-lt"/>
              </a:rPr>
              <a:t>资深培训师和策划师</a:t>
            </a:r>
            <a:endParaRPr lang="en-US" altLang="zh-CN" sz="1200" dirty="0">
              <a:cs typeface="+mn-ea"/>
              <a:sym typeface="+mn-lt"/>
            </a:endParaRPr>
          </a:p>
          <a:p>
            <a:pPr algn="ctr">
              <a:spcAft>
                <a:spcPts val="200"/>
              </a:spcAft>
            </a:pPr>
            <a:r>
              <a:rPr lang="en-US" altLang="zh-CN" sz="1200" dirty="0">
                <a:cs typeface="+mn-ea"/>
                <a:sym typeface="+mn-lt"/>
              </a:rPr>
              <a:t>10</a:t>
            </a:r>
            <a:r>
              <a:rPr lang="zh-CN" altLang="en-US" sz="1200" dirty="0">
                <a:cs typeface="+mn-ea"/>
                <a:sym typeface="+mn-lt"/>
              </a:rPr>
              <a:t>年演示设计经验</a:t>
            </a:r>
            <a:endParaRPr lang="id-ID" sz="1200" dirty="0">
              <a:cs typeface="+mn-ea"/>
              <a:sym typeface="+mn-lt"/>
            </a:endParaRPr>
          </a:p>
        </p:txBody>
      </p:sp>
      <p:sp>
        <p:nvSpPr>
          <p:cNvPr id="45" name="Rectangle 19">
            <a:extLst>
              <a:ext uri="{FF2B5EF4-FFF2-40B4-BE49-F238E27FC236}">
                <a16:creationId xmlns:a16="http://schemas.microsoft.com/office/drawing/2014/main" xmlns="" id="{B6AEC444-B2E4-4C23-A9FD-947ED631D959}"/>
              </a:ext>
            </a:extLst>
          </p:cNvPr>
          <p:cNvSpPr/>
          <p:nvPr/>
        </p:nvSpPr>
        <p:spPr>
          <a:xfrm>
            <a:off x="7218650" y="5585068"/>
            <a:ext cx="1056700" cy="307777"/>
          </a:xfrm>
          <a:prstGeom prst="rect">
            <a:avLst/>
          </a:prstGeom>
        </p:spPr>
        <p:txBody>
          <a:bodyPr wrap="none">
            <a:spAutoFit/>
          </a:bodyPr>
          <a:lstStyle/>
          <a:p>
            <a:pPr algn="ctr"/>
            <a:r>
              <a:rPr lang="zh-CN" altLang="en-US" sz="1400" b="1" spc="300" dirty="0">
                <a:solidFill>
                  <a:srgbClr val="111111"/>
                </a:solidFill>
                <a:cs typeface="+mn-ea"/>
                <a:sym typeface="+mn-lt"/>
              </a:rPr>
              <a:t>史丹尼斯</a:t>
            </a:r>
            <a:endParaRPr lang="id-ID" altLang="zh-CN" sz="1400" b="1" spc="300" dirty="0">
              <a:solidFill>
                <a:prstClr val="black"/>
              </a:solidFill>
              <a:cs typeface="+mn-ea"/>
              <a:sym typeface="+mn-lt"/>
            </a:endParaRPr>
          </a:p>
        </p:txBody>
      </p:sp>
      <p:sp>
        <p:nvSpPr>
          <p:cNvPr id="47" name="Rectangle 21">
            <a:extLst>
              <a:ext uri="{FF2B5EF4-FFF2-40B4-BE49-F238E27FC236}">
                <a16:creationId xmlns:a16="http://schemas.microsoft.com/office/drawing/2014/main" xmlns="" id="{AEC98858-3703-4A10-B703-5793B2369B8D}"/>
              </a:ext>
            </a:extLst>
          </p:cNvPr>
          <p:cNvSpPr/>
          <p:nvPr/>
        </p:nvSpPr>
        <p:spPr>
          <a:xfrm>
            <a:off x="10087478" y="5609703"/>
            <a:ext cx="1056700" cy="307777"/>
          </a:xfrm>
          <a:prstGeom prst="rect">
            <a:avLst/>
          </a:prstGeom>
        </p:spPr>
        <p:txBody>
          <a:bodyPr wrap="none">
            <a:spAutoFit/>
          </a:bodyPr>
          <a:lstStyle/>
          <a:p>
            <a:pPr algn="ctr"/>
            <a:r>
              <a:rPr lang="zh-CN" altLang="en-US" sz="1400" b="1" spc="300" dirty="0">
                <a:solidFill>
                  <a:srgbClr val="111111"/>
                </a:solidFill>
                <a:cs typeface="+mn-ea"/>
                <a:sym typeface="+mn-lt"/>
              </a:rPr>
              <a:t>史丹尼斯</a:t>
            </a:r>
            <a:endParaRPr lang="id-ID" altLang="zh-CN" sz="1400" b="1" spc="300" dirty="0">
              <a:solidFill>
                <a:prstClr val="black"/>
              </a:solidFill>
              <a:cs typeface="+mn-ea"/>
              <a:sym typeface="+mn-lt"/>
            </a:endParaRPr>
          </a:p>
        </p:txBody>
      </p:sp>
      <p:pic>
        <p:nvPicPr>
          <p:cNvPr id="51" name="图片占位符 9" descr="图片包含 人员, 墙壁, 妇女, 建筑物&#10;&#10;已生成极高可信度的说明">
            <a:extLst>
              <a:ext uri="{FF2B5EF4-FFF2-40B4-BE49-F238E27FC236}">
                <a16:creationId xmlns:a16="http://schemas.microsoft.com/office/drawing/2014/main" xmlns="" id="{9EBE321C-0AA8-47D3-A2DE-7A213600BF4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19583" r="46099"/>
          <a:stretch/>
        </p:blipFill>
        <p:spPr>
          <a:xfrm flipH="1">
            <a:off x="9333128" y="558800"/>
            <a:ext cx="2565400" cy="4965700"/>
          </a:xfrm>
          <a:prstGeom prst="rect">
            <a:avLst/>
          </a:prstGeom>
        </p:spPr>
      </p:pic>
      <p:sp>
        <p:nvSpPr>
          <p:cNvPr id="52" name="Rectangle 18">
            <a:extLst>
              <a:ext uri="{FF2B5EF4-FFF2-40B4-BE49-F238E27FC236}">
                <a16:creationId xmlns:a16="http://schemas.microsoft.com/office/drawing/2014/main" xmlns="" id="{9AB159E7-1453-43DC-8420-384CD5111C97}"/>
              </a:ext>
            </a:extLst>
          </p:cNvPr>
          <p:cNvSpPr/>
          <p:nvPr/>
        </p:nvSpPr>
        <p:spPr>
          <a:xfrm>
            <a:off x="6603828" y="5846678"/>
            <a:ext cx="2286344" cy="487313"/>
          </a:xfrm>
          <a:prstGeom prst="rect">
            <a:avLst/>
          </a:prstGeom>
        </p:spPr>
        <p:txBody>
          <a:bodyPr wrap="square">
            <a:spAutoFit/>
          </a:bodyPr>
          <a:lstStyle/>
          <a:p>
            <a:pPr algn="ctr">
              <a:spcAft>
                <a:spcPts val="200"/>
              </a:spcAft>
            </a:pPr>
            <a:r>
              <a:rPr lang="zh-CN" altLang="en-US" sz="1200" dirty="0">
                <a:cs typeface="+mn-ea"/>
                <a:sym typeface="+mn-lt"/>
              </a:rPr>
              <a:t>资深培训师和策划师</a:t>
            </a:r>
            <a:endParaRPr lang="en-US" altLang="zh-CN" sz="1200" dirty="0">
              <a:cs typeface="+mn-ea"/>
              <a:sym typeface="+mn-lt"/>
            </a:endParaRPr>
          </a:p>
          <a:p>
            <a:pPr algn="ctr">
              <a:spcAft>
                <a:spcPts val="200"/>
              </a:spcAft>
            </a:pPr>
            <a:r>
              <a:rPr lang="en-US" altLang="zh-CN" sz="1200" dirty="0">
                <a:cs typeface="+mn-ea"/>
                <a:sym typeface="+mn-lt"/>
              </a:rPr>
              <a:t>10</a:t>
            </a:r>
            <a:r>
              <a:rPr lang="zh-CN" altLang="en-US" sz="1200" dirty="0">
                <a:cs typeface="+mn-ea"/>
                <a:sym typeface="+mn-lt"/>
              </a:rPr>
              <a:t>年演示设计经验</a:t>
            </a:r>
            <a:endParaRPr lang="id-ID" sz="1200" dirty="0">
              <a:cs typeface="+mn-ea"/>
              <a:sym typeface="+mn-lt"/>
            </a:endParaRPr>
          </a:p>
        </p:txBody>
      </p:sp>
      <p:sp>
        <p:nvSpPr>
          <p:cNvPr id="53" name="Rectangle 18">
            <a:extLst>
              <a:ext uri="{FF2B5EF4-FFF2-40B4-BE49-F238E27FC236}">
                <a16:creationId xmlns:a16="http://schemas.microsoft.com/office/drawing/2014/main" xmlns="" id="{6A359B79-AA69-412D-9018-22F635344A2F}"/>
              </a:ext>
            </a:extLst>
          </p:cNvPr>
          <p:cNvSpPr/>
          <p:nvPr/>
        </p:nvSpPr>
        <p:spPr>
          <a:xfrm>
            <a:off x="9472656" y="5846678"/>
            <a:ext cx="2286344" cy="487313"/>
          </a:xfrm>
          <a:prstGeom prst="rect">
            <a:avLst/>
          </a:prstGeom>
        </p:spPr>
        <p:txBody>
          <a:bodyPr wrap="square">
            <a:spAutoFit/>
          </a:bodyPr>
          <a:lstStyle/>
          <a:p>
            <a:pPr algn="ctr">
              <a:spcAft>
                <a:spcPts val="200"/>
              </a:spcAft>
            </a:pPr>
            <a:r>
              <a:rPr lang="zh-CN" altLang="en-US" sz="1200" dirty="0">
                <a:cs typeface="+mn-ea"/>
                <a:sym typeface="+mn-lt"/>
              </a:rPr>
              <a:t>资深培训师和策划师</a:t>
            </a:r>
            <a:endParaRPr lang="en-US" altLang="zh-CN" sz="1200" dirty="0">
              <a:cs typeface="+mn-ea"/>
              <a:sym typeface="+mn-lt"/>
            </a:endParaRPr>
          </a:p>
          <a:p>
            <a:pPr algn="ctr">
              <a:spcAft>
                <a:spcPts val="200"/>
              </a:spcAft>
            </a:pPr>
            <a:r>
              <a:rPr lang="en-US" altLang="zh-CN" sz="1200" dirty="0">
                <a:cs typeface="+mn-ea"/>
                <a:sym typeface="+mn-lt"/>
              </a:rPr>
              <a:t>10</a:t>
            </a:r>
            <a:r>
              <a:rPr lang="zh-CN" altLang="en-US" sz="1200" dirty="0">
                <a:cs typeface="+mn-ea"/>
                <a:sym typeface="+mn-lt"/>
              </a:rPr>
              <a:t>年演示设计经验</a:t>
            </a:r>
            <a:endParaRPr lang="id-ID" sz="1200" dirty="0">
              <a:cs typeface="+mn-ea"/>
              <a:sym typeface="+mn-lt"/>
            </a:endParaRPr>
          </a:p>
        </p:txBody>
      </p:sp>
      <p:sp>
        <p:nvSpPr>
          <p:cNvPr id="56" name="矩形 55">
            <a:extLst>
              <a:ext uri="{FF2B5EF4-FFF2-40B4-BE49-F238E27FC236}">
                <a16:creationId xmlns:a16="http://schemas.microsoft.com/office/drawing/2014/main" xmlns="" id="{7670C9FA-5E6C-43CE-81E6-4E394E1AF076}"/>
              </a:ext>
            </a:extLst>
          </p:cNvPr>
          <p:cNvSpPr/>
          <p:nvPr/>
        </p:nvSpPr>
        <p:spPr>
          <a:xfrm>
            <a:off x="355586" y="5603269"/>
            <a:ext cx="1193800" cy="36000"/>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Tree>
    <p:extLst>
      <p:ext uri="{BB962C8B-B14F-4D97-AF65-F5344CB8AC3E}">
        <p14:creationId xmlns:p14="http://schemas.microsoft.com/office/powerpoint/2010/main" val="1788456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 to="" calcmode="lin" valueType="num">
                                      <p:cBhvr>
                                        <p:cTn id="7" dur="2000" fill="hold">
                                          <p:stCondLst>
                                            <p:cond delay="0"/>
                                          </p:stCondLst>
                                        </p:cTn>
                                        <p:tgtEl>
                                          <p:spTgt spid="54"/>
                                        </p:tgtEl>
                                        <p:attrNameLst>
                                          <p:attrName>ppt_y</p:attrName>
                                        </p:attrNameLst>
                                      </p:cBhvr>
                                      <p:tavLst>
                                        <p:tav tm="0" fmla="#ppt_y+(8/9)*(#ppt_y-(1+#ppt_h/2))*((1.5-1.5*$)^2-(1.5-1.5*$)^3)">
                                          <p:val>
                                            <p:strVal val="0"/>
                                          </p:val>
                                        </p:tav>
                                        <p:tav tm="100000">
                                          <p:val>
                                            <p:strVal val="1"/>
                                          </p:val>
                                        </p:tav>
                                      </p:tavLst>
                                    </p:anim>
                                  </p:childTnLst>
                                </p:cTn>
                              </p:par>
                              <p:par>
                                <p:cTn id="8" presetID="2" presetClass="entr" presetSubtype="4" fill="hold" nodeType="withEffect">
                                  <p:stCondLst>
                                    <p:cond delay="0"/>
                                  </p:stCondLst>
                                  <p:childTnLst>
                                    <p:set>
                                      <p:cBhvr>
                                        <p:cTn id="9" dur="1" fill="hold">
                                          <p:stCondLst>
                                            <p:cond delay="0"/>
                                          </p:stCondLst>
                                        </p:cTn>
                                        <p:tgtEl>
                                          <p:spTgt spid="51"/>
                                        </p:tgtEl>
                                        <p:attrNameLst>
                                          <p:attrName>style.visibility</p:attrName>
                                        </p:attrNameLst>
                                      </p:cBhvr>
                                      <p:to>
                                        <p:strVal val="visible"/>
                                      </p:to>
                                    </p:set>
                                    <p:anim to="" calcmode="lin" valueType="num">
                                      <p:cBhvr>
                                        <p:cTn id="10" dur="2000" fill="hold">
                                          <p:stCondLst>
                                            <p:cond delay="0"/>
                                          </p:stCondLst>
                                        </p:cTn>
                                        <p:tgtEl>
                                          <p:spTgt spid="51"/>
                                        </p:tgtEl>
                                        <p:attrNameLst>
                                          <p:attrName>ppt_y</p:attrName>
                                        </p:attrNameLst>
                                      </p:cBhvr>
                                      <p:tavLst>
                                        <p:tav tm="0" fmla="#ppt_y+(8/9)*(#ppt_y-(1+#ppt_h/2))*((1.5-1.5*$)^2-(1.5-1.5*$)^3)">
                                          <p:val>
                                            <p:strVal val="0"/>
                                          </p:val>
                                        </p:tav>
                                        <p:tav tm="100000">
                                          <p:val>
                                            <p:strVal val="1"/>
                                          </p:val>
                                        </p:tav>
                                      </p:tavLst>
                                    </p:anim>
                                  </p:childTnLst>
                                </p:cTn>
                              </p:par>
                              <p:par>
                                <p:cTn id="11" presetID="2" presetClass="entr" presetSubtype="4" fill="hold" nodeType="withEffect">
                                  <p:stCondLst>
                                    <p:cond delay="0"/>
                                  </p:stCondLst>
                                  <p:childTnLst>
                                    <p:set>
                                      <p:cBhvr>
                                        <p:cTn id="12" dur="1" fill="hold">
                                          <p:stCondLst>
                                            <p:cond delay="0"/>
                                          </p:stCondLst>
                                        </p:cTn>
                                        <p:tgtEl>
                                          <p:spTgt spid="55"/>
                                        </p:tgtEl>
                                        <p:attrNameLst>
                                          <p:attrName>style.visibility</p:attrName>
                                        </p:attrNameLst>
                                      </p:cBhvr>
                                      <p:to>
                                        <p:strVal val="visible"/>
                                      </p:to>
                                    </p:set>
                                    <p:anim to="" calcmode="lin" valueType="num">
                                      <p:cBhvr>
                                        <p:cTn id="13" dur="2000" fill="hold">
                                          <p:stCondLst>
                                            <p:cond delay="0"/>
                                          </p:stCondLst>
                                        </p:cTn>
                                        <p:tgtEl>
                                          <p:spTgt spid="55"/>
                                        </p:tgtEl>
                                        <p:attrNameLst>
                                          <p:attrName>ppt_y</p:attrName>
                                        </p:attrNameLst>
                                      </p:cBhvr>
                                      <p:tavLst>
                                        <p:tav tm="0" fmla="#ppt_y+(8/9)*(#ppt_y-(-#ppt_h/2))*((1.5-1.5*$)^2-(1.5-1.5*$)^3)">
                                          <p:val>
                                            <p:strVal val="0"/>
                                          </p:val>
                                        </p:tav>
                                        <p:tav tm="100000">
                                          <p:val>
                                            <p:strVal val="1"/>
                                          </p:val>
                                        </p:tav>
                                      </p:tavLst>
                                    </p:anim>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fade">
                                      <p:cBhvr>
                                        <p:cTn id="20" dur="500"/>
                                        <p:tgtEl>
                                          <p:spTgt spid="4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500"/>
                                        <p:tgtEl>
                                          <p:spTgt spid="4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7" grpId="0"/>
      <p:bldP spid="52" grpId="0"/>
      <p:bldP spid="5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EBA6E7BD-8910-40BF-A292-2408A4668723}"/>
              </a:ext>
            </a:extLst>
          </p:cNvPr>
          <p:cNvSpPr/>
          <p:nvPr/>
        </p:nvSpPr>
        <p:spPr>
          <a:xfrm>
            <a:off x="1024225" y="2877374"/>
            <a:ext cx="2476412" cy="1924501"/>
          </a:xfrm>
          <a:prstGeom prst="rect">
            <a:avLst/>
          </a:prstGeom>
        </p:spPr>
        <p:txBody>
          <a:bodyPr wrap="square">
            <a:spAutoFit/>
          </a:bodyPr>
          <a:lstStyle/>
          <a:p>
            <a:pP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endParaRPr lang="en-US" altLang="zh-CN" sz="1200" dirty="0">
              <a:cs typeface="+mn-ea"/>
              <a:sym typeface="+mn-lt"/>
            </a:endParaRPr>
          </a:p>
          <a:p>
            <a:pPr>
              <a:lnSpc>
                <a:spcPct val="120000"/>
              </a:lnSpc>
              <a:spcAft>
                <a:spcPts val="600"/>
              </a:spcAft>
            </a:pPr>
            <a:r>
              <a:rPr lang="zh-CN" altLang="en-US" sz="1200" dirty="0">
                <a:cs typeface="+mn-ea"/>
                <a:sym typeface="+mn-lt"/>
              </a:rPr>
              <a:t>利用贴近耳朵的扬声器将其转化成可以听到的音波。耳机一般是与媒体播放器可分离的，利用一个插头连接。</a:t>
            </a:r>
          </a:p>
        </p:txBody>
      </p:sp>
      <p:sp>
        <p:nvSpPr>
          <p:cNvPr id="11" name="矩形 10">
            <a:extLst>
              <a:ext uri="{FF2B5EF4-FFF2-40B4-BE49-F238E27FC236}">
                <a16:creationId xmlns:a16="http://schemas.microsoft.com/office/drawing/2014/main" xmlns="" id="{BEEA8F11-6322-426F-9036-4F7EC3E50C54}"/>
              </a:ext>
            </a:extLst>
          </p:cNvPr>
          <p:cNvSpPr/>
          <p:nvPr/>
        </p:nvSpPr>
        <p:spPr>
          <a:xfrm>
            <a:off x="1005145" y="1935819"/>
            <a:ext cx="2811173" cy="800219"/>
          </a:xfrm>
          <a:prstGeom prst="rect">
            <a:avLst/>
          </a:prstGeom>
        </p:spPr>
        <p:txBody>
          <a:bodyPr wrap="square">
            <a:spAutoFit/>
          </a:bodyPr>
          <a:lstStyle/>
          <a:p>
            <a:pPr lvl="0" defTabSz="412750" hangingPunct="0"/>
            <a:r>
              <a:rPr lang="zh-CN" altLang="en-US" sz="1400" kern="0" dirty="0">
                <a:solidFill>
                  <a:schemeClr val="bg2">
                    <a:lumMod val="10000"/>
                  </a:schemeClr>
                </a:solidFill>
                <a:cs typeface="+mn-ea"/>
                <a:sym typeface="+mn-lt"/>
              </a:rPr>
              <a:t>每一款耳机都有</a:t>
            </a:r>
          </a:p>
          <a:p>
            <a:pPr lvl="0" defTabSz="412750" hangingPunct="0"/>
            <a:r>
              <a:rPr lang="zh-CN" altLang="en-US" sz="3200" b="1" kern="0" dirty="0">
                <a:solidFill>
                  <a:schemeClr val="bg2">
                    <a:lumMod val="10000"/>
                  </a:schemeClr>
                </a:solidFill>
                <a:cs typeface="+mn-ea"/>
                <a:sym typeface="+mn-lt"/>
              </a:rPr>
              <a:t>独特的音质</a:t>
            </a:r>
          </a:p>
        </p:txBody>
      </p:sp>
      <p:pic>
        <p:nvPicPr>
          <p:cNvPr id="63" name="图片占位符 18" descr="图片包含 男士, 人员, 墙壁, 室内&#10;&#10;已生成极高可信度的说明">
            <a:extLst>
              <a:ext uri="{FF2B5EF4-FFF2-40B4-BE49-F238E27FC236}">
                <a16:creationId xmlns:a16="http://schemas.microsoft.com/office/drawing/2014/main" xmlns="" id="{3DAB5E1A-E45C-4910-BD20-561B6E1F7A4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23661" r="9659"/>
          <a:stretch/>
        </p:blipFill>
        <p:spPr>
          <a:xfrm>
            <a:off x="5348488" y="4003716"/>
            <a:ext cx="1332706" cy="1332415"/>
          </a:xfrm>
          <a:prstGeom prst="ellipse">
            <a:avLst/>
          </a:prstGeom>
        </p:spPr>
      </p:pic>
      <p:grpSp>
        <p:nvGrpSpPr>
          <p:cNvPr id="2" name="组合 1">
            <a:extLst>
              <a:ext uri="{FF2B5EF4-FFF2-40B4-BE49-F238E27FC236}">
                <a16:creationId xmlns:a16="http://schemas.microsoft.com/office/drawing/2014/main" xmlns="" id="{43850C54-4772-4648-9BD2-275421419F7F}"/>
              </a:ext>
            </a:extLst>
          </p:cNvPr>
          <p:cNvGrpSpPr/>
          <p:nvPr/>
        </p:nvGrpSpPr>
        <p:grpSpPr>
          <a:xfrm>
            <a:off x="4871669" y="2707371"/>
            <a:ext cx="2286344" cy="718605"/>
            <a:chOff x="4871669" y="2707371"/>
            <a:chExt cx="2286344" cy="718605"/>
          </a:xfrm>
        </p:grpSpPr>
        <p:sp>
          <p:nvSpPr>
            <p:cNvPr id="78" name="Rectangle 17">
              <a:extLst>
                <a:ext uri="{FF2B5EF4-FFF2-40B4-BE49-F238E27FC236}">
                  <a16:creationId xmlns:a16="http://schemas.microsoft.com/office/drawing/2014/main" xmlns="" id="{EE81CDD7-3893-435D-81DF-B41D0F005919}"/>
                </a:ext>
              </a:extLst>
            </p:cNvPr>
            <p:cNvSpPr/>
            <p:nvPr/>
          </p:nvSpPr>
          <p:spPr>
            <a:xfrm>
              <a:off x="5486491" y="2707371"/>
              <a:ext cx="1056700" cy="307777"/>
            </a:xfrm>
            <a:prstGeom prst="rect">
              <a:avLst/>
            </a:prstGeom>
          </p:spPr>
          <p:txBody>
            <a:bodyPr wrap="none">
              <a:spAutoFit/>
            </a:bodyPr>
            <a:lstStyle/>
            <a:p>
              <a:pPr algn="ctr"/>
              <a:r>
                <a:rPr lang="zh-CN" altLang="en-US" sz="1400" b="1" spc="300" dirty="0">
                  <a:solidFill>
                    <a:srgbClr val="111111"/>
                  </a:solidFill>
                  <a:cs typeface="+mn-ea"/>
                  <a:sym typeface="+mn-lt"/>
                </a:rPr>
                <a:t>史丹尼斯</a:t>
              </a:r>
              <a:endParaRPr lang="id-ID" sz="1400" b="1" spc="300" dirty="0">
                <a:solidFill>
                  <a:prstClr val="black"/>
                </a:solidFill>
                <a:cs typeface="+mn-ea"/>
                <a:sym typeface="+mn-lt"/>
              </a:endParaRPr>
            </a:p>
          </p:txBody>
        </p:sp>
        <p:sp>
          <p:nvSpPr>
            <p:cNvPr id="79" name="Rectangle 18">
              <a:extLst>
                <a:ext uri="{FF2B5EF4-FFF2-40B4-BE49-F238E27FC236}">
                  <a16:creationId xmlns:a16="http://schemas.microsoft.com/office/drawing/2014/main" xmlns="" id="{AB6A2575-B1FB-44C0-8C75-3CA9FCBD440D}"/>
                </a:ext>
              </a:extLst>
            </p:cNvPr>
            <p:cNvSpPr/>
            <p:nvPr/>
          </p:nvSpPr>
          <p:spPr>
            <a:xfrm>
              <a:off x="4871669" y="2938663"/>
              <a:ext cx="2286344" cy="487313"/>
            </a:xfrm>
            <a:prstGeom prst="rect">
              <a:avLst/>
            </a:prstGeom>
          </p:spPr>
          <p:txBody>
            <a:bodyPr wrap="square">
              <a:spAutoFit/>
            </a:bodyPr>
            <a:lstStyle/>
            <a:p>
              <a:pPr algn="ctr">
                <a:spcAft>
                  <a:spcPts val="200"/>
                </a:spcAft>
              </a:pPr>
              <a:r>
                <a:rPr lang="zh-CN" altLang="en-US" sz="1200" dirty="0">
                  <a:cs typeface="+mn-ea"/>
                  <a:sym typeface="+mn-lt"/>
                </a:rPr>
                <a:t>资深培训师和策划师</a:t>
              </a:r>
              <a:endParaRPr lang="en-US" altLang="zh-CN" sz="1200" dirty="0">
                <a:cs typeface="+mn-ea"/>
                <a:sym typeface="+mn-lt"/>
              </a:endParaRPr>
            </a:p>
            <a:p>
              <a:pPr algn="ctr">
                <a:spcAft>
                  <a:spcPts val="200"/>
                </a:spcAft>
              </a:pPr>
              <a:r>
                <a:rPr lang="en-US" altLang="zh-CN" sz="1200" dirty="0">
                  <a:cs typeface="+mn-ea"/>
                  <a:sym typeface="+mn-lt"/>
                </a:rPr>
                <a:t>10</a:t>
              </a:r>
              <a:r>
                <a:rPr lang="zh-CN" altLang="en-US" sz="1200" dirty="0">
                  <a:cs typeface="+mn-ea"/>
                  <a:sym typeface="+mn-lt"/>
                </a:rPr>
                <a:t>年演示设计经验</a:t>
              </a:r>
              <a:endParaRPr lang="id-ID" sz="1200" dirty="0">
                <a:cs typeface="+mn-ea"/>
                <a:sym typeface="+mn-lt"/>
              </a:endParaRPr>
            </a:p>
          </p:txBody>
        </p:sp>
      </p:grpSp>
      <p:pic>
        <p:nvPicPr>
          <p:cNvPr id="80" name="图片占位符 16" descr="图片包含 人员, 男士, 墙壁, 服装&#10;&#10;已生成极高可信度的说明">
            <a:extLst>
              <a:ext uri="{FF2B5EF4-FFF2-40B4-BE49-F238E27FC236}">
                <a16:creationId xmlns:a16="http://schemas.microsoft.com/office/drawing/2014/main" xmlns="" id="{055F8041-F876-4712-95B8-970C81DBB819}"/>
              </a:ext>
            </a:extLst>
          </p:cNvPr>
          <p:cNvPicPr>
            <a:picLocks noChangeAspect="1"/>
          </p:cNvPicPr>
          <p:nvPr/>
        </p:nvPicPr>
        <p:blipFill>
          <a:blip r:embed="rId3" cstate="email">
            <a:extLst>
              <a:ext uri="{28A0092B-C50C-407E-A947-70E740481C1C}">
                <a14:useLocalDpi xmlns:a14="http://schemas.microsoft.com/office/drawing/2010/main"/>
              </a:ext>
            </a:extLst>
          </a:blip>
          <a:srcRect l="14023" r="14023"/>
          <a:stretch>
            <a:fillRect/>
          </a:stretch>
        </p:blipFill>
        <p:spPr>
          <a:xfrm>
            <a:off x="5348488" y="1259800"/>
            <a:ext cx="1332706" cy="1332415"/>
          </a:xfrm>
          <a:prstGeom prst="ellipse">
            <a:avLst/>
          </a:prstGeom>
        </p:spPr>
      </p:pic>
      <p:grpSp>
        <p:nvGrpSpPr>
          <p:cNvPr id="12" name="组合 11">
            <a:extLst>
              <a:ext uri="{FF2B5EF4-FFF2-40B4-BE49-F238E27FC236}">
                <a16:creationId xmlns:a16="http://schemas.microsoft.com/office/drawing/2014/main" xmlns="" id="{6E94BCE6-902E-4E1F-AD59-37CF950AEDEF}"/>
              </a:ext>
            </a:extLst>
          </p:cNvPr>
          <p:cNvGrpSpPr/>
          <p:nvPr/>
        </p:nvGrpSpPr>
        <p:grpSpPr>
          <a:xfrm>
            <a:off x="4871669" y="5537921"/>
            <a:ext cx="2286344" cy="718605"/>
            <a:chOff x="4871669" y="5537921"/>
            <a:chExt cx="2286344" cy="718605"/>
          </a:xfrm>
        </p:grpSpPr>
        <p:sp>
          <p:nvSpPr>
            <p:cNvPr id="85" name="Rectangle 17">
              <a:extLst>
                <a:ext uri="{FF2B5EF4-FFF2-40B4-BE49-F238E27FC236}">
                  <a16:creationId xmlns:a16="http://schemas.microsoft.com/office/drawing/2014/main" xmlns="" id="{FC3C2B0B-D312-4A68-9966-65FFF63EA9FF}"/>
                </a:ext>
              </a:extLst>
            </p:cNvPr>
            <p:cNvSpPr/>
            <p:nvPr/>
          </p:nvSpPr>
          <p:spPr>
            <a:xfrm>
              <a:off x="5486491" y="5537921"/>
              <a:ext cx="1056700" cy="307777"/>
            </a:xfrm>
            <a:prstGeom prst="rect">
              <a:avLst/>
            </a:prstGeom>
          </p:spPr>
          <p:txBody>
            <a:bodyPr wrap="none">
              <a:spAutoFit/>
            </a:bodyPr>
            <a:lstStyle/>
            <a:p>
              <a:pPr algn="ctr"/>
              <a:r>
                <a:rPr lang="zh-CN" altLang="en-US" sz="1400" b="1" spc="300" dirty="0">
                  <a:solidFill>
                    <a:srgbClr val="111111"/>
                  </a:solidFill>
                  <a:cs typeface="+mn-ea"/>
                  <a:sym typeface="+mn-lt"/>
                </a:rPr>
                <a:t>史丹尼斯</a:t>
              </a:r>
              <a:endParaRPr lang="id-ID" sz="1400" b="1" spc="300" dirty="0">
                <a:solidFill>
                  <a:prstClr val="black"/>
                </a:solidFill>
                <a:cs typeface="+mn-ea"/>
                <a:sym typeface="+mn-lt"/>
              </a:endParaRPr>
            </a:p>
          </p:txBody>
        </p:sp>
        <p:sp>
          <p:nvSpPr>
            <p:cNvPr id="86" name="Rectangle 18">
              <a:extLst>
                <a:ext uri="{FF2B5EF4-FFF2-40B4-BE49-F238E27FC236}">
                  <a16:creationId xmlns:a16="http://schemas.microsoft.com/office/drawing/2014/main" xmlns="" id="{37438FE1-5A4F-49BF-A50A-6F132E957CD6}"/>
                </a:ext>
              </a:extLst>
            </p:cNvPr>
            <p:cNvSpPr/>
            <p:nvPr/>
          </p:nvSpPr>
          <p:spPr>
            <a:xfrm>
              <a:off x="4871669" y="5769213"/>
              <a:ext cx="2286344" cy="487313"/>
            </a:xfrm>
            <a:prstGeom prst="rect">
              <a:avLst/>
            </a:prstGeom>
          </p:spPr>
          <p:txBody>
            <a:bodyPr wrap="square">
              <a:spAutoFit/>
            </a:bodyPr>
            <a:lstStyle/>
            <a:p>
              <a:pPr algn="ctr">
                <a:spcAft>
                  <a:spcPts val="200"/>
                </a:spcAft>
              </a:pPr>
              <a:r>
                <a:rPr lang="zh-CN" altLang="en-US" sz="1200" dirty="0">
                  <a:cs typeface="+mn-ea"/>
                  <a:sym typeface="+mn-lt"/>
                </a:rPr>
                <a:t>资深培训师和策划师</a:t>
              </a:r>
              <a:endParaRPr lang="en-US" altLang="zh-CN" sz="1200" dirty="0">
                <a:cs typeface="+mn-ea"/>
                <a:sym typeface="+mn-lt"/>
              </a:endParaRPr>
            </a:p>
            <a:p>
              <a:pPr algn="ctr">
                <a:spcAft>
                  <a:spcPts val="200"/>
                </a:spcAft>
              </a:pPr>
              <a:r>
                <a:rPr lang="en-US" altLang="zh-CN" sz="1200" dirty="0">
                  <a:cs typeface="+mn-ea"/>
                  <a:sym typeface="+mn-lt"/>
                </a:rPr>
                <a:t>10</a:t>
              </a:r>
              <a:r>
                <a:rPr lang="zh-CN" altLang="en-US" sz="1200" dirty="0">
                  <a:cs typeface="+mn-ea"/>
                  <a:sym typeface="+mn-lt"/>
                </a:rPr>
                <a:t>年演示设计经验</a:t>
              </a:r>
              <a:endParaRPr lang="id-ID" sz="1200" dirty="0">
                <a:cs typeface="+mn-ea"/>
                <a:sym typeface="+mn-lt"/>
              </a:endParaRPr>
            </a:p>
          </p:txBody>
        </p:sp>
      </p:grpSp>
      <p:pic>
        <p:nvPicPr>
          <p:cNvPr id="61" name="图片占位符 14" descr="图片包含 男士, 人员, 墙壁, 室内&#10;&#10;已生成极高可信度的说明">
            <a:extLst>
              <a:ext uri="{FF2B5EF4-FFF2-40B4-BE49-F238E27FC236}">
                <a16:creationId xmlns:a16="http://schemas.microsoft.com/office/drawing/2014/main" xmlns="" id="{5E4B2BCB-BE32-4FE7-B83E-BA3421C0C02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25302" r="8018"/>
          <a:stretch/>
        </p:blipFill>
        <p:spPr>
          <a:xfrm>
            <a:off x="7565724" y="1259800"/>
            <a:ext cx="1332706" cy="1332415"/>
          </a:xfrm>
          <a:prstGeom prst="ellipse">
            <a:avLst/>
          </a:prstGeom>
        </p:spPr>
      </p:pic>
      <p:pic>
        <p:nvPicPr>
          <p:cNvPr id="64" name="图片占位符 22" descr="图片包含 人员, 男士, 墙壁, 服装&#10;&#10;已生成极高可信度的说明">
            <a:extLst>
              <a:ext uri="{FF2B5EF4-FFF2-40B4-BE49-F238E27FC236}">
                <a16:creationId xmlns:a16="http://schemas.microsoft.com/office/drawing/2014/main" xmlns="" id="{59BF67AF-B31D-4C55-A12E-A10AC596F26A}"/>
              </a:ext>
            </a:extLst>
          </p:cNvPr>
          <p:cNvPicPr>
            <a:picLocks noChangeAspect="1"/>
          </p:cNvPicPr>
          <p:nvPr/>
        </p:nvPicPr>
        <p:blipFill>
          <a:blip r:embed="rId3" cstate="email">
            <a:extLst>
              <a:ext uri="{28A0092B-C50C-407E-A947-70E740481C1C}">
                <a14:useLocalDpi xmlns:a14="http://schemas.microsoft.com/office/drawing/2010/main"/>
              </a:ext>
            </a:extLst>
          </a:blip>
          <a:srcRect l="14023" r="14023"/>
          <a:stretch>
            <a:fillRect/>
          </a:stretch>
        </p:blipFill>
        <p:spPr>
          <a:xfrm>
            <a:off x="7565724" y="4003716"/>
            <a:ext cx="1332706" cy="1332415"/>
          </a:xfrm>
          <a:prstGeom prst="ellipse">
            <a:avLst/>
          </a:prstGeom>
        </p:spPr>
      </p:pic>
      <p:grpSp>
        <p:nvGrpSpPr>
          <p:cNvPr id="3" name="组合 2">
            <a:extLst>
              <a:ext uri="{FF2B5EF4-FFF2-40B4-BE49-F238E27FC236}">
                <a16:creationId xmlns:a16="http://schemas.microsoft.com/office/drawing/2014/main" xmlns="" id="{89F96584-492C-44D1-ADA1-B0AB3FFAFCF2}"/>
              </a:ext>
            </a:extLst>
          </p:cNvPr>
          <p:cNvGrpSpPr/>
          <p:nvPr/>
        </p:nvGrpSpPr>
        <p:grpSpPr>
          <a:xfrm>
            <a:off x="7088905" y="2707370"/>
            <a:ext cx="2286344" cy="718605"/>
            <a:chOff x="7088905" y="2707370"/>
            <a:chExt cx="2286344" cy="718605"/>
          </a:xfrm>
        </p:grpSpPr>
        <p:sp>
          <p:nvSpPr>
            <p:cNvPr id="81" name="Rectangle 17">
              <a:extLst>
                <a:ext uri="{FF2B5EF4-FFF2-40B4-BE49-F238E27FC236}">
                  <a16:creationId xmlns:a16="http://schemas.microsoft.com/office/drawing/2014/main" xmlns="" id="{4DA76EAF-F842-4034-9604-6D917311CD86}"/>
                </a:ext>
              </a:extLst>
            </p:cNvPr>
            <p:cNvSpPr/>
            <p:nvPr/>
          </p:nvSpPr>
          <p:spPr>
            <a:xfrm>
              <a:off x="7703727" y="2707370"/>
              <a:ext cx="1056700" cy="307777"/>
            </a:xfrm>
            <a:prstGeom prst="rect">
              <a:avLst/>
            </a:prstGeom>
          </p:spPr>
          <p:txBody>
            <a:bodyPr wrap="none">
              <a:spAutoFit/>
            </a:bodyPr>
            <a:lstStyle/>
            <a:p>
              <a:pPr algn="ctr"/>
              <a:r>
                <a:rPr lang="zh-CN" altLang="en-US" sz="1400" b="1" spc="300" dirty="0">
                  <a:solidFill>
                    <a:srgbClr val="111111"/>
                  </a:solidFill>
                  <a:cs typeface="+mn-ea"/>
                  <a:sym typeface="+mn-lt"/>
                </a:rPr>
                <a:t>史丹尼斯</a:t>
              </a:r>
              <a:endParaRPr lang="id-ID" sz="1400" b="1" spc="300" dirty="0">
                <a:solidFill>
                  <a:prstClr val="black"/>
                </a:solidFill>
                <a:cs typeface="+mn-ea"/>
                <a:sym typeface="+mn-lt"/>
              </a:endParaRPr>
            </a:p>
          </p:txBody>
        </p:sp>
        <p:sp>
          <p:nvSpPr>
            <p:cNvPr id="82" name="Rectangle 18">
              <a:extLst>
                <a:ext uri="{FF2B5EF4-FFF2-40B4-BE49-F238E27FC236}">
                  <a16:creationId xmlns:a16="http://schemas.microsoft.com/office/drawing/2014/main" xmlns="" id="{83D86396-1897-4522-817A-B837A98E9529}"/>
                </a:ext>
              </a:extLst>
            </p:cNvPr>
            <p:cNvSpPr/>
            <p:nvPr/>
          </p:nvSpPr>
          <p:spPr>
            <a:xfrm>
              <a:off x="7088905" y="2938662"/>
              <a:ext cx="2286344" cy="487313"/>
            </a:xfrm>
            <a:prstGeom prst="rect">
              <a:avLst/>
            </a:prstGeom>
          </p:spPr>
          <p:txBody>
            <a:bodyPr wrap="square">
              <a:spAutoFit/>
            </a:bodyPr>
            <a:lstStyle/>
            <a:p>
              <a:pPr algn="ctr">
                <a:spcAft>
                  <a:spcPts val="200"/>
                </a:spcAft>
              </a:pPr>
              <a:r>
                <a:rPr lang="zh-CN" altLang="en-US" sz="1200" dirty="0">
                  <a:cs typeface="+mn-ea"/>
                  <a:sym typeface="+mn-lt"/>
                </a:rPr>
                <a:t>资深培训师和策划师</a:t>
              </a:r>
              <a:endParaRPr lang="en-US" altLang="zh-CN" sz="1200" dirty="0">
                <a:cs typeface="+mn-ea"/>
                <a:sym typeface="+mn-lt"/>
              </a:endParaRPr>
            </a:p>
            <a:p>
              <a:pPr algn="ctr">
                <a:spcAft>
                  <a:spcPts val="200"/>
                </a:spcAft>
              </a:pPr>
              <a:r>
                <a:rPr lang="en-US" altLang="zh-CN" sz="1200" dirty="0">
                  <a:cs typeface="+mn-ea"/>
                  <a:sym typeface="+mn-lt"/>
                </a:rPr>
                <a:t>10</a:t>
              </a:r>
              <a:r>
                <a:rPr lang="zh-CN" altLang="en-US" sz="1200" dirty="0">
                  <a:cs typeface="+mn-ea"/>
                  <a:sym typeface="+mn-lt"/>
                </a:rPr>
                <a:t>年演示设计经验</a:t>
              </a:r>
              <a:endParaRPr lang="id-ID" sz="1200" dirty="0">
                <a:cs typeface="+mn-ea"/>
                <a:sym typeface="+mn-lt"/>
              </a:endParaRPr>
            </a:p>
          </p:txBody>
        </p:sp>
      </p:grpSp>
      <p:grpSp>
        <p:nvGrpSpPr>
          <p:cNvPr id="9" name="组合 8">
            <a:extLst>
              <a:ext uri="{FF2B5EF4-FFF2-40B4-BE49-F238E27FC236}">
                <a16:creationId xmlns:a16="http://schemas.microsoft.com/office/drawing/2014/main" xmlns="" id="{DB3A5CA2-C235-4B4D-B2CD-6C981CA91D6E}"/>
              </a:ext>
            </a:extLst>
          </p:cNvPr>
          <p:cNvGrpSpPr/>
          <p:nvPr/>
        </p:nvGrpSpPr>
        <p:grpSpPr>
          <a:xfrm>
            <a:off x="7088905" y="5537921"/>
            <a:ext cx="2286344" cy="718605"/>
            <a:chOff x="7088905" y="5537921"/>
            <a:chExt cx="2286344" cy="718605"/>
          </a:xfrm>
        </p:grpSpPr>
        <p:sp>
          <p:nvSpPr>
            <p:cNvPr id="87" name="Rectangle 17">
              <a:extLst>
                <a:ext uri="{FF2B5EF4-FFF2-40B4-BE49-F238E27FC236}">
                  <a16:creationId xmlns:a16="http://schemas.microsoft.com/office/drawing/2014/main" xmlns="" id="{264D1937-D2A6-412E-AEA7-8AD0BF25E0CE}"/>
                </a:ext>
              </a:extLst>
            </p:cNvPr>
            <p:cNvSpPr/>
            <p:nvPr/>
          </p:nvSpPr>
          <p:spPr>
            <a:xfrm>
              <a:off x="7703727" y="5537921"/>
              <a:ext cx="1056700" cy="307777"/>
            </a:xfrm>
            <a:prstGeom prst="rect">
              <a:avLst/>
            </a:prstGeom>
          </p:spPr>
          <p:txBody>
            <a:bodyPr wrap="none">
              <a:spAutoFit/>
            </a:bodyPr>
            <a:lstStyle/>
            <a:p>
              <a:pPr algn="ctr"/>
              <a:r>
                <a:rPr lang="zh-CN" altLang="en-US" sz="1400" b="1" spc="300" dirty="0">
                  <a:solidFill>
                    <a:srgbClr val="111111"/>
                  </a:solidFill>
                  <a:cs typeface="+mn-ea"/>
                  <a:sym typeface="+mn-lt"/>
                </a:rPr>
                <a:t>史丹尼斯</a:t>
              </a:r>
              <a:endParaRPr lang="id-ID" sz="1400" b="1" spc="300" dirty="0">
                <a:solidFill>
                  <a:prstClr val="black"/>
                </a:solidFill>
                <a:cs typeface="+mn-ea"/>
                <a:sym typeface="+mn-lt"/>
              </a:endParaRPr>
            </a:p>
          </p:txBody>
        </p:sp>
        <p:sp>
          <p:nvSpPr>
            <p:cNvPr id="88" name="Rectangle 18">
              <a:extLst>
                <a:ext uri="{FF2B5EF4-FFF2-40B4-BE49-F238E27FC236}">
                  <a16:creationId xmlns:a16="http://schemas.microsoft.com/office/drawing/2014/main" xmlns="" id="{690E419A-FF4A-46A4-901E-1D356D7A87AB}"/>
                </a:ext>
              </a:extLst>
            </p:cNvPr>
            <p:cNvSpPr/>
            <p:nvPr/>
          </p:nvSpPr>
          <p:spPr>
            <a:xfrm>
              <a:off x="7088905" y="5769213"/>
              <a:ext cx="2286344" cy="487313"/>
            </a:xfrm>
            <a:prstGeom prst="rect">
              <a:avLst/>
            </a:prstGeom>
          </p:spPr>
          <p:txBody>
            <a:bodyPr wrap="square">
              <a:spAutoFit/>
            </a:bodyPr>
            <a:lstStyle/>
            <a:p>
              <a:pPr algn="ctr">
                <a:spcAft>
                  <a:spcPts val="200"/>
                </a:spcAft>
              </a:pPr>
              <a:r>
                <a:rPr lang="zh-CN" altLang="en-US" sz="1200" dirty="0">
                  <a:cs typeface="+mn-ea"/>
                  <a:sym typeface="+mn-lt"/>
                </a:rPr>
                <a:t>资深培训师和策划师</a:t>
              </a:r>
              <a:endParaRPr lang="en-US" altLang="zh-CN" sz="1200" dirty="0">
                <a:cs typeface="+mn-ea"/>
                <a:sym typeface="+mn-lt"/>
              </a:endParaRPr>
            </a:p>
            <a:p>
              <a:pPr algn="ctr">
                <a:spcAft>
                  <a:spcPts val="200"/>
                </a:spcAft>
              </a:pPr>
              <a:r>
                <a:rPr lang="en-US" altLang="zh-CN" sz="1200" dirty="0">
                  <a:cs typeface="+mn-ea"/>
                  <a:sym typeface="+mn-lt"/>
                </a:rPr>
                <a:t>10</a:t>
              </a:r>
              <a:r>
                <a:rPr lang="zh-CN" altLang="en-US" sz="1200" dirty="0">
                  <a:cs typeface="+mn-ea"/>
                  <a:sym typeface="+mn-lt"/>
                </a:rPr>
                <a:t>年演示设计经验</a:t>
              </a:r>
              <a:endParaRPr lang="id-ID" sz="1200" dirty="0">
                <a:cs typeface="+mn-ea"/>
                <a:sym typeface="+mn-lt"/>
              </a:endParaRPr>
            </a:p>
          </p:txBody>
        </p:sp>
      </p:grpSp>
      <p:pic>
        <p:nvPicPr>
          <p:cNvPr id="62" name="图片占位符 16" descr="图片包含 人员, 男士, 墙壁, 服装&#10;&#10;已生成极高可信度的说明">
            <a:extLst>
              <a:ext uri="{FF2B5EF4-FFF2-40B4-BE49-F238E27FC236}">
                <a16:creationId xmlns:a16="http://schemas.microsoft.com/office/drawing/2014/main" xmlns="" id="{EB213DE9-FD3A-4B06-AD3E-12F380BF0760}"/>
              </a:ext>
            </a:extLst>
          </p:cNvPr>
          <p:cNvPicPr>
            <a:picLocks noChangeAspect="1"/>
          </p:cNvPicPr>
          <p:nvPr/>
        </p:nvPicPr>
        <p:blipFill>
          <a:blip r:embed="rId3" cstate="email">
            <a:extLst>
              <a:ext uri="{28A0092B-C50C-407E-A947-70E740481C1C}">
                <a14:useLocalDpi xmlns:a14="http://schemas.microsoft.com/office/drawing/2010/main"/>
              </a:ext>
            </a:extLst>
          </a:blip>
          <a:srcRect l="14023" r="14023"/>
          <a:stretch>
            <a:fillRect/>
          </a:stretch>
        </p:blipFill>
        <p:spPr>
          <a:xfrm>
            <a:off x="9782960" y="1259800"/>
            <a:ext cx="1332706" cy="1332415"/>
          </a:xfrm>
          <a:prstGeom prst="ellipse">
            <a:avLst/>
          </a:prstGeom>
        </p:spPr>
      </p:pic>
      <p:pic>
        <p:nvPicPr>
          <p:cNvPr id="65" name="图片占位符 20" descr="图片包含 男士, 人员, 墙壁, 室内&#10;&#10;已生成极高可信度的说明">
            <a:extLst>
              <a:ext uri="{FF2B5EF4-FFF2-40B4-BE49-F238E27FC236}">
                <a16:creationId xmlns:a16="http://schemas.microsoft.com/office/drawing/2014/main" xmlns="" id="{040A7646-0471-4BEA-A6B8-2D89CC27A76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25810" r="7510"/>
          <a:stretch/>
        </p:blipFill>
        <p:spPr>
          <a:xfrm>
            <a:off x="9782960" y="4003716"/>
            <a:ext cx="1332706" cy="1332415"/>
          </a:xfrm>
          <a:prstGeom prst="ellipse">
            <a:avLst/>
          </a:prstGeom>
        </p:spPr>
      </p:pic>
      <p:grpSp>
        <p:nvGrpSpPr>
          <p:cNvPr id="7" name="组合 6">
            <a:extLst>
              <a:ext uri="{FF2B5EF4-FFF2-40B4-BE49-F238E27FC236}">
                <a16:creationId xmlns:a16="http://schemas.microsoft.com/office/drawing/2014/main" xmlns="" id="{F2F05496-8493-4FDB-BDA2-CE06547E823B}"/>
              </a:ext>
            </a:extLst>
          </p:cNvPr>
          <p:cNvGrpSpPr/>
          <p:nvPr/>
        </p:nvGrpSpPr>
        <p:grpSpPr>
          <a:xfrm>
            <a:off x="9306141" y="2707371"/>
            <a:ext cx="2286344" cy="718605"/>
            <a:chOff x="9306141" y="2707371"/>
            <a:chExt cx="2286344" cy="718605"/>
          </a:xfrm>
        </p:grpSpPr>
        <p:sp>
          <p:nvSpPr>
            <p:cNvPr id="83" name="Rectangle 17">
              <a:extLst>
                <a:ext uri="{FF2B5EF4-FFF2-40B4-BE49-F238E27FC236}">
                  <a16:creationId xmlns:a16="http://schemas.microsoft.com/office/drawing/2014/main" xmlns="" id="{C73CA634-FAA1-4F9B-A95C-BC95939E2315}"/>
                </a:ext>
              </a:extLst>
            </p:cNvPr>
            <p:cNvSpPr/>
            <p:nvPr/>
          </p:nvSpPr>
          <p:spPr>
            <a:xfrm>
              <a:off x="9920963" y="2707371"/>
              <a:ext cx="1056700" cy="307777"/>
            </a:xfrm>
            <a:prstGeom prst="rect">
              <a:avLst/>
            </a:prstGeom>
          </p:spPr>
          <p:txBody>
            <a:bodyPr wrap="none">
              <a:spAutoFit/>
            </a:bodyPr>
            <a:lstStyle/>
            <a:p>
              <a:pPr algn="ctr"/>
              <a:r>
                <a:rPr lang="zh-CN" altLang="en-US" sz="1400" b="1" spc="300" dirty="0">
                  <a:solidFill>
                    <a:srgbClr val="111111"/>
                  </a:solidFill>
                  <a:cs typeface="+mn-ea"/>
                  <a:sym typeface="+mn-lt"/>
                </a:rPr>
                <a:t>史丹尼斯</a:t>
              </a:r>
              <a:endParaRPr lang="id-ID" sz="1400" b="1" spc="300" dirty="0">
                <a:solidFill>
                  <a:prstClr val="black"/>
                </a:solidFill>
                <a:cs typeface="+mn-ea"/>
                <a:sym typeface="+mn-lt"/>
              </a:endParaRPr>
            </a:p>
          </p:txBody>
        </p:sp>
        <p:sp>
          <p:nvSpPr>
            <p:cNvPr id="84" name="Rectangle 18">
              <a:extLst>
                <a:ext uri="{FF2B5EF4-FFF2-40B4-BE49-F238E27FC236}">
                  <a16:creationId xmlns:a16="http://schemas.microsoft.com/office/drawing/2014/main" xmlns="" id="{DCCCF564-6E54-42B2-9A6E-843369617F35}"/>
                </a:ext>
              </a:extLst>
            </p:cNvPr>
            <p:cNvSpPr/>
            <p:nvPr/>
          </p:nvSpPr>
          <p:spPr>
            <a:xfrm>
              <a:off x="9306141" y="2938663"/>
              <a:ext cx="2286344" cy="487313"/>
            </a:xfrm>
            <a:prstGeom prst="rect">
              <a:avLst/>
            </a:prstGeom>
          </p:spPr>
          <p:txBody>
            <a:bodyPr wrap="square">
              <a:spAutoFit/>
            </a:bodyPr>
            <a:lstStyle/>
            <a:p>
              <a:pPr algn="ctr">
                <a:spcAft>
                  <a:spcPts val="200"/>
                </a:spcAft>
              </a:pPr>
              <a:r>
                <a:rPr lang="zh-CN" altLang="en-US" sz="1200" dirty="0">
                  <a:cs typeface="+mn-ea"/>
                  <a:sym typeface="+mn-lt"/>
                </a:rPr>
                <a:t>资深培训师和策划师</a:t>
              </a:r>
              <a:endParaRPr lang="en-US" altLang="zh-CN" sz="1200" dirty="0">
                <a:cs typeface="+mn-ea"/>
                <a:sym typeface="+mn-lt"/>
              </a:endParaRPr>
            </a:p>
            <a:p>
              <a:pPr algn="ctr">
                <a:spcAft>
                  <a:spcPts val="200"/>
                </a:spcAft>
              </a:pPr>
              <a:r>
                <a:rPr lang="en-US" altLang="zh-CN" sz="1200" dirty="0">
                  <a:cs typeface="+mn-ea"/>
                  <a:sym typeface="+mn-lt"/>
                </a:rPr>
                <a:t>10</a:t>
              </a:r>
              <a:r>
                <a:rPr lang="zh-CN" altLang="en-US" sz="1200" dirty="0">
                  <a:cs typeface="+mn-ea"/>
                  <a:sym typeface="+mn-lt"/>
                </a:rPr>
                <a:t>年演示设计经验</a:t>
              </a:r>
              <a:endParaRPr lang="id-ID" sz="1200" dirty="0">
                <a:cs typeface="+mn-ea"/>
                <a:sym typeface="+mn-lt"/>
              </a:endParaRPr>
            </a:p>
          </p:txBody>
        </p:sp>
      </p:grpSp>
      <p:grpSp>
        <p:nvGrpSpPr>
          <p:cNvPr id="8" name="组合 7">
            <a:extLst>
              <a:ext uri="{FF2B5EF4-FFF2-40B4-BE49-F238E27FC236}">
                <a16:creationId xmlns:a16="http://schemas.microsoft.com/office/drawing/2014/main" xmlns="" id="{E5820FBD-0947-49E7-B6D6-A747474BD7C8}"/>
              </a:ext>
            </a:extLst>
          </p:cNvPr>
          <p:cNvGrpSpPr/>
          <p:nvPr/>
        </p:nvGrpSpPr>
        <p:grpSpPr>
          <a:xfrm>
            <a:off x="9306141" y="5537921"/>
            <a:ext cx="2286344" cy="718605"/>
            <a:chOff x="9306141" y="5537921"/>
            <a:chExt cx="2286344" cy="718605"/>
          </a:xfrm>
        </p:grpSpPr>
        <p:sp>
          <p:nvSpPr>
            <p:cNvPr id="89" name="Rectangle 17">
              <a:extLst>
                <a:ext uri="{FF2B5EF4-FFF2-40B4-BE49-F238E27FC236}">
                  <a16:creationId xmlns:a16="http://schemas.microsoft.com/office/drawing/2014/main" xmlns="" id="{A51459A4-F5EC-4A27-B371-C1B2E36AB47C}"/>
                </a:ext>
              </a:extLst>
            </p:cNvPr>
            <p:cNvSpPr/>
            <p:nvPr/>
          </p:nvSpPr>
          <p:spPr>
            <a:xfrm>
              <a:off x="9920963" y="5537921"/>
              <a:ext cx="1056700" cy="307777"/>
            </a:xfrm>
            <a:prstGeom prst="rect">
              <a:avLst/>
            </a:prstGeom>
          </p:spPr>
          <p:txBody>
            <a:bodyPr wrap="none">
              <a:spAutoFit/>
            </a:bodyPr>
            <a:lstStyle/>
            <a:p>
              <a:pPr algn="ctr"/>
              <a:r>
                <a:rPr lang="zh-CN" altLang="en-US" sz="1400" b="1" spc="300" dirty="0">
                  <a:solidFill>
                    <a:srgbClr val="111111"/>
                  </a:solidFill>
                  <a:cs typeface="+mn-ea"/>
                  <a:sym typeface="+mn-lt"/>
                </a:rPr>
                <a:t>史丹尼斯</a:t>
              </a:r>
              <a:endParaRPr lang="id-ID" sz="1400" b="1" spc="300" dirty="0">
                <a:solidFill>
                  <a:prstClr val="black"/>
                </a:solidFill>
                <a:cs typeface="+mn-ea"/>
                <a:sym typeface="+mn-lt"/>
              </a:endParaRPr>
            </a:p>
          </p:txBody>
        </p:sp>
        <p:sp>
          <p:nvSpPr>
            <p:cNvPr id="90" name="Rectangle 18">
              <a:extLst>
                <a:ext uri="{FF2B5EF4-FFF2-40B4-BE49-F238E27FC236}">
                  <a16:creationId xmlns:a16="http://schemas.microsoft.com/office/drawing/2014/main" xmlns="" id="{47966037-01E3-44E5-988F-4DB9E3DE7ACD}"/>
                </a:ext>
              </a:extLst>
            </p:cNvPr>
            <p:cNvSpPr/>
            <p:nvPr/>
          </p:nvSpPr>
          <p:spPr>
            <a:xfrm>
              <a:off x="9306141" y="5769213"/>
              <a:ext cx="2286344" cy="487313"/>
            </a:xfrm>
            <a:prstGeom prst="rect">
              <a:avLst/>
            </a:prstGeom>
          </p:spPr>
          <p:txBody>
            <a:bodyPr wrap="square">
              <a:spAutoFit/>
            </a:bodyPr>
            <a:lstStyle/>
            <a:p>
              <a:pPr algn="ctr">
                <a:spcAft>
                  <a:spcPts val="200"/>
                </a:spcAft>
              </a:pPr>
              <a:r>
                <a:rPr lang="zh-CN" altLang="en-US" sz="1200" dirty="0">
                  <a:cs typeface="+mn-ea"/>
                  <a:sym typeface="+mn-lt"/>
                </a:rPr>
                <a:t>资深培训师和策划师</a:t>
              </a:r>
              <a:endParaRPr lang="en-US" altLang="zh-CN" sz="1200" dirty="0">
                <a:cs typeface="+mn-ea"/>
                <a:sym typeface="+mn-lt"/>
              </a:endParaRPr>
            </a:p>
            <a:p>
              <a:pPr algn="ctr">
                <a:spcAft>
                  <a:spcPts val="200"/>
                </a:spcAft>
              </a:pPr>
              <a:r>
                <a:rPr lang="en-US" altLang="zh-CN" sz="1200" dirty="0">
                  <a:cs typeface="+mn-ea"/>
                  <a:sym typeface="+mn-lt"/>
                </a:rPr>
                <a:t>10</a:t>
              </a:r>
              <a:r>
                <a:rPr lang="zh-CN" altLang="en-US" sz="1200" dirty="0">
                  <a:cs typeface="+mn-ea"/>
                  <a:sym typeface="+mn-lt"/>
                </a:rPr>
                <a:t>年演示设计经验</a:t>
              </a:r>
              <a:endParaRPr lang="id-ID" sz="1200" dirty="0">
                <a:cs typeface="+mn-ea"/>
                <a:sym typeface="+mn-lt"/>
              </a:endParaRPr>
            </a:p>
          </p:txBody>
        </p:sp>
      </p:grpSp>
      <p:sp>
        <p:nvSpPr>
          <p:cNvPr id="91" name="矩形 90">
            <a:extLst>
              <a:ext uri="{FF2B5EF4-FFF2-40B4-BE49-F238E27FC236}">
                <a16:creationId xmlns:a16="http://schemas.microsoft.com/office/drawing/2014/main" xmlns="" id="{B74D2FEF-3668-4907-8E0F-455DF5450720}"/>
              </a:ext>
            </a:extLst>
          </p:cNvPr>
          <p:cNvSpPr/>
          <p:nvPr/>
        </p:nvSpPr>
        <p:spPr>
          <a:xfrm>
            <a:off x="1024213" y="5603269"/>
            <a:ext cx="1193800" cy="36000"/>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Tree>
    <p:extLst>
      <p:ext uri="{BB962C8B-B14F-4D97-AF65-F5344CB8AC3E}">
        <p14:creationId xmlns:p14="http://schemas.microsoft.com/office/powerpoint/2010/main" val="2642740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iterate type="lt">
                                    <p:tmPct val="3896"/>
                                  </p:iterate>
                                  <p:childTnLst>
                                    <p:set>
                                      <p:cBhvr>
                                        <p:cTn id="6" dur="1" fill="hold">
                                          <p:stCondLst>
                                            <p:cond delay="0"/>
                                          </p:stCondLst>
                                        </p:cTn>
                                        <p:tgtEl>
                                          <p:spTgt spid="80"/>
                                        </p:tgtEl>
                                        <p:attrNameLst>
                                          <p:attrName>style.visibility</p:attrName>
                                        </p:attrNameLst>
                                      </p:cBhvr>
                                      <p:to>
                                        <p:strVal val="visible"/>
                                      </p:to>
                                    </p:set>
                                    <p:anim to="" calcmode="lin" valueType="num">
                                      <p:cBhvr>
                                        <p:cTn id="7" dur="700" fill="hold">
                                          <p:stCondLst>
                                            <p:cond delay="0"/>
                                          </p:stCondLst>
                                        </p:cTn>
                                        <p:tgtEl>
                                          <p:spTgt spid="80"/>
                                        </p:tgtEl>
                                        <p:attrNameLst>
                                          <p:attrName>ppt_w</p:attrName>
                                        </p:attrNameLst>
                                      </p:cBhvr>
                                      <p:tavLst>
                                        <p:tav tm="0" fmla="#ppt_w+(8/9)*(#ppt_w-0)*((1.5-1.5*$)^2-(1.5-1.5*$)^3)">
                                          <p:val>
                                            <p:strVal val="0"/>
                                          </p:val>
                                        </p:tav>
                                        <p:tav tm="100000">
                                          <p:val>
                                            <p:strVal val="1"/>
                                          </p:val>
                                        </p:tav>
                                      </p:tavLst>
                                    </p:anim>
                                    <p:anim to="" calcmode="lin" valueType="num">
                                      <p:cBhvr>
                                        <p:cTn id="8" dur="700" fill="hold">
                                          <p:stCondLst>
                                            <p:cond delay="0"/>
                                          </p:stCondLst>
                                        </p:cTn>
                                        <p:tgtEl>
                                          <p:spTgt spid="80"/>
                                        </p:tgtEl>
                                        <p:attrNameLst>
                                          <p:attrName>ppt_h</p:attrName>
                                        </p:attrNameLst>
                                      </p:cBhvr>
                                      <p:tavLst>
                                        <p:tav tm="0" fmla="#ppt_h+(8/9)*(#ppt_h-0)*((1.5-1.5*$)^2-(1.5-1.5*$)^3)">
                                          <p:val>
                                            <p:strVal val="0"/>
                                          </p:val>
                                        </p:tav>
                                        <p:tav tm="100000">
                                          <p:val>
                                            <p:strVal val="1"/>
                                          </p:val>
                                        </p:tav>
                                      </p:tavLst>
                                    </p:anim>
                                  </p:childTnLst>
                                </p:cTn>
                              </p:par>
                              <p:par>
                                <p:cTn id="9" presetID="10"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23" presetClass="entr" presetSubtype="16" fill="hold" nodeType="withEffect">
                                  <p:stCondLst>
                                    <p:cond delay="250"/>
                                  </p:stCondLst>
                                  <p:iterate type="lt">
                                    <p:tmPct val="3896"/>
                                  </p:iterate>
                                  <p:childTnLst>
                                    <p:set>
                                      <p:cBhvr>
                                        <p:cTn id="13" dur="1" fill="hold">
                                          <p:stCondLst>
                                            <p:cond delay="0"/>
                                          </p:stCondLst>
                                        </p:cTn>
                                        <p:tgtEl>
                                          <p:spTgt spid="61"/>
                                        </p:tgtEl>
                                        <p:attrNameLst>
                                          <p:attrName>style.visibility</p:attrName>
                                        </p:attrNameLst>
                                      </p:cBhvr>
                                      <p:to>
                                        <p:strVal val="visible"/>
                                      </p:to>
                                    </p:set>
                                    <p:anim to="" calcmode="lin" valueType="num">
                                      <p:cBhvr>
                                        <p:cTn id="14" dur="700" fill="hold">
                                          <p:stCondLst>
                                            <p:cond delay="0"/>
                                          </p:stCondLst>
                                        </p:cTn>
                                        <p:tgtEl>
                                          <p:spTgt spid="61"/>
                                        </p:tgtEl>
                                        <p:attrNameLst>
                                          <p:attrName>ppt_w</p:attrName>
                                        </p:attrNameLst>
                                      </p:cBhvr>
                                      <p:tavLst>
                                        <p:tav tm="0" fmla="#ppt_w+(8/9)*(#ppt_w-0)*((1.5-1.5*$)^2-(1.5-1.5*$)^3)">
                                          <p:val>
                                            <p:strVal val="0"/>
                                          </p:val>
                                        </p:tav>
                                        <p:tav tm="100000">
                                          <p:val>
                                            <p:strVal val="1"/>
                                          </p:val>
                                        </p:tav>
                                      </p:tavLst>
                                    </p:anim>
                                    <p:anim to="" calcmode="lin" valueType="num">
                                      <p:cBhvr>
                                        <p:cTn id="15" dur="700" fill="hold">
                                          <p:stCondLst>
                                            <p:cond delay="0"/>
                                          </p:stCondLst>
                                        </p:cTn>
                                        <p:tgtEl>
                                          <p:spTgt spid="61"/>
                                        </p:tgtEl>
                                        <p:attrNameLst>
                                          <p:attrName>ppt_h</p:attrName>
                                        </p:attrNameLst>
                                      </p:cBhvr>
                                      <p:tavLst>
                                        <p:tav tm="0" fmla="#ppt_h+(8/9)*(#ppt_h-0)*((1.5-1.5*$)^2-(1.5-1.5*$)^3)">
                                          <p:val>
                                            <p:strVal val="0"/>
                                          </p:val>
                                        </p:tav>
                                        <p:tav tm="100000">
                                          <p:val>
                                            <p:strVal val="1"/>
                                          </p:val>
                                        </p:tav>
                                      </p:tavLst>
                                    </p:anim>
                                  </p:childTnLst>
                                </p:cTn>
                              </p:par>
                              <p:par>
                                <p:cTn id="16" presetID="10" presetClass="entr" presetSubtype="0" fill="hold" nodeType="withEffect">
                                  <p:stCondLst>
                                    <p:cond delay="25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23" presetClass="entr" presetSubtype="16" fill="hold" nodeType="withEffect">
                                  <p:stCondLst>
                                    <p:cond delay="500"/>
                                  </p:stCondLst>
                                  <p:iterate type="lt">
                                    <p:tmPct val="3896"/>
                                  </p:iterate>
                                  <p:childTnLst>
                                    <p:set>
                                      <p:cBhvr>
                                        <p:cTn id="20" dur="1" fill="hold">
                                          <p:stCondLst>
                                            <p:cond delay="0"/>
                                          </p:stCondLst>
                                        </p:cTn>
                                        <p:tgtEl>
                                          <p:spTgt spid="62"/>
                                        </p:tgtEl>
                                        <p:attrNameLst>
                                          <p:attrName>style.visibility</p:attrName>
                                        </p:attrNameLst>
                                      </p:cBhvr>
                                      <p:to>
                                        <p:strVal val="visible"/>
                                      </p:to>
                                    </p:set>
                                    <p:anim to="" calcmode="lin" valueType="num">
                                      <p:cBhvr>
                                        <p:cTn id="21" dur="700" fill="hold">
                                          <p:stCondLst>
                                            <p:cond delay="0"/>
                                          </p:stCondLst>
                                        </p:cTn>
                                        <p:tgtEl>
                                          <p:spTgt spid="62"/>
                                        </p:tgtEl>
                                        <p:attrNameLst>
                                          <p:attrName>ppt_w</p:attrName>
                                        </p:attrNameLst>
                                      </p:cBhvr>
                                      <p:tavLst>
                                        <p:tav tm="0" fmla="#ppt_w+(8/9)*(#ppt_w-0)*((1.5-1.5*$)^2-(1.5-1.5*$)^3)">
                                          <p:val>
                                            <p:strVal val="0"/>
                                          </p:val>
                                        </p:tav>
                                        <p:tav tm="100000">
                                          <p:val>
                                            <p:strVal val="1"/>
                                          </p:val>
                                        </p:tav>
                                      </p:tavLst>
                                    </p:anim>
                                    <p:anim to="" calcmode="lin" valueType="num">
                                      <p:cBhvr>
                                        <p:cTn id="22" dur="700" fill="hold">
                                          <p:stCondLst>
                                            <p:cond delay="0"/>
                                          </p:stCondLst>
                                        </p:cTn>
                                        <p:tgtEl>
                                          <p:spTgt spid="62"/>
                                        </p:tgtEl>
                                        <p:attrNameLst>
                                          <p:attrName>ppt_h</p:attrName>
                                        </p:attrNameLst>
                                      </p:cBhvr>
                                      <p:tavLst>
                                        <p:tav tm="0" fmla="#ppt_h+(8/9)*(#ppt_h-0)*((1.5-1.5*$)^2-(1.5-1.5*$)^3)">
                                          <p:val>
                                            <p:strVal val="0"/>
                                          </p:val>
                                        </p:tav>
                                        <p:tav tm="100000">
                                          <p:val>
                                            <p:strVal val="1"/>
                                          </p:val>
                                        </p:tav>
                                      </p:tavLst>
                                    </p:anim>
                                  </p:childTnLst>
                                </p:cTn>
                              </p:par>
                              <p:par>
                                <p:cTn id="23" presetID="10" presetClass="entr" presetSubtype="0" fill="hold" nodeType="withEffect">
                                  <p:stCondLst>
                                    <p:cond delay="5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23" presetClass="entr" presetSubtype="16" fill="hold" nodeType="withEffect">
                                  <p:stCondLst>
                                    <p:cond delay="750"/>
                                  </p:stCondLst>
                                  <p:iterate type="lt">
                                    <p:tmPct val="3896"/>
                                  </p:iterate>
                                  <p:childTnLst>
                                    <p:set>
                                      <p:cBhvr>
                                        <p:cTn id="27" dur="1" fill="hold">
                                          <p:stCondLst>
                                            <p:cond delay="0"/>
                                          </p:stCondLst>
                                        </p:cTn>
                                        <p:tgtEl>
                                          <p:spTgt spid="63"/>
                                        </p:tgtEl>
                                        <p:attrNameLst>
                                          <p:attrName>style.visibility</p:attrName>
                                        </p:attrNameLst>
                                      </p:cBhvr>
                                      <p:to>
                                        <p:strVal val="visible"/>
                                      </p:to>
                                    </p:set>
                                    <p:anim to="" calcmode="lin" valueType="num">
                                      <p:cBhvr>
                                        <p:cTn id="28" dur="700" fill="hold">
                                          <p:stCondLst>
                                            <p:cond delay="0"/>
                                          </p:stCondLst>
                                        </p:cTn>
                                        <p:tgtEl>
                                          <p:spTgt spid="63"/>
                                        </p:tgtEl>
                                        <p:attrNameLst>
                                          <p:attrName>ppt_w</p:attrName>
                                        </p:attrNameLst>
                                      </p:cBhvr>
                                      <p:tavLst>
                                        <p:tav tm="0" fmla="#ppt_w+(8/9)*(#ppt_w-0)*((1.5-1.5*$)^2-(1.5-1.5*$)^3)">
                                          <p:val>
                                            <p:strVal val="0"/>
                                          </p:val>
                                        </p:tav>
                                        <p:tav tm="100000">
                                          <p:val>
                                            <p:strVal val="1"/>
                                          </p:val>
                                        </p:tav>
                                      </p:tavLst>
                                    </p:anim>
                                    <p:anim to="" calcmode="lin" valueType="num">
                                      <p:cBhvr>
                                        <p:cTn id="29" dur="700" fill="hold">
                                          <p:stCondLst>
                                            <p:cond delay="0"/>
                                          </p:stCondLst>
                                        </p:cTn>
                                        <p:tgtEl>
                                          <p:spTgt spid="63"/>
                                        </p:tgtEl>
                                        <p:attrNameLst>
                                          <p:attrName>ppt_h</p:attrName>
                                        </p:attrNameLst>
                                      </p:cBhvr>
                                      <p:tavLst>
                                        <p:tav tm="0" fmla="#ppt_h+(8/9)*(#ppt_h-0)*((1.5-1.5*$)^2-(1.5-1.5*$)^3)">
                                          <p:val>
                                            <p:strVal val="0"/>
                                          </p:val>
                                        </p:tav>
                                        <p:tav tm="100000">
                                          <p:val>
                                            <p:strVal val="1"/>
                                          </p:val>
                                        </p:tav>
                                      </p:tavLst>
                                    </p:anim>
                                  </p:childTnLst>
                                </p:cTn>
                              </p:par>
                              <p:par>
                                <p:cTn id="30" presetID="10" presetClass="entr" presetSubtype="0" fill="hold" nodeType="withEffect">
                                  <p:stCondLst>
                                    <p:cond delay="75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23" presetClass="entr" presetSubtype="16" fill="hold" nodeType="withEffect">
                                  <p:stCondLst>
                                    <p:cond delay="1000"/>
                                  </p:stCondLst>
                                  <p:iterate type="lt">
                                    <p:tmPct val="3896"/>
                                  </p:iterate>
                                  <p:childTnLst>
                                    <p:set>
                                      <p:cBhvr>
                                        <p:cTn id="34" dur="1" fill="hold">
                                          <p:stCondLst>
                                            <p:cond delay="0"/>
                                          </p:stCondLst>
                                        </p:cTn>
                                        <p:tgtEl>
                                          <p:spTgt spid="64"/>
                                        </p:tgtEl>
                                        <p:attrNameLst>
                                          <p:attrName>style.visibility</p:attrName>
                                        </p:attrNameLst>
                                      </p:cBhvr>
                                      <p:to>
                                        <p:strVal val="visible"/>
                                      </p:to>
                                    </p:set>
                                    <p:anim to="" calcmode="lin" valueType="num">
                                      <p:cBhvr>
                                        <p:cTn id="35" dur="700" fill="hold">
                                          <p:stCondLst>
                                            <p:cond delay="0"/>
                                          </p:stCondLst>
                                        </p:cTn>
                                        <p:tgtEl>
                                          <p:spTgt spid="64"/>
                                        </p:tgtEl>
                                        <p:attrNameLst>
                                          <p:attrName>ppt_w</p:attrName>
                                        </p:attrNameLst>
                                      </p:cBhvr>
                                      <p:tavLst>
                                        <p:tav tm="0" fmla="#ppt_w+(8/9)*(#ppt_w-0)*((1.5-1.5*$)^2-(1.5-1.5*$)^3)">
                                          <p:val>
                                            <p:strVal val="0"/>
                                          </p:val>
                                        </p:tav>
                                        <p:tav tm="100000">
                                          <p:val>
                                            <p:strVal val="1"/>
                                          </p:val>
                                        </p:tav>
                                      </p:tavLst>
                                    </p:anim>
                                    <p:anim to="" calcmode="lin" valueType="num">
                                      <p:cBhvr>
                                        <p:cTn id="36" dur="700" fill="hold">
                                          <p:stCondLst>
                                            <p:cond delay="0"/>
                                          </p:stCondLst>
                                        </p:cTn>
                                        <p:tgtEl>
                                          <p:spTgt spid="64"/>
                                        </p:tgtEl>
                                        <p:attrNameLst>
                                          <p:attrName>ppt_h</p:attrName>
                                        </p:attrNameLst>
                                      </p:cBhvr>
                                      <p:tavLst>
                                        <p:tav tm="0" fmla="#ppt_h+(8/9)*(#ppt_h-0)*((1.5-1.5*$)^2-(1.5-1.5*$)^3)">
                                          <p:val>
                                            <p:strVal val="0"/>
                                          </p:val>
                                        </p:tav>
                                        <p:tav tm="100000">
                                          <p:val>
                                            <p:strVal val="1"/>
                                          </p:val>
                                        </p:tav>
                                      </p:tavLst>
                                    </p:anim>
                                  </p:childTnLst>
                                </p:cTn>
                              </p:par>
                              <p:par>
                                <p:cTn id="37" presetID="10" presetClass="entr" presetSubtype="0" fill="hold" nodeType="withEffect">
                                  <p:stCondLst>
                                    <p:cond delay="100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23" presetClass="entr" presetSubtype="16" fill="hold" nodeType="withEffect">
                                  <p:stCondLst>
                                    <p:cond delay="1250"/>
                                  </p:stCondLst>
                                  <p:iterate type="lt">
                                    <p:tmPct val="3896"/>
                                  </p:iterate>
                                  <p:childTnLst>
                                    <p:set>
                                      <p:cBhvr>
                                        <p:cTn id="41" dur="1" fill="hold">
                                          <p:stCondLst>
                                            <p:cond delay="0"/>
                                          </p:stCondLst>
                                        </p:cTn>
                                        <p:tgtEl>
                                          <p:spTgt spid="65"/>
                                        </p:tgtEl>
                                        <p:attrNameLst>
                                          <p:attrName>style.visibility</p:attrName>
                                        </p:attrNameLst>
                                      </p:cBhvr>
                                      <p:to>
                                        <p:strVal val="visible"/>
                                      </p:to>
                                    </p:set>
                                    <p:anim to="" calcmode="lin" valueType="num">
                                      <p:cBhvr>
                                        <p:cTn id="42" dur="700" fill="hold">
                                          <p:stCondLst>
                                            <p:cond delay="0"/>
                                          </p:stCondLst>
                                        </p:cTn>
                                        <p:tgtEl>
                                          <p:spTgt spid="65"/>
                                        </p:tgtEl>
                                        <p:attrNameLst>
                                          <p:attrName>ppt_w</p:attrName>
                                        </p:attrNameLst>
                                      </p:cBhvr>
                                      <p:tavLst>
                                        <p:tav tm="0" fmla="#ppt_w+(8/9)*(#ppt_w-0)*((1.5-1.5*$)^2-(1.5-1.5*$)^3)">
                                          <p:val>
                                            <p:strVal val="0"/>
                                          </p:val>
                                        </p:tav>
                                        <p:tav tm="100000">
                                          <p:val>
                                            <p:strVal val="1"/>
                                          </p:val>
                                        </p:tav>
                                      </p:tavLst>
                                    </p:anim>
                                    <p:anim to="" calcmode="lin" valueType="num">
                                      <p:cBhvr>
                                        <p:cTn id="43" dur="700" fill="hold">
                                          <p:stCondLst>
                                            <p:cond delay="0"/>
                                          </p:stCondLst>
                                        </p:cTn>
                                        <p:tgtEl>
                                          <p:spTgt spid="65"/>
                                        </p:tgtEl>
                                        <p:attrNameLst>
                                          <p:attrName>ppt_h</p:attrName>
                                        </p:attrNameLst>
                                      </p:cBhvr>
                                      <p:tavLst>
                                        <p:tav tm="0" fmla="#ppt_h+(8/9)*(#ppt_h-0)*((1.5-1.5*$)^2-(1.5-1.5*$)^3)">
                                          <p:val>
                                            <p:strVal val="0"/>
                                          </p:val>
                                        </p:tav>
                                        <p:tav tm="100000">
                                          <p:val>
                                            <p:strVal val="1"/>
                                          </p:val>
                                        </p:tav>
                                      </p:tavLst>
                                    </p:anim>
                                  </p:childTnLst>
                                </p:cTn>
                              </p:par>
                              <p:par>
                                <p:cTn id="44" presetID="10" presetClass="entr" presetSubtype="0" fill="hold" nodeType="withEffect">
                                  <p:stCondLst>
                                    <p:cond delay="125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nvPr>
        </p:nvGraphicFramePr>
        <p:xfrm>
          <a:off x="8458200" y="1246239"/>
          <a:ext cx="2777112" cy="4365522"/>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p:cNvSpPr/>
          <p:nvPr/>
        </p:nvSpPr>
        <p:spPr>
          <a:xfrm>
            <a:off x="-1" y="0"/>
            <a:ext cx="4733366"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pic>
        <p:nvPicPr>
          <p:cNvPr id="14" name="图片占位符 13" descr="图片包含 人员, 户外, 服装, 妇女&#10;&#10;已生成极高可信度的说明">
            <a:extLst>
              <a:ext uri="{FF2B5EF4-FFF2-40B4-BE49-F238E27FC236}">
                <a16:creationId xmlns:a16="http://schemas.microsoft.com/office/drawing/2014/main" xmlns="" id="{29432609-A4C8-4679-A288-14945CDCE11A}"/>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l="46843" r="28331"/>
          <a:stretch/>
        </p:blipFill>
        <p:spPr>
          <a:xfrm>
            <a:off x="4733364" y="0"/>
            <a:ext cx="2725272" cy="6858000"/>
          </a:xfrm>
        </p:spPr>
      </p:pic>
      <p:sp>
        <p:nvSpPr>
          <p:cNvPr id="10" name="矩形 9">
            <a:extLst>
              <a:ext uri="{FF2B5EF4-FFF2-40B4-BE49-F238E27FC236}">
                <a16:creationId xmlns:a16="http://schemas.microsoft.com/office/drawing/2014/main" xmlns="" id="{703D082D-B5AB-4BBA-953C-78B5114881D1}"/>
              </a:ext>
            </a:extLst>
          </p:cNvPr>
          <p:cNvSpPr/>
          <p:nvPr/>
        </p:nvSpPr>
        <p:spPr>
          <a:xfrm>
            <a:off x="979807" y="2877374"/>
            <a:ext cx="2476412" cy="1924501"/>
          </a:xfrm>
          <a:prstGeom prst="rect">
            <a:avLst/>
          </a:prstGeom>
        </p:spPr>
        <p:txBody>
          <a:bodyPr wrap="square">
            <a:spAutoFit/>
          </a:bodyPr>
          <a:lstStyle/>
          <a:p>
            <a:pPr>
              <a:lnSpc>
                <a:spcPct val="120000"/>
              </a:lnSpc>
              <a:spcAft>
                <a:spcPts val="600"/>
              </a:spcAft>
            </a:pPr>
            <a:r>
              <a:rPr lang="zh-CN" altLang="en-US" sz="1200" dirty="0">
                <a:solidFill>
                  <a:srgbClr val="FFFFFF"/>
                </a:solidFill>
                <a:cs typeface="+mn-ea"/>
                <a:sym typeface="+mn-lt"/>
              </a:rPr>
              <a:t>耳机</a:t>
            </a:r>
            <a:r>
              <a:rPr lang="en-US" altLang="zh-CN" sz="1200" dirty="0">
                <a:solidFill>
                  <a:srgbClr val="FFFFFF"/>
                </a:solidFill>
                <a:cs typeface="+mn-ea"/>
                <a:sym typeface="+mn-lt"/>
              </a:rPr>
              <a:t>(Earphones; Headphones; Head-sets; Earpieces)</a:t>
            </a:r>
            <a:r>
              <a:rPr lang="zh-CN" altLang="en-US" sz="1200" dirty="0">
                <a:solidFill>
                  <a:srgbClr val="FFFFFF"/>
                </a:solidFill>
                <a:cs typeface="+mn-ea"/>
                <a:sym typeface="+mn-lt"/>
              </a:rPr>
              <a:t>是一对转换单元，它接受媒体播放器或接收器所发出的电讯号。</a:t>
            </a:r>
            <a:endParaRPr lang="en-US" altLang="zh-CN" sz="1200" dirty="0">
              <a:solidFill>
                <a:srgbClr val="FFFFFF"/>
              </a:solidFill>
              <a:cs typeface="+mn-ea"/>
              <a:sym typeface="+mn-lt"/>
            </a:endParaRPr>
          </a:p>
          <a:p>
            <a:pPr>
              <a:lnSpc>
                <a:spcPct val="120000"/>
              </a:lnSpc>
              <a:spcAft>
                <a:spcPts val="600"/>
              </a:spcAft>
            </a:pPr>
            <a:r>
              <a:rPr lang="zh-CN" altLang="en-US" sz="1200" dirty="0">
                <a:solidFill>
                  <a:srgbClr val="FFFFFF"/>
                </a:solidFill>
                <a:cs typeface="+mn-ea"/>
                <a:sym typeface="+mn-lt"/>
              </a:rPr>
              <a:t>利用贴近耳朵的扬声器将其转化成可以听到的音波。耳机一般是与媒体播放器可分离的，利用一个插头连接。</a:t>
            </a:r>
          </a:p>
        </p:txBody>
      </p:sp>
      <p:sp>
        <p:nvSpPr>
          <p:cNvPr id="11" name="矩形 10">
            <a:extLst>
              <a:ext uri="{FF2B5EF4-FFF2-40B4-BE49-F238E27FC236}">
                <a16:creationId xmlns:a16="http://schemas.microsoft.com/office/drawing/2014/main" xmlns="" id="{19B44E29-B96C-4318-B51C-5BF40549160B}"/>
              </a:ext>
            </a:extLst>
          </p:cNvPr>
          <p:cNvSpPr/>
          <p:nvPr/>
        </p:nvSpPr>
        <p:spPr>
          <a:xfrm>
            <a:off x="960727" y="1935819"/>
            <a:ext cx="2811173" cy="800219"/>
          </a:xfrm>
          <a:prstGeom prst="rect">
            <a:avLst/>
          </a:prstGeom>
        </p:spPr>
        <p:txBody>
          <a:bodyPr wrap="square">
            <a:spAutoFit/>
          </a:bodyPr>
          <a:lstStyle/>
          <a:p>
            <a:pPr lvl="0" defTabSz="412750" hangingPunct="0"/>
            <a:r>
              <a:rPr lang="zh-CN" altLang="en-US" sz="1400" kern="0" dirty="0">
                <a:solidFill>
                  <a:srgbClr val="FFFFFF"/>
                </a:solidFill>
                <a:cs typeface="+mn-ea"/>
                <a:sym typeface="+mn-lt"/>
              </a:rPr>
              <a:t>每一款耳机都有</a:t>
            </a:r>
          </a:p>
          <a:p>
            <a:pPr lvl="0" defTabSz="412750" hangingPunct="0"/>
            <a:r>
              <a:rPr lang="zh-CN" altLang="en-US" sz="3200" b="1" kern="0" dirty="0">
                <a:solidFill>
                  <a:srgbClr val="FFFFFF"/>
                </a:solidFill>
                <a:cs typeface="+mn-ea"/>
                <a:sym typeface="+mn-lt"/>
              </a:rPr>
              <a:t>独特的音质</a:t>
            </a:r>
          </a:p>
        </p:txBody>
      </p:sp>
      <p:sp>
        <p:nvSpPr>
          <p:cNvPr id="15" name="矩形 14">
            <a:extLst>
              <a:ext uri="{FF2B5EF4-FFF2-40B4-BE49-F238E27FC236}">
                <a16:creationId xmlns:a16="http://schemas.microsoft.com/office/drawing/2014/main" xmlns="" id="{E7564AD0-A122-4457-B5B6-9218F641CD8C}"/>
              </a:ext>
            </a:extLst>
          </p:cNvPr>
          <p:cNvSpPr/>
          <p:nvPr/>
        </p:nvSpPr>
        <p:spPr>
          <a:xfrm>
            <a:off x="1024213" y="5603269"/>
            <a:ext cx="1193800" cy="36000"/>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Tree>
    <p:extLst>
      <p:ext uri="{BB962C8B-B14F-4D97-AF65-F5344CB8AC3E}">
        <p14:creationId xmlns:p14="http://schemas.microsoft.com/office/powerpoint/2010/main" val="492872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500" fill="hold"/>
                                        <p:tgtEl>
                                          <p:spTgt spid="14"/>
                                        </p:tgtEl>
                                        <p:attrNameLst>
                                          <p:attrName>ppt_x</p:attrName>
                                        </p:attrNameLst>
                                      </p:cBhvr>
                                      <p:tavLst>
                                        <p:tav tm="0">
                                          <p:val>
                                            <p:strVal val="1+#ppt_w/2"/>
                                          </p:val>
                                        </p:tav>
                                        <p:tav tm="100000">
                                          <p:val>
                                            <p:strVal val="#ppt_x"/>
                                          </p:val>
                                        </p:tav>
                                      </p:tavLst>
                                    </p:anim>
                                    <p:anim calcmode="lin" valueType="num">
                                      <p:cBhvr additive="base">
                                        <p:cTn id="8" dur="1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1+#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3" descr="图片包含 室内, 就坐, 墙壁&#10;&#10;已生成极高可信度的说明">
            <a:extLst>
              <a:ext uri="{FF2B5EF4-FFF2-40B4-BE49-F238E27FC236}">
                <a16:creationId xmlns:a16="http://schemas.microsoft.com/office/drawing/2014/main" xmlns="" id="{A58F43E8-7512-4C01-B6E3-5934BF48719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4557" r="17221"/>
          <a:stretch/>
        </p:blipFill>
        <p:spPr>
          <a:xfrm>
            <a:off x="0" y="0"/>
            <a:ext cx="12192000" cy="6858000"/>
          </a:xfrm>
          <a:prstGeom prst="rect">
            <a:avLst/>
          </a:prstGeom>
          <a:ln w="12700">
            <a:miter lim="400000"/>
          </a:ln>
          <a:extLst>
            <a:ext uri="{C572A759-6A51-4108-AA02-DFA0A04FC94B}">
              <ma14:wrappingTextBoxFlag xmlns="" xmlns:ma14="http://schemas.microsoft.com/office/mac/drawingml/2011/main" val="1"/>
            </a:ext>
          </a:extLst>
        </p:spPr>
      </p:pic>
      <p:sp>
        <p:nvSpPr>
          <p:cNvPr id="2" name="矩形 1">
            <a:extLst>
              <a:ext uri="{FF2B5EF4-FFF2-40B4-BE49-F238E27FC236}">
                <a16:creationId xmlns:a16="http://schemas.microsoft.com/office/drawing/2014/main" xmlns="" id="{C10E734D-859D-4EBD-9C5E-D25FF9751C81}"/>
              </a:ext>
            </a:extLst>
          </p:cNvPr>
          <p:cNvSpPr/>
          <p:nvPr/>
        </p:nvSpPr>
        <p:spPr>
          <a:xfrm>
            <a:off x="0" y="0"/>
            <a:ext cx="12192000" cy="6991350"/>
          </a:xfrm>
          <a:prstGeom prst="rect">
            <a:avLst/>
          </a:prstGeom>
          <a:gradFill flip="none" rotWithShape="1">
            <a:gsLst>
              <a:gs pos="25003">
                <a:schemeClr val="bg2">
                  <a:alpha val="0"/>
                  <a:lumMod val="0"/>
                </a:schemeClr>
              </a:gs>
              <a:gs pos="100000">
                <a:schemeClr val="bg2">
                  <a:lumMod val="10000"/>
                </a:schemeClr>
              </a:gs>
            </a:gsLst>
            <a:lin ang="13500000" scaled="1"/>
            <a:tileRect/>
          </a:gra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fromWordArt="0" anchor="ctr" anchorCtr="0" forceAA="0" compatLnSpc="1">
            <a:prstTxWarp prst="textNoShape">
              <a:avLst/>
            </a:prstTxWarp>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
        <p:nvSpPr>
          <p:cNvPr id="8" name="矩形 7">
            <a:extLst>
              <a:ext uri="{FF2B5EF4-FFF2-40B4-BE49-F238E27FC236}">
                <a16:creationId xmlns:a16="http://schemas.microsoft.com/office/drawing/2014/main" xmlns="" id="{64D49B32-D520-4C39-B0B8-CEAB9FC2D574}"/>
              </a:ext>
            </a:extLst>
          </p:cNvPr>
          <p:cNvSpPr/>
          <p:nvPr/>
        </p:nvSpPr>
        <p:spPr>
          <a:xfrm>
            <a:off x="1684579" y="2195202"/>
            <a:ext cx="4199135" cy="1055674"/>
          </a:xfrm>
          <a:prstGeom prst="rect">
            <a:avLst/>
          </a:prstGeom>
        </p:spPr>
        <p:txBody>
          <a:bodyPr wrap="square">
            <a:spAutoFit/>
          </a:bodyPr>
          <a:lstStyle/>
          <a:p>
            <a:pPr>
              <a:lnSpc>
                <a:spcPct val="120000"/>
              </a:lnSpc>
              <a:spcAft>
                <a:spcPts val="600"/>
              </a:spcAft>
            </a:pPr>
            <a:r>
              <a:rPr lang="zh-CN" altLang="en-US" sz="1200" dirty="0">
                <a:solidFill>
                  <a:srgbClr val="FFFFFF"/>
                </a:solidFill>
                <a:cs typeface="+mn-ea"/>
                <a:sym typeface="+mn-lt"/>
              </a:rPr>
              <a:t>耳机</a:t>
            </a:r>
            <a:r>
              <a:rPr lang="en-US" altLang="zh-CN" sz="1200" dirty="0">
                <a:solidFill>
                  <a:srgbClr val="FFFFFF"/>
                </a:solidFill>
                <a:cs typeface="+mn-ea"/>
                <a:sym typeface="+mn-lt"/>
              </a:rPr>
              <a:t>(Earphones; Headphones; Head-sets; Earpieces)</a:t>
            </a:r>
            <a:r>
              <a:rPr lang="zh-CN" altLang="en-US" sz="1200" dirty="0">
                <a:solidFill>
                  <a:srgbClr val="FFFFFF"/>
                </a:solidFill>
                <a:cs typeface="+mn-ea"/>
                <a:sym typeface="+mn-lt"/>
              </a:rPr>
              <a:t>是一对转换单元，它接受媒体播放器或接收器所发出的电讯号。</a:t>
            </a:r>
            <a:endParaRPr lang="en-US" altLang="zh-CN" sz="1200" dirty="0">
              <a:solidFill>
                <a:srgbClr val="FFFFFF"/>
              </a:solidFill>
              <a:cs typeface="+mn-ea"/>
              <a:sym typeface="+mn-lt"/>
            </a:endParaRPr>
          </a:p>
          <a:p>
            <a:pPr>
              <a:lnSpc>
                <a:spcPct val="120000"/>
              </a:lnSpc>
              <a:spcAft>
                <a:spcPts val="600"/>
              </a:spcAft>
            </a:pPr>
            <a:r>
              <a:rPr lang="zh-CN" altLang="en-US" sz="1200" dirty="0">
                <a:solidFill>
                  <a:srgbClr val="FFFFFF"/>
                </a:solidFill>
                <a:cs typeface="+mn-ea"/>
                <a:sym typeface="+mn-lt"/>
              </a:rPr>
              <a:t>利用贴近耳朵的扬声器将其转化成可以听到的音波。耳机一般是与媒体播放器可分离的，利用一个插头连接。</a:t>
            </a:r>
          </a:p>
        </p:txBody>
      </p:sp>
      <p:sp>
        <p:nvSpPr>
          <p:cNvPr id="9" name="矩形 8">
            <a:extLst>
              <a:ext uri="{FF2B5EF4-FFF2-40B4-BE49-F238E27FC236}">
                <a16:creationId xmlns:a16="http://schemas.microsoft.com/office/drawing/2014/main" xmlns="" id="{3E132691-4646-490A-A0B0-9031AF02813E}"/>
              </a:ext>
            </a:extLst>
          </p:cNvPr>
          <p:cNvSpPr/>
          <p:nvPr/>
        </p:nvSpPr>
        <p:spPr>
          <a:xfrm>
            <a:off x="1665500" y="1253647"/>
            <a:ext cx="2811173" cy="800219"/>
          </a:xfrm>
          <a:prstGeom prst="rect">
            <a:avLst/>
          </a:prstGeom>
        </p:spPr>
        <p:txBody>
          <a:bodyPr wrap="square">
            <a:spAutoFit/>
          </a:bodyPr>
          <a:lstStyle/>
          <a:p>
            <a:pPr lvl="0" defTabSz="412750" hangingPunct="0"/>
            <a:r>
              <a:rPr lang="zh-CN" altLang="en-US" sz="1400" kern="0" dirty="0">
                <a:solidFill>
                  <a:srgbClr val="FFFFFF"/>
                </a:solidFill>
                <a:cs typeface="+mn-ea"/>
                <a:sym typeface="+mn-lt"/>
              </a:rPr>
              <a:t>每一款耳机都有</a:t>
            </a:r>
          </a:p>
          <a:p>
            <a:pPr lvl="0" defTabSz="412750" hangingPunct="0"/>
            <a:r>
              <a:rPr lang="zh-CN" altLang="en-US" sz="3200" b="1" kern="0" dirty="0">
                <a:solidFill>
                  <a:srgbClr val="FFFFFF"/>
                </a:solidFill>
                <a:cs typeface="+mn-ea"/>
                <a:sym typeface="+mn-lt"/>
              </a:rPr>
              <a:t>独特的音质</a:t>
            </a:r>
          </a:p>
        </p:txBody>
      </p:sp>
      <p:sp>
        <p:nvSpPr>
          <p:cNvPr id="13" name="矩形 12">
            <a:extLst>
              <a:ext uri="{FF2B5EF4-FFF2-40B4-BE49-F238E27FC236}">
                <a16:creationId xmlns:a16="http://schemas.microsoft.com/office/drawing/2014/main" xmlns="" id="{1342603E-E1DE-4B64-8B99-8D137DBC1279}"/>
              </a:ext>
            </a:extLst>
          </p:cNvPr>
          <p:cNvSpPr/>
          <p:nvPr/>
        </p:nvSpPr>
        <p:spPr>
          <a:xfrm>
            <a:off x="1801086" y="4102855"/>
            <a:ext cx="1193800" cy="36000"/>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Tree>
    <p:extLst>
      <p:ext uri="{BB962C8B-B14F-4D97-AF65-F5344CB8AC3E}">
        <p14:creationId xmlns:p14="http://schemas.microsoft.com/office/powerpoint/2010/main" val="86442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3000"/>
                                  </p:iterate>
                                  <p:childTnLst>
                                    <p:set>
                                      <p:cBhvr>
                                        <p:cTn id="6" dur="1" fill="hold">
                                          <p:stCondLst>
                                            <p:cond delay="0"/>
                                          </p:stCondLst>
                                        </p:cTn>
                                        <p:tgtEl>
                                          <p:spTgt spid="9"/>
                                        </p:tgtEl>
                                        <p:attrNameLst>
                                          <p:attrName>style.visibility</p:attrName>
                                        </p:attrNameLst>
                                      </p:cBhvr>
                                      <p:to>
                                        <p:strVal val="visible"/>
                                      </p:to>
                                    </p:set>
                                    <p:anim to="" calcmode="lin" valueType="num">
                                      <p:cBhvr>
                                        <p:cTn id="7" dur="800" fill="hold">
                                          <p:stCondLst>
                                            <p:cond delay="0"/>
                                          </p:stCondLst>
                                        </p:cTn>
                                        <p:tgtEl>
                                          <p:spTgt spid="9"/>
                                        </p:tgtEl>
                                        <p:attrNameLst>
                                          <p:attrName>ppt_w</p:attrName>
                                        </p:attrNameLst>
                                      </p:cBhvr>
                                      <p:tavLst>
                                        <p:tav tm="0" fmla="#ppt_w-(#ppt_w-0)*(1-$)^6">
                                          <p:val>
                                            <p:strVal val="0"/>
                                          </p:val>
                                        </p:tav>
                                        <p:tav tm="100000">
                                          <p:val>
                                            <p:strVal val="1"/>
                                          </p:val>
                                        </p:tav>
                                      </p:tavLst>
                                    </p:anim>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par>
                                <p:cTn id="11" presetID="2" presetClass="entr" presetSubtype="4" decel="10000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1250" fill="hold"/>
                                        <p:tgtEl>
                                          <p:spTgt spid="13"/>
                                        </p:tgtEl>
                                        <p:attrNameLst>
                                          <p:attrName>ppt_x</p:attrName>
                                        </p:attrNameLst>
                                      </p:cBhvr>
                                      <p:tavLst>
                                        <p:tav tm="0">
                                          <p:val>
                                            <p:strVal val="#ppt_x"/>
                                          </p:val>
                                        </p:tav>
                                        <p:tav tm="100000">
                                          <p:val>
                                            <p:strVal val="#ppt_x"/>
                                          </p:val>
                                        </p:tav>
                                      </p:tavLst>
                                    </p:anim>
                                    <p:anim calcmode="lin" valueType="num">
                                      <p:cBhvr additive="base">
                                        <p:cTn id="14" dur="12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户外, 天空, 自然&#10;&#10;已生成极高可信度的说明">
            <a:extLst>
              <a:ext uri="{FF2B5EF4-FFF2-40B4-BE49-F238E27FC236}">
                <a16:creationId xmlns:a16="http://schemas.microsoft.com/office/drawing/2014/main" xmlns="" id="{5CFE8922-476A-4AAD-B8AC-BF7A8BC9527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0" name="图片 9" descr="图片包含 户外, 天空, 自然&#10;&#10;已生成极高可信度的说明">
            <a:extLst>
              <a:ext uri="{FF2B5EF4-FFF2-40B4-BE49-F238E27FC236}">
                <a16:creationId xmlns:a16="http://schemas.microsoft.com/office/drawing/2014/main" xmlns="" id="{2ABB4287-BA45-4E42-8C31-EE51D3C90DCE}"/>
              </a:ext>
            </a:extLst>
          </p:cNvPr>
          <p:cNvPicPr>
            <a:picLocks noChangeAspect="1"/>
          </p:cNvPicPr>
          <p:nvPr/>
        </p:nvPicPr>
        <p:blipFill rotWithShape="1">
          <a:blip r:embed="rId3" cstate="email">
            <a:lum bright="70000" contrast="-7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r="50000"/>
          <a:stretch/>
        </p:blipFill>
        <p:spPr>
          <a:xfrm>
            <a:off x="0" y="0"/>
            <a:ext cx="6096000" cy="6858000"/>
          </a:xfrm>
          <a:prstGeom prst="rect">
            <a:avLst/>
          </a:prstGeom>
        </p:spPr>
      </p:pic>
      <p:sp>
        <p:nvSpPr>
          <p:cNvPr id="16" name="矩形 15">
            <a:extLst>
              <a:ext uri="{FF2B5EF4-FFF2-40B4-BE49-F238E27FC236}">
                <a16:creationId xmlns:a16="http://schemas.microsoft.com/office/drawing/2014/main" xmlns="" id="{A933D11A-F590-4F04-9176-526D47A72539}"/>
              </a:ext>
            </a:extLst>
          </p:cNvPr>
          <p:cNvSpPr/>
          <p:nvPr/>
        </p:nvSpPr>
        <p:spPr>
          <a:xfrm>
            <a:off x="6096000" y="0"/>
            <a:ext cx="6095999" cy="6858000"/>
          </a:xfrm>
          <a:prstGeom prst="rect">
            <a:avLst/>
          </a:prstGeom>
          <a:solidFill>
            <a:schemeClr val="tx1">
              <a:alpha val="2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a:extLst>
              <a:ext uri="{FF2B5EF4-FFF2-40B4-BE49-F238E27FC236}">
                <a16:creationId xmlns:a16="http://schemas.microsoft.com/office/drawing/2014/main" xmlns="" id="{F69E9937-BCCE-4DAF-B34E-EA40546D2828}"/>
              </a:ext>
            </a:extLst>
          </p:cNvPr>
          <p:cNvSpPr/>
          <p:nvPr/>
        </p:nvSpPr>
        <p:spPr>
          <a:xfrm>
            <a:off x="1528113" y="2966274"/>
            <a:ext cx="3039774" cy="1498872"/>
          </a:xfrm>
          <a:prstGeom prst="rect">
            <a:avLst/>
          </a:prstGeom>
        </p:spPr>
        <p:txBody>
          <a:bodyPr wrap="square">
            <a:spAutoFit/>
          </a:bodyPr>
          <a:lstStyle/>
          <a:p>
            <a:pPr algn="ct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endParaRPr lang="en-US" altLang="zh-CN" sz="1200" dirty="0">
              <a:cs typeface="+mn-ea"/>
              <a:sym typeface="+mn-lt"/>
            </a:endParaRPr>
          </a:p>
          <a:p>
            <a:pPr algn="ctr">
              <a:lnSpc>
                <a:spcPct val="120000"/>
              </a:lnSpc>
              <a:spcAft>
                <a:spcPts val="600"/>
              </a:spcAft>
            </a:pPr>
            <a:r>
              <a:rPr lang="zh-CN" altLang="en-US" sz="1200" dirty="0">
                <a:cs typeface="+mn-ea"/>
                <a:sym typeface="+mn-lt"/>
              </a:rPr>
              <a:t>利用贴近耳朵的扬声器将其转化成可以听到的音波。耳机一般是与媒体播放器可分离的，利用一个插头连接。</a:t>
            </a:r>
          </a:p>
        </p:txBody>
      </p:sp>
      <p:sp>
        <p:nvSpPr>
          <p:cNvPr id="14" name="矩形 13">
            <a:extLst>
              <a:ext uri="{FF2B5EF4-FFF2-40B4-BE49-F238E27FC236}">
                <a16:creationId xmlns:a16="http://schemas.microsoft.com/office/drawing/2014/main" xmlns="" id="{6B13B298-5CFD-4878-A16B-A1E87DF25086}"/>
              </a:ext>
            </a:extLst>
          </p:cNvPr>
          <p:cNvSpPr/>
          <p:nvPr/>
        </p:nvSpPr>
        <p:spPr>
          <a:xfrm>
            <a:off x="1642414" y="2024719"/>
            <a:ext cx="2811173" cy="800219"/>
          </a:xfrm>
          <a:prstGeom prst="rect">
            <a:avLst/>
          </a:prstGeom>
        </p:spPr>
        <p:txBody>
          <a:bodyPr wrap="square">
            <a:spAutoFit/>
          </a:bodyPr>
          <a:lstStyle/>
          <a:p>
            <a:pPr lvl="0" algn="ctr" defTabSz="412750" hangingPunct="0"/>
            <a:r>
              <a:rPr lang="zh-CN" altLang="en-US" sz="1400" kern="0" dirty="0">
                <a:cs typeface="+mn-ea"/>
                <a:sym typeface="+mn-lt"/>
              </a:rPr>
              <a:t>对比或者正反</a:t>
            </a:r>
          </a:p>
          <a:p>
            <a:pPr lvl="0" algn="ctr" defTabSz="412750" hangingPunct="0"/>
            <a:r>
              <a:rPr lang="zh-CN" altLang="en-US" sz="3200" b="1" kern="0" dirty="0">
                <a:cs typeface="+mn-ea"/>
                <a:sym typeface="+mn-lt"/>
              </a:rPr>
              <a:t>我是正确的</a:t>
            </a:r>
          </a:p>
        </p:txBody>
      </p:sp>
      <p:sp>
        <p:nvSpPr>
          <p:cNvPr id="17" name="矩形 16">
            <a:extLst>
              <a:ext uri="{FF2B5EF4-FFF2-40B4-BE49-F238E27FC236}">
                <a16:creationId xmlns:a16="http://schemas.microsoft.com/office/drawing/2014/main" xmlns="" id="{7EA7FC11-B6B0-4EF3-9D91-20D77210316C}"/>
              </a:ext>
            </a:extLst>
          </p:cNvPr>
          <p:cNvSpPr/>
          <p:nvPr/>
        </p:nvSpPr>
        <p:spPr>
          <a:xfrm>
            <a:off x="7624112" y="2966274"/>
            <a:ext cx="3039774" cy="1498872"/>
          </a:xfrm>
          <a:prstGeom prst="rect">
            <a:avLst/>
          </a:prstGeom>
        </p:spPr>
        <p:txBody>
          <a:bodyPr wrap="square">
            <a:spAutoFit/>
          </a:bodyPr>
          <a:lstStyle/>
          <a:p>
            <a:pPr algn="ctr">
              <a:lnSpc>
                <a:spcPct val="120000"/>
              </a:lnSpc>
              <a:spcAft>
                <a:spcPts val="600"/>
              </a:spcAft>
            </a:pPr>
            <a:r>
              <a:rPr lang="zh-CN" altLang="en-US" sz="1200" dirty="0">
                <a:solidFill>
                  <a:schemeClr val="bg1"/>
                </a:solidFill>
                <a:effectLst>
                  <a:outerShdw blurRad="63500" sx="102000" sy="102000" algn="ctr" rotWithShape="0">
                    <a:prstClr val="black"/>
                  </a:outerShdw>
                </a:effectLst>
                <a:cs typeface="+mn-ea"/>
                <a:sym typeface="+mn-lt"/>
              </a:rPr>
              <a:t>耳机</a:t>
            </a:r>
            <a:r>
              <a:rPr lang="en-US" altLang="zh-CN" sz="1200" dirty="0">
                <a:solidFill>
                  <a:schemeClr val="bg1"/>
                </a:solidFill>
                <a:effectLst>
                  <a:outerShdw blurRad="63500" sx="102000" sy="102000" algn="ctr" rotWithShape="0">
                    <a:prstClr val="black"/>
                  </a:outerShdw>
                </a:effectLst>
                <a:cs typeface="+mn-ea"/>
                <a:sym typeface="+mn-lt"/>
              </a:rPr>
              <a:t>(Earphones; Headphones; Head-sets; Earpieces)</a:t>
            </a:r>
            <a:r>
              <a:rPr lang="zh-CN" altLang="en-US" sz="1200" dirty="0">
                <a:solidFill>
                  <a:schemeClr val="bg1"/>
                </a:solidFill>
                <a:effectLst>
                  <a:outerShdw blurRad="63500" sx="102000" sy="102000" algn="ctr" rotWithShape="0">
                    <a:prstClr val="black"/>
                  </a:outerShdw>
                </a:effectLst>
                <a:cs typeface="+mn-ea"/>
                <a:sym typeface="+mn-lt"/>
              </a:rPr>
              <a:t>是一对转换单元，它接受媒体播放器或接收器所发出的电讯号。</a:t>
            </a:r>
            <a:endParaRPr lang="en-US" altLang="zh-CN" sz="1200" dirty="0">
              <a:solidFill>
                <a:schemeClr val="bg1"/>
              </a:solidFill>
              <a:effectLst>
                <a:outerShdw blurRad="63500" sx="102000" sy="102000" algn="ctr" rotWithShape="0">
                  <a:prstClr val="black"/>
                </a:outerShdw>
              </a:effectLst>
              <a:cs typeface="+mn-ea"/>
              <a:sym typeface="+mn-lt"/>
            </a:endParaRPr>
          </a:p>
          <a:p>
            <a:pPr algn="ctr">
              <a:lnSpc>
                <a:spcPct val="120000"/>
              </a:lnSpc>
              <a:spcAft>
                <a:spcPts val="600"/>
              </a:spcAft>
            </a:pPr>
            <a:r>
              <a:rPr lang="zh-CN" altLang="en-US" sz="1200" dirty="0">
                <a:solidFill>
                  <a:schemeClr val="bg1"/>
                </a:solidFill>
                <a:effectLst>
                  <a:outerShdw blurRad="63500" sx="102000" sy="102000" algn="ctr" rotWithShape="0">
                    <a:prstClr val="black"/>
                  </a:outerShdw>
                </a:effectLst>
                <a:cs typeface="+mn-ea"/>
                <a:sym typeface="+mn-lt"/>
              </a:rPr>
              <a:t>利用贴近耳朵的扬声器将其转化成可以听到的音波。耳机一般是与媒体播放器可分离的，利用一个插头连接。</a:t>
            </a:r>
          </a:p>
        </p:txBody>
      </p:sp>
      <p:sp>
        <p:nvSpPr>
          <p:cNvPr id="18" name="矩形 17">
            <a:extLst>
              <a:ext uri="{FF2B5EF4-FFF2-40B4-BE49-F238E27FC236}">
                <a16:creationId xmlns:a16="http://schemas.microsoft.com/office/drawing/2014/main" xmlns="" id="{91F28694-8991-4248-9FAD-1174BC996863}"/>
              </a:ext>
            </a:extLst>
          </p:cNvPr>
          <p:cNvSpPr/>
          <p:nvPr/>
        </p:nvSpPr>
        <p:spPr>
          <a:xfrm>
            <a:off x="7738413" y="2024719"/>
            <a:ext cx="2811173" cy="800219"/>
          </a:xfrm>
          <a:prstGeom prst="rect">
            <a:avLst/>
          </a:prstGeom>
        </p:spPr>
        <p:txBody>
          <a:bodyPr wrap="square">
            <a:spAutoFit/>
          </a:bodyPr>
          <a:lstStyle/>
          <a:p>
            <a:pPr lvl="0" algn="ctr" defTabSz="412750" hangingPunct="0"/>
            <a:r>
              <a:rPr lang="zh-CN" altLang="en-US" sz="1400" kern="0" dirty="0">
                <a:solidFill>
                  <a:schemeClr val="bg1"/>
                </a:solidFill>
                <a:effectLst>
                  <a:outerShdw blurRad="63500" sx="102000" sy="102000" algn="ctr" rotWithShape="0">
                    <a:prstClr val="black"/>
                  </a:outerShdw>
                </a:effectLst>
                <a:cs typeface="+mn-ea"/>
                <a:sym typeface="+mn-lt"/>
              </a:rPr>
              <a:t>对比或者正反</a:t>
            </a:r>
          </a:p>
          <a:p>
            <a:pPr lvl="0" algn="ctr" defTabSz="412750" hangingPunct="0"/>
            <a:r>
              <a:rPr lang="zh-CN" altLang="en-US" sz="3200" b="1" kern="0" dirty="0">
                <a:solidFill>
                  <a:schemeClr val="bg1"/>
                </a:solidFill>
                <a:effectLst>
                  <a:outerShdw blurRad="63500" sx="102000" sy="102000" algn="ctr" rotWithShape="0">
                    <a:prstClr val="black"/>
                  </a:outerShdw>
                </a:effectLst>
                <a:cs typeface="+mn-ea"/>
                <a:sym typeface="+mn-lt"/>
              </a:rPr>
              <a:t>我是错误的</a:t>
            </a:r>
          </a:p>
        </p:txBody>
      </p:sp>
      <p:sp>
        <p:nvSpPr>
          <p:cNvPr id="19" name="矩形 18">
            <a:extLst>
              <a:ext uri="{FF2B5EF4-FFF2-40B4-BE49-F238E27FC236}">
                <a16:creationId xmlns:a16="http://schemas.microsoft.com/office/drawing/2014/main" xmlns="" id="{FE48E302-E871-434D-8EB0-FBBEC4194AD0}"/>
              </a:ext>
            </a:extLst>
          </p:cNvPr>
          <p:cNvSpPr/>
          <p:nvPr/>
        </p:nvSpPr>
        <p:spPr>
          <a:xfrm>
            <a:off x="2203450" y="4760757"/>
            <a:ext cx="1689100" cy="25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cs typeface="+mn-ea"/>
                <a:sym typeface="+mn-lt"/>
              </a:rPr>
              <a:t>开始投票</a:t>
            </a:r>
          </a:p>
        </p:txBody>
      </p:sp>
      <p:sp>
        <p:nvSpPr>
          <p:cNvPr id="20" name="矩形 19">
            <a:extLst>
              <a:ext uri="{FF2B5EF4-FFF2-40B4-BE49-F238E27FC236}">
                <a16:creationId xmlns:a16="http://schemas.microsoft.com/office/drawing/2014/main" xmlns="" id="{FE6792D3-C4DE-4E0C-8597-A768DAE28906}"/>
              </a:ext>
            </a:extLst>
          </p:cNvPr>
          <p:cNvSpPr/>
          <p:nvPr/>
        </p:nvSpPr>
        <p:spPr>
          <a:xfrm>
            <a:off x="8299449" y="4760757"/>
            <a:ext cx="1689100" cy="25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solidFill>
                  <a:schemeClr val="tx1"/>
                </a:solidFill>
                <a:cs typeface="+mn-ea"/>
                <a:sym typeface="+mn-lt"/>
              </a:rPr>
              <a:t>开始投票</a:t>
            </a:r>
          </a:p>
        </p:txBody>
      </p:sp>
    </p:spTree>
    <p:extLst>
      <p:ext uri="{BB962C8B-B14F-4D97-AF65-F5344CB8AC3E}">
        <p14:creationId xmlns:p14="http://schemas.microsoft.com/office/powerpoint/2010/main" val="3448826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500"/>
                                  </p:stCondLst>
                                  <p:iterate type="lt">
                                    <p:tmPct val="3000"/>
                                  </p:iterate>
                                  <p:childTnLst>
                                    <p:set>
                                      <p:cBhvr>
                                        <p:cTn id="6" dur="1" fill="hold">
                                          <p:stCondLst>
                                            <p:cond delay="0"/>
                                          </p:stCondLst>
                                        </p:cTn>
                                        <p:tgtEl>
                                          <p:spTgt spid="14"/>
                                        </p:tgtEl>
                                        <p:attrNameLst>
                                          <p:attrName>style.visibility</p:attrName>
                                        </p:attrNameLst>
                                      </p:cBhvr>
                                      <p:to>
                                        <p:strVal val="visible"/>
                                      </p:to>
                                    </p:set>
                                    <p:anim to="" calcmode="lin" valueType="num">
                                      <p:cBhvr>
                                        <p:cTn id="7" dur="800" fill="hold">
                                          <p:stCondLst>
                                            <p:cond delay="0"/>
                                          </p:stCondLst>
                                        </p:cTn>
                                        <p:tgtEl>
                                          <p:spTgt spid="14"/>
                                        </p:tgtEl>
                                        <p:attrNameLst>
                                          <p:attrName>ppt_w</p:attrName>
                                        </p:attrNameLst>
                                      </p:cBhvr>
                                      <p:tavLst>
                                        <p:tav tm="0" fmla="#ppt_w-(#ppt_w-0)*(1-$)^6">
                                          <p:val>
                                            <p:strVal val="0"/>
                                          </p:val>
                                        </p:tav>
                                        <p:tav tm="100000">
                                          <p:val>
                                            <p:strVal val="1"/>
                                          </p:val>
                                        </p:tav>
                                      </p:tavLst>
                                    </p:anim>
                                  </p:childTnLst>
                                </p:cTn>
                              </p:par>
                              <p:par>
                                <p:cTn id="8" presetID="17" presetClass="entr" presetSubtype="10" fill="hold" grpId="0" nodeType="withEffect">
                                  <p:stCondLst>
                                    <p:cond delay="500"/>
                                  </p:stCondLst>
                                  <p:iterate type="lt">
                                    <p:tmPct val="3000"/>
                                  </p:iterate>
                                  <p:childTnLst>
                                    <p:set>
                                      <p:cBhvr>
                                        <p:cTn id="9" dur="1" fill="hold">
                                          <p:stCondLst>
                                            <p:cond delay="0"/>
                                          </p:stCondLst>
                                        </p:cTn>
                                        <p:tgtEl>
                                          <p:spTgt spid="18"/>
                                        </p:tgtEl>
                                        <p:attrNameLst>
                                          <p:attrName>style.visibility</p:attrName>
                                        </p:attrNameLst>
                                      </p:cBhvr>
                                      <p:to>
                                        <p:strVal val="visible"/>
                                      </p:to>
                                    </p:set>
                                    <p:anim to="" calcmode="lin" valueType="num">
                                      <p:cBhvr>
                                        <p:cTn id="10" dur="800" fill="hold">
                                          <p:stCondLst>
                                            <p:cond delay="0"/>
                                          </p:stCondLst>
                                        </p:cTn>
                                        <p:tgtEl>
                                          <p:spTgt spid="18"/>
                                        </p:tgtEl>
                                        <p:attrNameLst>
                                          <p:attrName>ppt_w</p:attrName>
                                        </p:attrNameLst>
                                      </p:cBhvr>
                                      <p:tavLst>
                                        <p:tav tm="0" fmla="#ppt_w-(#ppt_w-0)*(1-$)^6">
                                          <p:val>
                                            <p:strVal val="0"/>
                                          </p:val>
                                        </p:tav>
                                        <p:tav tm="100000">
                                          <p:val>
                                            <p:strVal val="1"/>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childTnLst>
                                </p:cTn>
                              </p:par>
                              <p:par>
                                <p:cTn id="17" presetID="10"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childTnLst>
                                </p:cTn>
                              </p:par>
                            </p:childTnLst>
                          </p:cTn>
                        </p:par>
                        <p:par>
                          <p:cTn id="23" fill="hold">
                            <p:stCondLst>
                              <p:cond delay="1540"/>
                            </p:stCondLst>
                            <p:childTnLst>
                              <p:par>
                                <p:cTn id="24" presetID="10"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p:bldP spid="14" grpId="0"/>
      <p:bldP spid="17" grpId="0"/>
      <p:bldP spid="18" grpId="0"/>
      <p:bldP spid="19" grpId="0" animBg="1"/>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5522576" y="2926529"/>
            <a:ext cx="5223934" cy="757130"/>
          </a:xfrm>
          <a:prstGeom prst="rect">
            <a:avLst/>
          </a:prstGeom>
        </p:spPr>
        <p:txBody>
          <a:bodyPr wrap="square">
            <a:spAutoFit/>
          </a:bodyPr>
          <a:lstStyle/>
          <a:p>
            <a:pPr lvl="0">
              <a:lnSpc>
                <a:spcPct val="120000"/>
              </a:lnSpc>
              <a:spcAft>
                <a:spcPts val="600"/>
              </a:spcAft>
            </a:pPr>
            <a:r>
              <a:rPr lang="zh-CN" altLang="en-US" sz="1200" dirty="0">
                <a:solidFill>
                  <a:srgbClr val="727574"/>
                </a:solidFill>
                <a:cs typeface="+mn-ea"/>
                <a:sym typeface="+mn-lt"/>
              </a:rPr>
              <a:t>耳机</a:t>
            </a:r>
            <a:r>
              <a:rPr lang="en-US" altLang="zh-CN" sz="1200" dirty="0">
                <a:solidFill>
                  <a:srgbClr val="727574"/>
                </a:solidFill>
                <a:cs typeface="+mn-ea"/>
                <a:sym typeface="+mn-lt"/>
              </a:rPr>
              <a:t>(Earphones; Headphones; Head-sets; Earpieces)</a:t>
            </a:r>
            <a:r>
              <a:rPr lang="zh-CN" altLang="en-US" sz="1200" dirty="0">
                <a:solidFill>
                  <a:srgbClr val="727574"/>
                </a:solidFill>
                <a:cs typeface="+mn-ea"/>
                <a:sym typeface="+mn-lt"/>
              </a:rPr>
              <a:t>是一对转换单元，它接受媒体播放器或接收器所发出的电讯号。利用贴近耳朵的扬声器将其转化成可以听到的音波。耳机一般是与媒体播放器可分离的，利用一个插头连接。</a:t>
            </a:r>
          </a:p>
        </p:txBody>
      </p:sp>
      <p:grpSp>
        <p:nvGrpSpPr>
          <p:cNvPr id="3" name="组合 2">
            <a:extLst>
              <a:ext uri="{FF2B5EF4-FFF2-40B4-BE49-F238E27FC236}">
                <a16:creationId xmlns:a16="http://schemas.microsoft.com/office/drawing/2014/main" xmlns="" id="{1A5324DD-477B-46DF-90B8-FED96D75656C}"/>
              </a:ext>
            </a:extLst>
          </p:cNvPr>
          <p:cNvGrpSpPr/>
          <p:nvPr/>
        </p:nvGrpSpPr>
        <p:grpSpPr>
          <a:xfrm>
            <a:off x="4393408" y="2086954"/>
            <a:ext cx="669658" cy="4771046"/>
            <a:chOff x="4393408" y="2086954"/>
            <a:chExt cx="669658" cy="4771046"/>
          </a:xfrm>
        </p:grpSpPr>
        <p:grpSp>
          <p:nvGrpSpPr>
            <p:cNvPr id="2" name="组合 1">
              <a:extLst>
                <a:ext uri="{FF2B5EF4-FFF2-40B4-BE49-F238E27FC236}">
                  <a16:creationId xmlns:a16="http://schemas.microsoft.com/office/drawing/2014/main" xmlns="" id="{C965262E-A68D-4228-8794-B4834BBBF0B4}"/>
                </a:ext>
              </a:extLst>
            </p:cNvPr>
            <p:cNvGrpSpPr/>
            <p:nvPr/>
          </p:nvGrpSpPr>
          <p:grpSpPr>
            <a:xfrm>
              <a:off x="4927600" y="2086954"/>
              <a:ext cx="135466" cy="4771046"/>
              <a:chOff x="4927600" y="2086954"/>
              <a:chExt cx="135466" cy="4771046"/>
            </a:xfrm>
          </p:grpSpPr>
          <p:cxnSp>
            <p:nvCxnSpPr>
              <p:cNvPr id="15" name="Straight Connector 14"/>
              <p:cNvCxnSpPr/>
              <p:nvPr/>
            </p:nvCxnSpPr>
            <p:spPr>
              <a:xfrm>
                <a:off x="4995333" y="2086954"/>
                <a:ext cx="0" cy="477104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4927600" y="2809465"/>
                <a:ext cx="135466" cy="135466"/>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sp>
          <p:nvSpPr>
            <p:cNvPr id="21" name="Rectangle 20"/>
            <p:cNvSpPr/>
            <p:nvPr/>
          </p:nvSpPr>
          <p:spPr>
            <a:xfrm>
              <a:off x="4393408" y="2754137"/>
              <a:ext cx="5003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lumMod val="75000"/>
                      <a:lumOff val="25000"/>
                    </a:prstClr>
                  </a:solidFill>
                  <a:effectLst/>
                  <a:uLnTx/>
                  <a:uFillTx/>
                  <a:cs typeface="+mn-ea"/>
                  <a:sym typeface="+mn-lt"/>
                </a:rPr>
                <a:t>2012</a:t>
              </a:r>
              <a:endParaRPr kumimoji="0" lang="en-US" sz="1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pic>
        <p:nvPicPr>
          <p:cNvPr id="13" name="图片占位符 12" descr="图片包含 人员, 墙壁, 男士, 室内&#10;&#10;已生成极高可信度的说明">
            <a:extLst>
              <a:ext uri="{FF2B5EF4-FFF2-40B4-BE49-F238E27FC236}">
                <a16:creationId xmlns:a16="http://schemas.microsoft.com/office/drawing/2014/main" xmlns="" id="{EC550FBC-37B6-4116-A7A4-E9D1A886B113}"/>
              </a:ext>
            </a:extLst>
          </p:cNvPr>
          <p:cNvPicPr>
            <a:picLocks noGrp="1"/>
          </p:cNvPicPr>
          <p:nvPr>
            <p:ph type="pic" sz="quarter" idx="12"/>
          </p:nvPr>
        </p:nvPicPr>
        <p:blipFill rotWithShape="1">
          <a:blip r:embed="rId2" cstate="email">
            <a:extLst>
              <a:ext uri="{28A0092B-C50C-407E-A947-70E740481C1C}">
                <a14:useLocalDpi xmlns:a14="http://schemas.microsoft.com/office/drawing/2010/main"/>
              </a:ext>
            </a:extLst>
          </a:blip>
          <a:srcRect l="27119" r="2199"/>
          <a:stretch/>
        </p:blipFill>
        <p:spPr>
          <a:xfrm>
            <a:off x="4366491" y="952500"/>
            <a:ext cx="1296770" cy="1296770"/>
          </a:xfrm>
          <a:prstGeom prst="ellipse">
            <a:avLst/>
          </a:prstGeom>
        </p:spPr>
      </p:pic>
      <p:pic>
        <p:nvPicPr>
          <p:cNvPr id="9" name="图片占位符 8">
            <a:extLst>
              <a:ext uri="{FF2B5EF4-FFF2-40B4-BE49-F238E27FC236}">
                <a16:creationId xmlns:a16="http://schemas.microsoft.com/office/drawing/2014/main" xmlns="" id="{024E7A5D-3AE9-4214-84F4-2D6A06991478}"/>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t="18292" b="18292"/>
          <a:stretch>
            <a:fillRect/>
          </a:stretch>
        </p:blipFill>
        <p:spPr/>
      </p:pic>
    </p:spTree>
    <p:extLst>
      <p:ext uri="{BB962C8B-B14F-4D97-AF65-F5344CB8AC3E}">
        <p14:creationId xmlns:p14="http://schemas.microsoft.com/office/powerpoint/2010/main" val="41511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iterate type="lt">
                                    <p:tmPct val="3896"/>
                                  </p:iterate>
                                  <p:childTnLst>
                                    <p:set>
                                      <p:cBhvr>
                                        <p:cTn id="6" dur="1" fill="hold">
                                          <p:stCondLst>
                                            <p:cond delay="0"/>
                                          </p:stCondLst>
                                        </p:cTn>
                                        <p:tgtEl>
                                          <p:spTgt spid="13"/>
                                        </p:tgtEl>
                                        <p:attrNameLst>
                                          <p:attrName>style.visibility</p:attrName>
                                        </p:attrNameLst>
                                      </p:cBhvr>
                                      <p:to>
                                        <p:strVal val="visible"/>
                                      </p:to>
                                    </p:set>
                                    <p:anim to="" calcmode="lin" valueType="num">
                                      <p:cBhvr>
                                        <p:cTn id="7" dur="700" fill="hold">
                                          <p:stCondLst>
                                            <p:cond delay="0"/>
                                          </p:stCondLst>
                                        </p:cTn>
                                        <p:tgtEl>
                                          <p:spTgt spid="13"/>
                                        </p:tgtEl>
                                        <p:attrNameLst>
                                          <p:attrName>ppt_w</p:attrName>
                                        </p:attrNameLst>
                                      </p:cBhvr>
                                      <p:tavLst>
                                        <p:tav tm="0" fmla="#ppt_w+(8/9)*(#ppt_w-0)*((1.5-1.5*$)^2-(1.5-1.5*$)^3)">
                                          <p:val>
                                            <p:strVal val="0"/>
                                          </p:val>
                                        </p:tav>
                                        <p:tav tm="100000">
                                          <p:val>
                                            <p:strVal val="1"/>
                                          </p:val>
                                        </p:tav>
                                      </p:tavLst>
                                    </p:anim>
                                    <p:anim to="" calcmode="lin" valueType="num">
                                      <p:cBhvr>
                                        <p:cTn id="8" dur="700" fill="hold">
                                          <p:stCondLst>
                                            <p:cond delay="0"/>
                                          </p:stCondLst>
                                        </p:cTn>
                                        <p:tgtEl>
                                          <p:spTgt spid="13"/>
                                        </p:tgtEl>
                                        <p:attrNameLst>
                                          <p:attrName>ppt_h</p:attrName>
                                        </p:attrNameLst>
                                      </p:cBhvr>
                                      <p:tavLst>
                                        <p:tav tm="0" fmla="#ppt_h+(8/9)*(#ppt_h-0)*((1.5-1.5*$)^2-(1.5-1.5*$)^3)">
                                          <p:val>
                                            <p:strVal val="0"/>
                                          </p:val>
                                        </p:tav>
                                        <p:tav tm="100000">
                                          <p:val>
                                            <p:strVal val="1"/>
                                          </p:val>
                                        </p:tav>
                                      </p:tavLst>
                                    </p:anim>
                                  </p:childTnLst>
                                </p:cTn>
                              </p:par>
                              <p:par>
                                <p:cTn id="9" presetID="22" presetClass="entr" presetSubtype="1"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1250"/>
                                        <p:tgtEl>
                                          <p:spTgt spid="3"/>
                                        </p:tgtEl>
                                      </p:cBhvr>
                                    </p:animEffect>
                                  </p:childTnLst>
                                </p:cTn>
                              </p:par>
                              <p:par>
                                <p:cTn id="12" presetID="2" presetClass="entr" presetSubtype="4" decel="100000" fill="hold" nodeType="withEffect">
                                  <p:stCondLst>
                                    <p:cond delay="50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1500" fill="hold"/>
                                        <p:tgtEl>
                                          <p:spTgt spid="9"/>
                                        </p:tgtEl>
                                        <p:attrNameLst>
                                          <p:attrName>ppt_x</p:attrName>
                                        </p:attrNameLst>
                                      </p:cBhvr>
                                      <p:tavLst>
                                        <p:tav tm="0">
                                          <p:val>
                                            <p:strVal val="#ppt_x"/>
                                          </p:val>
                                        </p:tav>
                                        <p:tav tm="100000">
                                          <p:val>
                                            <p:strVal val="#ppt_x"/>
                                          </p:val>
                                        </p:tav>
                                      </p:tavLst>
                                    </p:anim>
                                    <p:anim calcmode="lin" valueType="num">
                                      <p:cBhvr additive="base">
                                        <p:cTn id="15" dur="1500" fill="hold"/>
                                        <p:tgtEl>
                                          <p:spTgt spid="9"/>
                                        </p:tgtEl>
                                        <p:attrNameLst>
                                          <p:attrName>ppt_y</p:attrName>
                                        </p:attrNameLst>
                                      </p:cBhvr>
                                      <p:tavLst>
                                        <p:tav tm="0">
                                          <p:val>
                                            <p:strVal val="1+#ppt_h/2"/>
                                          </p:val>
                                        </p:tav>
                                        <p:tav tm="100000">
                                          <p:val>
                                            <p:strVal val="#ppt_y"/>
                                          </p:val>
                                        </p:tav>
                                      </p:tavLst>
                                    </p:anim>
                                  </p:childTnLst>
                                </p:cTn>
                              </p:par>
                              <p:par>
                                <p:cTn id="16" presetID="10" presetClass="entr" presetSubtype="0" fill="hold" grpId="0" nodeType="withEffect">
                                  <p:stCondLst>
                                    <p:cond delay="50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4995333" y="0"/>
            <a:ext cx="0" cy="685800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4927600" y="803574"/>
            <a:ext cx="135466" cy="135466"/>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 name="Oval 7"/>
          <p:cNvSpPr/>
          <p:nvPr/>
        </p:nvSpPr>
        <p:spPr>
          <a:xfrm>
            <a:off x="4927600" y="4962855"/>
            <a:ext cx="135466" cy="135466"/>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4" name="Rectangle 23"/>
          <p:cNvSpPr/>
          <p:nvPr/>
        </p:nvSpPr>
        <p:spPr>
          <a:xfrm>
            <a:off x="4393408" y="734229"/>
            <a:ext cx="5003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lumMod val="75000"/>
                    <a:lumOff val="25000"/>
                  </a:prstClr>
                </a:solidFill>
                <a:effectLst/>
                <a:uLnTx/>
                <a:uFillTx/>
                <a:cs typeface="+mn-ea"/>
                <a:sym typeface="+mn-lt"/>
              </a:rPr>
              <a:t>2014</a:t>
            </a:r>
            <a:endParaRPr kumimoji="0" lang="en-US" sz="1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5" name="Rectangle 24"/>
          <p:cNvSpPr/>
          <p:nvPr/>
        </p:nvSpPr>
        <p:spPr>
          <a:xfrm>
            <a:off x="4393408" y="4907477"/>
            <a:ext cx="5003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lumMod val="75000"/>
                    <a:lumOff val="25000"/>
                  </a:prstClr>
                </a:solidFill>
                <a:effectLst/>
                <a:uLnTx/>
                <a:uFillTx/>
                <a:cs typeface="+mn-ea"/>
                <a:sym typeface="+mn-lt"/>
              </a:rPr>
              <a:t>2015</a:t>
            </a:r>
            <a:endParaRPr kumimoji="0" lang="en-US" sz="1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pic>
        <p:nvPicPr>
          <p:cNvPr id="22" name="图片占位符 21" descr="图片包含 户外, 地面, 人员, 建筑物&#10;&#10;已生成极高可信度的说明">
            <a:extLst>
              <a:ext uri="{FF2B5EF4-FFF2-40B4-BE49-F238E27FC236}">
                <a16:creationId xmlns:a16="http://schemas.microsoft.com/office/drawing/2014/main" xmlns="" id="{4FCD88BF-6D1D-475D-936F-A29D069A52D0}"/>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l="24724" r="24724"/>
          <a:stretch>
            <a:fillRect/>
          </a:stretch>
        </p:blipFill>
        <p:spPr/>
      </p:pic>
      <p:pic>
        <p:nvPicPr>
          <p:cNvPr id="29" name="图片占位符 28">
            <a:extLst>
              <a:ext uri="{FF2B5EF4-FFF2-40B4-BE49-F238E27FC236}">
                <a16:creationId xmlns:a16="http://schemas.microsoft.com/office/drawing/2014/main" xmlns="" id="{5B344B34-E747-4D12-98E6-BE6122F96039}"/>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l="24883" r="24883"/>
          <a:stretch>
            <a:fillRect/>
          </a:stretch>
        </p:blipFill>
        <p:spPr/>
      </p:pic>
      <p:sp>
        <p:nvSpPr>
          <p:cNvPr id="38" name="Rectangle 19">
            <a:extLst>
              <a:ext uri="{FF2B5EF4-FFF2-40B4-BE49-F238E27FC236}">
                <a16:creationId xmlns:a16="http://schemas.microsoft.com/office/drawing/2014/main" xmlns="" id="{2A2C86F4-6C07-477D-A82F-17B8396B0B8B}"/>
              </a:ext>
            </a:extLst>
          </p:cNvPr>
          <p:cNvSpPr/>
          <p:nvPr/>
        </p:nvSpPr>
        <p:spPr>
          <a:xfrm>
            <a:off x="5522576" y="734229"/>
            <a:ext cx="4952989" cy="1055674"/>
          </a:xfrm>
          <a:prstGeom prst="rect">
            <a:avLst/>
          </a:prstGeom>
        </p:spPr>
        <p:txBody>
          <a:bodyPr wrap="square">
            <a:spAutoFit/>
          </a:bodyPr>
          <a:lstStyle/>
          <a:p>
            <a:pPr lvl="0">
              <a:lnSpc>
                <a:spcPct val="120000"/>
              </a:lnSpc>
              <a:spcAft>
                <a:spcPts val="600"/>
              </a:spcAft>
            </a:pPr>
            <a:r>
              <a:rPr lang="zh-CN" altLang="en-US" sz="1200" dirty="0">
                <a:solidFill>
                  <a:srgbClr val="727574"/>
                </a:solidFill>
                <a:cs typeface="+mn-ea"/>
                <a:sym typeface="+mn-lt"/>
              </a:rPr>
              <a:t>耳机</a:t>
            </a:r>
            <a:r>
              <a:rPr lang="en-US" altLang="zh-CN" sz="1200" dirty="0">
                <a:solidFill>
                  <a:srgbClr val="727574"/>
                </a:solidFill>
                <a:cs typeface="+mn-ea"/>
                <a:sym typeface="+mn-lt"/>
              </a:rPr>
              <a:t>(Earphones; Headphones; Head-sets; Earpieces)</a:t>
            </a:r>
            <a:r>
              <a:rPr lang="zh-CN" altLang="en-US" sz="1200" dirty="0">
                <a:solidFill>
                  <a:srgbClr val="727574"/>
                </a:solidFill>
                <a:cs typeface="+mn-ea"/>
                <a:sym typeface="+mn-lt"/>
              </a:rPr>
              <a:t>是一对转换单元，它接受媒体播放器或接收器所发出的电讯号</a:t>
            </a:r>
            <a:r>
              <a:rPr lang="en-US" altLang="zh-CN" sz="1200" dirty="0">
                <a:solidFill>
                  <a:srgbClr val="727574"/>
                </a:solidFill>
                <a:cs typeface="+mn-ea"/>
                <a:sym typeface="+mn-lt"/>
              </a:rPr>
              <a:t>,</a:t>
            </a:r>
            <a:r>
              <a:rPr lang="zh-CN" altLang="en-US" sz="1200" dirty="0">
                <a:solidFill>
                  <a:srgbClr val="727574"/>
                </a:solidFill>
                <a:cs typeface="+mn-ea"/>
                <a:sym typeface="+mn-lt"/>
              </a:rPr>
              <a:t>利用贴近耳朵的扬声器将其转化成可以听到的音波。</a:t>
            </a:r>
            <a:endParaRPr lang="en-US" altLang="zh-CN" sz="1200" dirty="0">
              <a:solidFill>
                <a:srgbClr val="727574"/>
              </a:solidFill>
              <a:cs typeface="+mn-ea"/>
              <a:sym typeface="+mn-lt"/>
            </a:endParaRPr>
          </a:p>
          <a:p>
            <a:pPr lvl="0">
              <a:lnSpc>
                <a:spcPct val="120000"/>
              </a:lnSpc>
              <a:spcAft>
                <a:spcPts val="600"/>
              </a:spcAft>
            </a:pPr>
            <a:r>
              <a:rPr lang="zh-CN" altLang="en-US" sz="1200" dirty="0">
                <a:solidFill>
                  <a:srgbClr val="727574"/>
                </a:solidFill>
                <a:cs typeface="+mn-ea"/>
                <a:sym typeface="+mn-lt"/>
              </a:rPr>
              <a:t>耳机一般是与媒体播放器可分离的，利用一个插头连接。</a:t>
            </a:r>
          </a:p>
        </p:txBody>
      </p:sp>
      <p:pic>
        <p:nvPicPr>
          <p:cNvPr id="5" name="图片 4">
            <a:extLst>
              <a:ext uri="{FF2B5EF4-FFF2-40B4-BE49-F238E27FC236}">
                <a16:creationId xmlns:a16="http://schemas.microsoft.com/office/drawing/2014/main" xmlns="" id="{575E214D-04E4-4497-808D-EB07EBEF9A8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259663" y="2073659"/>
            <a:ext cx="1603387" cy="2097206"/>
          </a:xfrm>
          <a:prstGeom prst="rect">
            <a:avLst/>
          </a:prstGeom>
        </p:spPr>
      </p:pic>
      <p:grpSp>
        <p:nvGrpSpPr>
          <p:cNvPr id="9" name="组合 8">
            <a:extLst>
              <a:ext uri="{FF2B5EF4-FFF2-40B4-BE49-F238E27FC236}">
                <a16:creationId xmlns:a16="http://schemas.microsoft.com/office/drawing/2014/main" xmlns="" id="{700B587F-9511-4067-9162-3A04486BC7D9}"/>
              </a:ext>
            </a:extLst>
          </p:cNvPr>
          <p:cNvGrpSpPr/>
          <p:nvPr/>
        </p:nvGrpSpPr>
        <p:grpSpPr>
          <a:xfrm>
            <a:off x="5588000" y="4566614"/>
            <a:ext cx="4994055" cy="607125"/>
            <a:chOff x="5588000" y="4566614"/>
            <a:chExt cx="4994055" cy="607125"/>
          </a:xfrm>
        </p:grpSpPr>
        <p:sp>
          <p:nvSpPr>
            <p:cNvPr id="42" name="矩形 41">
              <a:extLst>
                <a:ext uri="{FF2B5EF4-FFF2-40B4-BE49-F238E27FC236}">
                  <a16:creationId xmlns:a16="http://schemas.microsoft.com/office/drawing/2014/main" xmlns="" id="{1993CD09-5F52-4F8C-ABBA-C049861B705F}"/>
                </a:ext>
              </a:extLst>
            </p:cNvPr>
            <p:cNvSpPr/>
            <p:nvPr/>
          </p:nvSpPr>
          <p:spPr>
            <a:xfrm>
              <a:off x="9778630" y="4927518"/>
              <a:ext cx="803425" cy="246221"/>
            </a:xfrm>
            <a:prstGeom prst="rect">
              <a:avLst/>
            </a:prstGeom>
          </p:spPr>
          <p:txBody>
            <a:bodyPr wrap="none">
              <a:spAutoFit/>
            </a:bodyPr>
            <a:lstStyle/>
            <a:p>
              <a:pPr lvl="0">
                <a:defRPr/>
              </a:pPr>
              <a:r>
                <a:rPr lang="en-US" altLang="zh-CN" sz="1000" b="1" i="1" dirty="0">
                  <a:solidFill>
                    <a:prstClr val="black">
                      <a:lumMod val="75000"/>
                      <a:lumOff val="25000"/>
                    </a:prstClr>
                  </a:solidFill>
                  <a:cs typeface="+mn-ea"/>
                  <a:sym typeface="+mn-lt"/>
                </a:rPr>
                <a:t>- Chen</a:t>
              </a:r>
              <a:r>
                <a:rPr lang="zh-CN" altLang="en-US" sz="1000" b="1" i="1" dirty="0">
                  <a:solidFill>
                    <a:prstClr val="black">
                      <a:lumMod val="75000"/>
                      <a:lumOff val="25000"/>
                    </a:prstClr>
                  </a:solidFill>
                  <a:cs typeface="+mn-ea"/>
                  <a:sym typeface="+mn-lt"/>
                </a:rPr>
                <a:t> </a:t>
              </a:r>
              <a:r>
                <a:rPr lang="en-US" altLang="zh-CN" sz="1000" b="1" i="1" dirty="0" err="1">
                  <a:solidFill>
                    <a:prstClr val="black">
                      <a:lumMod val="75000"/>
                      <a:lumOff val="25000"/>
                    </a:prstClr>
                  </a:solidFill>
                  <a:cs typeface="+mn-ea"/>
                  <a:sym typeface="+mn-lt"/>
                </a:rPr>
                <a:t>kui</a:t>
              </a:r>
              <a:endParaRPr lang="en-US" altLang="zh-CN" sz="1000" b="1" i="1" dirty="0">
                <a:solidFill>
                  <a:prstClr val="black">
                    <a:lumMod val="75000"/>
                    <a:lumOff val="25000"/>
                  </a:prstClr>
                </a:solidFill>
                <a:cs typeface="+mn-ea"/>
                <a:sym typeface="+mn-lt"/>
              </a:endParaRPr>
            </a:p>
          </p:txBody>
        </p:sp>
        <p:sp>
          <p:nvSpPr>
            <p:cNvPr id="17" name="Rectangle 19">
              <a:extLst>
                <a:ext uri="{FF2B5EF4-FFF2-40B4-BE49-F238E27FC236}">
                  <a16:creationId xmlns:a16="http://schemas.microsoft.com/office/drawing/2014/main" xmlns="" id="{17FC6CA5-9A6B-483A-A051-E1286FAB2608}"/>
                </a:ext>
              </a:extLst>
            </p:cNvPr>
            <p:cNvSpPr/>
            <p:nvPr/>
          </p:nvSpPr>
          <p:spPr>
            <a:xfrm>
              <a:off x="5588000" y="4566614"/>
              <a:ext cx="4952989" cy="587084"/>
            </a:xfrm>
            <a:prstGeom prst="rect">
              <a:avLst/>
            </a:prstGeom>
          </p:spPr>
          <p:txBody>
            <a:bodyPr wrap="square">
              <a:spAutoFit/>
            </a:bodyPr>
            <a:lstStyle/>
            <a:p>
              <a:pPr lvl="0">
                <a:lnSpc>
                  <a:spcPct val="120000"/>
                </a:lnSpc>
              </a:pPr>
              <a:r>
                <a:rPr lang="zh-CN" altLang="en-US" sz="1400" dirty="0">
                  <a:solidFill>
                    <a:srgbClr val="727574"/>
                  </a:solidFill>
                  <a:cs typeface="+mn-ea"/>
                  <a:sym typeface="+mn-lt"/>
                </a:rPr>
                <a:t>锐普，拥有中国领先的演示设计和培训团队</a:t>
              </a:r>
            </a:p>
            <a:p>
              <a:pPr lvl="0">
                <a:lnSpc>
                  <a:spcPct val="120000"/>
                </a:lnSpc>
              </a:pPr>
              <a:r>
                <a:rPr lang="zh-CN" altLang="en-US" sz="1400" b="1" dirty="0">
                  <a:solidFill>
                    <a:schemeClr val="tx1">
                      <a:lumMod val="75000"/>
                      <a:lumOff val="25000"/>
                    </a:schemeClr>
                  </a:solidFill>
                  <a:cs typeface="+mn-ea"/>
                  <a:sym typeface="+mn-lt"/>
                </a:rPr>
                <a:t>我们一起，用演示改变世界！</a:t>
              </a:r>
            </a:p>
          </p:txBody>
        </p:sp>
      </p:grpSp>
    </p:spTree>
    <p:extLst>
      <p:ext uri="{BB962C8B-B14F-4D97-AF65-F5344CB8AC3E}">
        <p14:creationId xmlns:p14="http://schemas.microsoft.com/office/powerpoint/2010/main" val="19862998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childTnLst>
                                </p:cTn>
                              </p:par>
                              <p:par>
                                <p:cTn id="8" presetID="2" presetClass="entr" presetSubtype="4" decel="10000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1500" fill="hold"/>
                                        <p:tgtEl>
                                          <p:spTgt spid="22"/>
                                        </p:tgtEl>
                                        <p:attrNameLst>
                                          <p:attrName>ppt_x</p:attrName>
                                        </p:attrNameLst>
                                      </p:cBhvr>
                                      <p:tavLst>
                                        <p:tav tm="0">
                                          <p:val>
                                            <p:strVal val="#ppt_x"/>
                                          </p:val>
                                        </p:tav>
                                        <p:tav tm="100000">
                                          <p:val>
                                            <p:strVal val="#ppt_x"/>
                                          </p:val>
                                        </p:tav>
                                      </p:tavLst>
                                    </p:anim>
                                    <p:anim calcmode="lin" valueType="num">
                                      <p:cBhvr additive="base">
                                        <p:cTn id="11" dur="1500" fill="hold"/>
                                        <p:tgtEl>
                                          <p:spTgt spid="22"/>
                                        </p:tgtEl>
                                        <p:attrNameLst>
                                          <p:attrName>ppt_y</p:attrName>
                                        </p:attrNameLst>
                                      </p:cBhvr>
                                      <p:tavLst>
                                        <p:tav tm="0">
                                          <p:val>
                                            <p:strVal val="1+#ppt_h/2"/>
                                          </p:val>
                                        </p:tav>
                                        <p:tav tm="100000">
                                          <p:val>
                                            <p:strVal val="#ppt_y"/>
                                          </p:val>
                                        </p:tav>
                                      </p:tavLst>
                                    </p:anim>
                                  </p:childTnLst>
                                </p:cTn>
                              </p:par>
                              <p:par>
                                <p:cTn id="12" presetID="2" presetClass="entr" presetSubtype="4" decel="100000" fill="hold" nodeType="with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1500" fill="hold"/>
                                        <p:tgtEl>
                                          <p:spTgt spid="29"/>
                                        </p:tgtEl>
                                        <p:attrNameLst>
                                          <p:attrName>ppt_x</p:attrName>
                                        </p:attrNameLst>
                                      </p:cBhvr>
                                      <p:tavLst>
                                        <p:tav tm="0">
                                          <p:val>
                                            <p:strVal val="#ppt_x"/>
                                          </p:val>
                                        </p:tav>
                                        <p:tav tm="100000">
                                          <p:val>
                                            <p:strVal val="#ppt_x"/>
                                          </p:val>
                                        </p:tav>
                                      </p:tavLst>
                                    </p:anim>
                                    <p:anim calcmode="lin" valueType="num">
                                      <p:cBhvr additive="base">
                                        <p:cTn id="15" dur="1500" fill="hold"/>
                                        <p:tgtEl>
                                          <p:spTgt spid="29"/>
                                        </p:tgtEl>
                                        <p:attrNameLst>
                                          <p:attrName>ppt_y</p:attrName>
                                        </p:attrNameLst>
                                      </p:cBhvr>
                                      <p:tavLst>
                                        <p:tav tm="0">
                                          <p:val>
                                            <p:strVal val="1+#ppt_h/2"/>
                                          </p:val>
                                        </p:tav>
                                        <p:tav tm="100000">
                                          <p:val>
                                            <p:strVal val="#ppt_y"/>
                                          </p:val>
                                        </p:tav>
                                      </p:tavLst>
                                    </p:anim>
                                  </p:childTnLst>
                                </p:cTn>
                              </p:par>
                              <p:par>
                                <p:cTn id="16" presetID="2" presetClass="entr" presetSubtype="4" decel="10000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1500" fill="hold"/>
                                        <p:tgtEl>
                                          <p:spTgt spid="5"/>
                                        </p:tgtEl>
                                        <p:attrNameLst>
                                          <p:attrName>ppt_x</p:attrName>
                                        </p:attrNameLst>
                                      </p:cBhvr>
                                      <p:tavLst>
                                        <p:tav tm="0">
                                          <p:val>
                                            <p:strVal val="#ppt_x"/>
                                          </p:val>
                                        </p:tav>
                                        <p:tav tm="100000">
                                          <p:val>
                                            <p:strVal val="#ppt_x"/>
                                          </p:val>
                                        </p:tav>
                                      </p:tavLst>
                                    </p:anim>
                                    <p:anim calcmode="lin" valueType="num">
                                      <p:cBhvr additive="base">
                                        <p:cTn id="19" dur="1500" fill="hold"/>
                                        <p:tgtEl>
                                          <p:spTgt spid="5"/>
                                        </p:tgtEl>
                                        <p:attrNameLst>
                                          <p:attrName>ppt_y</p:attrName>
                                        </p:attrNameLst>
                                      </p:cBhvr>
                                      <p:tavLst>
                                        <p:tav tm="0">
                                          <p:val>
                                            <p:strVal val="1+#ppt_h/2"/>
                                          </p:val>
                                        </p:tav>
                                        <p:tav tm="100000">
                                          <p:val>
                                            <p:strVal val="#ppt_y"/>
                                          </p:val>
                                        </p:tav>
                                      </p:tavLst>
                                    </p:anim>
                                  </p:childTnLst>
                                </p:cTn>
                              </p:par>
                              <p:par>
                                <p:cTn id="20" presetID="10" presetClass="entr" presetSubtype="0" fill="hold" nodeType="withEffect">
                                  <p:stCondLst>
                                    <p:cond delay="7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墙壁, 监视器, 建筑物, 屏幕&#10;&#10;已生成极高可信度的说明">
            <a:extLst>
              <a:ext uri="{FF2B5EF4-FFF2-40B4-BE49-F238E27FC236}">
                <a16:creationId xmlns:a16="http://schemas.microsoft.com/office/drawing/2014/main" xmlns="" id="{15FA85DF-F34E-4DE6-A8D9-6FA1AFB39B46}"/>
              </a:ext>
            </a:extLst>
          </p:cNvPr>
          <p:cNvPicPr>
            <a:picLocks noGrp="1" noChangeAspect="1"/>
          </p:cNvPicPr>
          <p:nvPr>
            <p:ph type="pic" sz="quarter" idx="10"/>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7978" b="7978"/>
          <a:stretch>
            <a:fillRect/>
          </a:stretch>
        </p:blipFill>
        <p:spPr>
          <a:xfrm>
            <a:off x="0" y="0"/>
            <a:ext cx="12192000" cy="6862763"/>
          </a:xfrm>
        </p:spPr>
      </p:pic>
      <p:sp>
        <p:nvSpPr>
          <p:cNvPr id="11" name="TextBox 10"/>
          <p:cNvSpPr txBox="1"/>
          <p:nvPr/>
        </p:nvSpPr>
        <p:spPr>
          <a:xfrm>
            <a:off x="4640155" y="3830363"/>
            <a:ext cx="2998895" cy="246221"/>
          </a:xfrm>
          <a:prstGeom prst="rect">
            <a:avLst/>
          </a:prstGeom>
          <a:noFill/>
        </p:spPr>
        <p:txBody>
          <a:bodyPr wrap="square" lIns="0" tIns="0" rIns="0" bIns="0" rtlCol="0">
            <a:spAutoFit/>
          </a:bodyPr>
          <a:lstStyle/>
          <a:p>
            <a:pPr algn="dist"/>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mn-ea"/>
                <a:sym typeface="+mn-lt"/>
              </a:rPr>
              <a:t>和我们一起，用演示改变世界！</a:t>
            </a:r>
            <a:endParaRPr lang="en-US" sz="1100" dirty="0">
              <a:solidFill>
                <a:schemeClr val="tx1">
                  <a:lumMod val="75000"/>
                  <a:lumOff val="25000"/>
                </a:schemeClr>
              </a:solidFill>
              <a:latin typeface="微软雅黑 Light" panose="020B0502040204020203" pitchFamily="34" charset="-122"/>
              <a:ea typeface="微软雅黑 Light" panose="020B0502040204020203" pitchFamily="34" charset="-122"/>
              <a:cs typeface="+mn-ea"/>
              <a:sym typeface="+mn-lt"/>
            </a:endParaRPr>
          </a:p>
        </p:txBody>
      </p:sp>
      <p:pic>
        <p:nvPicPr>
          <p:cNvPr id="27" name="图片 26">
            <a:extLst>
              <a:ext uri="{FF2B5EF4-FFF2-40B4-BE49-F238E27FC236}">
                <a16:creationId xmlns:a16="http://schemas.microsoft.com/office/drawing/2014/main" xmlns="" id="{D8509427-B2C4-422A-8AA0-F346765F71FD}"/>
              </a:ext>
            </a:extLst>
          </p:cNvPr>
          <p:cNvPicPr>
            <a:picLocks noChangeAspect="1"/>
          </p:cNvPicPr>
          <p:nvPr/>
        </p:nvPicPr>
        <p:blipFill rotWithShape="1">
          <a:blip r:embed="rId5" cstate="email">
            <a:biLevel thresh="75000"/>
            <a:extLst>
              <a:ext uri="{28A0092B-C50C-407E-A947-70E740481C1C}">
                <a14:useLocalDpi xmlns:a14="http://schemas.microsoft.com/office/drawing/2010/main"/>
              </a:ext>
            </a:extLst>
          </a:blip>
          <a:srcRect l="26709"/>
          <a:stretch/>
        </p:blipFill>
        <p:spPr>
          <a:xfrm>
            <a:off x="5499996" y="2749550"/>
            <a:ext cx="2051847" cy="740064"/>
          </a:xfrm>
          <a:prstGeom prst="rect">
            <a:avLst/>
          </a:prstGeom>
        </p:spPr>
      </p:pic>
      <p:pic>
        <p:nvPicPr>
          <p:cNvPr id="8" name="图片 7">
            <a:extLst>
              <a:ext uri="{FF2B5EF4-FFF2-40B4-BE49-F238E27FC236}">
                <a16:creationId xmlns:a16="http://schemas.microsoft.com/office/drawing/2014/main" xmlns="" id="{05F85C9A-87D4-4E26-A662-2F3B0A64FB43}"/>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r="71903"/>
          <a:stretch/>
        </p:blipFill>
        <p:spPr>
          <a:xfrm>
            <a:off x="4640155" y="2710264"/>
            <a:ext cx="859842" cy="808990"/>
          </a:xfrm>
          <a:prstGeom prst="rect">
            <a:avLst/>
          </a:prstGeom>
        </p:spPr>
      </p:pic>
    </p:spTree>
    <p:extLst>
      <p:ext uri="{BB962C8B-B14F-4D97-AF65-F5344CB8AC3E}">
        <p14:creationId xmlns:p14="http://schemas.microsoft.com/office/powerpoint/2010/main" val="51102852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300"/>
                                  </p:stCondLst>
                                  <p:iterate type="lt">
                                    <p:tmPct val="7246"/>
                                  </p:iterate>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4995333" y="0"/>
            <a:ext cx="0" cy="488526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4927600" y="775605"/>
            <a:ext cx="135466" cy="135466"/>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1" name="Rectangle 10"/>
          <p:cNvSpPr/>
          <p:nvPr/>
        </p:nvSpPr>
        <p:spPr>
          <a:xfrm>
            <a:off x="4393408" y="720226"/>
            <a:ext cx="500326" cy="24622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lumMod val="75000"/>
                    <a:lumOff val="25000"/>
                  </a:prstClr>
                </a:solidFill>
                <a:effectLst/>
                <a:uLnTx/>
                <a:uFillTx/>
                <a:cs typeface="+mn-ea"/>
                <a:sym typeface="+mn-lt"/>
              </a:rPr>
              <a:t>2016</a:t>
            </a:r>
            <a:endParaRPr kumimoji="0" lang="en-US" sz="1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pic>
        <p:nvPicPr>
          <p:cNvPr id="27" name="图片占位符 12">
            <a:extLst>
              <a:ext uri="{FF2B5EF4-FFF2-40B4-BE49-F238E27FC236}">
                <a16:creationId xmlns:a16="http://schemas.microsoft.com/office/drawing/2014/main" xmlns="" id="{262D1237-7875-4BC6-9F05-4AFF19F09919}"/>
              </a:ext>
            </a:extLst>
          </p:cNvPr>
          <p:cNvPicPr>
            <a:picLocks/>
          </p:cNvPicPr>
          <p:nvPr/>
        </p:nvPicPr>
        <p:blipFill rotWithShape="1">
          <a:blip r:embed="rId2" cstate="email">
            <a:extLst>
              <a:ext uri="{28A0092B-C50C-407E-A947-70E740481C1C}">
                <a14:useLocalDpi xmlns:a14="http://schemas.microsoft.com/office/drawing/2010/main"/>
              </a:ext>
            </a:extLst>
          </a:blip>
          <a:srcRect l="30801" r="15891" b="18251"/>
          <a:stretch/>
        </p:blipFill>
        <p:spPr>
          <a:xfrm>
            <a:off x="4346948" y="4698932"/>
            <a:ext cx="1296770" cy="1296000"/>
          </a:xfrm>
          <a:prstGeom prst="ellipse">
            <a:avLst/>
          </a:prstGeom>
        </p:spPr>
      </p:pic>
      <p:grpSp>
        <p:nvGrpSpPr>
          <p:cNvPr id="2" name="组合 1">
            <a:extLst>
              <a:ext uri="{FF2B5EF4-FFF2-40B4-BE49-F238E27FC236}">
                <a16:creationId xmlns:a16="http://schemas.microsoft.com/office/drawing/2014/main" xmlns="" id="{1318376E-A86C-4EA1-90CA-3B4504A47BAB}"/>
              </a:ext>
            </a:extLst>
          </p:cNvPr>
          <p:cNvGrpSpPr/>
          <p:nvPr/>
        </p:nvGrpSpPr>
        <p:grpSpPr>
          <a:xfrm>
            <a:off x="5562597" y="690409"/>
            <a:ext cx="6007100" cy="870984"/>
            <a:chOff x="5562597" y="690409"/>
            <a:chExt cx="6007100" cy="870984"/>
          </a:xfrm>
        </p:grpSpPr>
        <p:sp>
          <p:nvSpPr>
            <p:cNvPr id="28" name="Rectangle 26">
              <a:extLst>
                <a:ext uri="{FF2B5EF4-FFF2-40B4-BE49-F238E27FC236}">
                  <a16:creationId xmlns:a16="http://schemas.microsoft.com/office/drawing/2014/main" xmlns="" id="{F58A9465-BD6C-4B9C-9D06-6FBC8479C7F5}"/>
                </a:ext>
              </a:extLst>
            </p:cNvPr>
            <p:cNvSpPr/>
            <p:nvPr/>
          </p:nvSpPr>
          <p:spPr>
            <a:xfrm>
              <a:off x="5562597" y="690409"/>
              <a:ext cx="6007100" cy="338554"/>
            </a:xfrm>
            <a:prstGeom prst="rect">
              <a:avLst/>
            </a:prstGeom>
          </p:spPr>
          <p:txBody>
            <a:bodyPr wrap="square">
              <a:spAutoFit/>
            </a:bodyPr>
            <a:lstStyle/>
            <a:p>
              <a:pPr lvl="0"/>
              <a:r>
                <a:rPr lang="zh-CN" altLang="en-US" sz="1600" b="1" dirty="0">
                  <a:cs typeface="+mn-ea"/>
                  <a:sym typeface="+mn-lt"/>
                </a:rPr>
                <a:t>耳机</a:t>
              </a:r>
              <a:r>
                <a:rPr lang="en-US" altLang="zh-CN" sz="1600" b="1" dirty="0">
                  <a:cs typeface="+mn-ea"/>
                  <a:sym typeface="+mn-lt"/>
                </a:rPr>
                <a:t>·Earphones</a:t>
              </a:r>
              <a:endParaRPr kumimoji="0" lang="en-US" sz="1600" b="1" i="0" u="none" strike="noStrike" kern="1200" cap="none" spc="0" normalizeH="0" baseline="0" noProof="0" dirty="0">
                <a:ln>
                  <a:noFill/>
                </a:ln>
                <a:effectLst/>
                <a:uLnTx/>
                <a:uFillTx/>
                <a:cs typeface="+mn-ea"/>
                <a:sym typeface="+mn-lt"/>
              </a:endParaRPr>
            </a:p>
          </p:txBody>
        </p:sp>
        <p:sp>
          <p:nvSpPr>
            <p:cNvPr id="29" name="Rectangle 27">
              <a:extLst>
                <a:ext uri="{FF2B5EF4-FFF2-40B4-BE49-F238E27FC236}">
                  <a16:creationId xmlns:a16="http://schemas.microsoft.com/office/drawing/2014/main" xmlns="" id="{0C8BB9CE-AAF2-4A7B-9751-E201FB4FE271}"/>
                </a:ext>
              </a:extLst>
            </p:cNvPr>
            <p:cNvSpPr/>
            <p:nvPr/>
          </p:nvSpPr>
          <p:spPr>
            <a:xfrm>
              <a:off x="5562598" y="1099728"/>
              <a:ext cx="5223934" cy="461665"/>
            </a:xfrm>
            <a:prstGeom prst="rect">
              <a:avLst/>
            </a:prstGeom>
          </p:spPr>
          <p:txBody>
            <a:bodyPr wrap="square">
              <a:spAutoFit/>
            </a:bodyPr>
            <a:lstStyle/>
            <a:p>
              <a:pPr lvl="0"/>
              <a:r>
                <a:rPr lang="zh-CN" altLang="en-US" sz="1200" dirty="0">
                  <a:solidFill>
                    <a:srgbClr val="727574"/>
                  </a:solidFill>
                  <a:cs typeface="+mn-ea"/>
                  <a:sym typeface="+mn-lt"/>
                </a:rPr>
                <a:t>它接受媒体播放器或接收器所发出的电讯号</a:t>
              </a:r>
              <a:r>
                <a:rPr lang="en-US" altLang="zh-CN" sz="1200" dirty="0">
                  <a:solidFill>
                    <a:srgbClr val="727574"/>
                  </a:solidFill>
                  <a:cs typeface="+mn-ea"/>
                  <a:sym typeface="+mn-lt"/>
                </a:rPr>
                <a:t>,</a:t>
              </a:r>
              <a:r>
                <a:rPr lang="zh-CN" altLang="en-US" sz="1200" dirty="0">
                  <a:solidFill>
                    <a:srgbClr val="727574"/>
                  </a:solidFill>
                  <a:cs typeface="+mn-ea"/>
                  <a:sym typeface="+mn-lt"/>
                </a:rPr>
                <a:t>利用贴近耳朵的扬声器将其转化成可以听到的音波</a:t>
              </a:r>
              <a:endParaRPr kumimoji="0" lang="en-US" sz="1000" b="0" i="1" u="none" strike="noStrike" kern="1200" cap="none" spc="0" normalizeH="0" baseline="0" noProof="0" dirty="0">
                <a:ln>
                  <a:noFill/>
                </a:ln>
                <a:solidFill>
                  <a:prstClr val="black">
                    <a:lumMod val="75000"/>
                    <a:lumOff val="25000"/>
                  </a:prstClr>
                </a:solidFill>
                <a:effectLst/>
                <a:uLnTx/>
                <a:uFillTx/>
                <a:cs typeface="+mn-ea"/>
                <a:sym typeface="+mn-lt"/>
              </a:endParaRPr>
            </a:p>
          </p:txBody>
        </p:sp>
      </p:grpSp>
      <p:graphicFrame>
        <p:nvGraphicFramePr>
          <p:cNvPr id="30" name="Chart 2">
            <a:extLst>
              <a:ext uri="{FF2B5EF4-FFF2-40B4-BE49-F238E27FC236}">
                <a16:creationId xmlns:a16="http://schemas.microsoft.com/office/drawing/2014/main" xmlns="" id="{7D89EF79-8114-4A37-A1DC-CB909FFE31E9}"/>
              </a:ext>
            </a:extLst>
          </p:cNvPr>
          <p:cNvGraphicFramePr/>
          <p:nvPr>
            <p:extLst>
              <p:ext uri="{D42A27DB-BD31-4B8C-83A1-F6EECF244321}">
                <p14:modId xmlns:p14="http://schemas.microsoft.com/office/powerpoint/2010/main" val="3987846352"/>
              </p:ext>
            </p:extLst>
          </p:nvPr>
        </p:nvGraphicFramePr>
        <p:xfrm>
          <a:off x="5630148" y="1727364"/>
          <a:ext cx="5469652" cy="1628763"/>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组合 2">
            <a:extLst>
              <a:ext uri="{FF2B5EF4-FFF2-40B4-BE49-F238E27FC236}">
                <a16:creationId xmlns:a16="http://schemas.microsoft.com/office/drawing/2014/main" xmlns="" id="{8910FD15-410D-4873-A0D0-7B95204241FF}"/>
              </a:ext>
            </a:extLst>
          </p:cNvPr>
          <p:cNvGrpSpPr/>
          <p:nvPr/>
        </p:nvGrpSpPr>
        <p:grpSpPr>
          <a:xfrm>
            <a:off x="6830391" y="4140200"/>
            <a:ext cx="5017052" cy="1460500"/>
            <a:chOff x="6830391" y="4140200"/>
            <a:chExt cx="5017052" cy="1460500"/>
          </a:xfrm>
        </p:grpSpPr>
        <p:sp>
          <p:nvSpPr>
            <p:cNvPr id="6" name="Rectangle 5"/>
            <p:cNvSpPr/>
            <p:nvPr/>
          </p:nvSpPr>
          <p:spPr>
            <a:xfrm>
              <a:off x="6830391" y="4140200"/>
              <a:ext cx="5017052" cy="1460500"/>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7" name="Rectangle 6"/>
            <p:cNvSpPr/>
            <p:nvPr/>
          </p:nvSpPr>
          <p:spPr>
            <a:xfrm>
              <a:off x="6959890" y="4423602"/>
              <a:ext cx="1301959" cy="92333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5400" dirty="0">
                  <a:solidFill>
                    <a:prstClr val="black">
                      <a:lumMod val="75000"/>
                      <a:lumOff val="25000"/>
                    </a:prstClr>
                  </a:solidFill>
                  <a:cs typeface="+mn-ea"/>
                  <a:sym typeface="+mn-lt"/>
                </a:rPr>
                <a:t>10</a:t>
              </a:r>
              <a:r>
                <a:rPr lang="en-US" sz="1400" dirty="0">
                  <a:solidFill>
                    <a:prstClr val="black">
                      <a:lumMod val="75000"/>
                      <a:lumOff val="25000"/>
                    </a:prstClr>
                  </a:solidFill>
                  <a:cs typeface="+mn-ea"/>
                  <a:sym typeface="+mn-lt"/>
                </a:rPr>
                <a:t>year</a:t>
              </a:r>
              <a:endParaRPr kumimoji="0" lang="en-US" sz="5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1" name="Rectangle 27">
              <a:extLst>
                <a:ext uri="{FF2B5EF4-FFF2-40B4-BE49-F238E27FC236}">
                  <a16:creationId xmlns:a16="http://schemas.microsoft.com/office/drawing/2014/main" xmlns="" id="{C55051F4-74F5-47D3-9214-CE8D7E344276}"/>
                </a:ext>
              </a:extLst>
            </p:cNvPr>
            <p:cNvSpPr/>
            <p:nvPr/>
          </p:nvSpPr>
          <p:spPr>
            <a:xfrm>
              <a:off x="8449698" y="4423602"/>
              <a:ext cx="3230542" cy="938719"/>
            </a:xfrm>
            <a:prstGeom prst="rect">
              <a:avLst/>
            </a:prstGeom>
          </p:spPr>
          <p:txBody>
            <a:bodyPr wrap="square">
              <a:spAutoFit/>
            </a:bodyPr>
            <a:lstStyle/>
            <a:p>
              <a:pPr>
                <a:spcBef>
                  <a:spcPts val="600"/>
                </a:spcBef>
              </a:pPr>
              <a:r>
                <a:rPr lang="zh-CN" altLang="en-US" sz="1400" b="1" dirty="0">
                  <a:cs typeface="+mn-ea"/>
                  <a:sym typeface="+mn-lt"/>
                </a:rPr>
                <a:t>和我们一起，用演示改变世界！</a:t>
              </a:r>
              <a:endParaRPr lang="en-US" altLang="zh-CN" sz="1050" b="1" i="1" dirty="0">
                <a:cs typeface="+mn-ea"/>
                <a:sym typeface="+mn-lt"/>
              </a:endParaRPr>
            </a:p>
            <a:p>
              <a:pPr lvl="0">
                <a:spcBef>
                  <a:spcPts val="600"/>
                </a:spcBef>
              </a:pPr>
              <a:r>
                <a:rPr lang="zh-CN" altLang="en-US" sz="1200" dirty="0">
                  <a:solidFill>
                    <a:srgbClr val="727574"/>
                  </a:solidFill>
                  <a:cs typeface="+mn-ea"/>
                  <a:sym typeface="+mn-lt"/>
                </a:rPr>
                <a:t>锐普，拥有中国领先的演示设计和培训团队中国领先的演示交流社区中国领先的演示设计交易平台。</a:t>
              </a:r>
              <a:endParaRPr lang="en-US" altLang="zh-CN" sz="1200" dirty="0">
                <a:solidFill>
                  <a:srgbClr val="727574"/>
                </a:solidFill>
                <a:cs typeface="+mn-ea"/>
                <a:sym typeface="+mn-lt"/>
              </a:endParaRPr>
            </a:p>
          </p:txBody>
        </p:sp>
      </p:grpSp>
    </p:spTree>
    <p:extLst>
      <p:ext uri="{BB962C8B-B14F-4D97-AF65-F5344CB8AC3E}">
        <p14:creationId xmlns:p14="http://schemas.microsoft.com/office/powerpoint/2010/main" val="5900387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0">
                                            <p:graphicEl>
                                              <a:chart seriesIdx="-3" categoryIdx="-3" bldStep="gridLegend"/>
                                            </p:graphicEl>
                                          </p:spTgt>
                                        </p:tgtEl>
                                        <p:attrNameLst>
                                          <p:attrName>style.visibility</p:attrName>
                                        </p:attrNameLst>
                                      </p:cBhvr>
                                      <p:to>
                                        <p:strVal val="visible"/>
                                      </p:to>
                                    </p:set>
                                    <p:animEffect transition="in" filter="wipe(left)">
                                      <p:cBhvr>
                                        <p:cTn id="10" dur="500"/>
                                        <p:tgtEl>
                                          <p:spTgt spid="30">
                                            <p:graphicEl>
                                              <a:chart seriesIdx="-3" categoryIdx="-3" bldStep="gridLegend"/>
                                            </p:graphicEl>
                                          </p:spTgt>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30">
                                            <p:graphicEl>
                                              <a:chart seriesIdx="0" categoryIdx="-4" bldStep="series"/>
                                            </p:graphicEl>
                                          </p:spTgt>
                                        </p:tgtEl>
                                        <p:attrNameLst>
                                          <p:attrName>style.visibility</p:attrName>
                                        </p:attrNameLst>
                                      </p:cBhvr>
                                      <p:to>
                                        <p:strVal val="visible"/>
                                      </p:to>
                                    </p:set>
                                    <p:animEffect transition="in" filter="wipe(left)">
                                      <p:cBhvr>
                                        <p:cTn id="13" dur="500"/>
                                        <p:tgtEl>
                                          <p:spTgt spid="30">
                                            <p:graphicEl>
                                              <a:chart seriesIdx="0" categoryIdx="-4" bldStep="series"/>
                                            </p:graphicEl>
                                          </p:spTgt>
                                        </p:tgtEl>
                                      </p:cBhvr>
                                    </p:animEffect>
                                  </p:childTnLst>
                                </p:cTn>
                              </p:par>
                              <p:par>
                                <p:cTn id="14" presetID="22" presetClass="entr" presetSubtype="8" fill="hold" grpId="0" nodeType="withEffect">
                                  <p:stCondLst>
                                    <p:cond delay="1000"/>
                                  </p:stCondLst>
                                  <p:childTnLst>
                                    <p:set>
                                      <p:cBhvr>
                                        <p:cTn id="15" dur="1" fill="hold">
                                          <p:stCondLst>
                                            <p:cond delay="0"/>
                                          </p:stCondLst>
                                        </p:cTn>
                                        <p:tgtEl>
                                          <p:spTgt spid="30">
                                            <p:graphicEl>
                                              <a:chart seriesIdx="1" categoryIdx="-4" bldStep="series"/>
                                            </p:graphicEl>
                                          </p:spTgt>
                                        </p:tgtEl>
                                        <p:attrNameLst>
                                          <p:attrName>style.visibility</p:attrName>
                                        </p:attrNameLst>
                                      </p:cBhvr>
                                      <p:to>
                                        <p:strVal val="visible"/>
                                      </p:to>
                                    </p:set>
                                    <p:animEffect transition="in" filter="wipe(left)">
                                      <p:cBhvr>
                                        <p:cTn id="16" dur="500"/>
                                        <p:tgtEl>
                                          <p:spTgt spid="30">
                                            <p:graphicEl>
                                              <a:chart seriesIdx="1" categoryIdx="-4" bldStep="series"/>
                                            </p:graphicEl>
                                          </p:spTgt>
                                        </p:tgtEl>
                                      </p:cBhvr>
                                    </p:animEffect>
                                  </p:childTnLst>
                                </p:cTn>
                              </p:par>
                              <p:par>
                                <p:cTn id="17" presetID="2" presetClass="entr" presetSubtype="4" decel="100000" fill="hold" nodeType="withEffect">
                                  <p:stCondLst>
                                    <p:cond delay="13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500" fill="hold"/>
                                        <p:tgtEl>
                                          <p:spTgt spid="3"/>
                                        </p:tgtEl>
                                        <p:attrNameLst>
                                          <p:attrName>ppt_x</p:attrName>
                                        </p:attrNameLst>
                                      </p:cBhvr>
                                      <p:tavLst>
                                        <p:tav tm="0">
                                          <p:val>
                                            <p:strVal val="#ppt_x"/>
                                          </p:val>
                                        </p:tav>
                                        <p:tav tm="100000">
                                          <p:val>
                                            <p:strVal val="#ppt_x"/>
                                          </p:val>
                                        </p:tav>
                                      </p:tavLst>
                                    </p:anim>
                                    <p:anim calcmode="lin" valueType="num">
                                      <p:cBhvr additive="base">
                                        <p:cTn id="20"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0" grpId="0" uiExpand="1">
        <p:bldSub>
          <a:bldChart bld="series"/>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936A0D32-B622-4E7E-BD2A-72745975EC34}"/>
              </a:ext>
            </a:extLst>
          </p:cNvPr>
          <p:cNvSpPr/>
          <p:nvPr/>
        </p:nvSpPr>
        <p:spPr>
          <a:xfrm>
            <a:off x="1410690" y="2110824"/>
            <a:ext cx="2817419" cy="3781976"/>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xmlns="" id="{A30CB0E5-9FE9-4928-84B8-5DA3350762C6}"/>
              </a:ext>
            </a:extLst>
          </p:cNvPr>
          <p:cNvGrpSpPr/>
          <p:nvPr/>
        </p:nvGrpSpPr>
        <p:grpSpPr>
          <a:xfrm>
            <a:off x="1724731" y="2299288"/>
            <a:ext cx="2189338" cy="1503723"/>
            <a:chOff x="1724731" y="2299288"/>
            <a:chExt cx="2189338" cy="1503723"/>
          </a:xfrm>
        </p:grpSpPr>
        <p:sp>
          <p:nvSpPr>
            <p:cNvPr id="42" name="Shape 2841"/>
            <p:cNvSpPr/>
            <p:nvPr/>
          </p:nvSpPr>
          <p:spPr>
            <a:xfrm>
              <a:off x="2577627" y="2299288"/>
              <a:ext cx="483547" cy="395630"/>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grpSp>
          <p:nvGrpSpPr>
            <p:cNvPr id="26" name="组合 25">
              <a:extLst>
                <a:ext uri="{FF2B5EF4-FFF2-40B4-BE49-F238E27FC236}">
                  <a16:creationId xmlns:a16="http://schemas.microsoft.com/office/drawing/2014/main" xmlns="" id="{B19A3481-34BA-4ED8-9454-7726DDEB1F8F}"/>
                </a:ext>
              </a:extLst>
            </p:cNvPr>
            <p:cNvGrpSpPr/>
            <p:nvPr/>
          </p:nvGrpSpPr>
          <p:grpSpPr>
            <a:xfrm>
              <a:off x="1724731" y="2881841"/>
              <a:ext cx="2189338" cy="921170"/>
              <a:chOff x="1398412" y="3978465"/>
              <a:chExt cx="2189338" cy="921170"/>
            </a:xfrm>
          </p:grpSpPr>
          <p:sp>
            <p:nvSpPr>
              <p:cNvPr id="27" name="Shape 442">
                <a:extLst>
                  <a:ext uri="{FF2B5EF4-FFF2-40B4-BE49-F238E27FC236}">
                    <a16:creationId xmlns:a16="http://schemas.microsoft.com/office/drawing/2014/main" xmlns="" id="{5E329FFC-46D9-46BF-9CFE-C95889EA770D}"/>
                  </a:ext>
                </a:extLst>
              </p:cNvPr>
              <p:cNvSpPr/>
              <p:nvPr/>
            </p:nvSpPr>
            <p:spPr>
              <a:xfrm>
                <a:off x="1980120" y="3978465"/>
                <a:ext cx="1025922" cy="385618"/>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28" name="矩形 27">
                <a:extLst>
                  <a:ext uri="{FF2B5EF4-FFF2-40B4-BE49-F238E27FC236}">
                    <a16:creationId xmlns:a16="http://schemas.microsoft.com/office/drawing/2014/main" xmlns="" id="{7D28072E-D6CF-482D-9EE3-1E6485C00508}"/>
                  </a:ext>
                </a:extLst>
              </p:cNvPr>
              <p:cNvSpPr/>
              <p:nvPr/>
            </p:nvSpPr>
            <p:spPr>
              <a:xfrm>
                <a:off x="1398412" y="4364104"/>
                <a:ext cx="2189338" cy="535531"/>
              </a:xfrm>
              <a:prstGeom prst="rect">
                <a:avLst/>
              </a:prstGeom>
            </p:spPr>
            <p:txBody>
              <a:bodyPr wrap="square">
                <a:spAutoFit/>
              </a:bodyPr>
              <a:lstStyle/>
              <a:p>
                <a:pPr algn="ctr">
                  <a:lnSpc>
                    <a:spcPct val="120000"/>
                  </a:lnSpc>
                </a:pPr>
                <a:r>
                  <a:rPr lang="zh-CN" altLang="en-US" sz="1200" dirty="0">
                    <a:cs typeface="+mn-ea"/>
                    <a:sym typeface="+mn-lt"/>
                  </a:rPr>
                  <a:t>利用贴近耳朵的扬声器</a:t>
                </a:r>
                <a:endParaRPr lang="en-US" altLang="zh-CN" sz="1200" dirty="0">
                  <a:cs typeface="+mn-ea"/>
                  <a:sym typeface="+mn-lt"/>
                </a:endParaRPr>
              </a:p>
              <a:p>
                <a:pPr algn="ctr">
                  <a:lnSpc>
                    <a:spcPct val="120000"/>
                  </a:lnSpc>
                </a:pPr>
                <a:r>
                  <a:rPr lang="zh-CN" altLang="en-US" sz="1200" dirty="0">
                    <a:cs typeface="+mn-ea"/>
                    <a:sym typeface="+mn-lt"/>
                  </a:rPr>
                  <a:t>将其转化成可以听到的音波</a:t>
                </a:r>
              </a:p>
            </p:txBody>
          </p:sp>
        </p:grpSp>
      </p:grpSp>
      <p:grpSp>
        <p:nvGrpSpPr>
          <p:cNvPr id="4" name="组合 3">
            <a:extLst>
              <a:ext uri="{FF2B5EF4-FFF2-40B4-BE49-F238E27FC236}">
                <a16:creationId xmlns:a16="http://schemas.microsoft.com/office/drawing/2014/main" xmlns="" id="{6AEDE147-3714-4DCB-928E-627C498B1B1C}"/>
              </a:ext>
            </a:extLst>
          </p:cNvPr>
          <p:cNvGrpSpPr/>
          <p:nvPr/>
        </p:nvGrpSpPr>
        <p:grpSpPr>
          <a:xfrm>
            <a:off x="5001331" y="2255307"/>
            <a:ext cx="2189338" cy="1547704"/>
            <a:chOff x="5001331" y="2255307"/>
            <a:chExt cx="2189338" cy="1547704"/>
          </a:xfrm>
        </p:grpSpPr>
        <p:sp>
          <p:nvSpPr>
            <p:cNvPr id="45" name="Shape 2856"/>
            <p:cNvSpPr/>
            <p:nvPr/>
          </p:nvSpPr>
          <p:spPr>
            <a:xfrm>
              <a:off x="5876474" y="2255307"/>
              <a:ext cx="483784" cy="483591"/>
            </a:xfrm>
            <a:custGeom>
              <a:avLst/>
              <a:gdLst/>
              <a:ahLst/>
              <a:cxnLst>
                <a:cxn ang="0">
                  <a:pos x="wd2" y="hd2"/>
                </a:cxn>
                <a:cxn ang="5400000">
                  <a:pos x="wd2" y="hd2"/>
                </a:cxn>
                <a:cxn ang="10800000">
                  <a:pos x="wd2" y="hd2"/>
                </a:cxn>
                <a:cxn ang="16200000">
                  <a:pos x="wd2" y="hd2"/>
                </a:cxn>
              </a:cxnLst>
              <a:rect l="0" t="0" r="r" b="b"/>
              <a:pathLst>
                <a:path w="21600" h="21600" extrusionOk="0">
                  <a:moveTo>
                    <a:pt x="12375" y="14735"/>
                  </a:moveTo>
                  <a:cubicBezTo>
                    <a:pt x="12008" y="15178"/>
                    <a:pt x="11621" y="15531"/>
                    <a:pt x="11226" y="15783"/>
                  </a:cubicBezTo>
                  <a:cubicBezTo>
                    <a:pt x="10834" y="16035"/>
                    <a:pt x="10421" y="16209"/>
                    <a:pt x="10002" y="16302"/>
                  </a:cubicBezTo>
                  <a:cubicBezTo>
                    <a:pt x="9027" y="16517"/>
                    <a:pt x="8105" y="16493"/>
                    <a:pt x="7342" y="16179"/>
                  </a:cubicBezTo>
                  <a:cubicBezTo>
                    <a:pt x="6912" y="16003"/>
                    <a:pt x="6537" y="15755"/>
                    <a:pt x="6227" y="15442"/>
                  </a:cubicBezTo>
                  <a:cubicBezTo>
                    <a:pt x="5915" y="15129"/>
                    <a:pt x="5669" y="14758"/>
                    <a:pt x="5493" y="14340"/>
                  </a:cubicBezTo>
                  <a:cubicBezTo>
                    <a:pt x="5317" y="13924"/>
                    <a:pt x="5228" y="13459"/>
                    <a:pt x="5228" y="12958"/>
                  </a:cubicBezTo>
                  <a:cubicBezTo>
                    <a:pt x="5228" y="12161"/>
                    <a:pt x="5386" y="11302"/>
                    <a:pt x="5698" y="10406"/>
                  </a:cubicBezTo>
                  <a:cubicBezTo>
                    <a:pt x="6010" y="9509"/>
                    <a:pt x="6454" y="8665"/>
                    <a:pt x="7018" y="7900"/>
                  </a:cubicBezTo>
                  <a:cubicBezTo>
                    <a:pt x="7579" y="7140"/>
                    <a:pt x="8265" y="6498"/>
                    <a:pt x="9058" y="5993"/>
                  </a:cubicBezTo>
                  <a:cubicBezTo>
                    <a:pt x="9839" y="5496"/>
                    <a:pt x="10706" y="5245"/>
                    <a:pt x="11636" y="5245"/>
                  </a:cubicBezTo>
                  <a:cubicBezTo>
                    <a:pt x="12014" y="5245"/>
                    <a:pt x="12413" y="5288"/>
                    <a:pt x="12821" y="5373"/>
                  </a:cubicBezTo>
                  <a:cubicBezTo>
                    <a:pt x="13224" y="5457"/>
                    <a:pt x="13613" y="5599"/>
                    <a:pt x="13978" y="5795"/>
                  </a:cubicBezTo>
                  <a:cubicBezTo>
                    <a:pt x="14337" y="5989"/>
                    <a:pt x="14658" y="6246"/>
                    <a:pt x="14931" y="6561"/>
                  </a:cubicBezTo>
                  <a:cubicBezTo>
                    <a:pt x="15189" y="6858"/>
                    <a:pt x="15389" y="7238"/>
                    <a:pt x="15526" y="7692"/>
                  </a:cubicBezTo>
                  <a:lnTo>
                    <a:pt x="13353" y="13035"/>
                  </a:lnTo>
                  <a:cubicBezTo>
                    <a:pt x="13072" y="13720"/>
                    <a:pt x="12743" y="14292"/>
                    <a:pt x="12375" y="14735"/>
                  </a:cubicBezTo>
                  <a:moveTo>
                    <a:pt x="20215" y="16108"/>
                  </a:moveTo>
                  <a:cubicBezTo>
                    <a:pt x="19749" y="16741"/>
                    <a:pt x="19196" y="17344"/>
                    <a:pt x="18569" y="17900"/>
                  </a:cubicBezTo>
                  <a:cubicBezTo>
                    <a:pt x="17943" y="18456"/>
                    <a:pt x="17242" y="18946"/>
                    <a:pt x="16484" y="19359"/>
                  </a:cubicBezTo>
                  <a:cubicBezTo>
                    <a:pt x="15729" y="19770"/>
                    <a:pt x="14914" y="20096"/>
                    <a:pt x="14064" y="20327"/>
                  </a:cubicBezTo>
                  <a:cubicBezTo>
                    <a:pt x="13217" y="20556"/>
                    <a:pt x="12316" y="20673"/>
                    <a:pt x="11388" y="20673"/>
                  </a:cubicBezTo>
                  <a:cubicBezTo>
                    <a:pt x="9991" y="20673"/>
                    <a:pt x="8647" y="20458"/>
                    <a:pt x="7393" y="20036"/>
                  </a:cubicBezTo>
                  <a:cubicBezTo>
                    <a:pt x="6143" y="19615"/>
                    <a:pt x="5029" y="18981"/>
                    <a:pt x="4083" y="18149"/>
                  </a:cubicBezTo>
                  <a:cubicBezTo>
                    <a:pt x="3138" y="17320"/>
                    <a:pt x="2378" y="16274"/>
                    <a:pt x="1823" y="15041"/>
                  </a:cubicBezTo>
                  <a:cubicBezTo>
                    <a:pt x="1269" y="13809"/>
                    <a:pt x="989" y="12357"/>
                    <a:pt x="989" y="10727"/>
                  </a:cubicBezTo>
                  <a:cubicBezTo>
                    <a:pt x="989" y="9370"/>
                    <a:pt x="1254" y="8086"/>
                    <a:pt x="1777" y="6911"/>
                  </a:cubicBezTo>
                  <a:cubicBezTo>
                    <a:pt x="2301" y="5736"/>
                    <a:pt x="3037" y="4693"/>
                    <a:pt x="3964" y="3814"/>
                  </a:cubicBezTo>
                  <a:cubicBezTo>
                    <a:pt x="4892" y="2933"/>
                    <a:pt x="6002" y="2230"/>
                    <a:pt x="7264" y="1722"/>
                  </a:cubicBezTo>
                  <a:cubicBezTo>
                    <a:pt x="8526" y="1215"/>
                    <a:pt x="9914" y="958"/>
                    <a:pt x="11388" y="958"/>
                  </a:cubicBezTo>
                  <a:cubicBezTo>
                    <a:pt x="12700" y="958"/>
                    <a:pt x="13940" y="1156"/>
                    <a:pt x="15072" y="1549"/>
                  </a:cubicBezTo>
                  <a:cubicBezTo>
                    <a:pt x="16200" y="1942"/>
                    <a:pt x="17185" y="2497"/>
                    <a:pt x="17998" y="3203"/>
                  </a:cubicBezTo>
                  <a:cubicBezTo>
                    <a:pt x="18809" y="3906"/>
                    <a:pt x="19455" y="4765"/>
                    <a:pt x="19917" y="5754"/>
                  </a:cubicBezTo>
                  <a:cubicBezTo>
                    <a:pt x="20377" y="6743"/>
                    <a:pt x="20611" y="7843"/>
                    <a:pt x="20611" y="9023"/>
                  </a:cubicBezTo>
                  <a:cubicBezTo>
                    <a:pt x="20611" y="10070"/>
                    <a:pt x="20418" y="11059"/>
                    <a:pt x="20038" y="11962"/>
                  </a:cubicBezTo>
                  <a:cubicBezTo>
                    <a:pt x="19656" y="12869"/>
                    <a:pt x="19171" y="13663"/>
                    <a:pt x="18598" y="14320"/>
                  </a:cubicBezTo>
                  <a:cubicBezTo>
                    <a:pt x="18028" y="14976"/>
                    <a:pt x="17393" y="15502"/>
                    <a:pt x="16714" y="15880"/>
                  </a:cubicBezTo>
                  <a:cubicBezTo>
                    <a:pt x="16044" y="16255"/>
                    <a:pt x="15398" y="16444"/>
                    <a:pt x="14792" y="16444"/>
                  </a:cubicBezTo>
                  <a:cubicBezTo>
                    <a:pt x="14424" y="16444"/>
                    <a:pt x="14151" y="16374"/>
                    <a:pt x="13980" y="16235"/>
                  </a:cubicBezTo>
                  <a:cubicBezTo>
                    <a:pt x="13810" y="16098"/>
                    <a:pt x="13710" y="15916"/>
                    <a:pt x="13675" y="15677"/>
                  </a:cubicBezTo>
                  <a:cubicBezTo>
                    <a:pt x="13638" y="15420"/>
                    <a:pt x="13667" y="15109"/>
                    <a:pt x="13764" y="14754"/>
                  </a:cubicBezTo>
                  <a:cubicBezTo>
                    <a:pt x="13864" y="14385"/>
                    <a:pt x="14007" y="13983"/>
                    <a:pt x="14190" y="13556"/>
                  </a:cubicBezTo>
                  <a:lnTo>
                    <a:pt x="17729" y="4845"/>
                  </a:lnTo>
                  <a:lnTo>
                    <a:pt x="16677" y="4845"/>
                  </a:lnTo>
                  <a:lnTo>
                    <a:pt x="16026" y="6544"/>
                  </a:lnTo>
                  <a:cubicBezTo>
                    <a:pt x="15715" y="5890"/>
                    <a:pt x="15207" y="5363"/>
                    <a:pt x="14512" y="4972"/>
                  </a:cubicBezTo>
                  <a:cubicBezTo>
                    <a:pt x="13703" y="4517"/>
                    <a:pt x="12777" y="4287"/>
                    <a:pt x="11759" y="4287"/>
                  </a:cubicBezTo>
                  <a:cubicBezTo>
                    <a:pt x="10637" y="4287"/>
                    <a:pt x="9596" y="4568"/>
                    <a:pt x="8663" y="5121"/>
                  </a:cubicBezTo>
                  <a:cubicBezTo>
                    <a:pt x="7739" y="5669"/>
                    <a:pt x="6940" y="6381"/>
                    <a:pt x="6289" y="7238"/>
                  </a:cubicBezTo>
                  <a:cubicBezTo>
                    <a:pt x="5641" y="8091"/>
                    <a:pt x="5132" y="9032"/>
                    <a:pt x="4777" y="10034"/>
                  </a:cubicBezTo>
                  <a:cubicBezTo>
                    <a:pt x="4420" y="11037"/>
                    <a:pt x="4240" y="12021"/>
                    <a:pt x="4240" y="12958"/>
                  </a:cubicBezTo>
                  <a:cubicBezTo>
                    <a:pt x="4240" y="13568"/>
                    <a:pt x="4354" y="14151"/>
                    <a:pt x="4579" y="14689"/>
                  </a:cubicBezTo>
                  <a:cubicBezTo>
                    <a:pt x="4804" y="15227"/>
                    <a:pt x="5113" y="15701"/>
                    <a:pt x="5499" y="16097"/>
                  </a:cubicBezTo>
                  <a:cubicBezTo>
                    <a:pt x="5887" y="16495"/>
                    <a:pt x="6354" y="16815"/>
                    <a:pt x="6889" y="17048"/>
                  </a:cubicBezTo>
                  <a:cubicBezTo>
                    <a:pt x="8063" y="17561"/>
                    <a:pt x="9489" y="17484"/>
                    <a:pt x="10904" y="17025"/>
                  </a:cubicBezTo>
                  <a:cubicBezTo>
                    <a:pt x="11562" y="16811"/>
                    <a:pt x="12160" y="16412"/>
                    <a:pt x="12689" y="15835"/>
                  </a:cubicBezTo>
                  <a:cubicBezTo>
                    <a:pt x="12715" y="16226"/>
                    <a:pt x="12874" y="16561"/>
                    <a:pt x="13164" y="16837"/>
                  </a:cubicBezTo>
                  <a:cubicBezTo>
                    <a:pt x="13559" y="17211"/>
                    <a:pt x="14086" y="17402"/>
                    <a:pt x="14731" y="17402"/>
                  </a:cubicBezTo>
                  <a:cubicBezTo>
                    <a:pt x="15501" y="17402"/>
                    <a:pt x="16307" y="17176"/>
                    <a:pt x="17124" y="16733"/>
                  </a:cubicBezTo>
                  <a:cubicBezTo>
                    <a:pt x="17934" y="16294"/>
                    <a:pt x="18680" y="15687"/>
                    <a:pt x="19342" y="14930"/>
                  </a:cubicBezTo>
                  <a:cubicBezTo>
                    <a:pt x="20001" y="14176"/>
                    <a:pt x="20548" y="13284"/>
                    <a:pt x="20967" y="12281"/>
                  </a:cubicBezTo>
                  <a:cubicBezTo>
                    <a:pt x="21387" y="11274"/>
                    <a:pt x="21600" y="10178"/>
                    <a:pt x="21600" y="9023"/>
                  </a:cubicBezTo>
                  <a:cubicBezTo>
                    <a:pt x="21600" y="7651"/>
                    <a:pt x="21328" y="6389"/>
                    <a:pt x="20793" y="5274"/>
                  </a:cubicBezTo>
                  <a:cubicBezTo>
                    <a:pt x="20258" y="4158"/>
                    <a:pt x="19518" y="3199"/>
                    <a:pt x="18594" y="2422"/>
                  </a:cubicBezTo>
                  <a:cubicBezTo>
                    <a:pt x="17672" y="1647"/>
                    <a:pt x="16579" y="1043"/>
                    <a:pt x="15346" y="627"/>
                  </a:cubicBezTo>
                  <a:cubicBezTo>
                    <a:pt x="14116" y="211"/>
                    <a:pt x="12784" y="0"/>
                    <a:pt x="11388" y="0"/>
                  </a:cubicBezTo>
                  <a:cubicBezTo>
                    <a:pt x="9845" y="0"/>
                    <a:pt x="8365" y="271"/>
                    <a:pt x="6989" y="805"/>
                  </a:cubicBezTo>
                  <a:cubicBezTo>
                    <a:pt x="5612" y="1340"/>
                    <a:pt x="4389" y="2093"/>
                    <a:pt x="3356" y="3045"/>
                  </a:cubicBezTo>
                  <a:cubicBezTo>
                    <a:pt x="2321" y="3996"/>
                    <a:pt x="1495" y="5137"/>
                    <a:pt x="899" y="6436"/>
                  </a:cubicBezTo>
                  <a:cubicBezTo>
                    <a:pt x="302" y="7737"/>
                    <a:pt x="0" y="9181"/>
                    <a:pt x="0" y="10727"/>
                  </a:cubicBezTo>
                  <a:cubicBezTo>
                    <a:pt x="0" y="12605"/>
                    <a:pt x="334" y="14252"/>
                    <a:pt x="993" y="15622"/>
                  </a:cubicBezTo>
                  <a:cubicBezTo>
                    <a:pt x="1652" y="16992"/>
                    <a:pt x="2528" y="18134"/>
                    <a:pt x="3595" y="19018"/>
                  </a:cubicBezTo>
                  <a:cubicBezTo>
                    <a:pt x="4661" y="19900"/>
                    <a:pt x="5890" y="20559"/>
                    <a:pt x="7249" y="20975"/>
                  </a:cubicBezTo>
                  <a:cubicBezTo>
                    <a:pt x="8601" y="21390"/>
                    <a:pt x="9994" y="21600"/>
                    <a:pt x="11388" y="21600"/>
                  </a:cubicBezTo>
                  <a:cubicBezTo>
                    <a:pt x="12348" y="21600"/>
                    <a:pt x="13317" y="21474"/>
                    <a:pt x="14267" y="21228"/>
                  </a:cubicBezTo>
                  <a:cubicBezTo>
                    <a:pt x="15214" y="20981"/>
                    <a:pt x="16128" y="20624"/>
                    <a:pt x="16983" y="20169"/>
                  </a:cubicBezTo>
                  <a:cubicBezTo>
                    <a:pt x="17839" y="19713"/>
                    <a:pt x="18642" y="19152"/>
                    <a:pt x="19372" y="18499"/>
                  </a:cubicBezTo>
                  <a:cubicBezTo>
                    <a:pt x="20104" y="17845"/>
                    <a:pt x="20729" y="17110"/>
                    <a:pt x="21232" y="16316"/>
                  </a:cubicBezTo>
                  <a:lnTo>
                    <a:pt x="21411" y="16033"/>
                  </a:lnTo>
                  <a:lnTo>
                    <a:pt x="20270" y="16033"/>
                  </a:lnTo>
                  <a:cubicBezTo>
                    <a:pt x="20270" y="16033"/>
                    <a:pt x="20215" y="16108"/>
                    <a:pt x="20215" y="16108"/>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grpSp>
          <p:nvGrpSpPr>
            <p:cNvPr id="29" name="组合 28">
              <a:extLst>
                <a:ext uri="{FF2B5EF4-FFF2-40B4-BE49-F238E27FC236}">
                  <a16:creationId xmlns:a16="http://schemas.microsoft.com/office/drawing/2014/main" xmlns="" id="{D4CE5080-7E22-4C83-912C-2F2B56CD445A}"/>
                </a:ext>
              </a:extLst>
            </p:cNvPr>
            <p:cNvGrpSpPr/>
            <p:nvPr/>
          </p:nvGrpSpPr>
          <p:grpSpPr>
            <a:xfrm>
              <a:off x="5001331" y="2881841"/>
              <a:ext cx="2189338" cy="921170"/>
              <a:chOff x="1398412" y="3978465"/>
              <a:chExt cx="2189338" cy="921170"/>
            </a:xfrm>
          </p:grpSpPr>
          <p:sp>
            <p:nvSpPr>
              <p:cNvPr id="30" name="Shape 442">
                <a:extLst>
                  <a:ext uri="{FF2B5EF4-FFF2-40B4-BE49-F238E27FC236}">
                    <a16:creationId xmlns:a16="http://schemas.microsoft.com/office/drawing/2014/main" xmlns="" id="{791AD26A-D734-40FC-8C87-E13132653E8C}"/>
                  </a:ext>
                </a:extLst>
              </p:cNvPr>
              <p:cNvSpPr/>
              <p:nvPr/>
            </p:nvSpPr>
            <p:spPr>
              <a:xfrm>
                <a:off x="1980120" y="3978465"/>
                <a:ext cx="1025922" cy="385618"/>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31" name="矩形 30">
                <a:extLst>
                  <a:ext uri="{FF2B5EF4-FFF2-40B4-BE49-F238E27FC236}">
                    <a16:creationId xmlns:a16="http://schemas.microsoft.com/office/drawing/2014/main" xmlns="" id="{02847288-8CB0-49BB-A1CC-A128F4170522}"/>
                  </a:ext>
                </a:extLst>
              </p:cNvPr>
              <p:cNvSpPr/>
              <p:nvPr/>
            </p:nvSpPr>
            <p:spPr>
              <a:xfrm>
                <a:off x="1398412" y="4364104"/>
                <a:ext cx="2189338" cy="535531"/>
              </a:xfrm>
              <a:prstGeom prst="rect">
                <a:avLst/>
              </a:prstGeom>
            </p:spPr>
            <p:txBody>
              <a:bodyPr wrap="square">
                <a:spAutoFit/>
              </a:bodyPr>
              <a:lstStyle/>
              <a:p>
                <a:pPr algn="ctr">
                  <a:lnSpc>
                    <a:spcPct val="120000"/>
                  </a:lnSpc>
                </a:pPr>
                <a:r>
                  <a:rPr lang="zh-CN" altLang="en-US" sz="1200" dirty="0">
                    <a:cs typeface="+mn-ea"/>
                    <a:sym typeface="+mn-lt"/>
                  </a:rPr>
                  <a:t>利用贴近耳朵的扬声器</a:t>
                </a:r>
                <a:endParaRPr lang="en-US" altLang="zh-CN" sz="1200" dirty="0">
                  <a:cs typeface="+mn-ea"/>
                  <a:sym typeface="+mn-lt"/>
                </a:endParaRPr>
              </a:p>
              <a:p>
                <a:pPr algn="ctr">
                  <a:lnSpc>
                    <a:spcPct val="120000"/>
                  </a:lnSpc>
                </a:pPr>
                <a:r>
                  <a:rPr lang="zh-CN" altLang="en-US" sz="1200" dirty="0">
                    <a:cs typeface="+mn-ea"/>
                    <a:sym typeface="+mn-lt"/>
                  </a:rPr>
                  <a:t>将其转化成可以听到的音波</a:t>
                </a:r>
              </a:p>
            </p:txBody>
          </p:sp>
        </p:grpSp>
      </p:grpSp>
      <p:grpSp>
        <p:nvGrpSpPr>
          <p:cNvPr id="5" name="组合 4">
            <a:extLst>
              <a:ext uri="{FF2B5EF4-FFF2-40B4-BE49-F238E27FC236}">
                <a16:creationId xmlns:a16="http://schemas.microsoft.com/office/drawing/2014/main" xmlns="" id="{0459ACD8-B5B4-44B1-9DF4-0FDB68A0A589}"/>
              </a:ext>
            </a:extLst>
          </p:cNvPr>
          <p:cNvGrpSpPr/>
          <p:nvPr/>
        </p:nvGrpSpPr>
        <p:grpSpPr>
          <a:xfrm>
            <a:off x="8365730" y="2299288"/>
            <a:ext cx="2189338" cy="1503723"/>
            <a:chOff x="8365730" y="2299288"/>
            <a:chExt cx="2189338" cy="1503723"/>
          </a:xfrm>
        </p:grpSpPr>
        <p:sp>
          <p:nvSpPr>
            <p:cNvPr id="41" name="Shape 2836"/>
            <p:cNvSpPr/>
            <p:nvPr/>
          </p:nvSpPr>
          <p:spPr>
            <a:xfrm>
              <a:off x="9207027" y="2299288"/>
              <a:ext cx="483547" cy="351671"/>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grpSp>
          <p:nvGrpSpPr>
            <p:cNvPr id="32" name="组合 31">
              <a:extLst>
                <a:ext uri="{FF2B5EF4-FFF2-40B4-BE49-F238E27FC236}">
                  <a16:creationId xmlns:a16="http://schemas.microsoft.com/office/drawing/2014/main" xmlns="" id="{FED652F9-C286-45AA-BD1B-9CCD5F9D33C9}"/>
                </a:ext>
              </a:extLst>
            </p:cNvPr>
            <p:cNvGrpSpPr/>
            <p:nvPr/>
          </p:nvGrpSpPr>
          <p:grpSpPr>
            <a:xfrm>
              <a:off x="8365730" y="2881841"/>
              <a:ext cx="2189338" cy="921170"/>
              <a:chOff x="1398412" y="3978465"/>
              <a:chExt cx="2189338" cy="921170"/>
            </a:xfrm>
          </p:grpSpPr>
          <p:sp>
            <p:nvSpPr>
              <p:cNvPr id="33" name="Shape 442">
                <a:extLst>
                  <a:ext uri="{FF2B5EF4-FFF2-40B4-BE49-F238E27FC236}">
                    <a16:creationId xmlns:a16="http://schemas.microsoft.com/office/drawing/2014/main" xmlns="" id="{23E21620-145E-401D-84C4-B6BE341D14EC}"/>
                  </a:ext>
                </a:extLst>
              </p:cNvPr>
              <p:cNvSpPr/>
              <p:nvPr/>
            </p:nvSpPr>
            <p:spPr>
              <a:xfrm>
                <a:off x="1980120" y="3978465"/>
                <a:ext cx="1025922" cy="385618"/>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34" name="矩形 33">
                <a:extLst>
                  <a:ext uri="{FF2B5EF4-FFF2-40B4-BE49-F238E27FC236}">
                    <a16:creationId xmlns:a16="http://schemas.microsoft.com/office/drawing/2014/main" xmlns="" id="{14ADB81F-B01B-4C62-8EF3-113B94BEAF53}"/>
                  </a:ext>
                </a:extLst>
              </p:cNvPr>
              <p:cNvSpPr/>
              <p:nvPr/>
            </p:nvSpPr>
            <p:spPr>
              <a:xfrm>
                <a:off x="1398412" y="4364104"/>
                <a:ext cx="2189338" cy="535531"/>
              </a:xfrm>
              <a:prstGeom prst="rect">
                <a:avLst/>
              </a:prstGeom>
            </p:spPr>
            <p:txBody>
              <a:bodyPr wrap="square">
                <a:spAutoFit/>
              </a:bodyPr>
              <a:lstStyle/>
              <a:p>
                <a:pPr algn="ctr">
                  <a:lnSpc>
                    <a:spcPct val="120000"/>
                  </a:lnSpc>
                </a:pPr>
                <a:r>
                  <a:rPr lang="zh-CN" altLang="en-US" sz="1200" dirty="0">
                    <a:cs typeface="+mn-ea"/>
                    <a:sym typeface="+mn-lt"/>
                  </a:rPr>
                  <a:t>利用贴近耳朵的扬声器</a:t>
                </a:r>
                <a:endParaRPr lang="en-US" altLang="zh-CN" sz="1200" dirty="0">
                  <a:cs typeface="+mn-ea"/>
                  <a:sym typeface="+mn-lt"/>
                </a:endParaRPr>
              </a:p>
              <a:p>
                <a:pPr algn="ctr">
                  <a:lnSpc>
                    <a:spcPct val="120000"/>
                  </a:lnSpc>
                </a:pPr>
                <a:r>
                  <a:rPr lang="zh-CN" altLang="en-US" sz="1200" dirty="0">
                    <a:cs typeface="+mn-ea"/>
                    <a:sym typeface="+mn-lt"/>
                  </a:rPr>
                  <a:t>将其转化成可以听到的音波</a:t>
                </a:r>
              </a:p>
            </p:txBody>
          </p:sp>
        </p:grpSp>
      </p:grpSp>
      <p:grpSp>
        <p:nvGrpSpPr>
          <p:cNvPr id="6" name="组合 5">
            <a:extLst>
              <a:ext uri="{FF2B5EF4-FFF2-40B4-BE49-F238E27FC236}">
                <a16:creationId xmlns:a16="http://schemas.microsoft.com/office/drawing/2014/main" xmlns="" id="{B123AC05-0F96-477A-83C4-333DC68CA11D}"/>
              </a:ext>
            </a:extLst>
          </p:cNvPr>
          <p:cNvGrpSpPr/>
          <p:nvPr/>
        </p:nvGrpSpPr>
        <p:grpSpPr>
          <a:xfrm>
            <a:off x="1724731" y="4124271"/>
            <a:ext cx="2189338" cy="1544075"/>
            <a:chOff x="1724731" y="4124271"/>
            <a:chExt cx="2189338" cy="1544075"/>
          </a:xfrm>
        </p:grpSpPr>
        <p:sp>
          <p:nvSpPr>
            <p:cNvPr id="43" name="Shape 2847"/>
            <p:cNvSpPr/>
            <p:nvPr/>
          </p:nvSpPr>
          <p:spPr>
            <a:xfrm>
              <a:off x="2577627" y="4124271"/>
              <a:ext cx="483547" cy="483542"/>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grpSp>
          <p:nvGrpSpPr>
            <p:cNvPr id="35" name="组合 34">
              <a:extLst>
                <a:ext uri="{FF2B5EF4-FFF2-40B4-BE49-F238E27FC236}">
                  <a16:creationId xmlns:a16="http://schemas.microsoft.com/office/drawing/2014/main" xmlns="" id="{E3F5BE82-53C8-47CC-B4F0-B4B45D1D7090}"/>
                </a:ext>
              </a:extLst>
            </p:cNvPr>
            <p:cNvGrpSpPr/>
            <p:nvPr/>
          </p:nvGrpSpPr>
          <p:grpSpPr>
            <a:xfrm>
              <a:off x="1724731" y="4747176"/>
              <a:ext cx="2189338" cy="921170"/>
              <a:chOff x="1398412" y="3978465"/>
              <a:chExt cx="2189338" cy="921170"/>
            </a:xfrm>
          </p:grpSpPr>
          <p:sp>
            <p:nvSpPr>
              <p:cNvPr id="36" name="Shape 442">
                <a:extLst>
                  <a:ext uri="{FF2B5EF4-FFF2-40B4-BE49-F238E27FC236}">
                    <a16:creationId xmlns:a16="http://schemas.microsoft.com/office/drawing/2014/main" xmlns="" id="{8FCFE205-E58F-429A-9A74-F23F8087AD19}"/>
                  </a:ext>
                </a:extLst>
              </p:cNvPr>
              <p:cNvSpPr/>
              <p:nvPr/>
            </p:nvSpPr>
            <p:spPr>
              <a:xfrm>
                <a:off x="1980120" y="3978465"/>
                <a:ext cx="1025922" cy="385618"/>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37" name="矩形 36">
                <a:extLst>
                  <a:ext uri="{FF2B5EF4-FFF2-40B4-BE49-F238E27FC236}">
                    <a16:creationId xmlns:a16="http://schemas.microsoft.com/office/drawing/2014/main" xmlns="" id="{EEA01803-4E81-46F7-A8F7-E6A14EB66B9A}"/>
                  </a:ext>
                </a:extLst>
              </p:cNvPr>
              <p:cNvSpPr/>
              <p:nvPr/>
            </p:nvSpPr>
            <p:spPr>
              <a:xfrm>
                <a:off x="1398412" y="4364104"/>
                <a:ext cx="2189338" cy="535531"/>
              </a:xfrm>
              <a:prstGeom prst="rect">
                <a:avLst/>
              </a:prstGeom>
            </p:spPr>
            <p:txBody>
              <a:bodyPr wrap="square">
                <a:spAutoFit/>
              </a:bodyPr>
              <a:lstStyle/>
              <a:p>
                <a:pPr algn="ctr">
                  <a:lnSpc>
                    <a:spcPct val="120000"/>
                  </a:lnSpc>
                </a:pPr>
                <a:r>
                  <a:rPr lang="zh-CN" altLang="en-US" sz="1200" dirty="0">
                    <a:cs typeface="+mn-ea"/>
                    <a:sym typeface="+mn-lt"/>
                  </a:rPr>
                  <a:t>利用贴近耳朵的扬声器</a:t>
                </a:r>
                <a:endParaRPr lang="en-US" altLang="zh-CN" sz="1200" dirty="0">
                  <a:cs typeface="+mn-ea"/>
                  <a:sym typeface="+mn-lt"/>
                </a:endParaRPr>
              </a:p>
              <a:p>
                <a:pPr algn="ctr">
                  <a:lnSpc>
                    <a:spcPct val="120000"/>
                  </a:lnSpc>
                </a:pPr>
                <a:r>
                  <a:rPr lang="zh-CN" altLang="en-US" sz="1200" dirty="0">
                    <a:cs typeface="+mn-ea"/>
                    <a:sym typeface="+mn-lt"/>
                  </a:rPr>
                  <a:t>将其转化成可以听到的音波</a:t>
                </a:r>
              </a:p>
            </p:txBody>
          </p:sp>
        </p:grpSp>
      </p:grpSp>
      <p:grpSp>
        <p:nvGrpSpPr>
          <p:cNvPr id="7" name="组合 6">
            <a:extLst>
              <a:ext uri="{FF2B5EF4-FFF2-40B4-BE49-F238E27FC236}">
                <a16:creationId xmlns:a16="http://schemas.microsoft.com/office/drawing/2014/main" xmlns="" id="{A6EE8ED9-FCB6-4BFA-8134-4C44121489DE}"/>
              </a:ext>
            </a:extLst>
          </p:cNvPr>
          <p:cNvGrpSpPr/>
          <p:nvPr/>
        </p:nvGrpSpPr>
        <p:grpSpPr>
          <a:xfrm>
            <a:off x="5001331" y="4124271"/>
            <a:ext cx="2189338" cy="1544075"/>
            <a:chOff x="5001331" y="4124271"/>
            <a:chExt cx="2189338" cy="1544075"/>
          </a:xfrm>
        </p:grpSpPr>
        <p:sp>
          <p:nvSpPr>
            <p:cNvPr id="46" name="Shape 2858"/>
            <p:cNvSpPr/>
            <p:nvPr/>
          </p:nvSpPr>
          <p:spPr>
            <a:xfrm>
              <a:off x="5934838" y="4124271"/>
              <a:ext cx="395630" cy="483547"/>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98" y="4909"/>
                    <a:pt x="1200" y="4030"/>
                    <a:pt x="1200" y="2945"/>
                  </a:cubicBezTo>
                  <a:cubicBezTo>
                    <a:pt x="1200" y="1861"/>
                    <a:pt x="5498" y="982"/>
                    <a:pt x="10800" y="982"/>
                  </a:cubicBezTo>
                  <a:cubicBezTo>
                    <a:pt x="16102" y="982"/>
                    <a:pt x="20400" y="1861"/>
                    <a:pt x="20400" y="2945"/>
                  </a:cubicBezTo>
                  <a:cubicBezTo>
                    <a:pt x="20400" y="4030"/>
                    <a:pt x="16102" y="4909"/>
                    <a:pt x="10800" y="4909"/>
                  </a:cubicBezTo>
                  <a:moveTo>
                    <a:pt x="20400" y="6873"/>
                  </a:moveTo>
                  <a:cubicBezTo>
                    <a:pt x="20400" y="7957"/>
                    <a:pt x="16102" y="8836"/>
                    <a:pt x="10800" y="8836"/>
                  </a:cubicBezTo>
                  <a:cubicBezTo>
                    <a:pt x="5498" y="8836"/>
                    <a:pt x="1200" y="7957"/>
                    <a:pt x="1200" y="6873"/>
                  </a:cubicBezTo>
                  <a:lnTo>
                    <a:pt x="1200" y="4291"/>
                  </a:lnTo>
                  <a:cubicBezTo>
                    <a:pt x="2993" y="5240"/>
                    <a:pt x="6615" y="5891"/>
                    <a:pt x="10800" y="5891"/>
                  </a:cubicBezTo>
                  <a:cubicBezTo>
                    <a:pt x="14986" y="5891"/>
                    <a:pt x="18607" y="5240"/>
                    <a:pt x="20400" y="4291"/>
                  </a:cubicBezTo>
                  <a:cubicBezTo>
                    <a:pt x="20400" y="4291"/>
                    <a:pt x="20400" y="6873"/>
                    <a:pt x="20400" y="6873"/>
                  </a:cubicBezTo>
                  <a:close/>
                  <a:moveTo>
                    <a:pt x="10800" y="10800"/>
                  </a:moveTo>
                  <a:cubicBezTo>
                    <a:pt x="5498" y="10800"/>
                    <a:pt x="1200" y="9921"/>
                    <a:pt x="1200" y="8836"/>
                  </a:cubicBezTo>
                  <a:cubicBezTo>
                    <a:pt x="1200" y="8672"/>
                    <a:pt x="1309" y="8514"/>
                    <a:pt x="1494" y="8362"/>
                  </a:cubicBezTo>
                  <a:cubicBezTo>
                    <a:pt x="3370" y="9232"/>
                    <a:pt x="6830" y="9818"/>
                    <a:pt x="10800" y="9818"/>
                  </a:cubicBezTo>
                  <a:cubicBezTo>
                    <a:pt x="14770" y="9818"/>
                    <a:pt x="18230" y="9232"/>
                    <a:pt x="20106" y="8362"/>
                  </a:cubicBezTo>
                  <a:cubicBezTo>
                    <a:pt x="20291" y="8514"/>
                    <a:pt x="20400" y="8672"/>
                    <a:pt x="20400" y="8836"/>
                  </a:cubicBezTo>
                  <a:cubicBezTo>
                    <a:pt x="20400" y="9921"/>
                    <a:pt x="16102" y="10800"/>
                    <a:pt x="10800" y="10800"/>
                  </a:cubicBezTo>
                  <a:moveTo>
                    <a:pt x="20400" y="12764"/>
                  </a:moveTo>
                  <a:cubicBezTo>
                    <a:pt x="20400" y="13848"/>
                    <a:pt x="16102" y="14727"/>
                    <a:pt x="10800" y="14727"/>
                  </a:cubicBezTo>
                  <a:cubicBezTo>
                    <a:pt x="5498" y="14727"/>
                    <a:pt x="1200" y="13848"/>
                    <a:pt x="1200" y="12764"/>
                  </a:cubicBezTo>
                  <a:lnTo>
                    <a:pt x="1200" y="10182"/>
                  </a:lnTo>
                  <a:cubicBezTo>
                    <a:pt x="2993" y="11131"/>
                    <a:pt x="6615" y="11782"/>
                    <a:pt x="10800" y="11782"/>
                  </a:cubicBezTo>
                  <a:cubicBezTo>
                    <a:pt x="14986" y="11782"/>
                    <a:pt x="18607" y="11131"/>
                    <a:pt x="20400" y="10182"/>
                  </a:cubicBezTo>
                  <a:cubicBezTo>
                    <a:pt x="20400" y="10182"/>
                    <a:pt x="20400" y="12764"/>
                    <a:pt x="20400" y="12764"/>
                  </a:cubicBezTo>
                  <a:close/>
                  <a:moveTo>
                    <a:pt x="10800" y="16691"/>
                  </a:moveTo>
                  <a:cubicBezTo>
                    <a:pt x="5498" y="16691"/>
                    <a:pt x="1200" y="15812"/>
                    <a:pt x="1200" y="14727"/>
                  </a:cubicBezTo>
                  <a:cubicBezTo>
                    <a:pt x="1200" y="14563"/>
                    <a:pt x="1309" y="14405"/>
                    <a:pt x="1494" y="14253"/>
                  </a:cubicBezTo>
                  <a:cubicBezTo>
                    <a:pt x="3370" y="15123"/>
                    <a:pt x="6830" y="15709"/>
                    <a:pt x="10800" y="15709"/>
                  </a:cubicBezTo>
                  <a:cubicBezTo>
                    <a:pt x="14770" y="15709"/>
                    <a:pt x="18230" y="15123"/>
                    <a:pt x="20106" y="14253"/>
                  </a:cubicBezTo>
                  <a:cubicBezTo>
                    <a:pt x="20291" y="14405"/>
                    <a:pt x="20400" y="14563"/>
                    <a:pt x="20400" y="14727"/>
                  </a:cubicBezTo>
                  <a:cubicBezTo>
                    <a:pt x="20400" y="15812"/>
                    <a:pt x="16102" y="16691"/>
                    <a:pt x="10800" y="16691"/>
                  </a:cubicBezTo>
                  <a:moveTo>
                    <a:pt x="20400" y="18655"/>
                  </a:moveTo>
                  <a:cubicBezTo>
                    <a:pt x="20400" y="19739"/>
                    <a:pt x="16102" y="20618"/>
                    <a:pt x="10800" y="20618"/>
                  </a:cubicBezTo>
                  <a:cubicBezTo>
                    <a:pt x="5498" y="20618"/>
                    <a:pt x="1200" y="19739"/>
                    <a:pt x="1200" y="18655"/>
                  </a:cubicBezTo>
                  <a:lnTo>
                    <a:pt x="1200" y="16073"/>
                  </a:lnTo>
                  <a:cubicBezTo>
                    <a:pt x="2993" y="17022"/>
                    <a:pt x="6615" y="17673"/>
                    <a:pt x="10800" y="17673"/>
                  </a:cubicBezTo>
                  <a:cubicBezTo>
                    <a:pt x="14986" y="17673"/>
                    <a:pt x="18607" y="17022"/>
                    <a:pt x="20400" y="16073"/>
                  </a:cubicBezTo>
                  <a:cubicBezTo>
                    <a:pt x="20400" y="16073"/>
                    <a:pt x="20400" y="18655"/>
                    <a:pt x="20400" y="18655"/>
                  </a:cubicBezTo>
                  <a:close/>
                  <a:moveTo>
                    <a:pt x="21600" y="2945"/>
                  </a:moveTo>
                  <a:cubicBezTo>
                    <a:pt x="21600" y="1319"/>
                    <a:pt x="16765" y="0"/>
                    <a:pt x="10800" y="0"/>
                  </a:cubicBezTo>
                  <a:cubicBezTo>
                    <a:pt x="4835" y="0"/>
                    <a:pt x="0" y="1319"/>
                    <a:pt x="0" y="2945"/>
                  </a:cubicBezTo>
                  <a:lnTo>
                    <a:pt x="0" y="6873"/>
                  </a:lnTo>
                  <a:cubicBezTo>
                    <a:pt x="0" y="7218"/>
                    <a:pt x="229" y="7547"/>
                    <a:pt x="628" y="7855"/>
                  </a:cubicBezTo>
                  <a:cubicBezTo>
                    <a:pt x="229" y="8162"/>
                    <a:pt x="0" y="8492"/>
                    <a:pt x="0" y="8836"/>
                  </a:cubicBezTo>
                  <a:lnTo>
                    <a:pt x="0" y="12764"/>
                  </a:lnTo>
                  <a:cubicBezTo>
                    <a:pt x="0" y="13109"/>
                    <a:pt x="229" y="13438"/>
                    <a:pt x="628" y="13745"/>
                  </a:cubicBezTo>
                  <a:cubicBezTo>
                    <a:pt x="229" y="14053"/>
                    <a:pt x="0" y="14383"/>
                    <a:pt x="0" y="14727"/>
                  </a:cubicBezTo>
                  <a:lnTo>
                    <a:pt x="0" y="18655"/>
                  </a:lnTo>
                  <a:cubicBezTo>
                    <a:pt x="0" y="20281"/>
                    <a:pt x="4835" y="21600"/>
                    <a:pt x="10800" y="21600"/>
                  </a:cubicBezTo>
                  <a:cubicBezTo>
                    <a:pt x="16765" y="21600"/>
                    <a:pt x="21600" y="20281"/>
                    <a:pt x="21600" y="18655"/>
                  </a:cubicBezTo>
                  <a:lnTo>
                    <a:pt x="21600" y="14727"/>
                  </a:lnTo>
                  <a:cubicBezTo>
                    <a:pt x="21600" y="14383"/>
                    <a:pt x="21371" y="14053"/>
                    <a:pt x="20972" y="13745"/>
                  </a:cubicBezTo>
                  <a:cubicBezTo>
                    <a:pt x="21371" y="13438"/>
                    <a:pt x="21600" y="13109"/>
                    <a:pt x="21600" y="12764"/>
                  </a:cubicBezTo>
                  <a:lnTo>
                    <a:pt x="21600" y="8836"/>
                  </a:lnTo>
                  <a:cubicBezTo>
                    <a:pt x="21600" y="8492"/>
                    <a:pt x="21371" y="8162"/>
                    <a:pt x="20972" y="7855"/>
                  </a:cubicBezTo>
                  <a:cubicBezTo>
                    <a:pt x="21371" y="7547"/>
                    <a:pt x="21600" y="7218"/>
                    <a:pt x="21600" y="6873"/>
                  </a:cubicBezTo>
                  <a:cubicBezTo>
                    <a:pt x="21600" y="6873"/>
                    <a:pt x="21600" y="2945"/>
                    <a:pt x="21600" y="2945"/>
                  </a:cubicBezTo>
                  <a:close/>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grpSp>
          <p:nvGrpSpPr>
            <p:cNvPr id="38" name="组合 37">
              <a:extLst>
                <a:ext uri="{FF2B5EF4-FFF2-40B4-BE49-F238E27FC236}">
                  <a16:creationId xmlns:a16="http://schemas.microsoft.com/office/drawing/2014/main" xmlns="" id="{5E03D972-8964-42D3-8C5A-5DB32D85B33F}"/>
                </a:ext>
              </a:extLst>
            </p:cNvPr>
            <p:cNvGrpSpPr/>
            <p:nvPr/>
          </p:nvGrpSpPr>
          <p:grpSpPr>
            <a:xfrm>
              <a:off x="5001331" y="4747176"/>
              <a:ext cx="2189338" cy="921170"/>
              <a:chOff x="1398412" y="3978465"/>
              <a:chExt cx="2189338" cy="921170"/>
            </a:xfrm>
          </p:grpSpPr>
          <p:sp>
            <p:nvSpPr>
              <p:cNvPr id="44" name="Shape 442">
                <a:extLst>
                  <a:ext uri="{FF2B5EF4-FFF2-40B4-BE49-F238E27FC236}">
                    <a16:creationId xmlns:a16="http://schemas.microsoft.com/office/drawing/2014/main" xmlns="" id="{5EC0C3BA-2DA0-4A8C-B635-1695C3F5F542}"/>
                  </a:ext>
                </a:extLst>
              </p:cNvPr>
              <p:cNvSpPr/>
              <p:nvPr/>
            </p:nvSpPr>
            <p:spPr>
              <a:xfrm>
                <a:off x="1980120" y="3978465"/>
                <a:ext cx="1025922" cy="385618"/>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47" name="矩形 46">
                <a:extLst>
                  <a:ext uri="{FF2B5EF4-FFF2-40B4-BE49-F238E27FC236}">
                    <a16:creationId xmlns:a16="http://schemas.microsoft.com/office/drawing/2014/main" xmlns="" id="{94E88FC5-BB8B-4872-94F7-02502B170D5B}"/>
                  </a:ext>
                </a:extLst>
              </p:cNvPr>
              <p:cNvSpPr/>
              <p:nvPr/>
            </p:nvSpPr>
            <p:spPr>
              <a:xfrm>
                <a:off x="1398412" y="4364104"/>
                <a:ext cx="2189338" cy="535531"/>
              </a:xfrm>
              <a:prstGeom prst="rect">
                <a:avLst/>
              </a:prstGeom>
            </p:spPr>
            <p:txBody>
              <a:bodyPr wrap="square">
                <a:spAutoFit/>
              </a:bodyPr>
              <a:lstStyle/>
              <a:p>
                <a:pPr algn="ctr">
                  <a:lnSpc>
                    <a:spcPct val="120000"/>
                  </a:lnSpc>
                </a:pPr>
                <a:r>
                  <a:rPr lang="zh-CN" altLang="en-US" sz="1200" dirty="0">
                    <a:cs typeface="+mn-ea"/>
                    <a:sym typeface="+mn-lt"/>
                  </a:rPr>
                  <a:t>利用贴近耳朵的扬声器</a:t>
                </a:r>
                <a:endParaRPr lang="en-US" altLang="zh-CN" sz="1200" dirty="0">
                  <a:cs typeface="+mn-ea"/>
                  <a:sym typeface="+mn-lt"/>
                </a:endParaRPr>
              </a:p>
              <a:p>
                <a:pPr algn="ctr">
                  <a:lnSpc>
                    <a:spcPct val="120000"/>
                  </a:lnSpc>
                </a:pPr>
                <a:r>
                  <a:rPr lang="zh-CN" altLang="en-US" sz="1200" dirty="0">
                    <a:cs typeface="+mn-ea"/>
                    <a:sym typeface="+mn-lt"/>
                  </a:rPr>
                  <a:t>将其转化成可以听到的音波</a:t>
                </a:r>
              </a:p>
            </p:txBody>
          </p:sp>
        </p:grpSp>
      </p:grpSp>
      <p:grpSp>
        <p:nvGrpSpPr>
          <p:cNvPr id="8" name="组合 7">
            <a:extLst>
              <a:ext uri="{FF2B5EF4-FFF2-40B4-BE49-F238E27FC236}">
                <a16:creationId xmlns:a16="http://schemas.microsoft.com/office/drawing/2014/main" xmlns="" id="{BCFBA7D1-3677-47E8-ABB0-39E215958851}"/>
              </a:ext>
            </a:extLst>
          </p:cNvPr>
          <p:cNvGrpSpPr/>
          <p:nvPr/>
        </p:nvGrpSpPr>
        <p:grpSpPr>
          <a:xfrm>
            <a:off x="8365730" y="4124271"/>
            <a:ext cx="2189338" cy="1544075"/>
            <a:chOff x="8365730" y="4124271"/>
            <a:chExt cx="2189338" cy="1544075"/>
          </a:xfrm>
        </p:grpSpPr>
        <p:sp>
          <p:nvSpPr>
            <p:cNvPr id="11" name="Shape 2645"/>
            <p:cNvSpPr/>
            <p:nvPr/>
          </p:nvSpPr>
          <p:spPr>
            <a:xfrm>
              <a:off x="9125969" y="4124271"/>
              <a:ext cx="666218" cy="484522"/>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grpSp>
          <p:nvGrpSpPr>
            <p:cNvPr id="48" name="组合 47">
              <a:extLst>
                <a:ext uri="{FF2B5EF4-FFF2-40B4-BE49-F238E27FC236}">
                  <a16:creationId xmlns:a16="http://schemas.microsoft.com/office/drawing/2014/main" xmlns="" id="{807A31E0-93CB-4518-A454-642D656F12E9}"/>
                </a:ext>
              </a:extLst>
            </p:cNvPr>
            <p:cNvGrpSpPr/>
            <p:nvPr/>
          </p:nvGrpSpPr>
          <p:grpSpPr>
            <a:xfrm>
              <a:off x="8365730" y="4747176"/>
              <a:ext cx="2189338" cy="921170"/>
              <a:chOff x="1398412" y="3978465"/>
              <a:chExt cx="2189338" cy="921170"/>
            </a:xfrm>
          </p:grpSpPr>
          <p:sp>
            <p:nvSpPr>
              <p:cNvPr id="49" name="Shape 442">
                <a:extLst>
                  <a:ext uri="{FF2B5EF4-FFF2-40B4-BE49-F238E27FC236}">
                    <a16:creationId xmlns:a16="http://schemas.microsoft.com/office/drawing/2014/main" xmlns="" id="{92199B11-F03E-44BA-B94B-9A824969F928}"/>
                  </a:ext>
                </a:extLst>
              </p:cNvPr>
              <p:cNvSpPr/>
              <p:nvPr/>
            </p:nvSpPr>
            <p:spPr>
              <a:xfrm>
                <a:off x="1980120" y="3978465"/>
                <a:ext cx="1025922" cy="385618"/>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50" name="矩形 49">
                <a:extLst>
                  <a:ext uri="{FF2B5EF4-FFF2-40B4-BE49-F238E27FC236}">
                    <a16:creationId xmlns:a16="http://schemas.microsoft.com/office/drawing/2014/main" xmlns="" id="{95780101-9CF0-45E7-82BB-2C0882AE8DA4}"/>
                  </a:ext>
                </a:extLst>
              </p:cNvPr>
              <p:cNvSpPr/>
              <p:nvPr/>
            </p:nvSpPr>
            <p:spPr>
              <a:xfrm>
                <a:off x="1398412" y="4364104"/>
                <a:ext cx="2189338" cy="535531"/>
              </a:xfrm>
              <a:prstGeom prst="rect">
                <a:avLst/>
              </a:prstGeom>
            </p:spPr>
            <p:txBody>
              <a:bodyPr wrap="square">
                <a:spAutoFit/>
              </a:bodyPr>
              <a:lstStyle/>
              <a:p>
                <a:pPr algn="ctr">
                  <a:lnSpc>
                    <a:spcPct val="120000"/>
                  </a:lnSpc>
                </a:pPr>
                <a:r>
                  <a:rPr lang="zh-CN" altLang="en-US" sz="1200" dirty="0">
                    <a:cs typeface="+mn-ea"/>
                    <a:sym typeface="+mn-lt"/>
                  </a:rPr>
                  <a:t>利用贴近耳朵的扬声器</a:t>
                </a:r>
                <a:endParaRPr lang="en-US" altLang="zh-CN" sz="1200" dirty="0">
                  <a:cs typeface="+mn-ea"/>
                  <a:sym typeface="+mn-lt"/>
                </a:endParaRPr>
              </a:p>
              <a:p>
                <a:pPr algn="ctr">
                  <a:lnSpc>
                    <a:spcPct val="120000"/>
                  </a:lnSpc>
                </a:pPr>
                <a:r>
                  <a:rPr lang="zh-CN" altLang="en-US" sz="1200" dirty="0">
                    <a:cs typeface="+mn-ea"/>
                    <a:sym typeface="+mn-lt"/>
                  </a:rPr>
                  <a:t>将其转化成可以听到的音波</a:t>
                </a:r>
              </a:p>
            </p:txBody>
          </p:sp>
        </p:grpSp>
      </p:grpSp>
      <p:sp>
        <p:nvSpPr>
          <p:cNvPr id="39" name="矩形 38">
            <a:extLst>
              <a:ext uri="{FF2B5EF4-FFF2-40B4-BE49-F238E27FC236}">
                <a16:creationId xmlns:a16="http://schemas.microsoft.com/office/drawing/2014/main" xmlns="" id="{B3809A4D-864A-4D5D-A986-B5C1C770D00E}"/>
              </a:ext>
            </a:extLst>
          </p:cNvPr>
          <p:cNvSpPr/>
          <p:nvPr/>
        </p:nvSpPr>
        <p:spPr>
          <a:xfrm>
            <a:off x="1308100" y="497126"/>
            <a:ext cx="9575800" cy="861774"/>
          </a:xfrm>
          <a:prstGeom prst="rect">
            <a:avLst/>
          </a:prstGeom>
        </p:spPr>
        <p:txBody>
          <a:bodyPr wrap="square">
            <a:spAutoFit/>
          </a:bodyPr>
          <a:lstStyle/>
          <a:p>
            <a:pPr lvl="0" algn="ctr" defTabSz="412750" hangingPunct="0"/>
            <a:r>
              <a:rPr lang="zh-CN" altLang="en-US" kern="0" dirty="0">
                <a:solidFill>
                  <a:schemeClr val="bg2">
                    <a:lumMod val="10000"/>
                  </a:schemeClr>
                </a:solidFill>
                <a:cs typeface="+mn-ea"/>
                <a:sym typeface="+mn-lt"/>
              </a:rPr>
              <a:t>一对转换单元</a:t>
            </a:r>
            <a:endParaRPr lang="en-US" altLang="zh-CN" kern="0" dirty="0">
              <a:solidFill>
                <a:schemeClr val="bg2">
                  <a:lumMod val="10000"/>
                </a:schemeClr>
              </a:solidFill>
              <a:cs typeface="+mn-ea"/>
              <a:sym typeface="+mn-lt"/>
            </a:endParaRPr>
          </a:p>
          <a:p>
            <a:pPr lvl="0" algn="ctr" defTabSz="412750" hangingPunct="0"/>
            <a:r>
              <a:rPr lang="zh-CN" altLang="en-US" sz="3200" b="1" kern="0" dirty="0">
                <a:solidFill>
                  <a:schemeClr val="bg2">
                    <a:lumMod val="10000"/>
                  </a:schemeClr>
                </a:solidFill>
                <a:cs typeface="+mn-ea"/>
                <a:sym typeface="+mn-lt"/>
              </a:rPr>
              <a:t>接受媒体播放器所发出的电讯号</a:t>
            </a:r>
          </a:p>
        </p:txBody>
      </p:sp>
    </p:spTree>
    <p:extLst>
      <p:ext uri="{BB962C8B-B14F-4D97-AF65-F5344CB8AC3E}">
        <p14:creationId xmlns:p14="http://schemas.microsoft.com/office/powerpoint/2010/main" val="1264095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3000"/>
                                  </p:iterate>
                                  <p:childTnLst>
                                    <p:set>
                                      <p:cBhvr>
                                        <p:cTn id="6" dur="1" fill="hold">
                                          <p:stCondLst>
                                            <p:cond delay="0"/>
                                          </p:stCondLst>
                                        </p:cTn>
                                        <p:tgtEl>
                                          <p:spTgt spid="39"/>
                                        </p:tgtEl>
                                        <p:attrNameLst>
                                          <p:attrName>style.visibility</p:attrName>
                                        </p:attrNameLst>
                                      </p:cBhvr>
                                      <p:to>
                                        <p:strVal val="visible"/>
                                      </p:to>
                                    </p:set>
                                    <p:anim to="" calcmode="lin" valueType="num">
                                      <p:cBhvr>
                                        <p:cTn id="7" dur="800" fill="hold">
                                          <p:stCondLst>
                                            <p:cond delay="0"/>
                                          </p:stCondLst>
                                        </p:cTn>
                                        <p:tgtEl>
                                          <p:spTgt spid="39"/>
                                        </p:tgtEl>
                                        <p:attrNameLst>
                                          <p:attrName>ppt_w</p:attrName>
                                        </p:attrNameLst>
                                      </p:cBhvr>
                                      <p:tavLst>
                                        <p:tav tm="0" fmla="#ppt_w-(#ppt_w-0)*(1-$)^6">
                                          <p:val>
                                            <p:strVal val="0"/>
                                          </p:val>
                                        </p:tav>
                                        <p:tav tm="100000">
                                          <p:val>
                                            <p:strVal val="1"/>
                                          </p:val>
                                        </p:tav>
                                      </p:tavLst>
                                    </p:anim>
                                  </p:childTnLst>
                                </p:cTn>
                              </p:par>
                              <p:par>
                                <p:cTn id="8" presetID="2" presetClass="entr" presetSubtype="8" decel="10000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500" fill="hold"/>
                                        <p:tgtEl>
                                          <p:spTgt spid="2"/>
                                        </p:tgtEl>
                                        <p:attrNameLst>
                                          <p:attrName>ppt_x</p:attrName>
                                        </p:attrNameLst>
                                      </p:cBhvr>
                                      <p:tavLst>
                                        <p:tav tm="0">
                                          <p:val>
                                            <p:strVal val="0-#ppt_w/2"/>
                                          </p:val>
                                        </p:tav>
                                        <p:tav tm="100000">
                                          <p:val>
                                            <p:strVal val="#ppt_x"/>
                                          </p:val>
                                        </p:tav>
                                      </p:tavLst>
                                    </p:anim>
                                    <p:anim calcmode="lin" valueType="num">
                                      <p:cBhvr additive="base">
                                        <p:cTn id="11" dur="1500" fill="hold"/>
                                        <p:tgtEl>
                                          <p:spTgt spid="2"/>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75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750"/>
                                        <p:tgtEl>
                                          <p:spTgt spid="3"/>
                                        </p:tgtEl>
                                      </p:cBhvr>
                                    </p:animEffect>
                                  </p:childTnLst>
                                </p:cTn>
                              </p:par>
                              <p:par>
                                <p:cTn id="15" presetID="10" presetClass="entr" presetSubtype="0" fill="hold" nodeType="withEffect">
                                  <p:stCondLst>
                                    <p:cond delay="75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childTnLst>
                                </p:cTn>
                              </p:par>
                            </p:childTnLst>
                          </p:cTn>
                        </p:par>
                        <p:par>
                          <p:cTn id="18" fill="hold">
                            <p:stCondLst>
                              <p:cond delay="1500"/>
                            </p:stCondLst>
                            <p:childTnLst>
                              <p:par>
                                <p:cTn id="19" presetID="63" presetClass="path" presetSubtype="0" accel="50000" decel="50000" fill="hold" grpId="1" nodeType="afterEffect">
                                  <p:stCondLst>
                                    <p:cond delay="0"/>
                                  </p:stCondLst>
                                  <p:childTnLst>
                                    <p:animMotion origin="layout" path="M 2.77556E-17 -4.81481E-6 L 0.26875 -4.81481E-6 " pathEditMode="relative" rAng="0" ptsTypes="AA">
                                      <p:cBhvr>
                                        <p:cTn id="20" dur="1500" fill="hold"/>
                                        <p:tgtEl>
                                          <p:spTgt spid="2"/>
                                        </p:tgtEl>
                                        <p:attrNameLst>
                                          <p:attrName>ppt_x</p:attrName>
                                          <p:attrName>ppt_y</p:attrName>
                                        </p:attrNameLst>
                                      </p:cBhvr>
                                      <p:rCtr x="13438" y="0"/>
                                    </p:animMotion>
                                  </p:childTnLst>
                                </p:cTn>
                              </p:par>
                              <p:par>
                                <p:cTn id="21" presetID="10" presetClass="entr" presetSubtype="0" fill="hold" nodeType="withEffect">
                                  <p:stCondLst>
                                    <p:cond delay="75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750"/>
                                        <p:tgtEl>
                                          <p:spTgt spid="4"/>
                                        </p:tgtEl>
                                      </p:cBhvr>
                                    </p:animEffect>
                                  </p:childTnLst>
                                </p:cTn>
                              </p:par>
                              <p:par>
                                <p:cTn id="24" presetID="10" presetClass="entr" presetSubtype="0" fill="hold"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750"/>
                                        <p:tgtEl>
                                          <p:spTgt spid="7"/>
                                        </p:tgtEl>
                                      </p:cBhvr>
                                    </p:animEffect>
                                  </p:childTnLst>
                                </p:cTn>
                              </p:par>
                            </p:childTnLst>
                          </p:cTn>
                        </p:par>
                        <p:par>
                          <p:cTn id="27" fill="hold">
                            <p:stCondLst>
                              <p:cond delay="3000"/>
                            </p:stCondLst>
                            <p:childTnLst>
                              <p:par>
                                <p:cTn id="28" presetID="63" presetClass="path" presetSubtype="0" accel="50000" decel="50000" fill="hold" grpId="2" nodeType="afterEffect">
                                  <p:stCondLst>
                                    <p:cond delay="0"/>
                                  </p:stCondLst>
                                  <p:childTnLst>
                                    <p:animMotion origin="layout" path="M 0.26875 -4.81481E-6 L 0.54128 -4.81481E-6 " pathEditMode="relative" rAng="0" ptsTypes="AA">
                                      <p:cBhvr>
                                        <p:cTn id="29" dur="1500" fill="hold"/>
                                        <p:tgtEl>
                                          <p:spTgt spid="2"/>
                                        </p:tgtEl>
                                        <p:attrNameLst>
                                          <p:attrName>ppt_x</p:attrName>
                                          <p:attrName>ppt_y</p:attrName>
                                        </p:attrNameLst>
                                      </p:cBhvr>
                                      <p:rCtr x="13620" y="0"/>
                                    </p:animMotion>
                                  </p:childTnLst>
                                </p:cTn>
                              </p:par>
                              <p:par>
                                <p:cTn id="30" presetID="10" presetClass="entr" presetSubtype="0" fill="hold" nodeType="withEffect">
                                  <p:stCondLst>
                                    <p:cond delay="75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750"/>
                                        <p:tgtEl>
                                          <p:spTgt spid="5"/>
                                        </p:tgtEl>
                                      </p:cBhvr>
                                    </p:animEffect>
                                  </p:childTnLst>
                                </p:cTn>
                              </p:par>
                              <p:par>
                                <p:cTn id="33" presetID="10" presetClass="entr" presetSubtype="0" fill="hold" nodeType="withEffect">
                                  <p:stCondLst>
                                    <p:cond delay="75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750"/>
                                        <p:tgtEl>
                                          <p:spTgt spid="8"/>
                                        </p:tgtEl>
                                      </p:cBhvr>
                                    </p:animEffect>
                                  </p:childTnLst>
                                </p:cTn>
                              </p:par>
                            </p:childTnLst>
                          </p:cTn>
                        </p:par>
                        <p:par>
                          <p:cTn id="36" fill="hold">
                            <p:stCondLst>
                              <p:cond delay="4500"/>
                            </p:stCondLst>
                            <p:childTnLst>
                              <p:par>
                                <p:cTn id="37" presetID="2" presetClass="exit" presetSubtype="2" accel="80000" fill="hold" grpId="3" nodeType="afterEffect">
                                  <p:stCondLst>
                                    <p:cond delay="0"/>
                                  </p:stCondLst>
                                  <p:childTnLst>
                                    <p:anim calcmode="lin" valueType="num">
                                      <p:cBhvr additive="base">
                                        <p:cTn id="38" dur="1250"/>
                                        <p:tgtEl>
                                          <p:spTgt spid="2"/>
                                        </p:tgtEl>
                                        <p:attrNameLst>
                                          <p:attrName>ppt_x</p:attrName>
                                        </p:attrNameLst>
                                      </p:cBhvr>
                                      <p:tavLst>
                                        <p:tav tm="0">
                                          <p:val>
                                            <p:strVal val="ppt_x"/>
                                          </p:val>
                                        </p:tav>
                                        <p:tav tm="100000">
                                          <p:val>
                                            <p:strVal val="1+ppt_w/2"/>
                                          </p:val>
                                        </p:tav>
                                      </p:tavLst>
                                    </p:anim>
                                    <p:anim calcmode="lin" valueType="num">
                                      <p:cBhvr additive="base">
                                        <p:cTn id="39" dur="1250"/>
                                        <p:tgtEl>
                                          <p:spTgt spid="2"/>
                                        </p:tgtEl>
                                        <p:attrNameLst>
                                          <p:attrName>ppt_y</p:attrName>
                                        </p:attrNameLst>
                                      </p:cBhvr>
                                      <p:tavLst>
                                        <p:tav tm="0">
                                          <p:val>
                                            <p:strVal val="ppt_y"/>
                                          </p:val>
                                        </p:tav>
                                        <p:tav tm="100000">
                                          <p:val>
                                            <p:strVal val="ppt_y"/>
                                          </p:val>
                                        </p:tav>
                                      </p:tavLst>
                                    </p:anim>
                                    <p:set>
                                      <p:cBhvr>
                                        <p:cTn id="40" dur="1" fill="hold">
                                          <p:stCondLst>
                                            <p:cond delay="124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2" grpId="3" animBg="1"/>
      <p:bldP spid="3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2395015" y="3441247"/>
            <a:ext cx="97953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xmlns="" id="{8E64088D-606B-4645-AEB5-79FA65894943}"/>
              </a:ext>
            </a:extLst>
          </p:cNvPr>
          <p:cNvGrpSpPr/>
          <p:nvPr/>
        </p:nvGrpSpPr>
        <p:grpSpPr>
          <a:xfrm>
            <a:off x="1924374" y="2721523"/>
            <a:ext cx="941283" cy="727745"/>
            <a:chOff x="2022440" y="2721523"/>
            <a:chExt cx="941283" cy="727745"/>
          </a:xfrm>
        </p:grpSpPr>
        <p:sp>
          <p:nvSpPr>
            <p:cNvPr id="7" name="Triangle 6"/>
            <p:cNvSpPr/>
            <p:nvPr/>
          </p:nvSpPr>
          <p:spPr>
            <a:xfrm rot="10800000">
              <a:off x="2408860" y="3280825"/>
              <a:ext cx="168443" cy="168443"/>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cs typeface="+mn-ea"/>
                <a:sym typeface="+mn-lt"/>
              </a:endParaRPr>
            </a:p>
          </p:txBody>
        </p:sp>
        <p:sp>
          <p:nvSpPr>
            <p:cNvPr id="21" name="TextBox 20"/>
            <p:cNvSpPr txBox="1"/>
            <p:nvPr/>
          </p:nvSpPr>
          <p:spPr>
            <a:xfrm>
              <a:off x="2022440" y="2721523"/>
              <a:ext cx="941283" cy="400110"/>
            </a:xfrm>
            <a:prstGeom prst="rect">
              <a:avLst/>
            </a:prstGeom>
            <a:noFill/>
          </p:spPr>
          <p:txBody>
            <a:bodyPr wrap="none" rtlCol="0">
              <a:spAutoFit/>
            </a:bodyPr>
            <a:lstStyle/>
            <a:p>
              <a:pPr algn="ctr"/>
              <a:r>
                <a:rPr lang="en-US" sz="2000" spc="300" dirty="0">
                  <a:solidFill>
                    <a:schemeClr val="tx2"/>
                  </a:solidFill>
                  <a:cs typeface="+mn-ea"/>
                  <a:sym typeface="+mn-lt"/>
                </a:rPr>
                <a:t>2000</a:t>
              </a:r>
            </a:p>
          </p:txBody>
        </p:sp>
      </p:grpSp>
      <p:grpSp>
        <p:nvGrpSpPr>
          <p:cNvPr id="2" name="组合 1">
            <a:extLst>
              <a:ext uri="{FF2B5EF4-FFF2-40B4-BE49-F238E27FC236}">
                <a16:creationId xmlns:a16="http://schemas.microsoft.com/office/drawing/2014/main" xmlns="" id="{E3043E55-327F-44D0-B1CE-E1479C27BC74}"/>
              </a:ext>
            </a:extLst>
          </p:cNvPr>
          <p:cNvGrpSpPr/>
          <p:nvPr/>
        </p:nvGrpSpPr>
        <p:grpSpPr>
          <a:xfrm>
            <a:off x="1300346" y="3728097"/>
            <a:ext cx="2189338" cy="1335548"/>
            <a:chOff x="1398412" y="3728097"/>
            <a:chExt cx="2189338" cy="1335548"/>
          </a:xfrm>
        </p:grpSpPr>
        <p:sp>
          <p:nvSpPr>
            <p:cNvPr id="32" name="Shape 442">
              <a:extLst>
                <a:ext uri="{FF2B5EF4-FFF2-40B4-BE49-F238E27FC236}">
                  <a16:creationId xmlns:a16="http://schemas.microsoft.com/office/drawing/2014/main" xmlns="" id="{3CAD5F9F-C41E-4939-8DBB-969492649439}"/>
                </a:ext>
              </a:extLst>
            </p:cNvPr>
            <p:cNvSpPr/>
            <p:nvPr/>
          </p:nvSpPr>
          <p:spPr>
            <a:xfrm>
              <a:off x="1633872" y="3728097"/>
              <a:ext cx="1718419" cy="64427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33" name="矩形 32">
              <a:extLst>
                <a:ext uri="{FF2B5EF4-FFF2-40B4-BE49-F238E27FC236}">
                  <a16:creationId xmlns:a16="http://schemas.microsoft.com/office/drawing/2014/main" xmlns="" id="{59254CBF-991F-4D79-8252-BCA711C2D141}"/>
                </a:ext>
              </a:extLst>
            </p:cNvPr>
            <p:cNvSpPr/>
            <p:nvPr/>
          </p:nvSpPr>
          <p:spPr>
            <a:xfrm>
              <a:off x="1398412" y="4528114"/>
              <a:ext cx="2189338" cy="535531"/>
            </a:xfrm>
            <a:prstGeom prst="rect">
              <a:avLst/>
            </a:prstGeom>
          </p:spPr>
          <p:txBody>
            <a:bodyPr wrap="square">
              <a:spAutoFit/>
            </a:bodyPr>
            <a:lstStyle/>
            <a:p>
              <a:pPr algn="ctr">
                <a:lnSpc>
                  <a:spcPct val="120000"/>
                </a:lnSpc>
              </a:pPr>
              <a:r>
                <a:rPr lang="zh-CN" altLang="en-US" sz="1200" dirty="0">
                  <a:solidFill>
                    <a:schemeClr val="tx1">
                      <a:lumMod val="65000"/>
                      <a:lumOff val="35000"/>
                    </a:schemeClr>
                  </a:solidFill>
                  <a:cs typeface="+mn-ea"/>
                  <a:sym typeface="+mn-lt"/>
                </a:rPr>
                <a:t>利用贴近耳朵的扬声器</a:t>
              </a:r>
              <a:endParaRPr lang="en-US" altLang="zh-CN" sz="1200" dirty="0">
                <a:solidFill>
                  <a:schemeClr val="tx1">
                    <a:lumMod val="65000"/>
                    <a:lumOff val="35000"/>
                  </a:schemeClr>
                </a:solidFill>
                <a:cs typeface="+mn-ea"/>
                <a:sym typeface="+mn-lt"/>
              </a:endParaRPr>
            </a:p>
            <a:p>
              <a:pPr algn="ctr">
                <a:lnSpc>
                  <a:spcPct val="120000"/>
                </a:lnSpc>
              </a:pPr>
              <a:r>
                <a:rPr lang="zh-CN" altLang="en-US" sz="1200" dirty="0">
                  <a:solidFill>
                    <a:schemeClr val="tx1">
                      <a:lumMod val="65000"/>
                      <a:lumOff val="35000"/>
                    </a:schemeClr>
                  </a:solidFill>
                  <a:cs typeface="+mn-ea"/>
                  <a:sym typeface="+mn-lt"/>
                </a:rPr>
                <a:t>将其转化成可以听到的音波</a:t>
              </a:r>
            </a:p>
          </p:txBody>
        </p:sp>
      </p:grpSp>
      <p:grpSp>
        <p:nvGrpSpPr>
          <p:cNvPr id="12" name="组合 11">
            <a:extLst>
              <a:ext uri="{FF2B5EF4-FFF2-40B4-BE49-F238E27FC236}">
                <a16:creationId xmlns:a16="http://schemas.microsoft.com/office/drawing/2014/main" xmlns="" id="{AAE940DE-BB02-48A5-9793-1CC50AB7C752}"/>
              </a:ext>
            </a:extLst>
          </p:cNvPr>
          <p:cNvGrpSpPr/>
          <p:nvPr/>
        </p:nvGrpSpPr>
        <p:grpSpPr>
          <a:xfrm>
            <a:off x="4529827" y="2721523"/>
            <a:ext cx="941283" cy="727745"/>
            <a:chOff x="4529827" y="2721523"/>
            <a:chExt cx="941283" cy="727745"/>
          </a:xfrm>
        </p:grpSpPr>
        <p:sp>
          <p:nvSpPr>
            <p:cNvPr id="23" name="Triangle 22"/>
            <p:cNvSpPr/>
            <p:nvPr/>
          </p:nvSpPr>
          <p:spPr>
            <a:xfrm rot="10800000">
              <a:off x="4916247" y="3280825"/>
              <a:ext cx="168443" cy="168443"/>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cs typeface="+mn-ea"/>
                <a:sym typeface="+mn-lt"/>
              </a:endParaRPr>
            </a:p>
          </p:txBody>
        </p:sp>
        <p:sp>
          <p:nvSpPr>
            <p:cNvPr id="27" name="TextBox 26"/>
            <p:cNvSpPr txBox="1"/>
            <p:nvPr/>
          </p:nvSpPr>
          <p:spPr>
            <a:xfrm>
              <a:off x="4529827" y="2721523"/>
              <a:ext cx="941283" cy="400110"/>
            </a:xfrm>
            <a:prstGeom prst="rect">
              <a:avLst/>
            </a:prstGeom>
            <a:noFill/>
          </p:spPr>
          <p:txBody>
            <a:bodyPr wrap="none" rtlCol="0">
              <a:spAutoFit/>
            </a:bodyPr>
            <a:lstStyle/>
            <a:p>
              <a:pPr algn="ctr"/>
              <a:r>
                <a:rPr lang="en-US" sz="2000" spc="300" dirty="0">
                  <a:solidFill>
                    <a:schemeClr val="tx2"/>
                  </a:solidFill>
                  <a:cs typeface="+mn-ea"/>
                  <a:sym typeface="+mn-lt"/>
                </a:rPr>
                <a:t>2002</a:t>
              </a:r>
            </a:p>
          </p:txBody>
        </p:sp>
      </p:grpSp>
      <p:grpSp>
        <p:nvGrpSpPr>
          <p:cNvPr id="44" name="组合 43">
            <a:extLst>
              <a:ext uri="{FF2B5EF4-FFF2-40B4-BE49-F238E27FC236}">
                <a16:creationId xmlns:a16="http://schemas.microsoft.com/office/drawing/2014/main" xmlns="" id="{C59052F9-FFA1-45B2-9BAB-08858BF7910A}"/>
              </a:ext>
            </a:extLst>
          </p:cNvPr>
          <p:cNvGrpSpPr/>
          <p:nvPr/>
        </p:nvGrpSpPr>
        <p:grpSpPr>
          <a:xfrm>
            <a:off x="3905799" y="3728097"/>
            <a:ext cx="2189338" cy="1335548"/>
            <a:chOff x="1398412" y="3728097"/>
            <a:chExt cx="2189338" cy="1335548"/>
          </a:xfrm>
        </p:grpSpPr>
        <p:sp>
          <p:nvSpPr>
            <p:cNvPr id="46" name="Shape 442">
              <a:extLst>
                <a:ext uri="{FF2B5EF4-FFF2-40B4-BE49-F238E27FC236}">
                  <a16:creationId xmlns:a16="http://schemas.microsoft.com/office/drawing/2014/main" xmlns="" id="{83797083-0459-48F8-8E92-93F1CD605C29}"/>
                </a:ext>
              </a:extLst>
            </p:cNvPr>
            <p:cNvSpPr/>
            <p:nvPr/>
          </p:nvSpPr>
          <p:spPr>
            <a:xfrm>
              <a:off x="1633872" y="3728097"/>
              <a:ext cx="1718419" cy="64427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47" name="矩形 46">
              <a:extLst>
                <a:ext uri="{FF2B5EF4-FFF2-40B4-BE49-F238E27FC236}">
                  <a16:creationId xmlns:a16="http://schemas.microsoft.com/office/drawing/2014/main" xmlns="" id="{F9403425-1FAF-4EC6-AEFF-50231747E157}"/>
                </a:ext>
              </a:extLst>
            </p:cNvPr>
            <p:cNvSpPr/>
            <p:nvPr/>
          </p:nvSpPr>
          <p:spPr>
            <a:xfrm>
              <a:off x="1398412" y="4528114"/>
              <a:ext cx="2189338" cy="535531"/>
            </a:xfrm>
            <a:prstGeom prst="rect">
              <a:avLst/>
            </a:prstGeom>
          </p:spPr>
          <p:txBody>
            <a:bodyPr wrap="square">
              <a:spAutoFit/>
            </a:bodyPr>
            <a:lstStyle/>
            <a:p>
              <a:pPr algn="ctr">
                <a:lnSpc>
                  <a:spcPct val="120000"/>
                </a:lnSpc>
              </a:pPr>
              <a:r>
                <a:rPr lang="zh-CN" altLang="en-US" sz="1200" dirty="0">
                  <a:solidFill>
                    <a:schemeClr val="tx1">
                      <a:lumMod val="65000"/>
                      <a:lumOff val="35000"/>
                    </a:schemeClr>
                  </a:solidFill>
                  <a:cs typeface="+mn-ea"/>
                  <a:sym typeface="+mn-lt"/>
                </a:rPr>
                <a:t>利用贴近耳朵的扬声器</a:t>
              </a:r>
              <a:endParaRPr lang="en-US" altLang="zh-CN" sz="1200" dirty="0">
                <a:solidFill>
                  <a:schemeClr val="tx1">
                    <a:lumMod val="65000"/>
                    <a:lumOff val="35000"/>
                  </a:schemeClr>
                </a:solidFill>
                <a:cs typeface="+mn-ea"/>
                <a:sym typeface="+mn-lt"/>
              </a:endParaRPr>
            </a:p>
            <a:p>
              <a:pPr algn="ctr">
                <a:lnSpc>
                  <a:spcPct val="120000"/>
                </a:lnSpc>
              </a:pPr>
              <a:r>
                <a:rPr lang="zh-CN" altLang="en-US" sz="1200" dirty="0">
                  <a:solidFill>
                    <a:schemeClr val="tx1">
                      <a:lumMod val="65000"/>
                      <a:lumOff val="35000"/>
                    </a:schemeClr>
                  </a:solidFill>
                  <a:cs typeface="+mn-ea"/>
                  <a:sym typeface="+mn-lt"/>
                </a:rPr>
                <a:t>将其转化成可以听到的音波</a:t>
              </a:r>
            </a:p>
          </p:txBody>
        </p:sp>
      </p:grpSp>
      <p:grpSp>
        <p:nvGrpSpPr>
          <p:cNvPr id="13" name="组合 12">
            <a:extLst>
              <a:ext uri="{FF2B5EF4-FFF2-40B4-BE49-F238E27FC236}">
                <a16:creationId xmlns:a16="http://schemas.microsoft.com/office/drawing/2014/main" xmlns="" id="{79586FB1-DA34-43D3-ABFD-3074B1BBFB30}"/>
              </a:ext>
            </a:extLst>
          </p:cNvPr>
          <p:cNvGrpSpPr/>
          <p:nvPr/>
        </p:nvGrpSpPr>
        <p:grpSpPr>
          <a:xfrm>
            <a:off x="7139128" y="2721523"/>
            <a:ext cx="941283" cy="727745"/>
            <a:chOff x="7139128" y="2721523"/>
            <a:chExt cx="941283" cy="727745"/>
          </a:xfrm>
        </p:grpSpPr>
        <p:sp>
          <p:nvSpPr>
            <p:cNvPr id="24" name="Triangle 23"/>
            <p:cNvSpPr/>
            <p:nvPr/>
          </p:nvSpPr>
          <p:spPr>
            <a:xfrm rot="10800000">
              <a:off x="7525548" y="3280825"/>
              <a:ext cx="168443" cy="168443"/>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cs typeface="+mn-ea"/>
                <a:sym typeface="+mn-lt"/>
              </a:endParaRPr>
            </a:p>
          </p:txBody>
        </p:sp>
        <p:sp>
          <p:nvSpPr>
            <p:cNvPr id="28" name="TextBox 27"/>
            <p:cNvSpPr txBox="1"/>
            <p:nvPr/>
          </p:nvSpPr>
          <p:spPr>
            <a:xfrm>
              <a:off x="7139128" y="2721523"/>
              <a:ext cx="941283" cy="400110"/>
            </a:xfrm>
            <a:prstGeom prst="rect">
              <a:avLst/>
            </a:prstGeom>
            <a:noFill/>
          </p:spPr>
          <p:txBody>
            <a:bodyPr wrap="none" rtlCol="0">
              <a:spAutoFit/>
            </a:bodyPr>
            <a:lstStyle/>
            <a:p>
              <a:pPr algn="ctr"/>
              <a:r>
                <a:rPr lang="en-US" sz="2000" spc="300" dirty="0">
                  <a:solidFill>
                    <a:schemeClr val="tx2"/>
                  </a:solidFill>
                  <a:cs typeface="+mn-ea"/>
                  <a:sym typeface="+mn-lt"/>
                </a:rPr>
                <a:t>2005</a:t>
              </a:r>
            </a:p>
          </p:txBody>
        </p:sp>
      </p:grpSp>
      <p:grpSp>
        <p:nvGrpSpPr>
          <p:cNvPr id="48" name="组合 47">
            <a:extLst>
              <a:ext uri="{FF2B5EF4-FFF2-40B4-BE49-F238E27FC236}">
                <a16:creationId xmlns:a16="http://schemas.microsoft.com/office/drawing/2014/main" xmlns="" id="{5A98D8C8-3618-4845-9B42-30C44A0A2B15}"/>
              </a:ext>
            </a:extLst>
          </p:cNvPr>
          <p:cNvGrpSpPr/>
          <p:nvPr/>
        </p:nvGrpSpPr>
        <p:grpSpPr>
          <a:xfrm>
            <a:off x="6515100" y="3728097"/>
            <a:ext cx="2189338" cy="1335548"/>
            <a:chOff x="1398412" y="3728097"/>
            <a:chExt cx="2189338" cy="1335548"/>
          </a:xfrm>
        </p:grpSpPr>
        <p:sp>
          <p:nvSpPr>
            <p:cNvPr id="49" name="Shape 442">
              <a:extLst>
                <a:ext uri="{FF2B5EF4-FFF2-40B4-BE49-F238E27FC236}">
                  <a16:creationId xmlns:a16="http://schemas.microsoft.com/office/drawing/2014/main" xmlns="" id="{DFD372A6-144E-41F6-8FF0-28CC02A61198}"/>
                </a:ext>
              </a:extLst>
            </p:cNvPr>
            <p:cNvSpPr/>
            <p:nvPr/>
          </p:nvSpPr>
          <p:spPr>
            <a:xfrm>
              <a:off x="1633872" y="3728097"/>
              <a:ext cx="1718419" cy="64427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50" name="矩形 49">
              <a:extLst>
                <a:ext uri="{FF2B5EF4-FFF2-40B4-BE49-F238E27FC236}">
                  <a16:creationId xmlns:a16="http://schemas.microsoft.com/office/drawing/2014/main" xmlns="" id="{30BDCA54-DEE7-48D5-999B-E2F17FF10B13}"/>
                </a:ext>
              </a:extLst>
            </p:cNvPr>
            <p:cNvSpPr/>
            <p:nvPr/>
          </p:nvSpPr>
          <p:spPr>
            <a:xfrm>
              <a:off x="1398412" y="4528114"/>
              <a:ext cx="2189338" cy="535531"/>
            </a:xfrm>
            <a:prstGeom prst="rect">
              <a:avLst/>
            </a:prstGeom>
          </p:spPr>
          <p:txBody>
            <a:bodyPr wrap="square">
              <a:spAutoFit/>
            </a:bodyPr>
            <a:lstStyle/>
            <a:p>
              <a:pPr algn="ctr">
                <a:lnSpc>
                  <a:spcPct val="120000"/>
                </a:lnSpc>
              </a:pPr>
              <a:r>
                <a:rPr lang="zh-CN" altLang="en-US" sz="1200" dirty="0">
                  <a:solidFill>
                    <a:schemeClr val="tx1">
                      <a:lumMod val="65000"/>
                      <a:lumOff val="35000"/>
                    </a:schemeClr>
                  </a:solidFill>
                  <a:cs typeface="+mn-ea"/>
                  <a:sym typeface="+mn-lt"/>
                </a:rPr>
                <a:t>利用贴近耳朵的扬声器</a:t>
              </a:r>
              <a:endParaRPr lang="en-US" altLang="zh-CN" sz="1200" dirty="0">
                <a:solidFill>
                  <a:schemeClr val="tx1">
                    <a:lumMod val="65000"/>
                    <a:lumOff val="35000"/>
                  </a:schemeClr>
                </a:solidFill>
                <a:cs typeface="+mn-ea"/>
                <a:sym typeface="+mn-lt"/>
              </a:endParaRPr>
            </a:p>
            <a:p>
              <a:pPr algn="ctr">
                <a:lnSpc>
                  <a:spcPct val="120000"/>
                </a:lnSpc>
              </a:pPr>
              <a:r>
                <a:rPr lang="zh-CN" altLang="en-US" sz="1200" dirty="0">
                  <a:solidFill>
                    <a:schemeClr val="tx1">
                      <a:lumMod val="65000"/>
                      <a:lumOff val="35000"/>
                    </a:schemeClr>
                  </a:solidFill>
                  <a:cs typeface="+mn-ea"/>
                  <a:sym typeface="+mn-lt"/>
                </a:rPr>
                <a:t>将其转化成可以听到的音波</a:t>
              </a:r>
            </a:p>
          </p:txBody>
        </p:sp>
      </p:grpSp>
      <p:grpSp>
        <p:nvGrpSpPr>
          <p:cNvPr id="14" name="组合 13">
            <a:extLst>
              <a:ext uri="{FF2B5EF4-FFF2-40B4-BE49-F238E27FC236}">
                <a16:creationId xmlns:a16="http://schemas.microsoft.com/office/drawing/2014/main" xmlns="" id="{517765A4-8739-49C8-9EE3-5526F309A76F}"/>
              </a:ext>
            </a:extLst>
          </p:cNvPr>
          <p:cNvGrpSpPr/>
          <p:nvPr/>
        </p:nvGrpSpPr>
        <p:grpSpPr>
          <a:xfrm>
            <a:off x="9697473" y="2721523"/>
            <a:ext cx="941283" cy="727745"/>
            <a:chOff x="9697473" y="2721523"/>
            <a:chExt cx="941283" cy="727745"/>
          </a:xfrm>
        </p:grpSpPr>
        <p:sp>
          <p:nvSpPr>
            <p:cNvPr id="25" name="Triangle 24"/>
            <p:cNvSpPr/>
            <p:nvPr/>
          </p:nvSpPr>
          <p:spPr>
            <a:xfrm rot="10800000">
              <a:off x="10083893" y="3280825"/>
              <a:ext cx="168443" cy="168443"/>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cs typeface="+mn-ea"/>
                <a:sym typeface="+mn-lt"/>
              </a:endParaRPr>
            </a:p>
          </p:txBody>
        </p:sp>
        <p:sp>
          <p:nvSpPr>
            <p:cNvPr id="29" name="TextBox 28"/>
            <p:cNvSpPr txBox="1"/>
            <p:nvPr/>
          </p:nvSpPr>
          <p:spPr>
            <a:xfrm>
              <a:off x="9697473" y="2721523"/>
              <a:ext cx="941283" cy="400110"/>
            </a:xfrm>
            <a:prstGeom prst="rect">
              <a:avLst/>
            </a:prstGeom>
            <a:noFill/>
          </p:spPr>
          <p:txBody>
            <a:bodyPr wrap="none" rtlCol="0">
              <a:spAutoFit/>
            </a:bodyPr>
            <a:lstStyle/>
            <a:p>
              <a:pPr algn="ctr"/>
              <a:r>
                <a:rPr lang="en-US" sz="2000" spc="300" dirty="0">
                  <a:solidFill>
                    <a:schemeClr val="tx2"/>
                  </a:solidFill>
                  <a:cs typeface="+mn-ea"/>
                  <a:sym typeface="+mn-lt"/>
                </a:rPr>
                <a:t>2009</a:t>
              </a:r>
            </a:p>
          </p:txBody>
        </p:sp>
      </p:grpSp>
      <p:grpSp>
        <p:nvGrpSpPr>
          <p:cNvPr id="51" name="组合 50">
            <a:extLst>
              <a:ext uri="{FF2B5EF4-FFF2-40B4-BE49-F238E27FC236}">
                <a16:creationId xmlns:a16="http://schemas.microsoft.com/office/drawing/2014/main" xmlns="" id="{D8CCE7A1-7DA5-40A4-9136-941B47A0E110}"/>
              </a:ext>
            </a:extLst>
          </p:cNvPr>
          <p:cNvGrpSpPr/>
          <p:nvPr/>
        </p:nvGrpSpPr>
        <p:grpSpPr>
          <a:xfrm>
            <a:off x="9073445" y="3728097"/>
            <a:ext cx="2189338" cy="1335548"/>
            <a:chOff x="1398412" y="3728097"/>
            <a:chExt cx="2189338" cy="1335548"/>
          </a:xfrm>
        </p:grpSpPr>
        <p:sp>
          <p:nvSpPr>
            <p:cNvPr id="52" name="Shape 442">
              <a:extLst>
                <a:ext uri="{FF2B5EF4-FFF2-40B4-BE49-F238E27FC236}">
                  <a16:creationId xmlns:a16="http://schemas.microsoft.com/office/drawing/2014/main" xmlns="" id="{3DAA4C90-E0AD-42CE-B0B6-B772D3099E08}"/>
                </a:ext>
              </a:extLst>
            </p:cNvPr>
            <p:cNvSpPr/>
            <p:nvPr/>
          </p:nvSpPr>
          <p:spPr>
            <a:xfrm>
              <a:off x="1633872" y="3728097"/>
              <a:ext cx="1718419" cy="64427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53" name="矩形 52">
              <a:extLst>
                <a:ext uri="{FF2B5EF4-FFF2-40B4-BE49-F238E27FC236}">
                  <a16:creationId xmlns:a16="http://schemas.microsoft.com/office/drawing/2014/main" xmlns="" id="{895F1E46-4B63-43CA-9D5E-CF5F8D9F1ACC}"/>
                </a:ext>
              </a:extLst>
            </p:cNvPr>
            <p:cNvSpPr/>
            <p:nvPr/>
          </p:nvSpPr>
          <p:spPr>
            <a:xfrm>
              <a:off x="1398412" y="4528114"/>
              <a:ext cx="2189338" cy="535531"/>
            </a:xfrm>
            <a:prstGeom prst="rect">
              <a:avLst/>
            </a:prstGeom>
          </p:spPr>
          <p:txBody>
            <a:bodyPr wrap="square">
              <a:spAutoFit/>
            </a:bodyPr>
            <a:lstStyle/>
            <a:p>
              <a:pPr algn="ctr">
                <a:lnSpc>
                  <a:spcPct val="120000"/>
                </a:lnSpc>
              </a:pPr>
              <a:r>
                <a:rPr lang="zh-CN" altLang="en-US" sz="1200" dirty="0">
                  <a:solidFill>
                    <a:schemeClr val="tx1">
                      <a:lumMod val="65000"/>
                      <a:lumOff val="35000"/>
                    </a:schemeClr>
                  </a:solidFill>
                  <a:cs typeface="+mn-ea"/>
                  <a:sym typeface="+mn-lt"/>
                </a:rPr>
                <a:t>利用贴近耳朵的扬声器</a:t>
              </a:r>
              <a:endParaRPr lang="en-US" altLang="zh-CN" sz="1200" dirty="0">
                <a:solidFill>
                  <a:schemeClr val="tx1">
                    <a:lumMod val="65000"/>
                    <a:lumOff val="35000"/>
                  </a:schemeClr>
                </a:solidFill>
                <a:cs typeface="+mn-ea"/>
                <a:sym typeface="+mn-lt"/>
              </a:endParaRPr>
            </a:p>
            <a:p>
              <a:pPr algn="ctr">
                <a:lnSpc>
                  <a:spcPct val="120000"/>
                </a:lnSpc>
              </a:pPr>
              <a:r>
                <a:rPr lang="zh-CN" altLang="en-US" sz="1200" dirty="0">
                  <a:solidFill>
                    <a:schemeClr val="tx1">
                      <a:lumMod val="65000"/>
                      <a:lumOff val="35000"/>
                    </a:schemeClr>
                  </a:solidFill>
                  <a:cs typeface="+mn-ea"/>
                  <a:sym typeface="+mn-lt"/>
                </a:rPr>
                <a:t>将其转化成可以听到的音波</a:t>
              </a:r>
            </a:p>
          </p:txBody>
        </p:sp>
      </p:grpSp>
    </p:spTree>
    <p:extLst>
      <p:ext uri="{BB962C8B-B14F-4D97-AF65-F5344CB8AC3E}">
        <p14:creationId xmlns:p14="http://schemas.microsoft.com/office/powerpoint/2010/main" val="603570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750"/>
                                        <p:tgtEl>
                                          <p:spTgt spid="11"/>
                                        </p:tgtEl>
                                      </p:cBhvr>
                                    </p:animEffect>
                                    <p:anim calcmode="lin" valueType="num">
                                      <p:cBhvr>
                                        <p:cTn id="12" dur="750" fill="hold"/>
                                        <p:tgtEl>
                                          <p:spTgt spid="11"/>
                                        </p:tgtEl>
                                        <p:attrNameLst>
                                          <p:attrName>ppt_x</p:attrName>
                                        </p:attrNameLst>
                                      </p:cBhvr>
                                      <p:tavLst>
                                        <p:tav tm="0">
                                          <p:val>
                                            <p:strVal val="#ppt_x"/>
                                          </p:val>
                                        </p:tav>
                                        <p:tav tm="100000">
                                          <p:val>
                                            <p:strVal val="#ppt_x"/>
                                          </p:val>
                                        </p:tav>
                                      </p:tavLst>
                                    </p:anim>
                                    <p:anim calcmode="lin" valueType="num">
                                      <p:cBhvr>
                                        <p:cTn id="13" dur="750" fill="hold"/>
                                        <p:tgtEl>
                                          <p:spTgt spid="11"/>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750"/>
                                        <p:tgtEl>
                                          <p:spTgt spid="12"/>
                                        </p:tgtEl>
                                      </p:cBhvr>
                                    </p:animEffect>
                                    <p:anim calcmode="lin" valueType="num">
                                      <p:cBhvr>
                                        <p:cTn id="17" dur="750" fill="hold"/>
                                        <p:tgtEl>
                                          <p:spTgt spid="12"/>
                                        </p:tgtEl>
                                        <p:attrNameLst>
                                          <p:attrName>ppt_x</p:attrName>
                                        </p:attrNameLst>
                                      </p:cBhvr>
                                      <p:tavLst>
                                        <p:tav tm="0">
                                          <p:val>
                                            <p:strVal val="#ppt_x"/>
                                          </p:val>
                                        </p:tav>
                                        <p:tav tm="100000">
                                          <p:val>
                                            <p:strVal val="#ppt_x"/>
                                          </p:val>
                                        </p:tav>
                                      </p:tavLst>
                                    </p:anim>
                                    <p:anim calcmode="lin" valueType="num">
                                      <p:cBhvr>
                                        <p:cTn id="18" dur="750" fill="hold"/>
                                        <p:tgtEl>
                                          <p:spTgt spid="12"/>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750"/>
                                        <p:tgtEl>
                                          <p:spTgt spid="13"/>
                                        </p:tgtEl>
                                      </p:cBhvr>
                                    </p:animEffect>
                                    <p:anim calcmode="lin" valueType="num">
                                      <p:cBhvr>
                                        <p:cTn id="22" dur="750" fill="hold"/>
                                        <p:tgtEl>
                                          <p:spTgt spid="13"/>
                                        </p:tgtEl>
                                        <p:attrNameLst>
                                          <p:attrName>ppt_x</p:attrName>
                                        </p:attrNameLst>
                                      </p:cBhvr>
                                      <p:tavLst>
                                        <p:tav tm="0">
                                          <p:val>
                                            <p:strVal val="#ppt_x"/>
                                          </p:val>
                                        </p:tav>
                                        <p:tav tm="100000">
                                          <p:val>
                                            <p:strVal val="#ppt_x"/>
                                          </p:val>
                                        </p:tav>
                                      </p:tavLst>
                                    </p:anim>
                                    <p:anim calcmode="lin" valueType="num">
                                      <p:cBhvr>
                                        <p:cTn id="23" dur="750" fill="hold"/>
                                        <p:tgtEl>
                                          <p:spTgt spid="13"/>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750"/>
                                        <p:tgtEl>
                                          <p:spTgt spid="14"/>
                                        </p:tgtEl>
                                      </p:cBhvr>
                                    </p:animEffect>
                                    <p:anim calcmode="lin" valueType="num">
                                      <p:cBhvr>
                                        <p:cTn id="27" dur="750" fill="hold"/>
                                        <p:tgtEl>
                                          <p:spTgt spid="14"/>
                                        </p:tgtEl>
                                        <p:attrNameLst>
                                          <p:attrName>ppt_x</p:attrName>
                                        </p:attrNameLst>
                                      </p:cBhvr>
                                      <p:tavLst>
                                        <p:tav tm="0">
                                          <p:val>
                                            <p:strVal val="#ppt_x"/>
                                          </p:val>
                                        </p:tav>
                                        <p:tav tm="100000">
                                          <p:val>
                                            <p:strVal val="#ppt_x"/>
                                          </p:val>
                                        </p:tav>
                                      </p:tavLst>
                                    </p:anim>
                                    <p:anim calcmode="lin" valueType="num">
                                      <p:cBhvr>
                                        <p:cTn id="28" dur="750" fill="hold"/>
                                        <p:tgtEl>
                                          <p:spTgt spid="14"/>
                                        </p:tgtEl>
                                        <p:attrNameLst>
                                          <p:attrName>ppt_y</p:attrName>
                                        </p:attrNameLst>
                                      </p:cBhvr>
                                      <p:tavLst>
                                        <p:tav tm="0">
                                          <p:val>
                                            <p:strVal val="#ppt_y-.1"/>
                                          </p:val>
                                        </p:tav>
                                        <p:tav tm="100000">
                                          <p:val>
                                            <p:strVal val="#ppt_y"/>
                                          </p:val>
                                        </p:tav>
                                      </p:tavLst>
                                    </p:anim>
                                  </p:childTnLst>
                                </p:cTn>
                              </p:par>
                              <p:par>
                                <p:cTn id="29" presetID="10" presetClass="entr" presetSubtype="0" fill="hold" nodeType="withEffect">
                                  <p:stCondLst>
                                    <p:cond delay="25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childTnLst>
                                </p:cTn>
                              </p:par>
                              <p:par>
                                <p:cTn id="32" presetID="10" presetClass="entr" presetSubtype="0" fill="hold" nodeType="withEffect">
                                  <p:stCondLst>
                                    <p:cond delay="25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1000"/>
                                        <p:tgtEl>
                                          <p:spTgt spid="44"/>
                                        </p:tgtEl>
                                      </p:cBhvr>
                                    </p:animEffect>
                                  </p:childTnLst>
                                </p:cTn>
                              </p:par>
                              <p:par>
                                <p:cTn id="35" presetID="10" presetClass="entr" presetSubtype="0" fill="hold" nodeType="withEffect">
                                  <p:stCondLst>
                                    <p:cond delay="25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1000"/>
                                        <p:tgtEl>
                                          <p:spTgt spid="48"/>
                                        </p:tgtEl>
                                      </p:cBhvr>
                                    </p:animEffect>
                                  </p:childTnLst>
                                </p:cTn>
                              </p:par>
                              <p:par>
                                <p:cTn id="38" presetID="10" presetClass="entr" presetSubtype="0" fill="hold" nodeType="withEffect">
                                  <p:stCondLst>
                                    <p:cond delay="25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074D052-BD12-4404-9314-B3FF74CC9465}"/>
              </a:ext>
            </a:extLst>
          </p:cNvPr>
          <p:cNvGrpSpPr/>
          <p:nvPr/>
        </p:nvGrpSpPr>
        <p:grpSpPr>
          <a:xfrm>
            <a:off x="-408316" y="3280825"/>
            <a:ext cx="9150409" cy="168443"/>
            <a:chOff x="-408316" y="3280825"/>
            <a:chExt cx="9150409" cy="168443"/>
          </a:xfrm>
        </p:grpSpPr>
        <p:cxnSp>
          <p:nvCxnSpPr>
            <p:cNvPr id="3" name="Straight Connector 2"/>
            <p:cNvCxnSpPr>
              <a:endCxn id="24" idx="0"/>
            </p:cNvCxnSpPr>
            <p:nvPr/>
          </p:nvCxnSpPr>
          <p:spPr>
            <a:xfrm>
              <a:off x="-408316" y="3429000"/>
              <a:ext cx="9066187" cy="202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riangle 6"/>
            <p:cNvSpPr/>
            <p:nvPr/>
          </p:nvSpPr>
          <p:spPr>
            <a:xfrm rot="10800000">
              <a:off x="2395016" y="3280825"/>
              <a:ext cx="168443" cy="168443"/>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cs typeface="+mn-ea"/>
                <a:sym typeface="+mn-lt"/>
              </a:endParaRPr>
            </a:p>
          </p:txBody>
        </p:sp>
        <p:sp>
          <p:nvSpPr>
            <p:cNvPr id="23" name="Triangle 22"/>
            <p:cNvSpPr/>
            <p:nvPr/>
          </p:nvSpPr>
          <p:spPr>
            <a:xfrm rot="10800000">
              <a:off x="5484333" y="3280825"/>
              <a:ext cx="168443" cy="168443"/>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cs typeface="+mn-ea"/>
                <a:sym typeface="+mn-lt"/>
              </a:endParaRPr>
            </a:p>
          </p:txBody>
        </p:sp>
        <p:sp>
          <p:nvSpPr>
            <p:cNvPr id="24" name="Triangle 23"/>
            <p:cNvSpPr/>
            <p:nvPr/>
          </p:nvSpPr>
          <p:spPr>
            <a:xfrm rot="10800000">
              <a:off x="8573650" y="3280825"/>
              <a:ext cx="168443" cy="168443"/>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900">
                <a:cs typeface="+mn-ea"/>
                <a:sym typeface="+mn-lt"/>
              </a:endParaRPr>
            </a:p>
          </p:txBody>
        </p:sp>
      </p:grpSp>
      <p:sp>
        <p:nvSpPr>
          <p:cNvPr id="21" name="TextBox 20"/>
          <p:cNvSpPr txBox="1"/>
          <p:nvPr/>
        </p:nvSpPr>
        <p:spPr>
          <a:xfrm>
            <a:off x="2008597" y="2721523"/>
            <a:ext cx="941283" cy="400110"/>
          </a:xfrm>
          <a:prstGeom prst="rect">
            <a:avLst/>
          </a:prstGeom>
          <a:noFill/>
        </p:spPr>
        <p:txBody>
          <a:bodyPr wrap="none" rtlCol="0">
            <a:spAutoFit/>
          </a:bodyPr>
          <a:lstStyle/>
          <a:p>
            <a:pPr algn="ctr"/>
            <a:r>
              <a:rPr lang="en-US" sz="2000" spc="300" dirty="0">
                <a:solidFill>
                  <a:schemeClr val="tx2"/>
                </a:solidFill>
                <a:cs typeface="+mn-ea"/>
                <a:sym typeface="+mn-lt"/>
              </a:rPr>
              <a:t>2008</a:t>
            </a:r>
          </a:p>
        </p:txBody>
      </p:sp>
      <p:sp>
        <p:nvSpPr>
          <p:cNvPr id="27" name="TextBox 26"/>
          <p:cNvSpPr txBox="1"/>
          <p:nvPr/>
        </p:nvSpPr>
        <p:spPr>
          <a:xfrm>
            <a:off x="5097912" y="2721523"/>
            <a:ext cx="941283" cy="400110"/>
          </a:xfrm>
          <a:prstGeom prst="rect">
            <a:avLst/>
          </a:prstGeom>
          <a:noFill/>
        </p:spPr>
        <p:txBody>
          <a:bodyPr wrap="none" rtlCol="0">
            <a:spAutoFit/>
          </a:bodyPr>
          <a:lstStyle/>
          <a:p>
            <a:pPr algn="ctr"/>
            <a:r>
              <a:rPr lang="en-US" sz="2000" spc="300" dirty="0">
                <a:solidFill>
                  <a:schemeClr val="tx2"/>
                </a:solidFill>
                <a:cs typeface="+mn-ea"/>
                <a:sym typeface="+mn-lt"/>
              </a:rPr>
              <a:t>2012</a:t>
            </a:r>
          </a:p>
        </p:txBody>
      </p:sp>
      <p:sp>
        <p:nvSpPr>
          <p:cNvPr id="28" name="TextBox 27"/>
          <p:cNvSpPr txBox="1"/>
          <p:nvPr/>
        </p:nvSpPr>
        <p:spPr>
          <a:xfrm>
            <a:off x="8169851" y="2721523"/>
            <a:ext cx="941283" cy="400110"/>
          </a:xfrm>
          <a:prstGeom prst="rect">
            <a:avLst/>
          </a:prstGeom>
          <a:noFill/>
        </p:spPr>
        <p:txBody>
          <a:bodyPr wrap="none" rtlCol="0">
            <a:spAutoFit/>
          </a:bodyPr>
          <a:lstStyle/>
          <a:p>
            <a:pPr algn="ctr"/>
            <a:r>
              <a:rPr lang="en-US" sz="2000" spc="300" dirty="0">
                <a:solidFill>
                  <a:schemeClr val="tx2"/>
                </a:solidFill>
                <a:cs typeface="+mn-ea"/>
                <a:sym typeface="+mn-lt"/>
              </a:rPr>
              <a:t>2017</a:t>
            </a:r>
          </a:p>
        </p:txBody>
      </p:sp>
      <p:grpSp>
        <p:nvGrpSpPr>
          <p:cNvPr id="25" name="组合 24">
            <a:extLst>
              <a:ext uri="{FF2B5EF4-FFF2-40B4-BE49-F238E27FC236}">
                <a16:creationId xmlns:a16="http://schemas.microsoft.com/office/drawing/2014/main" xmlns="" id="{646EEFA3-FB4E-4E72-997D-31C988717592}"/>
              </a:ext>
            </a:extLst>
          </p:cNvPr>
          <p:cNvGrpSpPr/>
          <p:nvPr/>
        </p:nvGrpSpPr>
        <p:grpSpPr>
          <a:xfrm>
            <a:off x="1397967" y="3728097"/>
            <a:ext cx="2189338" cy="1335548"/>
            <a:chOff x="1398412" y="3728097"/>
            <a:chExt cx="2189338" cy="1335548"/>
          </a:xfrm>
        </p:grpSpPr>
        <p:sp>
          <p:nvSpPr>
            <p:cNvPr id="26" name="Shape 442">
              <a:extLst>
                <a:ext uri="{FF2B5EF4-FFF2-40B4-BE49-F238E27FC236}">
                  <a16:creationId xmlns:a16="http://schemas.microsoft.com/office/drawing/2014/main" xmlns="" id="{6F2E647E-87E2-48DB-BE9A-B6592E1D3260}"/>
                </a:ext>
              </a:extLst>
            </p:cNvPr>
            <p:cNvSpPr/>
            <p:nvPr/>
          </p:nvSpPr>
          <p:spPr>
            <a:xfrm>
              <a:off x="1633872" y="3728097"/>
              <a:ext cx="1718419" cy="64427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29" name="矩形 28">
              <a:extLst>
                <a:ext uri="{FF2B5EF4-FFF2-40B4-BE49-F238E27FC236}">
                  <a16:creationId xmlns:a16="http://schemas.microsoft.com/office/drawing/2014/main" xmlns="" id="{6CB57083-FDEA-4528-B29F-D64F0FFF2A35}"/>
                </a:ext>
              </a:extLst>
            </p:cNvPr>
            <p:cNvSpPr/>
            <p:nvPr/>
          </p:nvSpPr>
          <p:spPr>
            <a:xfrm>
              <a:off x="1398412" y="4528114"/>
              <a:ext cx="2189338" cy="535531"/>
            </a:xfrm>
            <a:prstGeom prst="rect">
              <a:avLst/>
            </a:prstGeom>
          </p:spPr>
          <p:txBody>
            <a:bodyPr wrap="square">
              <a:spAutoFit/>
            </a:bodyPr>
            <a:lstStyle/>
            <a:p>
              <a:pPr algn="ctr">
                <a:lnSpc>
                  <a:spcPct val="120000"/>
                </a:lnSpc>
              </a:pPr>
              <a:r>
                <a:rPr lang="zh-CN" altLang="en-US" sz="1200" dirty="0">
                  <a:solidFill>
                    <a:schemeClr val="tx1">
                      <a:lumMod val="65000"/>
                      <a:lumOff val="35000"/>
                    </a:schemeClr>
                  </a:solidFill>
                  <a:cs typeface="+mn-ea"/>
                  <a:sym typeface="+mn-lt"/>
                </a:rPr>
                <a:t>利用贴近耳朵的扬声器</a:t>
              </a:r>
              <a:endParaRPr lang="en-US" altLang="zh-CN" sz="1200" dirty="0">
                <a:solidFill>
                  <a:schemeClr val="tx1">
                    <a:lumMod val="65000"/>
                    <a:lumOff val="35000"/>
                  </a:schemeClr>
                </a:solidFill>
                <a:cs typeface="+mn-ea"/>
                <a:sym typeface="+mn-lt"/>
              </a:endParaRPr>
            </a:p>
            <a:p>
              <a:pPr algn="ctr">
                <a:lnSpc>
                  <a:spcPct val="120000"/>
                </a:lnSpc>
              </a:pPr>
              <a:r>
                <a:rPr lang="zh-CN" altLang="en-US" sz="1200" dirty="0">
                  <a:solidFill>
                    <a:schemeClr val="tx1">
                      <a:lumMod val="65000"/>
                      <a:lumOff val="35000"/>
                    </a:schemeClr>
                  </a:solidFill>
                  <a:cs typeface="+mn-ea"/>
                  <a:sym typeface="+mn-lt"/>
                </a:rPr>
                <a:t>将其转化成可以听到的音波</a:t>
              </a:r>
            </a:p>
          </p:txBody>
        </p:sp>
      </p:grpSp>
      <p:grpSp>
        <p:nvGrpSpPr>
          <p:cNvPr id="30" name="组合 29">
            <a:extLst>
              <a:ext uri="{FF2B5EF4-FFF2-40B4-BE49-F238E27FC236}">
                <a16:creationId xmlns:a16="http://schemas.microsoft.com/office/drawing/2014/main" xmlns="" id="{A5268ED1-3087-42AC-A4E7-4CE95E498C95}"/>
              </a:ext>
            </a:extLst>
          </p:cNvPr>
          <p:cNvGrpSpPr/>
          <p:nvPr/>
        </p:nvGrpSpPr>
        <p:grpSpPr>
          <a:xfrm>
            <a:off x="4480585" y="3728097"/>
            <a:ext cx="2189338" cy="1335548"/>
            <a:chOff x="1398412" y="3728097"/>
            <a:chExt cx="2189338" cy="1335548"/>
          </a:xfrm>
        </p:grpSpPr>
        <p:sp>
          <p:nvSpPr>
            <p:cNvPr id="31" name="Shape 442">
              <a:extLst>
                <a:ext uri="{FF2B5EF4-FFF2-40B4-BE49-F238E27FC236}">
                  <a16:creationId xmlns:a16="http://schemas.microsoft.com/office/drawing/2014/main" xmlns="" id="{B083642E-D858-4616-86B9-24A9976BA4BC}"/>
                </a:ext>
              </a:extLst>
            </p:cNvPr>
            <p:cNvSpPr/>
            <p:nvPr/>
          </p:nvSpPr>
          <p:spPr>
            <a:xfrm>
              <a:off x="1633872" y="3728097"/>
              <a:ext cx="1718419" cy="64427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32" name="矩形 31">
              <a:extLst>
                <a:ext uri="{FF2B5EF4-FFF2-40B4-BE49-F238E27FC236}">
                  <a16:creationId xmlns:a16="http://schemas.microsoft.com/office/drawing/2014/main" xmlns="" id="{BE5BC83C-EE46-4843-ADEE-036330785B71}"/>
                </a:ext>
              </a:extLst>
            </p:cNvPr>
            <p:cNvSpPr/>
            <p:nvPr/>
          </p:nvSpPr>
          <p:spPr>
            <a:xfrm>
              <a:off x="1398412" y="4528114"/>
              <a:ext cx="2189338" cy="535531"/>
            </a:xfrm>
            <a:prstGeom prst="rect">
              <a:avLst/>
            </a:prstGeom>
          </p:spPr>
          <p:txBody>
            <a:bodyPr wrap="square">
              <a:spAutoFit/>
            </a:bodyPr>
            <a:lstStyle/>
            <a:p>
              <a:pPr algn="ctr">
                <a:lnSpc>
                  <a:spcPct val="120000"/>
                </a:lnSpc>
              </a:pPr>
              <a:r>
                <a:rPr lang="zh-CN" altLang="en-US" sz="1200" dirty="0">
                  <a:solidFill>
                    <a:schemeClr val="tx1">
                      <a:lumMod val="65000"/>
                      <a:lumOff val="35000"/>
                    </a:schemeClr>
                  </a:solidFill>
                  <a:cs typeface="+mn-ea"/>
                  <a:sym typeface="+mn-lt"/>
                </a:rPr>
                <a:t>利用贴近耳朵的扬声器</a:t>
              </a:r>
              <a:endParaRPr lang="en-US" altLang="zh-CN" sz="1200" dirty="0">
                <a:solidFill>
                  <a:schemeClr val="tx1">
                    <a:lumMod val="65000"/>
                    <a:lumOff val="35000"/>
                  </a:schemeClr>
                </a:solidFill>
                <a:cs typeface="+mn-ea"/>
                <a:sym typeface="+mn-lt"/>
              </a:endParaRPr>
            </a:p>
            <a:p>
              <a:pPr algn="ctr">
                <a:lnSpc>
                  <a:spcPct val="120000"/>
                </a:lnSpc>
              </a:pPr>
              <a:r>
                <a:rPr lang="zh-CN" altLang="en-US" sz="1200" dirty="0">
                  <a:solidFill>
                    <a:schemeClr val="tx1">
                      <a:lumMod val="65000"/>
                      <a:lumOff val="35000"/>
                    </a:schemeClr>
                  </a:solidFill>
                  <a:cs typeface="+mn-ea"/>
                  <a:sym typeface="+mn-lt"/>
                </a:rPr>
                <a:t>将其转化成可以听到的音波</a:t>
              </a:r>
            </a:p>
          </p:txBody>
        </p:sp>
      </p:grpSp>
      <p:grpSp>
        <p:nvGrpSpPr>
          <p:cNvPr id="33" name="组合 32">
            <a:extLst>
              <a:ext uri="{FF2B5EF4-FFF2-40B4-BE49-F238E27FC236}">
                <a16:creationId xmlns:a16="http://schemas.microsoft.com/office/drawing/2014/main" xmlns="" id="{984A4C8C-48F1-4314-BEE5-23420133FFC3}"/>
              </a:ext>
            </a:extLst>
          </p:cNvPr>
          <p:cNvGrpSpPr/>
          <p:nvPr/>
        </p:nvGrpSpPr>
        <p:grpSpPr>
          <a:xfrm>
            <a:off x="7563202" y="3728097"/>
            <a:ext cx="2189338" cy="1335548"/>
            <a:chOff x="1398412" y="3728097"/>
            <a:chExt cx="2189338" cy="1335548"/>
          </a:xfrm>
        </p:grpSpPr>
        <p:sp>
          <p:nvSpPr>
            <p:cNvPr id="34" name="Shape 442">
              <a:extLst>
                <a:ext uri="{FF2B5EF4-FFF2-40B4-BE49-F238E27FC236}">
                  <a16:creationId xmlns:a16="http://schemas.microsoft.com/office/drawing/2014/main" xmlns="" id="{C64D4E13-4714-4082-B732-3610FDBAE154}"/>
                </a:ext>
              </a:extLst>
            </p:cNvPr>
            <p:cNvSpPr/>
            <p:nvPr/>
          </p:nvSpPr>
          <p:spPr>
            <a:xfrm>
              <a:off x="1633872" y="3728097"/>
              <a:ext cx="1718419" cy="64427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35" name="矩形 34">
              <a:extLst>
                <a:ext uri="{FF2B5EF4-FFF2-40B4-BE49-F238E27FC236}">
                  <a16:creationId xmlns:a16="http://schemas.microsoft.com/office/drawing/2014/main" xmlns="" id="{82342124-92CC-41FE-8375-3011001C2FB8}"/>
                </a:ext>
              </a:extLst>
            </p:cNvPr>
            <p:cNvSpPr/>
            <p:nvPr/>
          </p:nvSpPr>
          <p:spPr>
            <a:xfrm>
              <a:off x="1398412" y="4528114"/>
              <a:ext cx="2189338" cy="535531"/>
            </a:xfrm>
            <a:prstGeom prst="rect">
              <a:avLst/>
            </a:prstGeom>
          </p:spPr>
          <p:txBody>
            <a:bodyPr wrap="square">
              <a:spAutoFit/>
            </a:bodyPr>
            <a:lstStyle/>
            <a:p>
              <a:pPr algn="ctr">
                <a:lnSpc>
                  <a:spcPct val="120000"/>
                </a:lnSpc>
              </a:pPr>
              <a:r>
                <a:rPr lang="zh-CN" altLang="en-US" sz="1200" dirty="0">
                  <a:solidFill>
                    <a:schemeClr val="tx1">
                      <a:lumMod val="65000"/>
                      <a:lumOff val="35000"/>
                    </a:schemeClr>
                  </a:solidFill>
                  <a:cs typeface="+mn-ea"/>
                  <a:sym typeface="+mn-lt"/>
                </a:rPr>
                <a:t>利用贴近耳朵的扬声器</a:t>
              </a:r>
              <a:endParaRPr lang="en-US" altLang="zh-CN" sz="1200" dirty="0">
                <a:solidFill>
                  <a:schemeClr val="tx1">
                    <a:lumMod val="65000"/>
                    <a:lumOff val="35000"/>
                  </a:schemeClr>
                </a:solidFill>
                <a:cs typeface="+mn-ea"/>
                <a:sym typeface="+mn-lt"/>
              </a:endParaRPr>
            </a:p>
            <a:p>
              <a:pPr algn="ctr">
                <a:lnSpc>
                  <a:spcPct val="120000"/>
                </a:lnSpc>
              </a:pPr>
              <a:r>
                <a:rPr lang="zh-CN" altLang="en-US" sz="1200" dirty="0">
                  <a:solidFill>
                    <a:schemeClr val="tx1">
                      <a:lumMod val="65000"/>
                      <a:lumOff val="35000"/>
                    </a:schemeClr>
                  </a:solidFill>
                  <a:cs typeface="+mn-ea"/>
                  <a:sym typeface="+mn-lt"/>
                </a:rPr>
                <a:t>将其转化成可以听到的音波</a:t>
              </a:r>
            </a:p>
          </p:txBody>
        </p:sp>
      </p:grpSp>
    </p:spTree>
    <p:extLst>
      <p:ext uri="{BB962C8B-B14F-4D97-AF65-F5344CB8AC3E}">
        <p14:creationId xmlns:p14="http://schemas.microsoft.com/office/powerpoint/2010/main" val="168792665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par>
                                <p:cTn id="8" presetID="10" presetClass="entr" presetSubtype="0"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1000"/>
                                        <p:tgtEl>
                                          <p:spTgt spid="30"/>
                                        </p:tgtEl>
                                      </p:cBhvr>
                                    </p:animEffect>
                                  </p:childTnLst>
                                </p:cTn>
                              </p:par>
                              <p:par>
                                <p:cTn id="11" presetID="10" presetClass="entr" presetSubtype="0" fill="hold" nodeType="withEffect">
                                  <p:stCondLst>
                                    <p:cond delay="25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hape 749">
            <a:extLst>
              <a:ext uri="{FF2B5EF4-FFF2-40B4-BE49-F238E27FC236}">
                <a16:creationId xmlns:a16="http://schemas.microsoft.com/office/drawing/2014/main" xmlns="" id="{BF3A80E5-1347-48BD-BAC6-A6240FFC678D}"/>
              </a:ext>
            </a:extLst>
          </p:cNvPr>
          <p:cNvSpPr/>
          <p:nvPr/>
        </p:nvSpPr>
        <p:spPr>
          <a:xfrm>
            <a:off x="12497319" y="2032351"/>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endParaRPr sz="3200" b="1" kern="0" dirty="0">
              <a:latin typeface="+mn-lt"/>
              <a:ea typeface="+mn-ea"/>
              <a:cs typeface="+mn-ea"/>
              <a:sym typeface="+mn-lt"/>
            </a:endParaRPr>
          </a:p>
        </p:txBody>
      </p:sp>
      <p:sp>
        <p:nvSpPr>
          <p:cNvPr id="17" name="矩形 16">
            <a:extLst>
              <a:ext uri="{FF2B5EF4-FFF2-40B4-BE49-F238E27FC236}">
                <a16:creationId xmlns:a16="http://schemas.microsoft.com/office/drawing/2014/main" xmlns="" id="{99554F0F-D089-456E-BDDA-354B00EB3895}"/>
              </a:ext>
            </a:extLst>
          </p:cNvPr>
          <p:cNvSpPr/>
          <p:nvPr/>
        </p:nvSpPr>
        <p:spPr>
          <a:xfrm>
            <a:off x="850900" y="1496820"/>
            <a:ext cx="10490200" cy="535531"/>
          </a:xfrm>
          <a:prstGeom prst="rect">
            <a:avLst/>
          </a:prstGeom>
        </p:spPr>
        <p:txBody>
          <a:bodyPr wrap="square">
            <a:spAutoFit/>
          </a:bodyPr>
          <a:lstStyle/>
          <a:p>
            <a:pPr algn="ct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是一对转换单元，它接受媒体播放器或接收器所发出的电讯号，利用贴近耳朵的扬声器将其转化成可以听到的音波。耳机一般是与媒体播放器可分离的，利用一个插头连接。</a:t>
            </a:r>
          </a:p>
        </p:txBody>
      </p:sp>
      <p:sp>
        <p:nvSpPr>
          <p:cNvPr id="3" name="矩形 2">
            <a:extLst>
              <a:ext uri="{FF2B5EF4-FFF2-40B4-BE49-F238E27FC236}">
                <a16:creationId xmlns:a16="http://schemas.microsoft.com/office/drawing/2014/main" xmlns="" id="{6F7039EB-3253-44D1-AA37-F569EA4730A5}"/>
              </a:ext>
            </a:extLst>
          </p:cNvPr>
          <p:cNvSpPr/>
          <p:nvPr/>
        </p:nvSpPr>
        <p:spPr>
          <a:xfrm>
            <a:off x="1308100" y="497126"/>
            <a:ext cx="9575800" cy="861774"/>
          </a:xfrm>
          <a:prstGeom prst="rect">
            <a:avLst/>
          </a:prstGeom>
        </p:spPr>
        <p:txBody>
          <a:bodyPr wrap="square">
            <a:spAutoFit/>
          </a:bodyPr>
          <a:lstStyle/>
          <a:p>
            <a:pPr lvl="0" algn="ctr" defTabSz="412750" hangingPunct="0"/>
            <a:r>
              <a:rPr lang="zh-CN" altLang="en-US" kern="0" dirty="0">
                <a:solidFill>
                  <a:schemeClr val="bg2">
                    <a:lumMod val="10000"/>
                  </a:schemeClr>
                </a:solidFill>
                <a:cs typeface="+mn-ea"/>
                <a:sym typeface="+mn-lt"/>
              </a:rPr>
              <a:t>一对转换单元</a:t>
            </a:r>
            <a:endParaRPr lang="en-US" altLang="zh-CN" kern="0" dirty="0">
              <a:solidFill>
                <a:schemeClr val="bg2">
                  <a:lumMod val="10000"/>
                </a:schemeClr>
              </a:solidFill>
              <a:cs typeface="+mn-ea"/>
              <a:sym typeface="+mn-lt"/>
            </a:endParaRPr>
          </a:p>
          <a:p>
            <a:pPr lvl="0" algn="ctr" defTabSz="412750" hangingPunct="0"/>
            <a:r>
              <a:rPr lang="zh-CN" altLang="en-US" sz="3200" b="1" kern="0" dirty="0">
                <a:solidFill>
                  <a:schemeClr val="bg2">
                    <a:lumMod val="10000"/>
                  </a:schemeClr>
                </a:solidFill>
                <a:cs typeface="+mn-ea"/>
                <a:sym typeface="+mn-lt"/>
              </a:rPr>
              <a:t>接受媒体播放器所发出的电讯号</a:t>
            </a:r>
          </a:p>
        </p:txBody>
      </p:sp>
      <p:graphicFrame>
        <p:nvGraphicFramePr>
          <p:cNvPr id="24" name="Chart 6">
            <a:extLst>
              <a:ext uri="{FF2B5EF4-FFF2-40B4-BE49-F238E27FC236}">
                <a16:creationId xmlns:a16="http://schemas.microsoft.com/office/drawing/2014/main" xmlns="" id="{795AD1D5-2BE3-411F-9599-790242322D35}"/>
              </a:ext>
            </a:extLst>
          </p:cNvPr>
          <p:cNvGraphicFramePr/>
          <p:nvPr>
            <p:extLst>
              <p:ext uri="{D42A27DB-BD31-4B8C-83A1-F6EECF244321}">
                <p14:modId xmlns:p14="http://schemas.microsoft.com/office/powerpoint/2010/main" val="325244199"/>
              </p:ext>
            </p:extLst>
          </p:nvPr>
        </p:nvGraphicFramePr>
        <p:xfrm>
          <a:off x="6744398" y="3000361"/>
          <a:ext cx="3435927" cy="269470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5" name="Chart 7">
            <a:extLst>
              <a:ext uri="{FF2B5EF4-FFF2-40B4-BE49-F238E27FC236}">
                <a16:creationId xmlns:a16="http://schemas.microsoft.com/office/drawing/2014/main" xmlns="" id="{95EF3BDD-A980-4B77-AD5E-576DD1F3B265}"/>
              </a:ext>
            </a:extLst>
          </p:cNvPr>
          <p:cNvGraphicFramePr/>
          <p:nvPr>
            <p:extLst>
              <p:ext uri="{D42A27DB-BD31-4B8C-83A1-F6EECF244321}">
                <p14:modId xmlns:p14="http://schemas.microsoft.com/office/powerpoint/2010/main" val="3690296572"/>
              </p:ext>
            </p:extLst>
          </p:nvPr>
        </p:nvGraphicFramePr>
        <p:xfrm>
          <a:off x="2011675" y="3000361"/>
          <a:ext cx="3435927" cy="269470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7449428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3000"/>
                                  </p:iterate>
                                  <p:childTnLst>
                                    <p:set>
                                      <p:cBhvr>
                                        <p:cTn id="6" dur="1" fill="hold">
                                          <p:stCondLst>
                                            <p:cond delay="0"/>
                                          </p:stCondLst>
                                        </p:cTn>
                                        <p:tgtEl>
                                          <p:spTgt spid="3"/>
                                        </p:tgtEl>
                                        <p:attrNameLst>
                                          <p:attrName>style.visibility</p:attrName>
                                        </p:attrNameLst>
                                      </p:cBhvr>
                                      <p:to>
                                        <p:strVal val="visible"/>
                                      </p:to>
                                    </p:set>
                                    <p:anim to="" calcmode="lin" valueType="num">
                                      <p:cBhvr>
                                        <p:cTn id="7" dur="800" fill="hold">
                                          <p:stCondLst>
                                            <p:cond delay="0"/>
                                          </p:stCondLst>
                                        </p:cTn>
                                        <p:tgtEl>
                                          <p:spTgt spid="3"/>
                                        </p:tgtEl>
                                        <p:attrNameLst>
                                          <p:attrName>ppt_w</p:attrName>
                                        </p:attrNameLst>
                                      </p:cBhvr>
                                      <p:tavLst>
                                        <p:tav tm="0" fmla="#ppt_w-(#ppt_w-0)*(1-$)^6">
                                          <p:val>
                                            <p:strVal val="0"/>
                                          </p:val>
                                        </p:tav>
                                        <p:tav tm="100000">
                                          <p:val>
                                            <p:strVal val="1"/>
                                          </p:val>
                                        </p:tav>
                                      </p:tavLst>
                                    </p:anim>
                                  </p:childTnLst>
                                </p:cTn>
                              </p:par>
                              <p:par>
                                <p:cTn id="8" presetID="10" presetClass="entr" presetSubtype="0" fill="hold" grpId="0" nodeType="withEffect">
                                  <p:stCondLst>
                                    <p:cond delay="5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750"/>
                                        <p:tgtEl>
                                          <p:spTgt spid="17"/>
                                        </p:tgtEl>
                                      </p:cBhvr>
                                    </p:animEffect>
                                  </p:childTnLst>
                                </p:cTn>
                              </p:par>
                            </p:childTnLst>
                          </p:cTn>
                        </p:par>
                        <p:par>
                          <p:cTn id="11" fill="hold">
                            <p:stCondLst>
                              <p:cond delay="1256"/>
                            </p:stCondLst>
                            <p:childTnLst>
                              <p:par>
                                <p:cTn id="12" presetID="22" presetClass="entr" presetSubtype="4" fill="hold" grpId="0" nodeType="afterEffect">
                                  <p:stCondLst>
                                    <p:cond delay="0"/>
                                  </p:stCondLst>
                                  <p:childTnLst>
                                    <p:set>
                                      <p:cBhvr>
                                        <p:cTn id="13" dur="1" fill="hold">
                                          <p:stCondLst>
                                            <p:cond delay="0"/>
                                          </p:stCondLst>
                                        </p:cTn>
                                        <p:tgtEl>
                                          <p:spTgt spid="25">
                                            <p:graphicEl>
                                              <a:chart seriesIdx="-3" categoryIdx="-3" bldStep="gridLegend"/>
                                            </p:graphicEl>
                                          </p:spTgt>
                                        </p:tgtEl>
                                        <p:attrNameLst>
                                          <p:attrName>style.visibility</p:attrName>
                                        </p:attrNameLst>
                                      </p:cBhvr>
                                      <p:to>
                                        <p:strVal val="visible"/>
                                      </p:to>
                                    </p:set>
                                    <p:animEffect transition="in" filter="wipe(down)">
                                      <p:cBhvr>
                                        <p:cTn id="14" dur="500"/>
                                        <p:tgtEl>
                                          <p:spTgt spid="25">
                                            <p:graphicEl>
                                              <a:chart seriesIdx="-3" categoryIdx="-3" bldStep="gridLegend"/>
                                            </p:graphicEl>
                                          </p:spTgt>
                                        </p:tgtEl>
                                      </p:cBhvr>
                                    </p:animEffect>
                                  </p:childTnLst>
                                </p:cTn>
                              </p:par>
                            </p:childTnLst>
                          </p:cTn>
                        </p:par>
                        <p:par>
                          <p:cTn id="15" fill="hold">
                            <p:stCondLst>
                              <p:cond delay="1756"/>
                            </p:stCondLst>
                            <p:childTnLst>
                              <p:par>
                                <p:cTn id="16" presetID="22" presetClass="entr" presetSubtype="4" fill="hold" grpId="0" nodeType="afterEffect">
                                  <p:stCondLst>
                                    <p:cond delay="0"/>
                                  </p:stCondLst>
                                  <p:childTnLst>
                                    <p:set>
                                      <p:cBhvr>
                                        <p:cTn id="17" dur="1" fill="hold">
                                          <p:stCondLst>
                                            <p:cond delay="0"/>
                                          </p:stCondLst>
                                        </p:cTn>
                                        <p:tgtEl>
                                          <p:spTgt spid="25">
                                            <p:graphicEl>
                                              <a:chart seriesIdx="0" categoryIdx="-4" bldStep="series"/>
                                            </p:graphicEl>
                                          </p:spTgt>
                                        </p:tgtEl>
                                        <p:attrNameLst>
                                          <p:attrName>style.visibility</p:attrName>
                                        </p:attrNameLst>
                                      </p:cBhvr>
                                      <p:to>
                                        <p:strVal val="visible"/>
                                      </p:to>
                                    </p:set>
                                    <p:animEffect transition="in" filter="wipe(down)">
                                      <p:cBhvr>
                                        <p:cTn id="18" dur="500"/>
                                        <p:tgtEl>
                                          <p:spTgt spid="25">
                                            <p:graphicEl>
                                              <a:chart seriesIdx="0" categoryIdx="-4" bldStep="series"/>
                                            </p:graphicEl>
                                          </p:spTgt>
                                        </p:tgtEl>
                                      </p:cBhvr>
                                    </p:animEffect>
                                  </p:childTnLst>
                                </p:cTn>
                              </p:par>
                            </p:childTnLst>
                          </p:cTn>
                        </p:par>
                        <p:par>
                          <p:cTn id="19" fill="hold">
                            <p:stCondLst>
                              <p:cond delay="2256"/>
                            </p:stCondLst>
                            <p:childTnLst>
                              <p:par>
                                <p:cTn id="20" presetID="22" presetClass="entr" presetSubtype="4" fill="hold" grpId="0" nodeType="afterEffect">
                                  <p:stCondLst>
                                    <p:cond delay="0"/>
                                  </p:stCondLst>
                                  <p:childTnLst>
                                    <p:set>
                                      <p:cBhvr>
                                        <p:cTn id="21" dur="1" fill="hold">
                                          <p:stCondLst>
                                            <p:cond delay="0"/>
                                          </p:stCondLst>
                                        </p:cTn>
                                        <p:tgtEl>
                                          <p:spTgt spid="25">
                                            <p:graphicEl>
                                              <a:chart seriesIdx="1" categoryIdx="-4" bldStep="series"/>
                                            </p:graphicEl>
                                          </p:spTgt>
                                        </p:tgtEl>
                                        <p:attrNameLst>
                                          <p:attrName>style.visibility</p:attrName>
                                        </p:attrNameLst>
                                      </p:cBhvr>
                                      <p:to>
                                        <p:strVal val="visible"/>
                                      </p:to>
                                    </p:set>
                                    <p:animEffect transition="in" filter="wipe(down)">
                                      <p:cBhvr>
                                        <p:cTn id="22" dur="500"/>
                                        <p:tgtEl>
                                          <p:spTgt spid="25">
                                            <p:graphicEl>
                                              <a:chart seriesIdx="1" categoryIdx="-4" bldStep="series"/>
                                            </p:graphicEl>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4">
                                            <p:graphicEl>
                                              <a:chart seriesIdx="-3" categoryIdx="-3" bldStep="gridLegend"/>
                                            </p:graphicEl>
                                          </p:spTgt>
                                        </p:tgtEl>
                                        <p:attrNameLst>
                                          <p:attrName>style.visibility</p:attrName>
                                        </p:attrNameLst>
                                      </p:cBhvr>
                                      <p:to>
                                        <p:strVal val="visible"/>
                                      </p:to>
                                    </p:set>
                                    <p:animEffect transition="in" filter="wipe(down)">
                                      <p:cBhvr>
                                        <p:cTn id="25" dur="500"/>
                                        <p:tgtEl>
                                          <p:spTgt spid="24">
                                            <p:graphicEl>
                                              <a:chart seriesIdx="-3" categoryIdx="-3" bldStep="gridLegend"/>
                                            </p:graphicEl>
                                          </p:spTgt>
                                        </p:tgtEl>
                                      </p:cBhvr>
                                    </p:animEffect>
                                  </p:childTnLst>
                                </p:cTn>
                              </p:par>
                            </p:childTnLst>
                          </p:cTn>
                        </p:par>
                        <p:par>
                          <p:cTn id="26" fill="hold">
                            <p:stCondLst>
                              <p:cond delay="2756"/>
                            </p:stCondLst>
                            <p:childTnLst>
                              <p:par>
                                <p:cTn id="27" presetID="22" presetClass="entr" presetSubtype="4" fill="hold" grpId="0" nodeType="afterEffect">
                                  <p:stCondLst>
                                    <p:cond delay="0"/>
                                  </p:stCondLst>
                                  <p:childTnLst>
                                    <p:set>
                                      <p:cBhvr>
                                        <p:cTn id="28" dur="1" fill="hold">
                                          <p:stCondLst>
                                            <p:cond delay="0"/>
                                          </p:stCondLst>
                                        </p:cTn>
                                        <p:tgtEl>
                                          <p:spTgt spid="24">
                                            <p:graphicEl>
                                              <a:chart seriesIdx="0" categoryIdx="-4" bldStep="series"/>
                                            </p:graphicEl>
                                          </p:spTgt>
                                        </p:tgtEl>
                                        <p:attrNameLst>
                                          <p:attrName>style.visibility</p:attrName>
                                        </p:attrNameLst>
                                      </p:cBhvr>
                                      <p:to>
                                        <p:strVal val="visible"/>
                                      </p:to>
                                    </p:set>
                                    <p:animEffect transition="in" filter="wipe(down)">
                                      <p:cBhvr>
                                        <p:cTn id="29" dur="500"/>
                                        <p:tgtEl>
                                          <p:spTgt spid="24">
                                            <p:graphicEl>
                                              <a:chart seriesIdx="0" categoryIdx="-4" bldStep="series"/>
                                            </p:graphicEl>
                                          </p:spTgt>
                                        </p:tgtEl>
                                      </p:cBhvr>
                                    </p:animEffect>
                                  </p:childTnLst>
                                </p:cTn>
                              </p:par>
                            </p:childTnLst>
                          </p:cTn>
                        </p:par>
                        <p:par>
                          <p:cTn id="30" fill="hold">
                            <p:stCondLst>
                              <p:cond delay="3256"/>
                            </p:stCondLst>
                            <p:childTnLst>
                              <p:par>
                                <p:cTn id="31" presetID="22" presetClass="entr" presetSubtype="4" fill="hold" grpId="0" nodeType="afterEffect">
                                  <p:stCondLst>
                                    <p:cond delay="0"/>
                                  </p:stCondLst>
                                  <p:childTnLst>
                                    <p:set>
                                      <p:cBhvr>
                                        <p:cTn id="32" dur="1" fill="hold">
                                          <p:stCondLst>
                                            <p:cond delay="0"/>
                                          </p:stCondLst>
                                        </p:cTn>
                                        <p:tgtEl>
                                          <p:spTgt spid="24">
                                            <p:graphicEl>
                                              <a:chart seriesIdx="1" categoryIdx="-4" bldStep="series"/>
                                            </p:graphicEl>
                                          </p:spTgt>
                                        </p:tgtEl>
                                        <p:attrNameLst>
                                          <p:attrName>style.visibility</p:attrName>
                                        </p:attrNameLst>
                                      </p:cBhvr>
                                      <p:to>
                                        <p:strVal val="visible"/>
                                      </p:to>
                                    </p:set>
                                    <p:animEffect transition="in" filter="wipe(down)">
                                      <p:cBhvr>
                                        <p:cTn id="33" dur="500"/>
                                        <p:tgtEl>
                                          <p:spTgt spid="24">
                                            <p:graphicEl>
                                              <a:chart seriesIdx="1"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 grpId="0"/>
      <p:bldGraphic spid="24" grpId="0">
        <p:bldSub>
          <a:bldChart bld="series"/>
        </p:bldSub>
      </p:bldGraphic>
      <p:bldGraphic spid="25" grpId="0">
        <p:bldSub>
          <a:bldChart bld="series"/>
        </p:bldSub>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hape 749">
            <a:extLst>
              <a:ext uri="{FF2B5EF4-FFF2-40B4-BE49-F238E27FC236}">
                <a16:creationId xmlns:a16="http://schemas.microsoft.com/office/drawing/2014/main" xmlns="" id="{BF3A80E5-1347-48BD-BAC6-A6240FFC678D}"/>
              </a:ext>
            </a:extLst>
          </p:cNvPr>
          <p:cNvSpPr/>
          <p:nvPr/>
        </p:nvSpPr>
        <p:spPr>
          <a:xfrm>
            <a:off x="12497319" y="2032351"/>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endParaRPr sz="3200" b="1" kern="0" dirty="0">
              <a:latin typeface="+mn-lt"/>
              <a:ea typeface="+mn-ea"/>
              <a:cs typeface="+mn-ea"/>
              <a:sym typeface="+mn-lt"/>
            </a:endParaRPr>
          </a:p>
        </p:txBody>
      </p:sp>
      <p:sp>
        <p:nvSpPr>
          <p:cNvPr id="3" name="矩形 2">
            <a:extLst>
              <a:ext uri="{FF2B5EF4-FFF2-40B4-BE49-F238E27FC236}">
                <a16:creationId xmlns:a16="http://schemas.microsoft.com/office/drawing/2014/main" xmlns="" id="{6F7039EB-3253-44D1-AA37-F569EA4730A5}"/>
              </a:ext>
            </a:extLst>
          </p:cNvPr>
          <p:cNvSpPr/>
          <p:nvPr/>
        </p:nvSpPr>
        <p:spPr>
          <a:xfrm>
            <a:off x="1308100" y="497126"/>
            <a:ext cx="9575800" cy="861774"/>
          </a:xfrm>
          <a:prstGeom prst="rect">
            <a:avLst/>
          </a:prstGeom>
        </p:spPr>
        <p:txBody>
          <a:bodyPr wrap="square">
            <a:spAutoFit/>
          </a:bodyPr>
          <a:lstStyle/>
          <a:p>
            <a:pPr lvl="0" algn="ctr" defTabSz="412750" hangingPunct="0"/>
            <a:r>
              <a:rPr lang="zh-CN" altLang="en-US" kern="0" dirty="0">
                <a:solidFill>
                  <a:schemeClr val="bg2">
                    <a:lumMod val="10000"/>
                  </a:schemeClr>
                </a:solidFill>
                <a:cs typeface="+mn-ea"/>
                <a:sym typeface="+mn-lt"/>
              </a:rPr>
              <a:t>一对转换单元</a:t>
            </a:r>
            <a:endParaRPr lang="en-US" altLang="zh-CN" kern="0" dirty="0">
              <a:solidFill>
                <a:schemeClr val="bg2">
                  <a:lumMod val="10000"/>
                </a:schemeClr>
              </a:solidFill>
              <a:cs typeface="+mn-ea"/>
              <a:sym typeface="+mn-lt"/>
            </a:endParaRPr>
          </a:p>
          <a:p>
            <a:pPr lvl="0" algn="ctr" defTabSz="412750" hangingPunct="0"/>
            <a:r>
              <a:rPr lang="zh-CN" altLang="en-US" sz="3200" b="1" kern="0" dirty="0">
                <a:solidFill>
                  <a:schemeClr val="bg2">
                    <a:lumMod val="10000"/>
                  </a:schemeClr>
                </a:solidFill>
                <a:cs typeface="+mn-ea"/>
                <a:sym typeface="+mn-lt"/>
              </a:rPr>
              <a:t>接受媒体播放器所发出的电讯号</a:t>
            </a:r>
          </a:p>
        </p:txBody>
      </p:sp>
      <p:sp>
        <p:nvSpPr>
          <p:cNvPr id="29" name="Shape 439">
            <a:extLst>
              <a:ext uri="{FF2B5EF4-FFF2-40B4-BE49-F238E27FC236}">
                <a16:creationId xmlns:a16="http://schemas.microsoft.com/office/drawing/2014/main" xmlns="" id="{D3687C6B-ADA6-402E-A4B6-1480E36BF164}"/>
              </a:ext>
            </a:extLst>
          </p:cNvPr>
          <p:cNvSpPr/>
          <p:nvPr/>
        </p:nvSpPr>
        <p:spPr>
          <a:xfrm rot="2700000">
            <a:off x="1336565" y="3022942"/>
            <a:ext cx="1502485" cy="1502485"/>
          </a:xfrm>
          <a:prstGeom prst="roundRect">
            <a:avLst>
              <a:gd name="adj" fmla="val 50000"/>
            </a:avLst>
          </a:prstGeom>
          <a:solidFill>
            <a:schemeClr val="tx1">
              <a:lumMod val="75000"/>
            </a:schemeClr>
          </a:solidFill>
          <a:ln w="12700">
            <a:miter lim="400000"/>
          </a:ln>
        </p:spPr>
        <p:txBody>
          <a:bodyPr lIns="50800" tIns="50800" rIns="50800" bIns="50800" anchor="ctr"/>
          <a:lstStyle/>
          <a:p>
            <a:pPr algn="ctr" defTabSz="825500" hangingPunct="0">
              <a:defRPr sz="3200">
                <a:solidFill>
                  <a:srgbClr val="FFFFFF"/>
                </a:solidFill>
                <a:latin typeface="+mj-lt"/>
                <a:ea typeface="+mj-ea"/>
                <a:cs typeface="+mj-cs"/>
                <a:sym typeface="Open Sans"/>
              </a:defRPr>
            </a:pPr>
            <a:endParaRPr kern="0">
              <a:solidFill>
                <a:srgbClr val="FFFFFF"/>
              </a:solidFill>
              <a:cs typeface="+mn-ea"/>
              <a:sym typeface="+mn-lt"/>
            </a:endParaRPr>
          </a:p>
        </p:txBody>
      </p:sp>
      <p:sp>
        <p:nvSpPr>
          <p:cNvPr id="32" name="Shape 442">
            <a:extLst>
              <a:ext uri="{FF2B5EF4-FFF2-40B4-BE49-F238E27FC236}">
                <a16:creationId xmlns:a16="http://schemas.microsoft.com/office/drawing/2014/main" xmlns="" id="{8D8A5D4B-8E84-4679-AB22-77144AA89285}"/>
              </a:ext>
            </a:extLst>
          </p:cNvPr>
          <p:cNvSpPr/>
          <p:nvPr/>
        </p:nvSpPr>
        <p:spPr>
          <a:xfrm>
            <a:off x="1228598" y="2164281"/>
            <a:ext cx="1718419" cy="64427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grpSp>
        <p:nvGrpSpPr>
          <p:cNvPr id="2" name="组合 1">
            <a:extLst>
              <a:ext uri="{FF2B5EF4-FFF2-40B4-BE49-F238E27FC236}">
                <a16:creationId xmlns:a16="http://schemas.microsoft.com/office/drawing/2014/main" xmlns="" id="{A4001ACF-F082-456A-91FD-8C42CCEE3E38}"/>
              </a:ext>
            </a:extLst>
          </p:cNvPr>
          <p:cNvGrpSpPr/>
          <p:nvPr/>
        </p:nvGrpSpPr>
        <p:grpSpPr>
          <a:xfrm>
            <a:off x="1427790" y="3114167"/>
            <a:ext cx="1320034" cy="1320034"/>
            <a:chOff x="1427790" y="3114167"/>
            <a:chExt cx="1320034" cy="1320034"/>
          </a:xfrm>
        </p:grpSpPr>
        <p:sp>
          <p:nvSpPr>
            <p:cNvPr id="30" name="Shape 440">
              <a:extLst>
                <a:ext uri="{FF2B5EF4-FFF2-40B4-BE49-F238E27FC236}">
                  <a16:creationId xmlns:a16="http://schemas.microsoft.com/office/drawing/2014/main" xmlns="" id="{D0E4EDC6-6B95-474D-8F92-A90B8A997B7D}"/>
                </a:ext>
              </a:extLst>
            </p:cNvPr>
            <p:cNvSpPr/>
            <p:nvPr/>
          </p:nvSpPr>
          <p:spPr>
            <a:xfrm rot="2700000">
              <a:off x="1427790" y="3114167"/>
              <a:ext cx="1320034" cy="1320034"/>
            </a:xfrm>
            <a:prstGeom prst="ellipse">
              <a:avLst/>
            </a:prstGeom>
            <a:solidFill>
              <a:srgbClr val="FFFFFF"/>
            </a:solidFill>
            <a:ln w="12700">
              <a:miter lim="400000"/>
            </a:ln>
          </p:spPr>
          <p:txBody>
            <a:bodyPr lIns="50800" tIns="50800" rIns="50800" bIns="50800" anchor="ctr"/>
            <a:lstStyle/>
            <a:p>
              <a:pPr algn="ctr" defTabSz="825500" hangingPunct="0">
                <a:defRPr sz="3200">
                  <a:solidFill>
                    <a:srgbClr val="FFFFFF"/>
                  </a:solidFill>
                  <a:latin typeface="+mj-lt"/>
                  <a:ea typeface="+mj-ea"/>
                  <a:cs typeface="+mj-cs"/>
                  <a:sym typeface="Open Sans"/>
                </a:defRPr>
              </a:pPr>
              <a:endParaRPr kern="0">
                <a:solidFill>
                  <a:srgbClr val="FFFFFF"/>
                </a:solidFill>
                <a:cs typeface="+mn-ea"/>
                <a:sym typeface="+mn-lt"/>
              </a:endParaRPr>
            </a:p>
          </p:txBody>
        </p:sp>
        <p:sp>
          <p:nvSpPr>
            <p:cNvPr id="33" name="Shape 443">
              <a:extLst>
                <a:ext uri="{FF2B5EF4-FFF2-40B4-BE49-F238E27FC236}">
                  <a16:creationId xmlns:a16="http://schemas.microsoft.com/office/drawing/2014/main" xmlns="" id="{82585CFF-1BE5-4765-8366-18C5D84939FE}"/>
                </a:ext>
              </a:extLst>
            </p:cNvPr>
            <p:cNvSpPr/>
            <p:nvPr/>
          </p:nvSpPr>
          <p:spPr>
            <a:xfrm>
              <a:off x="1927469" y="3629190"/>
              <a:ext cx="320676" cy="289988"/>
            </a:xfrm>
            <a:custGeom>
              <a:avLst/>
              <a:gdLst/>
              <a:ahLst/>
              <a:cxnLst>
                <a:cxn ang="0">
                  <a:pos x="wd2" y="hd2"/>
                </a:cxn>
                <a:cxn ang="5400000">
                  <a:pos x="wd2" y="hd2"/>
                </a:cxn>
                <a:cxn ang="10800000">
                  <a:pos x="wd2" y="hd2"/>
                </a:cxn>
                <a:cxn ang="16200000">
                  <a:pos x="wd2" y="hd2"/>
                </a:cxn>
              </a:cxnLst>
              <a:rect l="0" t="0" r="r" b="b"/>
              <a:pathLst>
                <a:path w="21600" h="21600" extrusionOk="0">
                  <a:moveTo>
                    <a:pt x="6395" y="0"/>
                  </a:moveTo>
                  <a:cubicBezTo>
                    <a:pt x="2899" y="0"/>
                    <a:pt x="0" y="3220"/>
                    <a:pt x="0" y="7103"/>
                  </a:cubicBezTo>
                  <a:cubicBezTo>
                    <a:pt x="0" y="8836"/>
                    <a:pt x="534" y="10503"/>
                    <a:pt x="1471" y="11751"/>
                  </a:cubicBezTo>
                  <a:lnTo>
                    <a:pt x="10987" y="21600"/>
                  </a:lnTo>
                  <a:lnTo>
                    <a:pt x="11958" y="20449"/>
                  </a:lnTo>
                  <a:lnTo>
                    <a:pt x="2497" y="10785"/>
                  </a:lnTo>
                  <a:cubicBezTo>
                    <a:pt x="1748" y="9814"/>
                    <a:pt x="1346" y="8458"/>
                    <a:pt x="1346" y="7210"/>
                  </a:cubicBezTo>
                  <a:cubicBezTo>
                    <a:pt x="1346" y="4124"/>
                    <a:pt x="3649" y="1565"/>
                    <a:pt x="6395" y="1565"/>
                  </a:cubicBezTo>
                  <a:cubicBezTo>
                    <a:pt x="7894" y="1565"/>
                    <a:pt x="9298" y="2261"/>
                    <a:pt x="10266" y="3544"/>
                  </a:cubicBezTo>
                  <a:lnTo>
                    <a:pt x="10807" y="4188"/>
                  </a:lnTo>
                  <a:lnTo>
                    <a:pt x="11334" y="3544"/>
                  </a:lnTo>
                  <a:cubicBezTo>
                    <a:pt x="12271" y="2330"/>
                    <a:pt x="13710" y="1565"/>
                    <a:pt x="15177" y="1565"/>
                  </a:cubicBezTo>
                  <a:cubicBezTo>
                    <a:pt x="17955" y="1565"/>
                    <a:pt x="20254" y="4125"/>
                    <a:pt x="20254" y="7210"/>
                  </a:cubicBezTo>
                  <a:cubicBezTo>
                    <a:pt x="20254" y="8458"/>
                    <a:pt x="19852" y="9814"/>
                    <a:pt x="19103" y="10785"/>
                  </a:cubicBezTo>
                  <a:lnTo>
                    <a:pt x="11736" y="18210"/>
                  </a:lnTo>
                  <a:lnTo>
                    <a:pt x="12610" y="19345"/>
                  </a:lnTo>
                  <a:lnTo>
                    <a:pt x="20046" y="11859"/>
                  </a:lnTo>
                  <a:lnTo>
                    <a:pt x="20102" y="11751"/>
                  </a:lnTo>
                  <a:cubicBezTo>
                    <a:pt x="21069" y="10434"/>
                    <a:pt x="21600" y="8767"/>
                    <a:pt x="21600" y="7103"/>
                  </a:cubicBezTo>
                  <a:cubicBezTo>
                    <a:pt x="21600" y="3220"/>
                    <a:pt x="18704" y="0"/>
                    <a:pt x="15177" y="0"/>
                  </a:cubicBezTo>
                  <a:cubicBezTo>
                    <a:pt x="13585" y="0"/>
                    <a:pt x="11962" y="769"/>
                    <a:pt x="10807" y="1948"/>
                  </a:cubicBezTo>
                  <a:cubicBezTo>
                    <a:pt x="9652" y="665"/>
                    <a:pt x="8018" y="0"/>
                    <a:pt x="6395" y="0"/>
                  </a:cubicBezTo>
                  <a:close/>
                  <a:moveTo>
                    <a:pt x="6340" y="3053"/>
                  </a:moveTo>
                  <a:cubicBezTo>
                    <a:pt x="4306" y="3053"/>
                    <a:pt x="2622" y="4919"/>
                    <a:pt x="2622" y="7164"/>
                  </a:cubicBezTo>
                  <a:cubicBezTo>
                    <a:pt x="2622" y="8062"/>
                    <a:pt x="2902" y="8951"/>
                    <a:pt x="3371" y="9711"/>
                  </a:cubicBezTo>
                  <a:lnTo>
                    <a:pt x="10224" y="16722"/>
                  </a:lnTo>
                  <a:lnTo>
                    <a:pt x="11154" y="15617"/>
                  </a:lnTo>
                  <a:lnTo>
                    <a:pt x="4467" y="8744"/>
                  </a:lnTo>
                  <a:cubicBezTo>
                    <a:pt x="4123" y="8295"/>
                    <a:pt x="3995" y="7717"/>
                    <a:pt x="3995" y="7164"/>
                  </a:cubicBezTo>
                  <a:cubicBezTo>
                    <a:pt x="3995" y="5748"/>
                    <a:pt x="5057" y="4572"/>
                    <a:pt x="6340" y="4572"/>
                  </a:cubicBezTo>
                  <a:lnTo>
                    <a:pt x="6340" y="3053"/>
                  </a:lnTo>
                  <a:close/>
                  <a:moveTo>
                    <a:pt x="15510" y="3314"/>
                  </a:moveTo>
                  <a:cubicBezTo>
                    <a:pt x="15025" y="3249"/>
                    <a:pt x="14536" y="3283"/>
                    <a:pt x="14067" y="3421"/>
                  </a:cubicBezTo>
                  <a:cubicBezTo>
                    <a:pt x="13129" y="3732"/>
                    <a:pt x="12320" y="4387"/>
                    <a:pt x="11820" y="5354"/>
                  </a:cubicBezTo>
                  <a:lnTo>
                    <a:pt x="13040" y="6121"/>
                  </a:lnTo>
                  <a:cubicBezTo>
                    <a:pt x="13385" y="5534"/>
                    <a:pt x="13851" y="5082"/>
                    <a:pt x="14414" y="4909"/>
                  </a:cubicBezTo>
                  <a:cubicBezTo>
                    <a:pt x="15008" y="4702"/>
                    <a:pt x="15699" y="4844"/>
                    <a:pt x="16231" y="5155"/>
                  </a:cubicBezTo>
                  <a:lnTo>
                    <a:pt x="16911" y="3805"/>
                  </a:lnTo>
                  <a:cubicBezTo>
                    <a:pt x="16473" y="3546"/>
                    <a:pt x="15995" y="3378"/>
                    <a:pt x="15510" y="3314"/>
                  </a:cubicBezTo>
                  <a:close/>
                </a:path>
              </a:pathLst>
            </a:custGeom>
            <a:solidFill>
              <a:srgbClr val="555556"/>
            </a:solidFill>
            <a:ln w="12700">
              <a:miter lim="400000"/>
            </a:ln>
          </p:spPr>
          <p:txBody>
            <a:bodyPr lIns="45719" rIns="45719" anchor="ctr"/>
            <a:lstStyle/>
            <a:p>
              <a:pPr defTabSz="457200" hangingPunct="0">
                <a:lnSpc>
                  <a:spcPct val="93000"/>
                </a:lnSpc>
                <a:defRPr sz="1800">
                  <a:latin typeface="+mj-lt"/>
                  <a:ea typeface="+mj-ea"/>
                  <a:cs typeface="+mj-cs"/>
                  <a:sym typeface="Open Sans"/>
                </a:defRPr>
              </a:pPr>
              <a:endParaRPr sz="1100" kern="0">
                <a:solidFill>
                  <a:srgbClr val="000000"/>
                </a:solidFill>
                <a:cs typeface="+mn-ea"/>
                <a:sym typeface="+mn-lt"/>
              </a:endParaRPr>
            </a:p>
          </p:txBody>
        </p:sp>
      </p:grpSp>
      <p:sp>
        <p:nvSpPr>
          <p:cNvPr id="46" name="矩形 45">
            <a:extLst>
              <a:ext uri="{FF2B5EF4-FFF2-40B4-BE49-F238E27FC236}">
                <a16:creationId xmlns:a16="http://schemas.microsoft.com/office/drawing/2014/main" xmlns="" id="{A4BAA052-F643-4DA2-AFC0-FB4F805D0C1B}"/>
              </a:ext>
            </a:extLst>
          </p:cNvPr>
          <p:cNvSpPr/>
          <p:nvPr/>
        </p:nvSpPr>
        <p:spPr>
          <a:xfrm>
            <a:off x="503500" y="4886452"/>
            <a:ext cx="3168614" cy="757130"/>
          </a:xfrm>
          <a:prstGeom prst="rect">
            <a:avLst/>
          </a:prstGeom>
        </p:spPr>
        <p:txBody>
          <a:bodyPr wrap="square">
            <a:spAutoFit/>
          </a:bodyPr>
          <a:lstStyle/>
          <a:p>
            <a:pPr algn="ct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p>
        </p:txBody>
      </p:sp>
      <p:sp>
        <p:nvSpPr>
          <p:cNvPr id="34" name="Shape 444">
            <a:extLst>
              <a:ext uri="{FF2B5EF4-FFF2-40B4-BE49-F238E27FC236}">
                <a16:creationId xmlns:a16="http://schemas.microsoft.com/office/drawing/2014/main" xmlns="" id="{89342C9E-C7B1-48E9-8AA2-BB59C85A9DDC}"/>
              </a:ext>
            </a:extLst>
          </p:cNvPr>
          <p:cNvSpPr/>
          <p:nvPr/>
        </p:nvSpPr>
        <p:spPr>
          <a:xfrm rot="2700000">
            <a:off x="5344758" y="3022942"/>
            <a:ext cx="1502485" cy="1502485"/>
          </a:xfrm>
          <a:prstGeom prst="roundRect">
            <a:avLst>
              <a:gd name="adj" fmla="val 50000"/>
            </a:avLst>
          </a:prstGeom>
          <a:solidFill>
            <a:schemeClr val="tx1">
              <a:lumMod val="75000"/>
            </a:schemeClr>
          </a:solidFill>
          <a:ln w="12700">
            <a:miter lim="400000"/>
          </a:ln>
        </p:spPr>
        <p:txBody>
          <a:bodyPr lIns="50800" tIns="50800" rIns="50800" bIns="50800" anchor="ctr"/>
          <a:lstStyle/>
          <a:p>
            <a:pPr marL="0" marR="0" lvl="0" indent="0" algn="ctr" defTabSz="825500" eaLnBrk="1" fontAlgn="auto" latinLnBrk="0" hangingPunct="0">
              <a:lnSpc>
                <a:spcPct val="100000"/>
              </a:lnSpc>
              <a:spcBef>
                <a:spcPts val="0"/>
              </a:spcBef>
              <a:spcAft>
                <a:spcPts val="0"/>
              </a:spcAft>
              <a:buClrTx/>
              <a:buSzTx/>
              <a:buFontTx/>
              <a:buNone/>
              <a:tabLst/>
              <a:defRPr sz="3200">
                <a:solidFill>
                  <a:srgbClr val="FFFFFF"/>
                </a:solidFill>
                <a:latin typeface="+mj-lt"/>
                <a:ea typeface="+mj-ea"/>
                <a:cs typeface="+mj-cs"/>
                <a:sym typeface="Open Sans"/>
              </a:defRPr>
            </a:pPr>
            <a:endParaRPr kumimoji="0" b="0" i="0" u="none" strike="noStrike" kern="0" cap="none" spc="0" normalizeH="0" baseline="0" noProof="0">
              <a:ln>
                <a:noFill/>
              </a:ln>
              <a:solidFill>
                <a:srgbClr val="FFFFFF"/>
              </a:solidFill>
              <a:effectLst/>
              <a:uLnTx/>
              <a:uFillTx/>
              <a:cs typeface="+mn-ea"/>
              <a:sym typeface="+mn-lt"/>
            </a:endParaRPr>
          </a:p>
        </p:txBody>
      </p:sp>
      <p:grpSp>
        <p:nvGrpSpPr>
          <p:cNvPr id="4" name="组合 3">
            <a:extLst>
              <a:ext uri="{FF2B5EF4-FFF2-40B4-BE49-F238E27FC236}">
                <a16:creationId xmlns:a16="http://schemas.microsoft.com/office/drawing/2014/main" xmlns="" id="{C3B9970E-2979-47D3-9B74-3AC2D0F2C1E3}"/>
              </a:ext>
            </a:extLst>
          </p:cNvPr>
          <p:cNvGrpSpPr/>
          <p:nvPr/>
        </p:nvGrpSpPr>
        <p:grpSpPr>
          <a:xfrm>
            <a:off x="5435983" y="3114167"/>
            <a:ext cx="1320034" cy="1320034"/>
            <a:chOff x="5435983" y="3114167"/>
            <a:chExt cx="1320034" cy="1320034"/>
          </a:xfrm>
        </p:grpSpPr>
        <p:sp>
          <p:nvSpPr>
            <p:cNvPr id="35" name="Shape 445">
              <a:extLst>
                <a:ext uri="{FF2B5EF4-FFF2-40B4-BE49-F238E27FC236}">
                  <a16:creationId xmlns:a16="http://schemas.microsoft.com/office/drawing/2014/main" xmlns="" id="{02CE53B4-C8B7-4907-8B26-D4A43CB87836}"/>
                </a:ext>
              </a:extLst>
            </p:cNvPr>
            <p:cNvSpPr/>
            <p:nvPr/>
          </p:nvSpPr>
          <p:spPr>
            <a:xfrm rot="2700000">
              <a:off x="5435983" y="3114167"/>
              <a:ext cx="1320034" cy="1320034"/>
            </a:xfrm>
            <a:prstGeom prst="ellipse">
              <a:avLst/>
            </a:prstGeom>
            <a:solidFill>
              <a:srgbClr val="FFFFFF"/>
            </a:solidFill>
            <a:ln w="12700">
              <a:miter lim="400000"/>
            </a:ln>
          </p:spPr>
          <p:txBody>
            <a:bodyPr lIns="50800" tIns="50800" rIns="50800" bIns="50800" anchor="ctr"/>
            <a:lstStyle/>
            <a:p>
              <a:pPr algn="ctr" defTabSz="825500" hangingPunct="0">
                <a:defRPr sz="3200">
                  <a:solidFill>
                    <a:srgbClr val="FFFFFF"/>
                  </a:solidFill>
                  <a:latin typeface="+mj-lt"/>
                  <a:ea typeface="+mj-ea"/>
                  <a:cs typeface="+mj-cs"/>
                  <a:sym typeface="Open Sans"/>
                </a:defRPr>
              </a:pPr>
              <a:endParaRPr kern="0">
                <a:solidFill>
                  <a:srgbClr val="FFFFFF"/>
                </a:solidFill>
                <a:cs typeface="+mn-ea"/>
                <a:sym typeface="+mn-lt"/>
              </a:endParaRPr>
            </a:p>
          </p:txBody>
        </p:sp>
        <p:sp>
          <p:nvSpPr>
            <p:cNvPr id="43" name="Shape 453">
              <a:extLst>
                <a:ext uri="{FF2B5EF4-FFF2-40B4-BE49-F238E27FC236}">
                  <a16:creationId xmlns:a16="http://schemas.microsoft.com/office/drawing/2014/main" xmlns="" id="{A536822C-5992-4F39-9529-5549D9F2D074}"/>
                </a:ext>
              </a:extLst>
            </p:cNvPr>
            <p:cNvSpPr/>
            <p:nvPr/>
          </p:nvSpPr>
          <p:spPr>
            <a:xfrm>
              <a:off x="5935765" y="3613949"/>
              <a:ext cx="320470" cy="320470"/>
            </a:xfrm>
            <a:custGeom>
              <a:avLst/>
              <a:gdLst/>
              <a:ahLst/>
              <a:cxnLst>
                <a:cxn ang="0">
                  <a:pos x="wd2" y="hd2"/>
                </a:cxn>
                <a:cxn ang="5400000">
                  <a:pos x="wd2" y="hd2"/>
                </a:cxn>
                <a:cxn ang="10800000">
                  <a:pos x="wd2" y="hd2"/>
                </a:cxn>
                <a:cxn ang="16200000">
                  <a:pos x="wd2" y="hd2"/>
                </a:cxn>
              </a:cxnLst>
              <a:rect l="0" t="0" r="r" b="b"/>
              <a:pathLst>
                <a:path w="21600" h="21600" extrusionOk="0">
                  <a:moveTo>
                    <a:pt x="14853" y="0"/>
                  </a:moveTo>
                  <a:cubicBezTo>
                    <a:pt x="11132" y="0"/>
                    <a:pt x="8121" y="3042"/>
                    <a:pt x="8121" y="6747"/>
                  </a:cubicBezTo>
                  <a:lnTo>
                    <a:pt x="9467" y="6747"/>
                  </a:lnTo>
                  <a:cubicBezTo>
                    <a:pt x="9467" y="3789"/>
                    <a:pt x="11882" y="1360"/>
                    <a:pt x="14853" y="1360"/>
                  </a:cubicBezTo>
                  <a:cubicBezTo>
                    <a:pt x="17824" y="1360"/>
                    <a:pt x="20267" y="3789"/>
                    <a:pt x="20267" y="6747"/>
                  </a:cubicBezTo>
                  <a:cubicBezTo>
                    <a:pt x="20267" y="9704"/>
                    <a:pt x="17824" y="12133"/>
                    <a:pt x="14853" y="12133"/>
                  </a:cubicBezTo>
                  <a:lnTo>
                    <a:pt x="14853" y="13479"/>
                  </a:lnTo>
                  <a:cubicBezTo>
                    <a:pt x="18575" y="13479"/>
                    <a:pt x="21600" y="10451"/>
                    <a:pt x="21600" y="6747"/>
                  </a:cubicBezTo>
                  <a:cubicBezTo>
                    <a:pt x="21600" y="3042"/>
                    <a:pt x="18575" y="0"/>
                    <a:pt x="14853" y="0"/>
                  </a:cubicBezTo>
                  <a:close/>
                  <a:moveTo>
                    <a:pt x="14812" y="3998"/>
                  </a:moveTo>
                  <a:cubicBezTo>
                    <a:pt x="13360" y="3998"/>
                    <a:pt x="12119" y="5225"/>
                    <a:pt x="12119" y="6677"/>
                  </a:cubicBezTo>
                  <a:cubicBezTo>
                    <a:pt x="12119" y="8160"/>
                    <a:pt x="13329" y="9342"/>
                    <a:pt x="14812" y="9342"/>
                  </a:cubicBezTo>
                  <a:cubicBezTo>
                    <a:pt x="16264" y="9342"/>
                    <a:pt x="17477" y="8160"/>
                    <a:pt x="17477" y="6677"/>
                  </a:cubicBezTo>
                  <a:cubicBezTo>
                    <a:pt x="17477" y="5225"/>
                    <a:pt x="16295" y="3998"/>
                    <a:pt x="14812" y="3998"/>
                  </a:cubicBezTo>
                  <a:close/>
                  <a:moveTo>
                    <a:pt x="14812" y="5344"/>
                  </a:moveTo>
                  <a:cubicBezTo>
                    <a:pt x="15553" y="5344"/>
                    <a:pt x="16144" y="5936"/>
                    <a:pt x="16144" y="6677"/>
                  </a:cubicBezTo>
                  <a:cubicBezTo>
                    <a:pt x="16144" y="7419"/>
                    <a:pt x="15553" y="8010"/>
                    <a:pt x="14812" y="8010"/>
                  </a:cubicBezTo>
                  <a:cubicBezTo>
                    <a:pt x="14070" y="8010"/>
                    <a:pt x="13479" y="7419"/>
                    <a:pt x="13479" y="6677"/>
                  </a:cubicBezTo>
                  <a:cubicBezTo>
                    <a:pt x="13479" y="5936"/>
                    <a:pt x="14070" y="5344"/>
                    <a:pt x="14812" y="5344"/>
                  </a:cubicBezTo>
                  <a:close/>
                  <a:moveTo>
                    <a:pt x="7593" y="8954"/>
                  </a:moveTo>
                  <a:lnTo>
                    <a:pt x="0" y="17269"/>
                  </a:lnTo>
                  <a:lnTo>
                    <a:pt x="0" y="21600"/>
                  </a:lnTo>
                  <a:lnTo>
                    <a:pt x="6066" y="21600"/>
                  </a:lnTo>
                  <a:lnTo>
                    <a:pt x="6066" y="18893"/>
                  </a:lnTo>
                  <a:lnTo>
                    <a:pt x="8412" y="18893"/>
                  </a:lnTo>
                  <a:lnTo>
                    <a:pt x="12646" y="13951"/>
                  </a:lnTo>
                  <a:lnTo>
                    <a:pt x="11550" y="13021"/>
                  </a:lnTo>
                  <a:lnTo>
                    <a:pt x="7760" y="17547"/>
                  </a:lnTo>
                  <a:lnTo>
                    <a:pt x="4706" y="17547"/>
                  </a:lnTo>
                  <a:lnTo>
                    <a:pt x="4706" y="20226"/>
                  </a:lnTo>
                  <a:lnTo>
                    <a:pt x="1333" y="20226"/>
                  </a:lnTo>
                  <a:lnTo>
                    <a:pt x="1333" y="17796"/>
                  </a:lnTo>
                  <a:lnTo>
                    <a:pt x="8565" y="9898"/>
                  </a:lnTo>
                  <a:lnTo>
                    <a:pt x="7593" y="8954"/>
                  </a:lnTo>
                  <a:close/>
                </a:path>
              </a:pathLst>
            </a:custGeom>
            <a:solidFill>
              <a:srgbClr val="555556"/>
            </a:solidFill>
            <a:ln w="12700">
              <a:miter lim="400000"/>
            </a:ln>
          </p:spPr>
          <p:txBody>
            <a:bodyPr lIns="45719" rIns="45719" anchor="ctr"/>
            <a:lstStyle/>
            <a:p>
              <a:pPr defTabSz="457200" hangingPunct="0">
                <a:lnSpc>
                  <a:spcPct val="93000"/>
                </a:lnSpc>
                <a:defRPr sz="1800">
                  <a:latin typeface="+mj-lt"/>
                  <a:ea typeface="+mj-ea"/>
                  <a:cs typeface="+mj-cs"/>
                  <a:sym typeface="Open Sans"/>
                </a:defRPr>
              </a:pPr>
              <a:endParaRPr sz="1100" kern="0">
                <a:solidFill>
                  <a:srgbClr val="000000"/>
                </a:solidFill>
                <a:cs typeface="+mn-ea"/>
                <a:sym typeface="+mn-lt"/>
              </a:endParaRPr>
            </a:p>
          </p:txBody>
        </p:sp>
      </p:grpSp>
      <p:sp>
        <p:nvSpPr>
          <p:cNvPr id="48" name="Shape 442">
            <a:extLst>
              <a:ext uri="{FF2B5EF4-FFF2-40B4-BE49-F238E27FC236}">
                <a16:creationId xmlns:a16="http://schemas.microsoft.com/office/drawing/2014/main" xmlns="" id="{F35799BA-1127-4375-8CBC-5F60179A5E3A}"/>
              </a:ext>
            </a:extLst>
          </p:cNvPr>
          <p:cNvSpPr/>
          <p:nvPr/>
        </p:nvSpPr>
        <p:spPr>
          <a:xfrm>
            <a:off x="5236791" y="2164281"/>
            <a:ext cx="1718419" cy="64427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49" name="矩形 48">
            <a:extLst>
              <a:ext uri="{FF2B5EF4-FFF2-40B4-BE49-F238E27FC236}">
                <a16:creationId xmlns:a16="http://schemas.microsoft.com/office/drawing/2014/main" xmlns="" id="{8D34A952-EC44-4AFD-A6FA-31C08A214692}"/>
              </a:ext>
            </a:extLst>
          </p:cNvPr>
          <p:cNvSpPr/>
          <p:nvPr/>
        </p:nvSpPr>
        <p:spPr>
          <a:xfrm>
            <a:off x="4511693" y="4886452"/>
            <a:ext cx="3168614" cy="757130"/>
          </a:xfrm>
          <a:prstGeom prst="rect">
            <a:avLst/>
          </a:prstGeom>
        </p:spPr>
        <p:txBody>
          <a:bodyPr wrap="square">
            <a:spAutoFit/>
          </a:bodyPr>
          <a:lstStyle/>
          <a:p>
            <a:pPr algn="ct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p>
        </p:txBody>
      </p:sp>
      <p:sp>
        <p:nvSpPr>
          <p:cNvPr id="38" name="Shape 448">
            <a:extLst>
              <a:ext uri="{FF2B5EF4-FFF2-40B4-BE49-F238E27FC236}">
                <a16:creationId xmlns:a16="http://schemas.microsoft.com/office/drawing/2014/main" xmlns="" id="{D88904A8-55B0-4843-95EA-2BCF02C00D35}"/>
              </a:ext>
            </a:extLst>
          </p:cNvPr>
          <p:cNvSpPr/>
          <p:nvPr/>
        </p:nvSpPr>
        <p:spPr>
          <a:xfrm rot="2700000">
            <a:off x="9352951" y="3022942"/>
            <a:ext cx="1502485" cy="1502485"/>
          </a:xfrm>
          <a:prstGeom prst="roundRect">
            <a:avLst>
              <a:gd name="adj" fmla="val 50000"/>
            </a:avLst>
          </a:prstGeom>
          <a:solidFill>
            <a:schemeClr val="tx1">
              <a:lumMod val="75000"/>
            </a:schemeClr>
          </a:solidFill>
          <a:ln w="12700">
            <a:miter lim="400000"/>
          </a:ln>
        </p:spPr>
        <p:txBody>
          <a:bodyPr lIns="50800" tIns="50800" rIns="50800" bIns="50800" anchor="ctr"/>
          <a:lstStyle/>
          <a:p>
            <a:pPr algn="ctr" defTabSz="825500" hangingPunct="0">
              <a:defRPr sz="3200">
                <a:solidFill>
                  <a:srgbClr val="FFFFFF"/>
                </a:solidFill>
                <a:latin typeface="+mj-lt"/>
                <a:ea typeface="+mj-ea"/>
                <a:cs typeface="+mj-cs"/>
                <a:sym typeface="Open Sans"/>
              </a:defRPr>
            </a:pPr>
            <a:endParaRPr kern="0">
              <a:solidFill>
                <a:srgbClr val="FFFFFF"/>
              </a:solidFill>
              <a:cs typeface="+mn-ea"/>
              <a:sym typeface="+mn-lt"/>
            </a:endParaRPr>
          </a:p>
        </p:txBody>
      </p:sp>
      <p:grpSp>
        <p:nvGrpSpPr>
          <p:cNvPr id="5" name="组合 4">
            <a:extLst>
              <a:ext uri="{FF2B5EF4-FFF2-40B4-BE49-F238E27FC236}">
                <a16:creationId xmlns:a16="http://schemas.microsoft.com/office/drawing/2014/main" xmlns="" id="{CE66D95D-E9DC-414C-97A4-35CACAD56825}"/>
              </a:ext>
            </a:extLst>
          </p:cNvPr>
          <p:cNvGrpSpPr/>
          <p:nvPr/>
        </p:nvGrpSpPr>
        <p:grpSpPr>
          <a:xfrm>
            <a:off x="9444176" y="3114167"/>
            <a:ext cx="1320034" cy="1320034"/>
            <a:chOff x="9444176" y="3114167"/>
            <a:chExt cx="1320034" cy="1320034"/>
          </a:xfrm>
        </p:grpSpPr>
        <p:sp>
          <p:nvSpPr>
            <p:cNvPr id="39" name="Shape 449">
              <a:extLst>
                <a:ext uri="{FF2B5EF4-FFF2-40B4-BE49-F238E27FC236}">
                  <a16:creationId xmlns:a16="http://schemas.microsoft.com/office/drawing/2014/main" xmlns="" id="{F02E7AF7-4852-4957-9FF6-7212CEA79691}"/>
                </a:ext>
              </a:extLst>
            </p:cNvPr>
            <p:cNvSpPr/>
            <p:nvPr/>
          </p:nvSpPr>
          <p:spPr>
            <a:xfrm rot="2700000">
              <a:off x="9444176" y="3114167"/>
              <a:ext cx="1320034" cy="1320034"/>
            </a:xfrm>
            <a:prstGeom prst="ellipse">
              <a:avLst/>
            </a:prstGeom>
            <a:solidFill>
              <a:srgbClr val="FFFFFF"/>
            </a:solidFill>
            <a:ln w="12700">
              <a:miter lim="400000"/>
            </a:ln>
          </p:spPr>
          <p:txBody>
            <a:bodyPr lIns="50800" tIns="50800" rIns="50800" bIns="50800" anchor="ctr"/>
            <a:lstStyle/>
            <a:p>
              <a:pPr algn="ctr" defTabSz="825500" hangingPunct="0">
                <a:defRPr sz="3200">
                  <a:solidFill>
                    <a:srgbClr val="FFFFFF"/>
                  </a:solidFill>
                  <a:latin typeface="+mj-lt"/>
                  <a:ea typeface="+mj-ea"/>
                  <a:cs typeface="+mj-cs"/>
                  <a:sym typeface="Open Sans"/>
                </a:defRPr>
              </a:pPr>
              <a:endParaRPr kern="0">
                <a:solidFill>
                  <a:srgbClr val="FFFFFF"/>
                </a:solidFill>
                <a:cs typeface="+mn-ea"/>
                <a:sym typeface="+mn-lt"/>
              </a:endParaRPr>
            </a:p>
          </p:txBody>
        </p:sp>
        <p:sp>
          <p:nvSpPr>
            <p:cNvPr id="42" name="Shape 452">
              <a:extLst>
                <a:ext uri="{FF2B5EF4-FFF2-40B4-BE49-F238E27FC236}">
                  <a16:creationId xmlns:a16="http://schemas.microsoft.com/office/drawing/2014/main" xmlns="" id="{0217392E-0E75-4FC3-9A85-1007B2481522}"/>
                </a:ext>
              </a:extLst>
            </p:cNvPr>
            <p:cNvSpPr/>
            <p:nvPr/>
          </p:nvSpPr>
          <p:spPr>
            <a:xfrm>
              <a:off x="9943855" y="3613949"/>
              <a:ext cx="320676" cy="320470"/>
            </a:xfrm>
            <a:custGeom>
              <a:avLst/>
              <a:gdLst/>
              <a:ahLst/>
              <a:cxnLst>
                <a:cxn ang="0">
                  <a:pos x="wd2" y="hd2"/>
                </a:cxn>
                <a:cxn ang="5400000">
                  <a:pos x="wd2" y="hd2"/>
                </a:cxn>
                <a:cxn ang="10800000">
                  <a:pos x="wd2" y="hd2"/>
                </a:cxn>
                <a:cxn ang="16200000">
                  <a:pos x="wd2" y="hd2"/>
                </a:cxn>
              </a:cxnLst>
              <a:rect l="0" t="0" r="r" b="b"/>
              <a:pathLst>
                <a:path w="21600" h="21600" extrusionOk="0">
                  <a:moveTo>
                    <a:pt x="10738" y="0"/>
                  </a:moveTo>
                  <a:cubicBezTo>
                    <a:pt x="6620" y="0"/>
                    <a:pt x="3302" y="3301"/>
                    <a:pt x="3302" y="7413"/>
                  </a:cubicBezTo>
                  <a:lnTo>
                    <a:pt x="4647" y="7413"/>
                  </a:lnTo>
                  <a:cubicBezTo>
                    <a:pt x="4647" y="4049"/>
                    <a:pt x="7369" y="1333"/>
                    <a:pt x="10738" y="1333"/>
                  </a:cubicBezTo>
                  <a:cubicBezTo>
                    <a:pt x="14106" y="1333"/>
                    <a:pt x="16814" y="4049"/>
                    <a:pt x="16814" y="7413"/>
                  </a:cubicBezTo>
                  <a:lnTo>
                    <a:pt x="18159" y="7413"/>
                  </a:lnTo>
                  <a:cubicBezTo>
                    <a:pt x="18159" y="3301"/>
                    <a:pt x="14855" y="0"/>
                    <a:pt x="10738" y="0"/>
                  </a:cubicBezTo>
                  <a:close/>
                  <a:moveTo>
                    <a:pt x="4009" y="8815"/>
                  </a:moveTo>
                  <a:cubicBezTo>
                    <a:pt x="1729" y="8815"/>
                    <a:pt x="0" y="10593"/>
                    <a:pt x="0" y="12868"/>
                  </a:cubicBezTo>
                  <a:cubicBezTo>
                    <a:pt x="0" y="15175"/>
                    <a:pt x="1729" y="16922"/>
                    <a:pt x="4009" y="16922"/>
                  </a:cubicBezTo>
                  <a:lnTo>
                    <a:pt x="4647" y="16922"/>
                  </a:lnTo>
                  <a:lnTo>
                    <a:pt x="4647" y="8815"/>
                  </a:lnTo>
                  <a:lnTo>
                    <a:pt x="4009" y="8815"/>
                  </a:lnTo>
                  <a:close/>
                  <a:moveTo>
                    <a:pt x="16953" y="8815"/>
                  </a:moveTo>
                  <a:lnTo>
                    <a:pt x="16953" y="16922"/>
                  </a:lnTo>
                  <a:lnTo>
                    <a:pt x="17591" y="16922"/>
                  </a:lnTo>
                  <a:cubicBezTo>
                    <a:pt x="19871" y="16922"/>
                    <a:pt x="21600" y="15175"/>
                    <a:pt x="21600" y="12868"/>
                  </a:cubicBezTo>
                  <a:cubicBezTo>
                    <a:pt x="21600" y="10593"/>
                    <a:pt x="19871" y="8815"/>
                    <a:pt x="17591" y="8815"/>
                  </a:cubicBezTo>
                  <a:lnTo>
                    <a:pt x="16953" y="8815"/>
                  </a:lnTo>
                  <a:close/>
                  <a:moveTo>
                    <a:pt x="3329" y="10245"/>
                  </a:moveTo>
                  <a:lnTo>
                    <a:pt x="3329" y="15492"/>
                  </a:lnTo>
                  <a:cubicBezTo>
                    <a:pt x="2127" y="15243"/>
                    <a:pt x="1332" y="14208"/>
                    <a:pt x="1332" y="12868"/>
                  </a:cubicBezTo>
                  <a:cubicBezTo>
                    <a:pt x="1332" y="11528"/>
                    <a:pt x="2128" y="10494"/>
                    <a:pt x="3329" y="10245"/>
                  </a:cubicBezTo>
                  <a:close/>
                  <a:moveTo>
                    <a:pt x="18270" y="10245"/>
                  </a:moveTo>
                  <a:cubicBezTo>
                    <a:pt x="19472" y="10494"/>
                    <a:pt x="20268" y="11528"/>
                    <a:pt x="20268" y="12868"/>
                  </a:cubicBezTo>
                  <a:cubicBezTo>
                    <a:pt x="20268" y="14208"/>
                    <a:pt x="19472" y="15243"/>
                    <a:pt x="18270" y="15492"/>
                  </a:cubicBezTo>
                  <a:lnTo>
                    <a:pt x="18270" y="10245"/>
                  </a:lnTo>
                  <a:close/>
                  <a:moveTo>
                    <a:pt x="13817" y="17505"/>
                  </a:moveTo>
                  <a:cubicBezTo>
                    <a:pt x="12711" y="17505"/>
                    <a:pt x="11847" y="18423"/>
                    <a:pt x="11847" y="19559"/>
                  </a:cubicBezTo>
                  <a:cubicBezTo>
                    <a:pt x="11847" y="20727"/>
                    <a:pt x="12711" y="21600"/>
                    <a:pt x="13817" y="21600"/>
                  </a:cubicBezTo>
                  <a:cubicBezTo>
                    <a:pt x="14719" y="21600"/>
                    <a:pt x="15428" y="21039"/>
                    <a:pt x="15690" y="20226"/>
                  </a:cubicBezTo>
                  <a:lnTo>
                    <a:pt x="16953" y="20226"/>
                  </a:lnTo>
                  <a:lnTo>
                    <a:pt x="18298" y="20226"/>
                  </a:lnTo>
                  <a:lnTo>
                    <a:pt x="18298" y="20198"/>
                  </a:lnTo>
                  <a:cubicBezTo>
                    <a:pt x="19397" y="20140"/>
                    <a:pt x="20227" y="19304"/>
                    <a:pt x="20227" y="18185"/>
                  </a:cubicBezTo>
                  <a:lnTo>
                    <a:pt x="18881" y="18185"/>
                  </a:lnTo>
                  <a:cubicBezTo>
                    <a:pt x="18881" y="18655"/>
                    <a:pt x="18532" y="18879"/>
                    <a:pt x="18187" y="18879"/>
                  </a:cubicBezTo>
                  <a:lnTo>
                    <a:pt x="15690" y="18879"/>
                  </a:lnTo>
                  <a:cubicBezTo>
                    <a:pt x="15424" y="18080"/>
                    <a:pt x="14715" y="17505"/>
                    <a:pt x="13817" y="17505"/>
                  </a:cubicBezTo>
                  <a:close/>
                  <a:moveTo>
                    <a:pt x="13817" y="18893"/>
                  </a:moveTo>
                  <a:cubicBezTo>
                    <a:pt x="14217" y="18893"/>
                    <a:pt x="14497" y="19244"/>
                    <a:pt x="14497" y="19559"/>
                  </a:cubicBezTo>
                  <a:cubicBezTo>
                    <a:pt x="14497" y="19970"/>
                    <a:pt x="14217" y="20253"/>
                    <a:pt x="13817" y="20253"/>
                  </a:cubicBezTo>
                  <a:cubicBezTo>
                    <a:pt x="13418" y="20253"/>
                    <a:pt x="13165" y="19970"/>
                    <a:pt x="13165" y="19559"/>
                  </a:cubicBezTo>
                  <a:cubicBezTo>
                    <a:pt x="13165" y="19149"/>
                    <a:pt x="13418" y="18893"/>
                    <a:pt x="13817" y="18893"/>
                  </a:cubicBezTo>
                  <a:close/>
                </a:path>
              </a:pathLst>
            </a:custGeom>
            <a:solidFill>
              <a:srgbClr val="555556"/>
            </a:solidFill>
            <a:ln w="12700">
              <a:miter lim="400000"/>
            </a:ln>
          </p:spPr>
          <p:txBody>
            <a:bodyPr lIns="45719" rIns="45719" anchor="ctr"/>
            <a:lstStyle/>
            <a:p>
              <a:pPr defTabSz="457200" hangingPunct="0">
                <a:lnSpc>
                  <a:spcPct val="93000"/>
                </a:lnSpc>
                <a:defRPr sz="1800">
                  <a:latin typeface="+mj-lt"/>
                  <a:ea typeface="+mj-ea"/>
                  <a:cs typeface="+mj-cs"/>
                  <a:sym typeface="Open Sans"/>
                </a:defRPr>
              </a:pPr>
              <a:endParaRPr sz="1100" kern="0">
                <a:solidFill>
                  <a:srgbClr val="000000"/>
                </a:solidFill>
                <a:cs typeface="+mn-ea"/>
                <a:sym typeface="+mn-lt"/>
              </a:endParaRPr>
            </a:p>
          </p:txBody>
        </p:sp>
      </p:grpSp>
      <p:sp>
        <p:nvSpPr>
          <p:cNvPr id="50" name="Shape 442">
            <a:extLst>
              <a:ext uri="{FF2B5EF4-FFF2-40B4-BE49-F238E27FC236}">
                <a16:creationId xmlns:a16="http://schemas.microsoft.com/office/drawing/2014/main" xmlns="" id="{DA5ACE3B-7E77-4AE6-8B8E-E28392EFB4AD}"/>
              </a:ext>
            </a:extLst>
          </p:cNvPr>
          <p:cNvSpPr/>
          <p:nvPr/>
        </p:nvSpPr>
        <p:spPr>
          <a:xfrm>
            <a:off x="9244984" y="2164281"/>
            <a:ext cx="1718419" cy="64427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51" name="矩形 50">
            <a:extLst>
              <a:ext uri="{FF2B5EF4-FFF2-40B4-BE49-F238E27FC236}">
                <a16:creationId xmlns:a16="http://schemas.microsoft.com/office/drawing/2014/main" xmlns="" id="{08E2EB7F-3F1C-463A-B864-BB7C72120AB8}"/>
              </a:ext>
            </a:extLst>
          </p:cNvPr>
          <p:cNvSpPr/>
          <p:nvPr/>
        </p:nvSpPr>
        <p:spPr>
          <a:xfrm>
            <a:off x="8519886" y="4886452"/>
            <a:ext cx="3168614" cy="757130"/>
          </a:xfrm>
          <a:prstGeom prst="rect">
            <a:avLst/>
          </a:prstGeom>
        </p:spPr>
        <p:txBody>
          <a:bodyPr wrap="square">
            <a:spAutoFit/>
          </a:bodyPr>
          <a:lstStyle/>
          <a:p>
            <a:pPr algn="ct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p>
        </p:txBody>
      </p:sp>
    </p:spTree>
    <p:extLst>
      <p:ext uri="{BB962C8B-B14F-4D97-AF65-F5344CB8AC3E}">
        <p14:creationId xmlns:p14="http://schemas.microsoft.com/office/powerpoint/2010/main" val="89710110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75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fade">
                                      <p:cBhvr>
                                        <p:cTn id="10" dur="750"/>
                                        <p:tgtEl>
                                          <p:spTgt spid="4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750"/>
                                        <p:tgtEl>
                                          <p:spTgt spid="50"/>
                                        </p:tgtEl>
                                      </p:cBhvr>
                                    </p:animEffect>
                                  </p:childTnLst>
                                </p:cTn>
                              </p:par>
                              <p:par>
                                <p:cTn id="14" presetID="23" presetClass="entr" presetSubtype="16" fill="hold" grpId="0" nodeType="withEffect">
                                  <p:stCondLst>
                                    <p:cond delay="0"/>
                                  </p:stCondLst>
                                  <p:iterate type="lt">
                                    <p:tmPct val="3896"/>
                                  </p:iterate>
                                  <p:childTnLst>
                                    <p:set>
                                      <p:cBhvr>
                                        <p:cTn id="15" dur="1" fill="hold">
                                          <p:stCondLst>
                                            <p:cond delay="0"/>
                                          </p:stCondLst>
                                        </p:cTn>
                                        <p:tgtEl>
                                          <p:spTgt spid="29"/>
                                        </p:tgtEl>
                                        <p:attrNameLst>
                                          <p:attrName>style.visibility</p:attrName>
                                        </p:attrNameLst>
                                      </p:cBhvr>
                                      <p:to>
                                        <p:strVal val="visible"/>
                                      </p:to>
                                    </p:set>
                                    <p:anim to="" calcmode="lin" valueType="num">
                                      <p:cBhvr>
                                        <p:cTn id="16" dur="700" fill="hold">
                                          <p:stCondLst>
                                            <p:cond delay="0"/>
                                          </p:stCondLst>
                                        </p:cTn>
                                        <p:tgtEl>
                                          <p:spTgt spid="29"/>
                                        </p:tgtEl>
                                        <p:attrNameLst>
                                          <p:attrName>ppt_w</p:attrName>
                                        </p:attrNameLst>
                                      </p:cBhvr>
                                      <p:tavLst>
                                        <p:tav tm="0" fmla="#ppt_w+(8/9)*(#ppt_w-0)*((1.5-1.5*$)^2-(1.5-1.5*$)^3)">
                                          <p:val>
                                            <p:strVal val="0"/>
                                          </p:val>
                                        </p:tav>
                                        <p:tav tm="100000">
                                          <p:val>
                                            <p:strVal val="1"/>
                                          </p:val>
                                        </p:tav>
                                      </p:tavLst>
                                    </p:anim>
                                    <p:anim to="" calcmode="lin" valueType="num">
                                      <p:cBhvr>
                                        <p:cTn id="17" dur="700" fill="hold">
                                          <p:stCondLst>
                                            <p:cond delay="0"/>
                                          </p:stCondLst>
                                        </p:cTn>
                                        <p:tgtEl>
                                          <p:spTgt spid="29"/>
                                        </p:tgtEl>
                                        <p:attrNameLst>
                                          <p:attrName>ppt_h</p:attrName>
                                        </p:attrNameLst>
                                      </p:cBhvr>
                                      <p:tavLst>
                                        <p:tav tm="0" fmla="#ppt_h+(8/9)*(#ppt_h-0)*((1.5-1.5*$)^2-(1.5-1.5*$)^3)">
                                          <p:val>
                                            <p:strVal val="0"/>
                                          </p:val>
                                        </p:tav>
                                        <p:tav tm="100000">
                                          <p:val>
                                            <p:strVal val="1"/>
                                          </p:val>
                                        </p:tav>
                                      </p:tavLst>
                                    </p:anim>
                                  </p:childTnLst>
                                </p:cTn>
                              </p:par>
                              <p:par>
                                <p:cTn id="18" presetID="23" presetClass="entr" presetSubtype="16" fill="hold" grpId="0" nodeType="withEffect">
                                  <p:stCondLst>
                                    <p:cond delay="0"/>
                                  </p:stCondLst>
                                  <p:iterate type="lt">
                                    <p:tmPct val="3896"/>
                                  </p:iterate>
                                  <p:childTnLst>
                                    <p:set>
                                      <p:cBhvr>
                                        <p:cTn id="19" dur="1" fill="hold">
                                          <p:stCondLst>
                                            <p:cond delay="0"/>
                                          </p:stCondLst>
                                        </p:cTn>
                                        <p:tgtEl>
                                          <p:spTgt spid="34"/>
                                        </p:tgtEl>
                                        <p:attrNameLst>
                                          <p:attrName>style.visibility</p:attrName>
                                        </p:attrNameLst>
                                      </p:cBhvr>
                                      <p:to>
                                        <p:strVal val="visible"/>
                                      </p:to>
                                    </p:set>
                                    <p:anim to="" calcmode="lin" valueType="num">
                                      <p:cBhvr>
                                        <p:cTn id="20" dur="700" fill="hold">
                                          <p:stCondLst>
                                            <p:cond delay="0"/>
                                          </p:stCondLst>
                                        </p:cTn>
                                        <p:tgtEl>
                                          <p:spTgt spid="34"/>
                                        </p:tgtEl>
                                        <p:attrNameLst>
                                          <p:attrName>ppt_w</p:attrName>
                                        </p:attrNameLst>
                                      </p:cBhvr>
                                      <p:tavLst>
                                        <p:tav tm="0" fmla="#ppt_w+(8/9)*(#ppt_w-0)*((1.5-1.5*$)^2-(1.5-1.5*$)^3)">
                                          <p:val>
                                            <p:strVal val="0"/>
                                          </p:val>
                                        </p:tav>
                                        <p:tav tm="100000">
                                          <p:val>
                                            <p:strVal val="1"/>
                                          </p:val>
                                        </p:tav>
                                      </p:tavLst>
                                    </p:anim>
                                    <p:anim to="" calcmode="lin" valueType="num">
                                      <p:cBhvr>
                                        <p:cTn id="21" dur="700" fill="hold">
                                          <p:stCondLst>
                                            <p:cond delay="0"/>
                                          </p:stCondLst>
                                        </p:cTn>
                                        <p:tgtEl>
                                          <p:spTgt spid="34"/>
                                        </p:tgtEl>
                                        <p:attrNameLst>
                                          <p:attrName>ppt_h</p:attrName>
                                        </p:attrNameLst>
                                      </p:cBhvr>
                                      <p:tavLst>
                                        <p:tav tm="0" fmla="#ppt_h+(8/9)*(#ppt_h-0)*((1.5-1.5*$)^2-(1.5-1.5*$)^3)">
                                          <p:val>
                                            <p:strVal val="0"/>
                                          </p:val>
                                        </p:tav>
                                        <p:tav tm="100000">
                                          <p:val>
                                            <p:strVal val="1"/>
                                          </p:val>
                                        </p:tav>
                                      </p:tavLst>
                                    </p:anim>
                                  </p:childTnLst>
                                </p:cTn>
                              </p:par>
                              <p:par>
                                <p:cTn id="22" presetID="23" presetClass="entr" presetSubtype="16" fill="hold" grpId="0" nodeType="withEffect">
                                  <p:stCondLst>
                                    <p:cond delay="0"/>
                                  </p:stCondLst>
                                  <p:iterate type="lt">
                                    <p:tmPct val="3896"/>
                                  </p:iterate>
                                  <p:childTnLst>
                                    <p:set>
                                      <p:cBhvr>
                                        <p:cTn id="23" dur="1" fill="hold">
                                          <p:stCondLst>
                                            <p:cond delay="0"/>
                                          </p:stCondLst>
                                        </p:cTn>
                                        <p:tgtEl>
                                          <p:spTgt spid="38"/>
                                        </p:tgtEl>
                                        <p:attrNameLst>
                                          <p:attrName>style.visibility</p:attrName>
                                        </p:attrNameLst>
                                      </p:cBhvr>
                                      <p:to>
                                        <p:strVal val="visible"/>
                                      </p:to>
                                    </p:set>
                                    <p:anim to="" calcmode="lin" valueType="num">
                                      <p:cBhvr>
                                        <p:cTn id="24" dur="700" fill="hold">
                                          <p:stCondLst>
                                            <p:cond delay="0"/>
                                          </p:stCondLst>
                                        </p:cTn>
                                        <p:tgtEl>
                                          <p:spTgt spid="38"/>
                                        </p:tgtEl>
                                        <p:attrNameLst>
                                          <p:attrName>ppt_w</p:attrName>
                                        </p:attrNameLst>
                                      </p:cBhvr>
                                      <p:tavLst>
                                        <p:tav tm="0" fmla="#ppt_w+(8/9)*(#ppt_w-0)*((1.5-1.5*$)^2-(1.5-1.5*$)^3)">
                                          <p:val>
                                            <p:strVal val="0"/>
                                          </p:val>
                                        </p:tav>
                                        <p:tav tm="100000">
                                          <p:val>
                                            <p:strVal val="1"/>
                                          </p:val>
                                        </p:tav>
                                      </p:tavLst>
                                    </p:anim>
                                    <p:anim to="" calcmode="lin" valueType="num">
                                      <p:cBhvr>
                                        <p:cTn id="25" dur="700" fill="hold">
                                          <p:stCondLst>
                                            <p:cond delay="0"/>
                                          </p:stCondLst>
                                        </p:cTn>
                                        <p:tgtEl>
                                          <p:spTgt spid="38"/>
                                        </p:tgtEl>
                                        <p:attrNameLst>
                                          <p:attrName>ppt_h</p:attrName>
                                        </p:attrNameLst>
                                      </p:cBhvr>
                                      <p:tavLst>
                                        <p:tav tm="0" fmla="#ppt_h+(8/9)*(#ppt_h-0)*((1.5-1.5*$)^2-(1.5-1.5*$)^3)">
                                          <p:val>
                                            <p:strVal val="0"/>
                                          </p:val>
                                        </p:tav>
                                        <p:tav tm="100000">
                                          <p:val>
                                            <p:strVal val="1"/>
                                          </p:val>
                                        </p:tav>
                                      </p:tavLst>
                                    </p:anim>
                                  </p:childTnLst>
                                </p:cTn>
                              </p:par>
                              <p:par>
                                <p:cTn id="26" presetID="23" presetClass="entr" presetSubtype="16" fill="hold" nodeType="withEffect">
                                  <p:stCondLst>
                                    <p:cond delay="250"/>
                                  </p:stCondLst>
                                  <p:iterate type="lt">
                                    <p:tmPct val="3896"/>
                                  </p:iterate>
                                  <p:childTnLst>
                                    <p:set>
                                      <p:cBhvr>
                                        <p:cTn id="27" dur="1" fill="hold">
                                          <p:stCondLst>
                                            <p:cond delay="0"/>
                                          </p:stCondLst>
                                        </p:cTn>
                                        <p:tgtEl>
                                          <p:spTgt spid="2"/>
                                        </p:tgtEl>
                                        <p:attrNameLst>
                                          <p:attrName>style.visibility</p:attrName>
                                        </p:attrNameLst>
                                      </p:cBhvr>
                                      <p:to>
                                        <p:strVal val="visible"/>
                                      </p:to>
                                    </p:set>
                                    <p:anim to="" calcmode="lin" valueType="num">
                                      <p:cBhvr>
                                        <p:cTn id="28" dur="700" fill="hold">
                                          <p:stCondLst>
                                            <p:cond delay="0"/>
                                          </p:stCondLst>
                                        </p:cTn>
                                        <p:tgtEl>
                                          <p:spTgt spid="2"/>
                                        </p:tgtEl>
                                        <p:attrNameLst>
                                          <p:attrName>ppt_w</p:attrName>
                                        </p:attrNameLst>
                                      </p:cBhvr>
                                      <p:tavLst>
                                        <p:tav tm="0" fmla="#ppt_w+(8/9)*(#ppt_w-0)*((1.5-1.5*$)^2-(1.5-1.5*$)^3)">
                                          <p:val>
                                            <p:strVal val="0"/>
                                          </p:val>
                                        </p:tav>
                                        <p:tav tm="100000">
                                          <p:val>
                                            <p:strVal val="1"/>
                                          </p:val>
                                        </p:tav>
                                      </p:tavLst>
                                    </p:anim>
                                    <p:anim to="" calcmode="lin" valueType="num">
                                      <p:cBhvr>
                                        <p:cTn id="29" dur="700" fill="hold">
                                          <p:stCondLst>
                                            <p:cond delay="0"/>
                                          </p:stCondLst>
                                        </p:cTn>
                                        <p:tgtEl>
                                          <p:spTgt spid="2"/>
                                        </p:tgtEl>
                                        <p:attrNameLst>
                                          <p:attrName>ppt_h</p:attrName>
                                        </p:attrNameLst>
                                      </p:cBhvr>
                                      <p:tavLst>
                                        <p:tav tm="0" fmla="#ppt_h+(8/9)*(#ppt_h-0)*((1.5-1.5*$)^2-(1.5-1.5*$)^3)">
                                          <p:val>
                                            <p:strVal val="0"/>
                                          </p:val>
                                        </p:tav>
                                        <p:tav tm="100000">
                                          <p:val>
                                            <p:strVal val="1"/>
                                          </p:val>
                                        </p:tav>
                                      </p:tavLst>
                                    </p:anim>
                                  </p:childTnLst>
                                </p:cTn>
                              </p:par>
                              <p:par>
                                <p:cTn id="30" presetID="23" presetClass="entr" presetSubtype="16" fill="hold" nodeType="withEffect">
                                  <p:stCondLst>
                                    <p:cond delay="250"/>
                                  </p:stCondLst>
                                  <p:iterate type="lt">
                                    <p:tmPct val="3896"/>
                                  </p:iterate>
                                  <p:childTnLst>
                                    <p:set>
                                      <p:cBhvr>
                                        <p:cTn id="31" dur="1" fill="hold">
                                          <p:stCondLst>
                                            <p:cond delay="0"/>
                                          </p:stCondLst>
                                        </p:cTn>
                                        <p:tgtEl>
                                          <p:spTgt spid="4"/>
                                        </p:tgtEl>
                                        <p:attrNameLst>
                                          <p:attrName>style.visibility</p:attrName>
                                        </p:attrNameLst>
                                      </p:cBhvr>
                                      <p:to>
                                        <p:strVal val="visible"/>
                                      </p:to>
                                    </p:set>
                                    <p:anim to="" calcmode="lin" valueType="num">
                                      <p:cBhvr>
                                        <p:cTn id="32" dur="700" fill="hold">
                                          <p:stCondLst>
                                            <p:cond delay="0"/>
                                          </p:stCondLst>
                                        </p:cTn>
                                        <p:tgtEl>
                                          <p:spTgt spid="4"/>
                                        </p:tgtEl>
                                        <p:attrNameLst>
                                          <p:attrName>ppt_w</p:attrName>
                                        </p:attrNameLst>
                                      </p:cBhvr>
                                      <p:tavLst>
                                        <p:tav tm="0" fmla="#ppt_w+(8/9)*(#ppt_w-0)*((1.5-1.5*$)^2-(1.5-1.5*$)^3)">
                                          <p:val>
                                            <p:strVal val="0"/>
                                          </p:val>
                                        </p:tav>
                                        <p:tav tm="100000">
                                          <p:val>
                                            <p:strVal val="1"/>
                                          </p:val>
                                        </p:tav>
                                      </p:tavLst>
                                    </p:anim>
                                    <p:anim to="" calcmode="lin" valueType="num">
                                      <p:cBhvr>
                                        <p:cTn id="33" dur="700" fill="hold">
                                          <p:stCondLst>
                                            <p:cond delay="0"/>
                                          </p:stCondLst>
                                        </p:cTn>
                                        <p:tgtEl>
                                          <p:spTgt spid="4"/>
                                        </p:tgtEl>
                                        <p:attrNameLst>
                                          <p:attrName>ppt_h</p:attrName>
                                        </p:attrNameLst>
                                      </p:cBhvr>
                                      <p:tavLst>
                                        <p:tav tm="0" fmla="#ppt_h+(8/9)*(#ppt_h-0)*((1.5-1.5*$)^2-(1.5-1.5*$)^3)">
                                          <p:val>
                                            <p:strVal val="0"/>
                                          </p:val>
                                        </p:tav>
                                        <p:tav tm="100000">
                                          <p:val>
                                            <p:strVal val="1"/>
                                          </p:val>
                                        </p:tav>
                                      </p:tavLst>
                                    </p:anim>
                                  </p:childTnLst>
                                </p:cTn>
                              </p:par>
                              <p:par>
                                <p:cTn id="34" presetID="23" presetClass="entr" presetSubtype="16" fill="hold" nodeType="withEffect">
                                  <p:stCondLst>
                                    <p:cond delay="250"/>
                                  </p:stCondLst>
                                  <p:iterate type="lt">
                                    <p:tmPct val="3896"/>
                                  </p:iterate>
                                  <p:childTnLst>
                                    <p:set>
                                      <p:cBhvr>
                                        <p:cTn id="35" dur="1" fill="hold">
                                          <p:stCondLst>
                                            <p:cond delay="0"/>
                                          </p:stCondLst>
                                        </p:cTn>
                                        <p:tgtEl>
                                          <p:spTgt spid="5"/>
                                        </p:tgtEl>
                                        <p:attrNameLst>
                                          <p:attrName>style.visibility</p:attrName>
                                        </p:attrNameLst>
                                      </p:cBhvr>
                                      <p:to>
                                        <p:strVal val="visible"/>
                                      </p:to>
                                    </p:set>
                                    <p:anim to="" calcmode="lin" valueType="num">
                                      <p:cBhvr>
                                        <p:cTn id="36" dur="700" fill="hold">
                                          <p:stCondLst>
                                            <p:cond delay="0"/>
                                          </p:stCondLst>
                                        </p:cTn>
                                        <p:tgtEl>
                                          <p:spTgt spid="5"/>
                                        </p:tgtEl>
                                        <p:attrNameLst>
                                          <p:attrName>ppt_w</p:attrName>
                                        </p:attrNameLst>
                                      </p:cBhvr>
                                      <p:tavLst>
                                        <p:tav tm="0" fmla="#ppt_w+(8/9)*(#ppt_w-0)*((1.5-1.5*$)^2-(1.5-1.5*$)^3)">
                                          <p:val>
                                            <p:strVal val="0"/>
                                          </p:val>
                                        </p:tav>
                                        <p:tav tm="100000">
                                          <p:val>
                                            <p:strVal val="1"/>
                                          </p:val>
                                        </p:tav>
                                      </p:tavLst>
                                    </p:anim>
                                    <p:anim to="" calcmode="lin" valueType="num">
                                      <p:cBhvr>
                                        <p:cTn id="37" dur="700" fill="hold">
                                          <p:stCondLst>
                                            <p:cond delay="0"/>
                                          </p:stCondLst>
                                        </p:cTn>
                                        <p:tgtEl>
                                          <p:spTgt spid="5"/>
                                        </p:tgtEl>
                                        <p:attrNameLst>
                                          <p:attrName>ppt_h</p:attrName>
                                        </p:attrNameLst>
                                      </p:cBhvr>
                                      <p:tavLst>
                                        <p:tav tm="0" fmla="#ppt_h+(8/9)*(#ppt_h-0)*((1.5-1.5*$)^2-(1.5-1.5*$)^3)">
                                          <p:val>
                                            <p:strVal val="0"/>
                                          </p:val>
                                        </p:tav>
                                        <p:tav tm="100000">
                                          <p:val>
                                            <p:strVal val="1"/>
                                          </p:val>
                                        </p:tav>
                                      </p:tavLst>
                                    </p:anim>
                                  </p:childTnLst>
                                </p:cTn>
                              </p:par>
                              <p:par>
                                <p:cTn id="38" presetID="10" presetClass="entr" presetSubtype="0" fill="hold" grpId="0" nodeType="withEffect">
                                  <p:stCondLst>
                                    <p:cond delay="50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1000"/>
                                        <p:tgtEl>
                                          <p:spTgt spid="46"/>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1000"/>
                                        <p:tgtEl>
                                          <p:spTgt spid="49"/>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2" grpId="0" animBg="1"/>
      <p:bldP spid="46" grpId="0"/>
      <p:bldP spid="34" grpId="0" animBg="1"/>
      <p:bldP spid="48" grpId="0" animBg="1"/>
      <p:bldP spid="49" grpId="0"/>
      <p:bldP spid="38" grpId="0" animBg="1"/>
      <p:bldP spid="50" grpId="0" animBg="1"/>
      <p:bldP spid="5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hape 749">
            <a:extLst>
              <a:ext uri="{FF2B5EF4-FFF2-40B4-BE49-F238E27FC236}">
                <a16:creationId xmlns:a16="http://schemas.microsoft.com/office/drawing/2014/main" xmlns="" id="{BF3A80E5-1347-48BD-BAC6-A6240FFC678D}"/>
              </a:ext>
            </a:extLst>
          </p:cNvPr>
          <p:cNvSpPr/>
          <p:nvPr/>
        </p:nvSpPr>
        <p:spPr>
          <a:xfrm>
            <a:off x="12497319" y="2032351"/>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endParaRPr sz="3200" b="1" kern="0" dirty="0">
              <a:latin typeface="+mn-lt"/>
              <a:ea typeface="+mn-ea"/>
              <a:cs typeface="+mn-ea"/>
              <a:sym typeface="+mn-lt"/>
            </a:endParaRPr>
          </a:p>
        </p:txBody>
      </p:sp>
      <p:sp>
        <p:nvSpPr>
          <p:cNvPr id="17" name="矩形 16">
            <a:extLst>
              <a:ext uri="{FF2B5EF4-FFF2-40B4-BE49-F238E27FC236}">
                <a16:creationId xmlns:a16="http://schemas.microsoft.com/office/drawing/2014/main" xmlns="" id="{99554F0F-D089-456E-BDDA-354B00EB3895}"/>
              </a:ext>
            </a:extLst>
          </p:cNvPr>
          <p:cNvSpPr/>
          <p:nvPr/>
        </p:nvSpPr>
        <p:spPr>
          <a:xfrm>
            <a:off x="850900" y="1496820"/>
            <a:ext cx="10490200" cy="535531"/>
          </a:xfrm>
          <a:prstGeom prst="rect">
            <a:avLst/>
          </a:prstGeom>
        </p:spPr>
        <p:txBody>
          <a:bodyPr wrap="square">
            <a:spAutoFit/>
          </a:bodyPr>
          <a:lstStyle/>
          <a:p>
            <a:pPr algn="ct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是一对转换单元，它接受媒体播放器或接收器所发出的电讯号，利用贴近耳朵的扬声器将其转化成可以听到的音波。耳机一般是与媒体播放器可分离的，利用一个插头连接。</a:t>
            </a:r>
          </a:p>
        </p:txBody>
      </p:sp>
      <p:sp>
        <p:nvSpPr>
          <p:cNvPr id="3" name="矩形 2">
            <a:extLst>
              <a:ext uri="{FF2B5EF4-FFF2-40B4-BE49-F238E27FC236}">
                <a16:creationId xmlns:a16="http://schemas.microsoft.com/office/drawing/2014/main" xmlns="" id="{6F7039EB-3253-44D1-AA37-F569EA4730A5}"/>
              </a:ext>
            </a:extLst>
          </p:cNvPr>
          <p:cNvSpPr/>
          <p:nvPr/>
        </p:nvSpPr>
        <p:spPr>
          <a:xfrm>
            <a:off x="1308100" y="497126"/>
            <a:ext cx="9575800" cy="861774"/>
          </a:xfrm>
          <a:prstGeom prst="rect">
            <a:avLst/>
          </a:prstGeom>
        </p:spPr>
        <p:txBody>
          <a:bodyPr wrap="square">
            <a:spAutoFit/>
          </a:bodyPr>
          <a:lstStyle/>
          <a:p>
            <a:pPr lvl="0" algn="ctr" defTabSz="412750" hangingPunct="0"/>
            <a:r>
              <a:rPr lang="zh-CN" altLang="en-US" kern="0" dirty="0">
                <a:solidFill>
                  <a:schemeClr val="bg2">
                    <a:lumMod val="10000"/>
                  </a:schemeClr>
                </a:solidFill>
                <a:cs typeface="+mn-ea"/>
                <a:sym typeface="+mn-lt"/>
              </a:rPr>
              <a:t>一对转换单元</a:t>
            </a:r>
            <a:endParaRPr lang="en-US" altLang="zh-CN" kern="0" dirty="0">
              <a:solidFill>
                <a:schemeClr val="bg2">
                  <a:lumMod val="10000"/>
                </a:schemeClr>
              </a:solidFill>
              <a:cs typeface="+mn-ea"/>
              <a:sym typeface="+mn-lt"/>
            </a:endParaRPr>
          </a:p>
          <a:p>
            <a:pPr lvl="0" algn="ctr" defTabSz="412750" hangingPunct="0"/>
            <a:r>
              <a:rPr lang="zh-CN" altLang="en-US" sz="3200" b="1" kern="0" dirty="0">
                <a:solidFill>
                  <a:schemeClr val="bg2">
                    <a:lumMod val="10000"/>
                  </a:schemeClr>
                </a:solidFill>
                <a:cs typeface="+mn-ea"/>
                <a:sym typeface="+mn-lt"/>
              </a:rPr>
              <a:t>接受媒体播放器所发出的电讯号</a:t>
            </a:r>
          </a:p>
        </p:txBody>
      </p:sp>
      <p:graphicFrame>
        <p:nvGraphicFramePr>
          <p:cNvPr id="8" name="Content Placeholder 3">
            <a:extLst>
              <a:ext uri="{FF2B5EF4-FFF2-40B4-BE49-F238E27FC236}">
                <a16:creationId xmlns:a16="http://schemas.microsoft.com/office/drawing/2014/main" xmlns="" id="{FDE69CC9-C195-4AD7-A5C5-5856B8A5BFCF}"/>
              </a:ext>
            </a:extLst>
          </p:cNvPr>
          <p:cNvGraphicFramePr>
            <a:graphicFrameLocks/>
          </p:cNvGraphicFramePr>
          <p:nvPr>
            <p:extLst>
              <p:ext uri="{D42A27DB-BD31-4B8C-83A1-F6EECF244321}">
                <p14:modId xmlns:p14="http://schemas.microsoft.com/office/powerpoint/2010/main" val="4182466195"/>
              </p:ext>
            </p:extLst>
          </p:nvPr>
        </p:nvGraphicFramePr>
        <p:xfrm>
          <a:off x="696049" y="2311747"/>
          <a:ext cx="10363200" cy="408122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2848399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wipe(down)">
                                      <p:cBhvr>
                                        <p:cTn id="7" dur="500"/>
                                        <p:tgtEl>
                                          <p:spTgt spid="8">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graphicEl>
                                              <a:chart seriesIdx="0" categoryIdx="-4" bldStep="series"/>
                                            </p:graphicEl>
                                          </p:spTgt>
                                        </p:tgtEl>
                                        <p:attrNameLst>
                                          <p:attrName>style.visibility</p:attrName>
                                        </p:attrNameLst>
                                      </p:cBhvr>
                                      <p:to>
                                        <p:strVal val="visible"/>
                                      </p:to>
                                    </p:set>
                                    <p:animEffect transition="in" filter="wipe(left)">
                                      <p:cBhvr>
                                        <p:cTn id="11" dur="500"/>
                                        <p:tgtEl>
                                          <p:spTgt spid="8">
                                            <p:graphicEl>
                                              <a:chart seriesIdx="0" categoryIdx="-4" bldStep="series"/>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graphicEl>
                                              <a:chart seriesIdx="1" categoryIdx="-4" bldStep="series"/>
                                            </p:graphicEl>
                                          </p:spTgt>
                                        </p:tgtEl>
                                        <p:attrNameLst>
                                          <p:attrName>style.visibility</p:attrName>
                                        </p:attrNameLst>
                                      </p:cBhvr>
                                      <p:to>
                                        <p:strVal val="visible"/>
                                      </p:to>
                                    </p:set>
                                    <p:animEffect transition="in" filter="wipe(left)">
                                      <p:cBhvr>
                                        <p:cTn id="15" dur="500"/>
                                        <p:tgtEl>
                                          <p:spTgt spid="8">
                                            <p:graphicEl>
                                              <a:chart seriesIdx="1" categoryIdx="-4" bldStep="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graphicEl>
                                              <a:chart seriesIdx="2" categoryIdx="-4" bldStep="series"/>
                                            </p:graphicEl>
                                          </p:spTgt>
                                        </p:tgtEl>
                                        <p:attrNameLst>
                                          <p:attrName>style.visibility</p:attrName>
                                        </p:attrNameLst>
                                      </p:cBhvr>
                                      <p:to>
                                        <p:strVal val="visible"/>
                                      </p:to>
                                    </p:set>
                                    <p:animEffect transition="in" filter="wipe(left)">
                                      <p:cBhvr>
                                        <p:cTn id="19" dur="500"/>
                                        <p:tgtEl>
                                          <p:spTgt spid="8">
                                            <p:graphicEl>
                                              <a:chart seriesIdx="2" categoryIdx="-4" bldStep="series"/>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8">
                                            <p:graphicEl>
                                              <a:chart seriesIdx="3" categoryIdx="-4" bldStep="series"/>
                                            </p:graphicEl>
                                          </p:spTgt>
                                        </p:tgtEl>
                                        <p:attrNameLst>
                                          <p:attrName>style.visibility</p:attrName>
                                        </p:attrNameLst>
                                      </p:cBhvr>
                                      <p:to>
                                        <p:strVal val="visible"/>
                                      </p:to>
                                    </p:set>
                                    <p:animEffect transition="in" filter="wipe(left)">
                                      <p:cBhvr>
                                        <p:cTn id="23" dur="500"/>
                                        <p:tgtEl>
                                          <p:spTgt spid="8">
                                            <p:graphicEl>
                                              <a:chart seriesIdx="3"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uiExpand="1">
        <p:bldSub>
          <a:bldChart bld="series"/>
        </p:bldSub>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hape 749">
            <a:extLst>
              <a:ext uri="{FF2B5EF4-FFF2-40B4-BE49-F238E27FC236}">
                <a16:creationId xmlns:a16="http://schemas.microsoft.com/office/drawing/2014/main" xmlns="" id="{BF3A80E5-1347-48BD-BAC6-A6240FFC678D}"/>
              </a:ext>
            </a:extLst>
          </p:cNvPr>
          <p:cNvSpPr/>
          <p:nvPr/>
        </p:nvSpPr>
        <p:spPr>
          <a:xfrm>
            <a:off x="12497319" y="2032351"/>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endParaRPr sz="3200" b="1" kern="0" dirty="0">
              <a:latin typeface="+mn-lt"/>
              <a:ea typeface="+mn-ea"/>
              <a:cs typeface="+mn-ea"/>
              <a:sym typeface="+mn-lt"/>
            </a:endParaRPr>
          </a:p>
        </p:txBody>
      </p:sp>
      <p:sp>
        <p:nvSpPr>
          <p:cNvPr id="17" name="矩形 16">
            <a:extLst>
              <a:ext uri="{FF2B5EF4-FFF2-40B4-BE49-F238E27FC236}">
                <a16:creationId xmlns:a16="http://schemas.microsoft.com/office/drawing/2014/main" xmlns="" id="{99554F0F-D089-456E-BDDA-354B00EB3895}"/>
              </a:ext>
            </a:extLst>
          </p:cNvPr>
          <p:cNvSpPr/>
          <p:nvPr/>
        </p:nvSpPr>
        <p:spPr>
          <a:xfrm>
            <a:off x="850900" y="1496820"/>
            <a:ext cx="10490200" cy="535531"/>
          </a:xfrm>
          <a:prstGeom prst="rect">
            <a:avLst/>
          </a:prstGeom>
        </p:spPr>
        <p:txBody>
          <a:bodyPr wrap="square">
            <a:spAutoFit/>
          </a:bodyPr>
          <a:lstStyle/>
          <a:p>
            <a:pPr algn="ct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是一对转换单元，它接受媒体播放器或接收器所发出的电讯号，利用贴近耳朵的扬声器将其转化成可以听到的音波。耳机一般是与媒体播放器可分离的，利用一个插头连接。</a:t>
            </a:r>
          </a:p>
        </p:txBody>
      </p:sp>
      <p:sp>
        <p:nvSpPr>
          <p:cNvPr id="3" name="矩形 2">
            <a:extLst>
              <a:ext uri="{FF2B5EF4-FFF2-40B4-BE49-F238E27FC236}">
                <a16:creationId xmlns:a16="http://schemas.microsoft.com/office/drawing/2014/main" xmlns="" id="{6F7039EB-3253-44D1-AA37-F569EA4730A5}"/>
              </a:ext>
            </a:extLst>
          </p:cNvPr>
          <p:cNvSpPr/>
          <p:nvPr/>
        </p:nvSpPr>
        <p:spPr>
          <a:xfrm>
            <a:off x="1308100" y="497126"/>
            <a:ext cx="9575800" cy="861774"/>
          </a:xfrm>
          <a:prstGeom prst="rect">
            <a:avLst/>
          </a:prstGeom>
        </p:spPr>
        <p:txBody>
          <a:bodyPr wrap="square">
            <a:spAutoFit/>
          </a:bodyPr>
          <a:lstStyle/>
          <a:p>
            <a:pPr lvl="0" algn="ctr" defTabSz="412750" hangingPunct="0"/>
            <a:r>
              <a:rPr lang="zh-CN" altLang="en-US" kern="0" dirty="0">
                <a:solidFill>
                  <a:schemeClr val="bg2">
                    <a:lumMod val="10000"/>
                  </a:schemeClr>
                </a:solidFill>
                <a:cs typeface="+mn-ea"/>
                <a:sym typeface="+mn-lt"/>
              </a:rPr>
              <a:t>一对转换单元</a:t>
            </a:r>
            <a:endParaRPr lang="en-US" altLang="zh-CN" kern="0" dirty="0">
              <a:solidFill>
                <a:schemeClr val="bg2">
                  <a:lumMod val="10000"/>
                </a:schemeClr>
              </a:solidFill>
              <a:cs typeface="+mn-ea"/>
              <a:sym typeface="+mn-lt"/>
            </a:endParaRPr>
          </a:p>
          <a:p>
            <a:pPr lvl="0" algn="ctr" defTabSz="412750" hangingPunct="0"/>
            <a:r>
              <a:rPr lang="zh-CN" altLang="en-US" sz="3200" b="1" kern="0" dirty="0">
                <a:solidFill>
                  <a:schemeClr val="bg2">
                    <a:lumMod val="10000"/>
                  </a:schemeClr>
                </a:solidFill>
                <a:cs typeface="+mn-ea"/>
                <a:sym typeface="+mn-lt"/>
              </a:rPr>
              <a:t>接受媒体播放器所发出的电讯号</a:t>
            </a:r>
          </a:p>
        </p:txBody>
      </p:sp>
      <p:graphicFrame>
        <p:nvGraphicFramePr>
          <p:cNvPr id="7" name="Content Placeholder 4">
            <a:extLst>
              <a:ext uri="{FF2B5EF4-FFF2-40B4-BE49-F238E27FC236}">
                <a16:creationId xmlns:a16="http://schemas.microsoft.com/office/drawing/2014/main" xmlns="" id="{12688866-C984-4C47-A54D-637471B5298E}"/>
              </a:ext>
            </a:extLst>
          </p:cNvPr>
          <p:cNvGraphicFramePr>
            <a:graphicFrameLocks/>
          </p:cNvGraphicFramePr>
          <p:nvPr>
            <p:extLst>
              <p:ext uri="{D42A27DB-BD31-4B8C-83A1-F6EECF244321}">
                <p14:modId xmlns:p14="http://schemas.microsoft.com/office/powerpoint/2010/main" val="217824178"/>
              </p:ext>
            </p:extLst>
          </p:nvPr>
        </p:nvGraphicFramePr>
        <p:xfrm>
          <a:off x="827314" y="2458313"/>
          <a:ext cx="11306628" cy="439968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435858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wipe(left)">
                                      <p:cBhvr>
                                        <p:cTn id="7" dur="500"/>
                                        <p:tgtEl>
                                          <p:spTgt spid="7">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graphicEl>
                                              <a:chart seriesIdx="0" categoryIdx="-4" bldStep="series"/>
                                            </p:graphicEl>
                                          </p:spTgt>
                                        </p:tgtEl>
                                        <p:attrNameLst>
                                          <p:attrName>style.visibility</p:attrName>
                                        </p:attrNameLst>
                                      </p:cBhvr>
                                      <p:to>
                                        <p:strVal val="visible"/>
                                      </p:to>
                                    </p:set>
                                    <p:animEffect transition="in" filter="wipe(left)">
                                      <p:cBhvr>
                                        <p:cTn id="12" dur="500"/>
                                        <p:tgtEl>
                                          <p:spTgt spid="7">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graphicEl>
                                              <a:chart seriesIdx="1" categoryIdx="-4" bldStep="series"/>
                                            </p:graphicEl>
                                          </p:spTgt>
                                        </p:tgtEl>
                                        <p:attrNameLst>
                                          <p:attrName>style.visibility</p:attrName>
                                        </p:attrNameLst>
                                      </p:cBhvr>
                                      <p:to>
                                        <p:strVal val="visible"/>
                                      </p:to>
                                    </p:set>
                                    <p:animEffect transition="in" filter="wipe(left)">
                                      <p:cBhvr>
                                        <p:cTn id="17" dur="500"/>
                                        <p:tgtEl>
                                          <p:spTgt spid="7">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graphicEl>
                                              <a:chart seriesIdx="2" categoryIdx="-4" bldStep="series"/>
                                            </p:graphicEl>
                                          </p:spTgt>
                                        </p:tgtEl>
                                        <p:attrNameLst>
                                          <p:attrName>style.visibility</p:attrName>
                                        </p:attrNameLst>
                                      </p:cBhvr>
                                      <p:to>
                                        <p:strVal val="visible"/>
                                      </p:to>
                                    </p:set>
                                    <p:animEffect transition="in" filter="wipe(left)">
                                      <p:cBhvr>
                                        <p:cTn id="22" dur="500"/>
                                        <p:tgtEl>
                                          <p:spTgt spid="7">
                                            <p:graphicEl>
                                              <a:chart seriesIdx="2" categoryIdx="-4" bldStep="series"/>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graphicEl>
                                              <a:chart seriesIdx="3" categoryIdx="-4" bldStep="series"/>
                                            </p:graphicEl>
                                          </p:spTgt>
                                        </p:tgtEl>
                                        <p:attrNameLst>
                                          <p:attrName>style.visibility</p:attrName>
                                        </p:attrNameLst>
                                      </p:cBhvr>
                                      <p:to>
                                        <p:strVal val="visible"/>
                                      </p:to>
                                    </p:set>
                                    <p:animEffect transition="in" filter="wipe(left)">
                                      <p:cBhvr>
                                        <p:cTn id="27" dur="500"/>
                                        <p:tgtEl>
                                          <p:spTgt spid="7">
                                            <p:graphicEl>
                                              <a:chart seriesIdx="3" categoryIdx="-4" bldStep="series"/>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graphicEl>
                                              <a:chart seriesIdx="4" categoryIdx="-4" bldStep="series"/>
                                            </p:graphicEl>
                                          </p:spTgt>
                                        </p:tgtEl>
                                        <p:attrNameLst>
                                          <p:attrName>style.visibility</p:attrName>
                                        </p:attrNameLst>
                                      </p:cBhvr>
                                      <p:to>
                                        <p:strVal val="visible"/>
                                      </p:to>
                                    </p:set>
                                    <p:animEffect transition="in" filter="wipe(left)">
                                      <p:cBhvr>
                                        <p:cTn id="32" dur="500"/>
                                        <p:tgtEl>
                                          <p:spTgt spid="7">
                                            <p:graphicEl>
                                              <a:chart seriesIdx="4"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Chart bld="series"/>
        </p:bldSub>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hape 749">
            <a:extLst>
              <a:ext uri="{FF2B5EF4-FFF2-40B4-BE49-F238E27FC236}">
                <a16:creationId xmlns:a16="http://schemas.microsoft.com/office/drawing/2014/main" xmlns="" id="{BF3A80E5-1347-48BD-BAC6-A6240FFC678D}"/>
              </a:ext>
            </a:extLst>
          </p:cNvPr>
          <p:cNvSpPr/>
          <p:nvPr/>
        </p:nvSpPr>
        <p:spPr>
          <a:xfrm>
            <a:off x="12497319" y="2032351"/>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endParaRPr sz="3200" b="1" kern="0" dirty="0">
              <a:latin typeface="+mn-lt"/>
              <a:ea typeface="+mn-ea"/>
              <a:cs typeface="+mn-ea"/>
              <a:sym typeface="+mn-lt"/>
            </a:endParaRPr>
          </a:p>
        </p:txBody>
      </p:sp>
      <p:sp>
        <p:nvSpPr>
          <p:cNvPr id="17" name="矩形 16">
            <a:extLst>
              <a:ext uri="{FF2B5EF4-FFF2-40B4-BE49-F238E27FC236}">
                <a16:creationId xmlns:a16="http://schemas.microsoft.com/office/drawing/2014/main" xmlns="" id="{99554F0F-D089-456E-BDDA-354B00EB3895}"/>
              </a:ext>
            </a:extLst>
          </p:cNvPr>
          <p:cNvSpPr/>
          <p:nvPr/>
        </p:nvSpPr>
        <p:spPr>
          <a:xfrm>
            <a:off x="850900" y="1496820"/>
            <a:ext cx="10490200" cy="535531"/>
          </a:xfrm>
          <a:prstGeom prst="rect">
            <a:avLst/>
          </a:prstGeom>
        </p:spPr>
        <p:txBody>
          <a:bodyPr wrap="square">
            <a:spAutoFit/>
          </a:bodyPr>
          <a:lstStyle/>
          <a:p>
            <a:pPr algn="ct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是一对转换单元，它接受媒体播放器或接收器所发出的电讯号，利用贴近耳朵的扬声器将其转化成可以听到的音波。耳机一般是与媒体播放器可分离的，利用一个插头连接。</a:t>
            </a:r>
          </a:p>
        </p:txBody>
      </p:sp>
      <p:sp>
        <p:nvSpPr>
          <p:cNvPr id="3" name="矩形 2">
            <a:extLst>
              <a:ext uri="{FF2B5EF4-FFF2-40B4-BE49-F238E27FC236}">
                <a16:creationId xmlns:a16="http://schemas.microsoft.com/office/drawing/2014/main" xmlns="" id="{6F7039EB-3253-44D1-AA37-F569EA4730A5}"/>
              </a:ext>
            </a:extLst>
          </p:cNvPr>
          <p:cNvSpPr/>
          <p:nvPr/>
        </p:nvSpPr>
        <p:spPr>
          <a:xfrm>
            <a:off x="1308100" y="497126"/>
            <a:ext cx="9575800" cy="861774"/>
          </a:xfrm>
          <a:prstGeom prst="rect">
            <a:avLst/>
          </a:prstGeom>
        </p:spPr>
        <p:txBody>
          <a:bodyPr wrap="square">
            <a:spAutoFit/>
          </a:bodyPr>
          <a:lstStyle/>
          <a:p>
            <a:pPr lvl="0" algn="ctr" defTabSz="412750" hangingPunct="0"/>
            <a:r>
              <a:rPr lang="zh-CN" altLang="en-US" kern="0" dirty="0">
                <a:solidFill>
                  <a:schemeClr val="bg2">
                    <a:lumMod val="10000"/>
                  </a:schemeClr>
                </a:solidFill>
                <a:cs typeface="+mn-ea"/>
                <a:sym typeface="+mn-lt"/>
              </a:rPr>
              <a:t>一对转换单元</a:t>
            </a:r>
            <a:endParaRPr lang="en-US" altLang="zh-CN" kern="0" dirty="0">
              <a:solidFill>
                <a:schemeClr val="bg2">
                  <a:lumMod val="10000"/>
                </a:schemeClr>
              </a:solidFill>
              <a:cs typeface="+mn-ea"/>
              <a:sym typeface="+mn-lt"/>
            </a:endParaRPr>
          </a:p>
          <a:p>
            <a:pPr lvl="0" algn="ctr" defTabSz="412750" hangingPunct="0"/>
            <a:r>
              <a:rPr lang="zh-CN" altLang="en-US" sz="3200" b="1" kern="0" dirty="0">
                <a:solidFill>
                  <a:schemeClr val="bg2">
                    <a:lumMod val="10000"/>
                  </a:schemeClr>
                </a:solidFill>
                <a:cs typeface="+mn-ea"/>
                <a:sym typeface="+mn-lt"/>
              </a:rPr>
              <a:t>接受媒体播放器所发出的电讯号</a:t>
            </a:r>
          </a:p>
        </p:txBody>
      </p:sp>
      <p:graphicFrame>
        <p:nvGraphicFramePr>
          <p:cNvPr id="6" name="Chart 2">
            <a:extLst>
              <a:ext uri="{FF2B5EF4-FFF2-40B4-BE49-F238E27FC236}">
                <a16:creationId xmlns:a16="http://schemas.microsoft.com/office/drawing/2014/main" xmlns="" id="{8197BB02-48BB-4864-AE67-3A9479F67CFF}"/>
              </a:ext>
            </a:extLst>
          </p:cNvPr>
          <p:cNvGraphicFramePr/>
          <p:nvPr>
            <p:extLst>
              <p:ext uri="{D42A27DB-BD31-4B8C-83A1-F6EECF244321}">
                <p14:modId xmlns:p14="http://schemas.microsoft.com/office/powerpoint/2010/main" val="2290032063"/>
              </p:ext>
            </p:extLst>
          </p:nvPr>
        </p:nvGraphicFramePr>
        <p:xfrm>
          <a:off x="1640567" y="2322285"/>
          <a:ext cx="8910865" cy="428416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3398929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wipe(down)">
                                      <p:cBhvr>
                                        <p:cTn id="7" dur="500"/>
                                        <p:tgtEl>
                                          <p:spTgt spid="6">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graphicEl>
                                              <a:chart seriesIdx="0" categoryIdx="-4" bldStep="series"/>
                                            </p:graphicEl>
                                          </p:spTgt>
                                        </p:tgtEl>
                                        <p:attrNameLst>
                                          <p:attrName>style.visibility</p:attrName>
                                        </p:attrNameLst>
                                      </p:cBhvr>
                                      <p:to>
                                        <p:strVal val="visible"/>
                                      </p:to>
                                    </p:set>
                                    <p:animEffect transition="in" filter="wipe(down)">
                                      <p:cBhvr>
                                        <p:cTn id="11" dur="500"/>
                                        <p:tgtEl>
                                          <p:spTgt spid="6">
                                            <p:graphicEl>
                                              <a:chart seriesIdx="0" categoryIdx="-4" bldStep="series"/>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graphicEl>
                                              <a:chart seriesIdx="1" categoryIdx="-4" bldStep="series"/>
                                            </p:graphicEl>
                                          </p:spTgt>
                                        </p:tgtEl>
                                        <p:attrNameLst>
                                          <p:attrName>style.visibility</p:attrName>
                                        </p:attrNameLst>
                                      </p:cBhvr>
                                      <p:to>
                                        <p:strVal val="visible"/>
                                      </p:to>
                                    </p:set>
                                    <p:animEffect transition="in" filter="wipe(down)">
                                      <p:cBhvr>
                                        <p:cTn id="15" dur="500"/>
                                        <p:tgtEl>
                                          <p:spTgt spid="6">
                                            <p:graphicEl>
                                              <a:chart seriesIdx="1" categoryIdx="-4" bldStep="series"/>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graphicEl>
                                              <a:chart seriesIdx="2" categoryIdx="-4" bldStep="series"/>
                                            </p:graphicEl>
                                          </p:spTgt>
                                        </p:tgtEl>
                                        <p:attrNameLst>
                                          <p:attrName>style.visibility</p:attrName>
                                        </p:attrNameLst>
                                      </p:cBhvr>
                                      <p:to>
                                        <p:strVal val="visible"/>
                                      </p:to>
                                    </p:set>
                                    <p:animEffect transition="in" filter="wipe(down)">
                                      <p:cBhvr>
                                        <p:cTn id="19" dur="500"/>
                                        <p:tgtEl>
                                          <p:spTgt spid="6">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uiExpand="1">
        <p:bldSub>
          <a:bldChart bld="series"/>
        </p:bldSub>
      </p:bldGraphic>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EBA6E7BD-8910-40BF-A292-2408A4668723}"/>
              </a:ext>
            </a:extLst>
          </p:cNvPr>
          <p:cNvSpPr/>
          <p:nvPr/>
        </p:nvSpPr>
        <p:spPr>
          <a:xfrm>
            <a:off x="285780" y="2524805"/>
            <a:ext cx="2476412" cy="1924501"/>
          </a:xfrm>
          <a:prstGeom prst="rect">
            <a:avLst/>
          </a:prstGeom>
        </p:spPr>
        <p:txBody>
          <a:bodyPr wrap="square">
            <a:spAutoFit/>
          </a:bodyPr>
          <a:lstStyle/>
          <a:p>
            <a:pP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endParaRPr lang="en-US" altLang="zh-CN" sz="1200" dirty="0">
              <a:cs typeface="+mn-ea"/>
              <a:sym typeface="+mn-lt"/>
            </a:endParaRPr>
          </a:p>
          <a:p>
            <a:pPr>
              <a:lnSpc>
                <a:spcPct val="120000"/>
              </a:lnSpc>
              <a:spcAft>
                <a:spcPts val="600"/>
              </a:spcAft>
            </a:pPr>
            <a:r>
              <a:rPr lang="zh-CN" altLang="en-US" sz="1200" dirty="0">
                <a:cs typeface="+mn-ea"/>
                <a:sym typeface="+mn-lt"/>
              </a:rPr>
              <a:t>利用贴近耳朵的扬声器将其转化成可以听到的音波。耳机一般是与媒体播放器可分离的，利用一个插头连接。</a:t>
            </a:r>
          </a:p>
        </p:txBody>
      </p:sp>
      <p:sp>
        <p:nvSpPr>
          <p:cNvPr id="11" name="矩形 10">
            <a:extLst>
              <a:ext uri="{FF2B5EF4-FFF2-40B4-BE49-F238E27FC236}">
                <a16:creationId xmlns:a16="http://schemas.microsoft.com/office/drawing/2014/main" xmlns="" id="{BEEA8F11-6322-426F-9036-4F7EC3E50C54}"/>
              </a:ext>
            </a:extLst>
          </p:cNvPr>
          <p:cNvSpPr/>
          <p:nvPr/>
        </p:nvSpPr>
        <p:spPr>
          <a:xfrm>
            <a:off x="266700" y="1583250"/>
            <a:ext cx="2811173" cy="800219"/>
          </a:xfrm>
          <a:prstGeom prst="rect">
            <a:avLst/>
          </a:prstGeom>
        </p:spPr>
        <p:txBody>
          <a:bodyPr wrap="square">
            <a:spAutoFit/>
          </a:bodyPr>
          <a:lstStyle/>
          <a:p>
            <a:pPr lvl="0" defTabSz="412750" hangingPunct="0"/>
            <a:r>
              <a:rPr lang="zh-CN" altLang="en-US" sz="1400" kern="0" dirty="0">
                <a:solidFill>
                  <a:schemeClr val="bg2">
                    <a:lumMod val="10000"/>
                  </a:schemeClr>
                </a:solidFill>
                <a:cs typeface="+mn-ea"/>
                <a:sym typeface="+mn-lt"/>
              </a:rPr>
              <a:t>每一款耳机都有</a:t>
            </a:r>
          </a:p>
          <a:p>
            <a:pPr lvl="0" defTabSz="412750" hangingPunct="0"/>
            <a:r>
              <a:rPr lang="zh-CN" altLang="en-US" sz="3200" b="1" kern="0" dirty="0">
                <a:solidFill>
                  <a:schemeClr val="bg2">
                    <a:lumMod val="10000"/>
                  </a:schemeClr>
                </a:solidFill>
                <a:cs typeface="+mn-ea"/>
                <a:sym typeface="+mn-lt"/>
              </a:rPr>
              <a:t>独特的音质</a:t>
            </a:r>
          </a:p>
        </p:txBody>
      </p:sp>
      <p:graphicFrame>
        <p:nvGraphicFramePr>
          <p:cNvPr id="28" name="Table 1127">
            <a:extLst>
              <a:ext uri="{FF2B5EF4-FFF2-40B4-BE49-F238E27FC236}">
                <a16:creationId xmlns:a16="http://schemas.microsoft.com/office/drawing/2014/main" xmlns="" id="{1C12EF90-6405-4375-B785-C8069B56447C}"/>
              </a:ext>
            </a:extLst>
          </p:cNvPr>
          <p:cNvGraphicFramePr/>
          <p:nvPr>
            <p:extLst>
              <p:ext uri="{D42A27DB-BD31-4B8C-83A1-F6EECF244321}">
                <p14:modId xmlns:p14="http://schemas.microsoft.com/office/powerpoint/2010/main" val="1084198756"/>
              </p:ext>
            </p:extLst>
          </p:nvPr>
        </p:nvGraphicFramePr>
        <p:xfrm>
          <a:off x="3644900" y="917446"/>
          <a:ext cx="8153400" cy="5343651"/>
        </p:xfrm>
        <a:graphic>
          <a:graphicData uri="http://schemas.openxmlformats.org/drawingml/2006/table">
            <a:tbl>
              <a:tblPr firstRow="1" firstCol="1" bandRow="1"/>
              <a:tblGrid>
                <a:gridCol w="2038350">
                  <a:extLst>
                    <a:ext uri="{9D8B030D-6E8A-4147-A177-3AD203B41FA5}">
                      <a16:colId xmlns:a16="http://schemas.microsoft.com/office/drawing/2014/main" xmlns="" val="20000"/>
                    </a:ext>
                  </a:extLst>
                </a:gridCol>
                <a:gridCol w="2038350">
                  <a:extLst>
                    <a:ext uri="{9D8B030D-6E8A-4147-A177-3AD203B41FA5}">
                      <a16:colId xmlns:a16="http://schemas.microsoft.com/office/drawing/2014/main" xmlns="" val="20001"/>
                    </a:ext>
                  </a:extLst>
                </a:gridCol>
                <a:gridCol w="2038350">
                  <a:extLst>
                    <a:ext uri="{9D8B030D-6E8A-4147-A177-3AD203B41FA5}">
                      <a16:colId xmlns:a16="http://schemas.microsoft.com/office/drawing/2014/main" xmlns="" val="20002"/>
                    </a:ext>
                  </a:extLst>
                </a:gridCol>
                <a:gridCol w="2038350">
                  <a:extLst>
                    <a:ext uri="{9D8B030D-6E8A-4147-A177-3AD203B41FA5}">
                      <a16:colId xmlns:a16="http://schemas.microsoft.com/office/drawing/2014/main" xmlns="" val="20003"/>
                    </a:ext>
                  </a:extLst>
                </a:gridCol>
              </a:tblGrid>
              <a:tr h="478470">
                <a:tc>
                  <a:txBody>
                    <a:bodyPr/>
                    <a:lstStyle/>
                    <a:p>
                      <a:pPr defTabSz="914400">
                        <a:defRPr sz="1800" b="0">
                          <a:solidFill>
                            <a:srgbClr val="000000"/>
                          </a:solidFill>
                        </a:defRPr>
                      </a:pPr>
                      <a:r>
                        <a:rPr sz="1100">
                          <a:solidFill>
                            <a:srgbClr val="FFFFFF"/>
                          </a:solidFill>
                          <a:latin typeface="+mn-lt"/>
                          <a:ea typeface="+mn-ea"/>
                          <a:cs typeface="+mn-ea"/>
                          <a:sym typeface="+mn-lt"/>
                        </a:rPr>
                        <a:t>Column 1</a:t>
                      </a:r>
                    </a:p>
                  </a:txBody>
                  <a:tcPr marL="50800" marR="50800" marT="50800" marB="50800" anchor="ctr" horzOverflow="overflow">
                    <a:solidFill>
                      <a:srgbClr val="393C43"/>
                    </a:solidFill>
                  </a:tcPr>
                </a:tc>
                <a:tc>
                  <a:txBody>
                    <a:bodyPr/>
                    <a:lstStyle/>
                    <a:p>
                      <a:pPr defTabSz="914400">
                        <a:defRPr sz="1800" b="0">
                          <a:solidFill>
                            <a:srgbClr val="000000"/>
                          </a:solidFill>
                        </a:defRPr>
                      </a:pPr>
                      <a:r>
                        <a:rPr sz="1100" dirty="0">
                          <a:solidFill>
                            <a:srgbClr val="FFFFFF"/>
                          </a:solidFill>
                          <a:latin typeface="+mn-lt"/>
                          <a:ea typeface="+mn-ea"/>
                          <a:cs typeface="+mn-ea"/>
                          <a:sym typeface="+mn-lt"/>
                        </a:rPr>
                        <a:t>Column 2</a:t>
                      </a:r>
                    </a:p>
                  </a:txBody>
                  <a:tcPr marL="50800" marR="50800" marT="50800" marB="50800" anchor="ctr" horzOverflow="overflow">
                    <a:solidFill>
                      <a:srgbClr val="393C43"/>
                    </a:solidFill>
                  </a:tcPr>
                </a:tc>
                <a:tc>
                  <a:txBody>
                    <a:bodyPr/>
                    <a:lstStyle/>
                    <a:p>
                      <a:pPr defTabSz="914400">
                        <a:defRPr sz="1800" b="0">
                          <a:solidFill>
                            <a:srgbClr val="000000"/>
                          </a:solidFill>
                        </a:defRPr>
                      </a:pPr>
                      <a:r>
                        <a:rPr sz="1100">
                          <a:solidFill>
                            <a:srgbClr val="FFFFFF"/>
                          </a:solidFill>
                          <a:latin typeface="+mn-lt"/>
                          <a:ea typeface="+mn-ea"/>
                          <a:cs typeface="+mn-ea"/>
                          <a:sym typeface="+mn-lt"/>
                        </a:rPr>
                        <a:t>Column 3</a:t>
                      </a:r>
                    </a:p>
                  </a:txBody>
                  <a:tcPr marL="50800" marR="50800" marT="50800" marB="50800" anchor="ctr" horzOverflow="overflow">
                    <a:solidFill>
                      <a:srgbClr val="393C43"/>
                    </a:solidFill>
                  </a:tcPr>
                </a:tc>
                <a:tc>
                  <a:txBody>
                    <a:bodyPr/>
                    <a:lstStyle/>
                    <a:p>
                      <a:pPr defTabSz="914400">
                        <a:defRPr sz="1800" b="0">
                          <a:solidFill>
                            <a:srgbClr val="000000"/>
                          </a:solidFill>
                        </a:defRPr>
                      </a:pPr>
                      <a:r>
                        <a:rPr sz="1100">
                          <a:solidFill>
                            <a:srgbClr val="FFFFFF"/>
                          </a:solidFill>
                          <a:latin typeface="+mn-lt"/>
                          <a:ea typeface="+mn-ea"/>
                          <a:cs typeface="+mn-ea"/>
                          <a:sym typeface="+mn-lt"/>
                        </a:rPr>
                        <a:t>Column 4</a:t>
                      </a:r>
                    </a:p>
                  </a:txBody>
                  <a:tcPr marL="50800" marR="50800" marT="50800" marB="50800" anchor="ctr" horzOverflow="overflow">
                    <a:solidFill>
                      <a:srgbClr val="393C43"/>
                    </a:solidFill>
                  </a:tcPr>
                </a:tc>
                <a:extLst>
                  <a:ext uri="{0D108BD9-81ED-4DB2-BD59-A6C34878D82A}">
                    <a16:rowId xmlns:a16="http://schemas.microsoft.com/office/drawing/2014/main" xmlns="" val="10000"/>
                  </a:ext>
                </a:extLst>
              </a:tr>
              <a:tr h="693888">
                <a:tc>
                  <a:txBody>
                    <a:bodyPr/>
                    <a:lstStyle/>
                    <a:p>
                      <a:pPr defTabSz="914400">
                        <a:defRPr sz="1800" b="0">
                          <a:solidFill>
                            <a:srgbClr val="000000"/>
                          </a:solidFill>
                        </a:defRPr>
                      </a:pPr>
                      <a:r>
                        <a:rPr sz="1100" b="1" dirty="0">
                          <a:solidFill>
                            <a:schemeClr val="tx1">
                              <a:lumMod val="50000"/>
                            </a:schemeClr>
                          </a:solidFill>
                          <a:latin typeface="+mn-lt"/>
                          <a:ea typeface="+mn-ea"/>
                          <a:cs typeface="+mn-ea"/>
                          <a:sym typeface="+mn-lt"/>
                        </a:rPr>
                        <a:t>Search information</a:t>
                      </a:r>
                    </a:p>
                  </a:txBody>
                  <a:tcPr marL="50800" marR="50800" marT="50800" marB="50800" anchor="ctr" horzOverflow="overflow">
                    <a:solidFill>
                      <a:srgbClr val="C9D6DF"/>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extLst>
                  <a:ext uri="{0D108BD9-81ED-4DB2-BD59-A6C34878D82A}">
                    <a16:rowId xmlns:a16="http://schemas.microsoft.com/office/drawing/2014/main" xmlns="" val="10001"/>
                  </a:ext>
                </a:extLst>
              </a:tr>
              <a:tr h="595899">
                <a:tc>
                  <a:txBody>
                    <a:bodyPr/>
                    <a:lstStyle/>
                    <a:p>
                      <a:pPr defTabSz="914400">
                        <a:defRPr sz="1800" b="0">
                          <a:solidFill>
                            <a:srgbClr val="000000"/>
                          </a:solidFill>
                        </a:defRPr>
                      </a:pPr>
                      <a:r>
                        <a:rPr sz="1100" b="1" dirty="0">
                          <a:solidFill>
                            <a:schemeClr val="tx1">
                              <a:lumMod val="50000"/>
                            </a:schemeClr>
                          </a:solidFill>
                          <a:latin typeface="+mn-lt"/>
                          <a:ea typeface="+mn-ea"/>
                          <a:cs typeface="+mn-ea"/>
                          <a:sym typeface="+mn-lt"/>
                        </a:rPr>
                        <a:t>Love your projects</a:t>
                      </a:r>
                    </a:p>
                  </a:txBody>
                  <a:tcPr marL="50800" marR="50800" marT="50800" marB="50800" anchor="ctr" horzOverflow="overflow">
                    <a:solidFill>
                      <a:srgbClr val="C9D6DF"/>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extLst>
                  <a:ext uri="{0D108BD9-81ED-4DB2-BD59-A6C34878D82A}">
                    <a16:rowId xmlns:a16="http://schemas.microsoft.com/office/drawing/2014/main" xmlns="" val="10002"/>
                  </a:ext>
                </a:extLst>
              </a:tr>
              <a:tr h="595899">
                <a:tc>
                  <a:txBody>
                    <a:bodyPr/>
                    <a:lstStyle/>
                    <a:p>
                      <a:pPr defTabSz="914400">
                        <a:defRPr sz="1800" b="0">
                          <a:solidFill>
                            <a:srgbClr val="000000"/>
                          </a:solidFill>
                        </a:defRPr>
                      </a:pPr>
                      <a:r>
                        <a:rPr sz="1100" b="1" dirty="0">
                          <a:solidFill>
                            <a:schemeClr val="tx1">
                              <a:lumMod val="50000"/>
                            </a:schemeClr>
                          </a:solidFill>
                          <a:latin typeface="+mn-lt"/>
                          <a:ea typeface="+mn-ea"/>
                          <a:cs typeface="+mn-ea"/>
                          <a:sym typeface="+mn-lt"/>
                        </a:rPr>
                        <a:t>Perfect protection</a:t>
                      </a:r>
                    </a:p>
                  </a:txBody>
                  <a:tcPr marL="50800" marR="50800" marT="50800" marB="50800" anchor="ctr" horzOverflow="overflow">
                    <a:solidFill>
                      <a:srgbClr val="C9D6DF"/>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extLst>
                  <a:ext uri="{0D108BD9-81ED-4DB2-BD59-A6C34878D82A}">
                    <a16:rowId xmlns:a16="http://schemas.microsoft.com/office/drawing/2014/main" xmlns="" val="10003"/>
                  </a:ext>
                </a:extLst>
              </a:tr>
              <a:tr h="595899">
                <a:tc>
                  <a:txBody>
                    <a:bodyPr/>
                    <a:lstStyle/>
                    <a:p>
                      <a:pPr defTabSz="914400">
                        <a:defRPr sz="1800" b="0">
                          <a:solidFill>
                            <a:srgbClr val="000000"/>
                          </a:solidFill>
                        </a:defRPr>
                      </a:pPr>
                      <a:r>
                        <a:rPr sz="1100" b="1" dirty="0">
                          <a:solidFill>
                            <a:schemeClr val="tx1">
                              <a:lumMod val="50000"/>
                            </a:schemeClr>
                          </a:solidFill>
                          <a:latin typeface="+mn-lt"/>
                          <a:ea typeface="+mn-ea"/>
                          <a:cs typeface="+mn-ea"/>
                          <a:sym typeface="+mn-lt"/>
                        </a:rPr>
                        <a:t>Ongoing support</a:t>
                      </a:r>
                    </a:p>
                  </a:txBody>
                  <a:tcPr marL="50800" marR="50800" marT="50800" marB="50800" anchor="ctr" horzOverflow="overflow">
                    <a:solidFill>
                      <a:srgbClr val="C9D6DF"/>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tc>
                  <a:txBody>
                    <a:bodyPr/>
                    <a:lstStyle/>
                    <a:p>
                      <a:pPr defTabSz="914400">
                        <a:defRPr sz="1800"/>
                      </a:pPr>
                      <a:r>
                        <a:rPr sz="110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extLst>
                  <a:ext uri="{0D108BD9-81ED-4DB2-BD59-A6C34878D82A}">
                    <a16:rowId xmlns:a16="http://schemas.microsoft.com/office/drawing/2014/main" xmlns="" val="10004"/>
                  </a:ext>
                </a:extLst>
              </a:tr>
              <a:tr h="595899">
                <a:tc>
                  <a:txBody>
                    <a:bodyPr/>
                    <a:lstStyle/>
                    <a:p>
                      <a:pPr defTabSz="914400">
                        <a:defRPr sz="1800" b="0">
                          <a:solidFill>
                            <a:srgbClr val="000000"/>
                          </a:solidFill>
                        </a:defRPr>
                      </a:pPr>
                      <a:r>
                        <a:rPr sz="1100" b="1" dirty="0">
                          <a:solidFill>
                            <a:schemeClr val="tx1">
                              <a:lumMod val="50000"/>
                            </a:schemeClr>
                          </a:solidFill>
                          <a:latin typeface="+mn-lt"/>
                          <a:ea typeface="+mn-ea"/>
                          <a:cs typeface="+mn-ea"/>
                          <a:sym typeface="+mn-lt"/>
                        </a:rPr>
                        <a:t>Full control</a:t>
                      </a:r>
                    </a:p>
                  </a:txBody>
                  <a:tcPr marL="50800" marR="50800" marT="50800" marB="50800" anchor="ctr" horzOverflow="overflow">
                    <a:solidFill>
                      <a:srgbClr val="C9D6DF"/>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extLst>
                  <a:ext uri="{0D108BD9-81ED-4DB2-BD59-A6C34878D82A}">
                    <a16:rowId xmlns:a16="http://schemas.microsoft.com/office/drawing/2014/main" xmlns="" val="10005"/>
                  </a:ext>
                </a:extLst>
              </a:tr>
              <a:tr h="595899">
                <a:tc>
                  <a:txBody>
                    <a:bodyPr/>
                    <a:lstStyle/>
                    <a:p>
                      <a:pPr defTabSz="914400">
                        <a:defRPr sz="1800" b="0">
                          <a:solidFill>
                            <a:srgbClr val="000000"/>
                          </a:solidFill>
                        </a:defRPr>
                      </a:pPr>
                      <a:r>
                        <a:rPr sz="1100" b="1" dirty="0">
                          <a:solidFill>
                            <a:schemeClr val="tx1">
                              <a:lumMod val="50000"/>
                            </a:schemeClr>
                          </a:solidFill>
                          <a:latin typeface="+mn-lt"/>
                          <a:ea typeface="+mn-ea"/>
                          <a:cs typeface="+mn-ea"/>
                          <a:sym typeface="+mn-lt"/>
                        </a:rPr>
                        <a:t>Search information</a:t>
                      </a:r>
                    </a:p>
                  </a:txBody>
                  <a:tcPr marL="50800" marR="50800" marT="50800" marB="50800" anchor="ctr" horzOverflow="overflow">
                    <a:solidFill>
                      <a:srgbClr val="C9D6DF"/>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extLst>
                  <a:ext uri="{0D108BD9-81ED-4DB2-BD59-A6C34878D82A}">
                    <a16:rowId xmlns:a16="http://schemas.microsoft.com/office/drawing/2014/main" xmlns="" val="10006"/>
                  </a:ext>
                </a:extLst>
              </a:tr>
              <a:tr h="595899">
                <a:tc>
                  <a:txBody>
                    <a:bodyPr/>
                    <a:lstStyle/>
                    <a:p>
                      <a:pPr defTabSz="914400">
                        <a:defRPr sz="1800" b="0">
                          <a:solidFill>
                            <a:srgbClr val="000000"/>
                          </a:solidFill>
                        </a:defRPr>
                      </a:pPr>
                      <a:r>
                        <a:rPr sz="1100" b="1" dirty="0">
                          <a:solidFill>
                            <a:schemeClr val="tx1">
                              <a:lumMod val="50000"/>
                            </a:schemeClr>
                          </a:solidFill>
                          <a:latin typeface="+mn-lt"/>
                          <a:ea typeface="+mn-ea"/>
                          <a:cs typeface="+mn-ea"/>
                          <a:sym typeface="+mn-lt"/>
                        </a:rPr>
                        <a:t>Love your projects</a:t>
                      </a:r>
                    </a:p>
                  </a:txBody>
                  <a:tcPr marL="50800" marR="50800" marT="50800" marB="50800" anchor="ctr" horzOverflow="overflow">
                    <a:solidFill>
                      <a:srgbClr val="C9D6DF"/>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tc>
                <a:extLst>
                  <a:ext uri="{0D108BD9-81ED-4DB2-BD59-A6C34878D82A}">
                    <a16:rowId xmlns:a16="http://schemas.microsoft.com/office/drawing/2014/main" xmlns="" val="10007"/>
                  </a:ext>
                </a:extLst>
              </a:tr>
              <a:tr h="595899">
                <a:tc>
                  <a:txBody>
                    <a:bodyPr/>
                    <a:lstStyle/>
                    <a:p>
                      <a:pPr defTabSz="914400">
                        <a:defRPr sz="1800" b="0">
                          <a:solidFill>
                            <a:srgbClr val="000000"/>
                          </a:solidFill>
                        </a:defRPr>
                      </a:pPr>
                      <a:r>
                        <a:rPr sz="1100" b="1" dirty="0">
                          <a:solidFill>
                            <a:schemeClr val="tx1">
                              <a:lumMod val="50000"/>
                            </a:schemeClr>
                          </a:solidFill>
                          <a:latin typeface="+mn-lt"/>
                          <a:ea typeface="+mn-ea"/>
                          <a:cs typeface="+mn-ea"/>
                          <a:sym typeface="+mn-lt"/>
                        </a:rPr>
                        <a:t>Perfect protection</a:t>
                      </a:r>
                    </a:p>
                  </a:txBody>
                  <a:tcPr marL="50800" marR="50800" marT="50800" marB="50800" anchor="ctr" horzOverflow="overflow">
                    <a:solidFill>
                      <a:srgbClr val="C9D6DF"/>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tc>
                  <a:txBody>
                    <a:bodyPr/>
                    <a:lstStyle/>
                    <a:p>
                      <a:pPr defTabSz="914400">
                        <a:defRPr sz="1800"/>
                      </a:pPr>
                      <a:r>
                        <a:rPr sz="1100" dirty="0">
                          <a:solidFill>
                            <a:schemeClr val="tx1">
                              <a:lumMod val="75000"/>
                            </a:schemeClr>
                          </a:solidFill>
                          <a:latin typeface="+mn-lt"/>
                          <a:ea typeface="+mn-ea"/>
                          <a:cs typeface="+mn-ea"/>
                          <a:sym typeface="+mn-lt"/>
                        </a:rPr>
                        <a:t>Description</a:t>
                      </a:r>
                    </a:p>
                  </a:txBody>
                  <a:tcPr marL="50800" marR="50800" marT="50800" marB="50800" anchor="ctr" horzOverflow="overflow">
                    <a:solidFill>
                      <a:srgbClr val="E9EDF1"/>
                    </a:solidFill>
                  </a:tcPr>
                </a:tc>
                <a:extLst>
                  <a:ext uri="{0D108BD9-81ED-4DB2-BD59-A6C34878D82A}">
                    <a16:rowId xmlns:a16="http://schemas.microsoft.com/office/drawing/2014/main" xmlns="" val="10008"/>
                  </a:ext>
                </a:extLst>
              </a:tr>
            </a:tbl>
          </a:graphicData>
        </a:graphic>
      </p:graphicFrame>
      <p:sp>
        <p:nvSpPr>
          <p:cNvPr id="29" name="矩形 28">
            <a:extLst>
              <a:ext uri="{FF2B5EF4-FFF2-40B4-BE49-F238E27FC236}">
                <a16:creationId xmlns:a16="http://schemas.microsoft.com/office/drawing/2014/main" xmlns="" id="{E4993D45-F3FB-4FE4-83FB-4B1864CC05D0}"/>
              </a:ext>
            </a:extLst>
          </p:cNvPr>
          <p:cNvSpPr/>
          <p:nvPr/>
        </p:nvSpPr>
        <p:spPr>
          <a:xfrm>
            <a:off x="393700" y="5603269"/>
            <a:ext cx="1193800" cy="36000"/>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Tree>
    <p:extLst>
      <p:ext uri="{BB962C8B-B14F-4D97-AF65-F5344CB8AC3E}">
        <p14:creationId xmlns:p14="http://schemas.microsoft.com/office/powerpoint/2010/main" val="3634227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3000"/>
                                  </p:iterate>
                                  <p:childTnLst>
                                    <p:set>
                                      <p:cBhvr>
                                        <p:cTn id="6" dur="1" fill="hold">
                                          <p:stCondLst>
                                            <p:cond delay="0"/>
                                          </p:stCondLst>
                                        </p:cTn>
                                        <p:tgtEl>
                                          <p:spTgt spid="11"/>
                                        </p:tgtEl>
                                        <p:attrNameLst>
                                          <p:attrName>style.visibility</p:attrName>
                                        </p:attrNameLst>
                                      </p:cBhvr>
                                      <p:to>
                                        <p:strVal val="visible"/>
                                      </p:to>
                                    </p:set>
                                    <p:anim to="" calcmode="lin" valueType="num">
                                      <p:cBhvr>
                                        <p:cTn id="7" dur="800" fill="hold">
                                          <p:stCondLst>
                                            <p:cond delay="0"/>
                                          </p:stCondLst>
                                        </p:cTn>
                                        <p:tgtEl>
                                          <p:spTgt spid="11"/>
                                        </p:tgtEl>
                                        <p:attrNameLst>
                                          <p:attrName>ppt_w</p:attrName>
                                        </p:attrNameLst>
                                      </p:cBhvr>
                                      <p:tavLst>
                                        <p:tav tm="0" fmla="#ppt_w-(#ppt_w-0)*(1-$)^6">
                                          <p:val>
                                            <p:strVal val="0"/>
                                          </p:val>
                                        </p:tav>
                                        <p:tav tm="100000">
                                          <p:val>
                                            <p:strVal val="1"/>
                                          </p:val>
                                        </p:tav>
                                      </p:tavLst>
                                    </p:anim>
                                  </p:childTnLst>
                                </p:cTn>
                              </p:par>
                              <p:par>
                                <p:cTn id="8" presetID="10" presetClass="entr" presetSubtype="0" fill="hold" grpId="0" nodeType="withEffect">
                                  <p:stCondLst>
                                    <p:cond delay="2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childTnLst>
                                </p:cTn>
                              </p:par>
                              <p:par>
                                <p:cTn id="14" presetID="2" presetClass="entr" presetSubtype="2" decel="100000" fill="hold" nodeType="withEffect">
                                  <p:stCondLst>
                                    <p:cond delay="25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1250" fill="hold"/>
                                        <p:tgtEl>
                                          <p:spTgt spid="28"/>
                                        </p:tgtEl>
                                        <p:attrNameLst>
                                          <p:attrName>ppt_x</p:attrName>
                                        </p:attrNameLst>
                                      </p:cBhvr>
                                      <p:tavLst>
                                        <p:tav tm="0">
                                          <p:val>
                                            <p:strVal val="1+#ppt_w/2"/>
                                          </p:val>
                                        </p:tav>
                                        <p:tav tm="100000">
                                          <p:val>
                                            <p:strVal val="#ppt_x"/>
                                          </p:val>
                                        </p:tav>
                                      </p:tavLst>
                                    </p:anim>
                                    <p:anim calcmode="lin" valueType="num">
                                      <p:cBhvr additive="base">
                                        <p:cTn id="17" dur="12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80545" y="2456511"/>
            <a:ext cx="4122615" cy="375552"/>
          </a:xfrm>
          <a:prstGeom prst="rect">
            <a:avLst/>
          </a:prstGeom>
          <a:noFill/>
        </p:spPr>
        <p:txBody>
          <a:bodyPr wrap="square" rtlCol="0">
            <a:spAutoFit/>
          </a:bodyPr>
          <a:lstStyle/>
          <a:p>
            <a:pPr>
              <a:lnSpc>
                <a:spcPct val="150000"/>
              </a:lnSpc>
            </a:pPr>
            <a:r>
              <a:rPr lang="en-US" sz="1400" b="1" spc="600" dirty="0">
                <a:solidFill>
                  <a:schemeClr val="tx2"/>
                </a:solidFill>
                <a:cs typeface="+mn-ea"/>
                <a:sym typeface="+mn-lt"/>
              </a:rPr>
              <a:t>WRITE SOMETHING HERE</a:t>
            </a:r>
          </a:p>
        </p:txBody>
      </p:sp>
      <p:sp>
        <p:nvSpPr>
          <p:cNvPr id="7" name="TextBox 6"/>
          <p:cNvSpPr txBox="1"/>
          <p:nvPr/>
        </p:nvSpPr>
        <p:spPr>
          <a:xfrm>
            <a:off x="699595" y="202047"/>
            <a:ext cx="5276850" cy="2300630"/>
          </a:xfrm>
          <a:prstGeom prst="rect">
            <a:avLst/>
          </a:prstGeom>
          <a:noFill/>
        </p:spPr>
        <p:txBody>
          <a:bodyPr wrap="square" rtlCol="0">
            <a:spAutoFit/>
          </a:bodyPr>
          <a:lstStyle/>
          <a:p>
            <a:r>
              <a:rPr lang="en-US" sz="14350" b="1" spc="300" dirty="0">
                <a:solidFill>
                  <a:schemeClr val="tx1">
                    <a:lumMod val="40000"/>
                    <a:lumOff val="60000"/>
                  </a:schemeClr>
                </a:solidFill>
                <a:cs typeface="+mn-ea"/>
                <a:sym typeface="+mn-lt"/>
              </a:rPr>
              <a:t>1</a:t>
            </a:r>
          </a:p>
        </p:txBody>
      </p:sp>
      <p:pic>
        <p:nvPicPr>
          <p:cNvPr id="4" name="图片占位符 3" descr="图片包含 滑冰, 户外, 建筑物, 跳跃&#10;&#10;已生成极高可信度的说明">
            <a:extLst>
              <a:ext uri="{FF2B5EF4-FFF2-40B4-BE49-F238E27FC236}">
                <a16:creationId xmlns:a16="http://schemas.microsoft.com/office/drawing/2014/main" xmlns="" id="{FAFE9394-9F26-4113-BDEF-364984BD2FED}"/>
              </a:ext>
            </a:extLst>
          </p:cNvPr>
          <p:cNvPicPr>
            <a:picLocks noGrp="1" noChangeAspect="1"/>
          </p:cNvPicPr>
          <p:nvPr>
            <p:ph type="pic" sz="quarter" idx="25"/>
          </p:nvPr>
        </p:nvPicPr>
        <p:blipFill>
          <a:blip r:embed="rId2" cstate="email">
            <a:extLst>
              <a:ext uri="{28A0092B-C50C-407E-A947-70E740481C1C}">
                <a14:useLocalDpi xmlns:a14="http://schemas.microsoft.com/office/drawing/2010/main"/>
              </a:ext>
            </a:extLst>
          </a:blip>
          <a:srcRect l="20704" r="20704"/>
          <a:stretch>
            <a:fillRect/>
          </a:stretch>
        </p:blipFill>
        <p:spPr>
          <a:xfrm flipH="1">
            <a:off x="6246395" y="0"/>
            <a:ext cx="5944017" cy="6858000"/>
          </a:xfrm>
        </p:spPr>
      </p:pic>
      <p:sp>
        <p:nvSpPr>
          <p:cNvPr id="5" name="Shape 749">
            <a:extLst>
              <a:ext uri="{FF2B5EF4-FFF2-40B4-BE49-F238E27FC236}">
                <a16:creationId xmlns:a16="http://schemas.microsoft.com/office/drawing/2014/main" xmlns="" id="{1341D645-E1A6-4234-92AF-6EEB11CA4D1F}"/>
              </a:ext>
            </a:extLst>
          </p:cNvPr>
          <p:cNvSpPr/>
          <p:nvPr/>
        </p:nvSpPr>
        <p:spPr>
          <a:xfrm>
            <a:off x="680545" y="2872009"/>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r>
              <a:rPr lang="zh-CN" altLang="en-US" sz="2800" kern="0" dirty="0">
                <a:latin typeface="+mn-lt"/>
                <a:ea typeface="+mn-ea"/>
                <a:cs typeface="+mn-ea"/>
                <a:sym typeface="+mn-lt"/>
              </a:rPr>
              <a:t>一共有四个过渡页</a:t>
            </a:r>
            <a:endParaRPr lang="en-US" altLang="zh-CN" sz="2800" kern="0" dirty="0">
              <a:latin typeface="+mn-lt"/>
              <a:ea typeface="+mn-ea"/>
              <a:cs typeface="+mn-ea"/>
              <a:sym typeface="+mn-lt"/>
            </a:endParaRPr>
          </a:p>
          <a:p>
            <a:pPr defTabSz="412750" hangingPunct="0"/>
            <a:r>
              <a:rPr lang="zh-CN" altLang="en-US" sz="5400" b="1" kern="0" dirty="0">
                <a:latin typeface="+mn-lt"/>
                <a:ea typeface="+mn-ea"/>
                <a:cs typeface="+mn-ea"/>
                <a:sym typeface="+mn-lt"/>
              </a:rPr>
              <a:t>我是第一个</a:t>
            </a:r>
            <a:endParaRPr sz="5400" b="1" kern="0" dirty="0">
              <a:latin typeface="+mn-lt"/>
              <a:ea typeface="+mn-ea"/>
              <a:cs typeface="+mn-ea"/>
              <a:sym typeface="+mn-lt"/>
            </a:endParaRPr>
          </a:p>
        </p:txBody>
      </p:sp>
      <p:sp>
        <p:nvSpPr>
          <p:cNvPr id="8" name="矩形 7">
            <a:extLst>
              <a:ext uri="{FF2B5EF4-FFF2-40B4-BE49-F238E27FC236}">
                <a16:creationId xmlns:a16="http://schemas.microsoft.com/office/drawing/2014/main" xmlns="" id="{776A9474-3898-4BD1-99D0-E9A5BA1A0EDA}"/>
              </a:ext>
            </a:extLst>
          </p:cNvPr>
          <p:cNvSpPr/>
          <p:nvPr/>
        </p:nvSpPr>
        <p:spPr>
          <a:xfrm>
            <a:off x="680545" y="4373467"/>
            <a:ext cx="4917661" cy="1498872"/>
          </a:xfrm>
          <a:prstGeom prst="rect">
            <a:avLst/>
          </a:prstGeom>
        </p:spPr>
        <p:txBody>
          <a:bodyPr wrap="square">
            <a:spAutoFit/>
          </a:bodyPr>
          <a:lstStyle/>
          <a:p>
            <a:pPr>
              <a:lnSpc>
                <a:spcPct val="120000"/>
              </a:lnSpc>
              <a:spcAft>
                <a:spcPts val="600"/>
              </a:spcAft>
            </a:pP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rPr>
              <a:t>耳机</a:t>
            </a:r>
            <a:r>
              <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rPr>
              <a:t>(Earphones; Headphones; Head-sets; Earpieces)</a:t>
            </a: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rPr>
              <a:t>是一对转换单元，它接受媒体播放器或接收器所发出的电讯号，利用贴近耳朵的扬声器将其转化成可以听到的音波。</a:t>
            </a:r>
            <a:endPar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endParaRPr>
          </a:p>
          <a:p>
            <a:pPr>
              <a:lnSpc>
                <a:spcPct val="120000"/>
              </a:lnSpc>
              <a:spcAft>
                <a:spcPts val="600"/>
              </a:spcAft>
            </a:pP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rPr>
              <a:t>耳机一般是与媒体播放器可分离的，利用一个插头连接。好处是在不影响旁人的情况下，可独自聆听音响；亦可隔开周围环境的声响，对在录音室、</a:t>
            </a:r>
            <a:r>
              <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rPr>
              <a:t>DJ</a:t>
            </a: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rPr>
              <a:t>、旅途、运动等在噪吵环境下使用的人很有帮助。</a:t>
            </a:r>
            <a:endPar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endParaRPr>
          </a:p>
        </p:txBody>
      </p:sp>
    </p:spTree>
    <p:extLst>
      <p:ext uri="{BB962C8B-B14F-4D97-AF65-F5344CB8AC3E}">
        <p14:creationId xmlns:p14="http://schemas.microsoft.com/office/powerpoint/2010/main" val="1573363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wd">
                                    <p:tmPct val="10000"/>
                                  </p:iterate>
                                  <p:childTnLst>
                                    <p:set>
                                      <p:cBhvr>
                                        <p:cTn id="6" dur="1" fill="hold">
                                          <p:stCondLst>
                                            <p:cond delay="0"/>
                                          </p:stCondLst>
                                        </p:cTn>
                                        <p:tgtEl>
                                          <p:spTgt spid="5"/>
                                        </p:tgtEl>
                                        <p:attrNameLst>
                                          <p:attrName>style.visibility</p:attrName>
                                        </p:attrNameLst>
                                      </p:cBhvr>
                                      <p:to>
                                        <p:strVal val="visible"/>
                                      </p:to>
                                    </p:set>
                                    <p:anim to="" calcmode="lin" valueType="num">
                                      <p:cBhvr>
                                        <p:cTn id="7" dur="800" fill="hold">
                                          <p:stCondLst>
                                            <p:cond delay="0"/>
                                          </p:stCondLst>
                                        </p:cTn>
                                        <p:tgtEl>
                                          <p:spTgt spid="5"/>
                                        </p:tgtEl>
                                        <p:attrNameLst>
                                          <p:attrName>ppt_w</p:attrName>
                                        </p:attrNameLst>
                                      </p:cBhvr>
                                      <p:tavLst>
                                        <p:tav tm="0" fmla="#ppt_w-(#ppt_w-0)*(1-$)^6">
                                          <p:val>
                                            <p:strVal val="0"/>
                                          </p:val>
                                        </p:tav>
                                        <p:tav tm="100000">
                                          <p:val>
                                            <p:strVal val="1"/>
                                          </p:val>
                                        </p:tav>
                                      </p:tavLst>
                                    </p:anim>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par>
                                <p:cTn id="11" presetID="2" presetClass="entr" presetSubtype="2" decel="10000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500" fill="hold"/>
                                        <p:tgtEl>
                                          <p:spTgt spid="4"/>
                                        </p:tgtEl>
                                        <p:attrNameLst>
                                          <p:attrName>ppt_x</p:attrName>
                                        </p:attrNameLst>
                                      </p:cBhvr>
                                      <p:tavLst>
                                        <p:tav tm="0">
                                          <p:val>
                                            <p:strVal val="1+#ppt_w/2"/>
                                          </p:val>
                                        </p:tav>
                                        <p:tav tm="100000">
                                          <p:val>
                                            <p:strVal val="#ppt_x"/>
                                          </p:val>
                                        </p:tav>
                                      </p:tavLst>
                                    </p:anim>
                                    <p:anim calcmode="lin" valueType="num">
                                      <p:cBhvr additive="base">
                                        <p:cTn id="14" dur="1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1" decel="10000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500" fill="hold"/>
                                        <p:tgtEl>
                                          <p:spTgt spid="7"/>
                                        </p:tgtEl>
                                        <p:attrNameLst>
                                          <p:attrName>ppt_x</p:attrName>
                                        </p:attrNameLst>
                                      </p:cBhvr>
                                      <p:tavLst>
                                        <p:tav tm="0">
                                          <p:val>
                                            <p:strVal val="#ppt_x"/>
                                          </p:val>
                                        </p:tav>
                                        <p:tav tm="100000">
                                          <p:val>
                                            <p:strVal val="#ppt_x"/>
                                          </p:val>
                                        </p:tav>
                                      </p:tavLst>
                                    </p:anim>
                                    <p:anim calcmode="lin" valueType="num">
                                      <p:cBhvr additive="base">
                                        <p:cTn id="18" dur="1500" fill="hold"/>
                                        <p:tgtEl>
                                          <p:spTgt spid="7"/>
                                        </p:tgtEl>
                                        <p:attrNameLst>
                                          <p:attrName>ppt_y</p:attrName>
                                        </p:attrNameLst>
                                      </p:cBhvr>
                                      <p:tavLst>
                                        <p:tav tm="0">
                                          <p:val>
                                            <p:strVal val="0-#ppt_h/2"/>
                                          </p:val>
                                        </p:tav>
                                        <p:tav tm="100000">
                                          <p:val>
                                            <p:strVal val="#ppt_y"/>
                                          </p:val>
                                        </p:tav>
                                      </p:tavLst>
                                    </p:anim>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5" grpId="0" animBg="1"/>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0" name="Group 1690"/>
          <p:cNvGrpSpPr/>
          <p:nvPr/>
        </p:nvGrpSpPr>
        <p:grpSpPr>
          <a:xfrm>
            <a:off x="3893396" y="1741714"/>
            <a:ext cx="7950911" cy="3943747"/>
            <a:chOff x="0" y="0"/>
            <a:chExt cx="11729170" cy="5817807"/>
          </a:xfrm>
        </p:grpSpPr>
        <p:sp>
          <p:nvSpPr>
            <p:cNvPr id="1296" name="Shape 1296"/>
            <p:cNvSpPr/>
            <p:nvPr/>
          </p:nvSpPr>
          <p:spPr>
            <a:xfrm>
              <a:off x="4191213" y="26976"/>
              <a:ext cx="60682" cy="23230"/>
            </a:xfrm>
            <a:custGeom>
              <a:avLst/>
              <a:gdLst/>
              <a:ahLst/>
              <a:cxnLst>
                <a:cxn ang="0">
                  <a:pos x="wd2" y="hd2"/>
                </a:cxn>
                <a:cxn ang="5400000">
                  <a:pos x="wd2" y="hd2"/>
                </a:cxn>
                <a:cxn ang="10800000">
                  <a:pos x="wd2" y="hd2"/>
                </a:cxn>
                <a:cxn ang="16200000">
                  <a:pos x="wd2" y="hd2"/>
                </a:cxn>
              </a:cxnLst>
              <a:rect l="0" t="0" r="r" b="b"/>
              <a:pathLst>
                <a:path w="21600" h="18600" extrusionOk="0">
                  <a:moveTo>
                    <a:pt x="9600" y="16200"/>
                  </a:moveTo>
                  <a:cubicBezTo>
                    <a:pt x="9600" y="16200"/>
                    <a:pt x="2400" y="10800"/>
                    <a:pt x="2400" y="10800"/>
                  </a:cubicBezTo>
                  <a:cubicBezTo>
                    <a:pt x="2400" y="10800"/>
                    <a:pt x="9600" y="10800"/>
                    <a:pt x="12000" y="10800"/>
                  </a:cubicBezTo>
                  <a:cubicBezTo>
                    <a:pt x="7200" y="5400"/>
                    <a:pt x="2400" y="10800"/>
                    <a:pt x="0" y="0"/>
                  </a:cubicBezTo>
                  <a:cubicBezTo>
                    <a:pt x="2400" y="5400"/>
                    <a:pt x="19200" y="0"/>
                    <a:pt x="21600" y="10800"/>
                  </a:cubicBezTo>
                  <a:cubicBezTo>
                    <a:pt x="21600" y="10800"/>
                    <a:pt x="14400" y="10800"/>
                    <a:pt x="12000" y="10800"/>
                  </a:cubicBezTo>
                  <a:cubicBezTo>
                    <a:pt x="12000" y="10800"/>
                    <a:pt x="16800" y="21600"/>
                    <a:pt x="9600" y="16200"/>
                  </a:cubicBezTo>
                  <a:cubicBezTo>
                    <a:pt x="7200" y="16200"/>
                    <a:pt x="14400" y="21600"/>
                    <a:pt x="9600" y="16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297" name="Shape 1297"/>
            <p:cNvSpPr/>
            <p:nvPr/>
          </p:nvSpPr>
          <p:spPr>
            <a:xfrm>
              <a:off x="9160234" y="4120571"/>
              <a:ext cx="1340091" cy="1004852"/>
            </a:xfrm>
            <a:custGeom>
              <a:avLst/>
              <a:gdLst/>
              <a:ahLst/>
              <a:cxnLst>
                <a:cxn ang="0">
                  <a:pos x="wd2" y="hd2"/>
                </a:cxn>
                <a:cxn ang="5400000">
                  <a:pos x="wd2" y="hd2"/>
                </a:cxn>
                <a:cxn ang="10800000">
                  <a:pos x="wd2" y="hd2"/>
                </a:cxn>
                <a:cxn ang="16200000">
                  <a:pos x="wd2" y="hd2"/>
                </a:cxn>
              </a:cxnLst>
              <a:rect l="0" t="0" r="r" b="b"/>
              <a:pathLst>
                <a:path w="21538" h="21600" extrusionOk="0">
                  <a:moveTo>
                    <a:pt x="10694" y="568"/>
                  </a:moveTo>
                  <a:cubicBezTo>
                    <a:pt x="10482" y="568"/>
                    <a:pt x="10376" y="284"/>
                    <a:pt x="10165" y="284"/>
                  </a:cubicBezTo>
                  <a:cubicBezTo>
                    <a:pt x="10059" y="142"/>
                    <a:pt x="10059" y="284"/>
                    <a:pt x="10165" y="426"/>
                  </a:cubicBezTo>
                  <a:cubicBezTo>
                    <a:pt x="10165" y="568"/>
                    <a:pt x="10376" y="426"/>
                    <a:pt x="10376" y="426"/>
                  </a:cubicBezTo>
                  <a:cubicBezTo>
                    <a:pt x="10482" y="568"/>
                    <a:pt x="10376" y="853"/>
                    <a:pt x="10482" y="853"/>
                  </a:cubicBezTo>
                  <a:cubicBezTo>
                    <a:pt x="10482" y="995"/>
                    <a:pt x="10376" y="995"/>
                    <a:pt x="10271" y="995"/>
                  </a:cubicBezTo>
                  <a:cubicBezTo>
                    <a:pt x="10165" y="1137"/>
                    <a:pt x="10059" y="1137"/>
                    <a:pt x="9953" y="1137"/>
                  </a:cubicBezTo>
                  <a:cubicBezTo>
                    <a:pt x="9741" y="995"/>
                    <a:pt x="9741" y="1137"/>
                    <a:pt x="9529" y="1137"/>
                  </a:cubicBezTo>
                  <a:cubicBezTo>
                    <a:pt x="9212" y="1279"/>
                    <a:pt x="9318" y="1705"/>
                    <a:pt x="9106" y="1847"/>
                  </a:cubicBezTo>
                  <a:cubicBezTo>
                    <a:pt x="8894" y="2132"/>
                    <a:pt x="8788" y="2558"/>
                    <a:pt x="8894" y="2842"/>
                  </a:cubicBezTo>
                  <a:cubicBezTo>
                    <a:pt x="9106" y="3268"/>
                    <a:pt x="8576" y="2984"/>
                    <a:pt x="8471" y="2984"/>
                  </a:cubicBezTo>
                  <a:cubicBezTo>
                    <a:pt x="8365" y="2984"/>
                    <a:pt x="8047" y="3411"/>
                    <a:pt x="8047" y="3411"/>
                  </a:cubicBezTo>
                  <a:cubicBezTo>
                    <a:pt x="8047" y="3411"/>
                    <a:pt x="7941" y="2700"/>
                    <a:pt x="7835" y="2558"/>
                  </a:cubicBezTo>
                  <a:cubicBezTo>
                    <a:pt x="7835" y="2416"/>
                    <a:pt x="7729" y="2416"/>
                    <a:pt x="7624" y="2416"/>
                  </a:cubicBezTo>
                  <a:cubicBezTo>
                    <a:pt x="7518" y="2274"/>
                    <a:pt x="7518" y="2274"/>
                    <a:pt x="7518" y="2132"/>
                  </a:cubicBezTo>
                  <a:cubicBezTo>
                    <a:pt x="7412" y="1989"/>
                    <a:pt x="7412" y="2274"/>
                    <a:pt x="7412" y="2416"/>
                  </a:cubicBezTo>
                  <a:cubicBezTo>
                    <a:pt x="7306" y="2416"/>
                    <a:pt x="7200" y="2416"/>
                    <a:pt x="7200" y="2274"/>
                  </a:cubicBezTo>
                  <a:cubicBezTo>
                    <a:pt x="6988" y="2274"/>
                    <a:pt x="7094" y="2842"/>
                    <a:pt x="6882" y="2700"/>
                  </a:cubicBezTo>
                  <a:cubicBezTo>
                    <a:pt x="6882" y="2700"/>
                    <a:pt x="6776" y="2558"/>
                    <a:pt x="6776" y="2558"/>
                  </a:cubicBezTo>
                  <a:cubicBezTo>
                    <a:pt x="6671" y="2700"/>
                    <a:pt x="6671" y="2700"/>
                    <a:pt x="6671" y="2700"/>
                  </a:cubicBezTo>
                  <a:cubicBezTo>
                    <a:pt x="6353" y="2558"/>
                    <a:pt x="6565" y="3126"/>
                    <a:pt x="6565" y="3126"/>
                  </a:cubicBezTo>
                  <a:cubicBezTo>
                    <a:pt x="6565" y="3126"/>
                    <a:pt x="6353" y="3126"/>
                    <a:pt x="6353" y="3126"/>
                  </a:cubicBezTo>
                  <a:cubicBezTo>
                    <a:pt x="6353" y="3268"/>
                    <a:pt x="6459" y="3268"/>
                    <a:pt x="6459" y="3268"/>
                  </a:cubicBezTo>
                  <a:cubicBezTo>
                    <a:pt x="6353" y="3553"/>
                    <a:pt x="6247" y="3268"/>
                    <a:pt x="6247" y="3695"/>
                  </a:cubicBezTo>
                  <a:cubicBezTo>
                    <a:pt x="6247" y="3837"/>
                    <a:pt x="6353" y="3837"/>
                    <a:pt x="6353" y="3979"/>
                  </a:cubicBezTo>
                  <a:cubicBezTo>
                    <a:pt x="6353" y="4263"/>
                    <a:pt x="5612" y="3695"/>
                    <a:pt x="5612" y="4121"/>
                  </a:cubicBezTo>
                  <a:cubicBezTo>
                    <a:pt x="5612" y="4263"/>
                    <a:pt x="6035" y="4547"/>
                    <a:pt x="5824" y="4689"/>
                  </a:cubicBezTo>
                  <a:cubicBezTo>
                    <a:pt x="5718" y="4689"/>
                    <a:pt x="5718" y="4547"/>
                    <a:pt x="5718" y="4689"/>
                  </a:cubicBezTo>
                  <a:cubicBezTo>
                    <a:pt x="5612" y="4832"/>
                    <a:pt x="5612" y="4832"/>
                    <a:pt x="5506" y="4689"/>
                  </a:cubicBezTo>
                  <a:cubicBezTo>
                    <a:pt x="5400" y="4689"/>
                    <a:pt x="5506" y="4405"/>
                    <a:pt x="5400" y="4263"/>
                  </a:cubicBezTo>
                  <a:cubicBezTo>
                    <a:pt x="5294" y="3979"/>
                    <a:pt x="5082" y="4547"/>
                    <a:pt x="4976" y="4689"/>
                  </a:cubicBezTo>
                  <a:cubicBezTo>
                    <a:pt x="4976" y="4832"/>
                    <a:pt x="4871" y="4974"/>
                    <a:pt x="4871" y="5116"/>
                  </a:cubicBezTo>
                  <a:cubicBezTo>
                    <a:pt x="4871" y="5116"/>
                    <a:pt x="4976" y="5258"/>
                    <a:pt x="4976" y="5400"/>
                  </a:cubicBezTo>
                  <a:cubicBezTo>
                    <a:pt x="4976" y="5400"/>
                    <a:pt x="4765" y="5684"/>
                    <a:pt x="4659" y="5826"/>
                  </a:cubicBezTo>
                  <a:cubicBezTo>
                    <a:pt x="4341" y="6253"/>
                    <a:pt x="4024" y="6537"/>
                    <a:pt x="3600" y="6679"/>
                  </a:cubicBezTo>
                  <a:cubicBezTo>
                    <a:pt x="3282" y="6679"/>
                    <a:pt x="2965" y="6963"/>
                    <a:pt x="2541" y="7105"/>
                  </a:cubicBezTo>
                  <a:cubicBezTo>
                    <a:pt x="2224" y="7247"/>
                    <a:pt x="1906" y="7247"/>
                    <a:pt x="1588" y="7532"/>
                  </a:cubicBezTo>
                  <a:cubicBezTo>
                    <a:pt x="1376" y="7816"/>
                    <a:pt x="1271" y="7816"/>
                    <a:pt x="1059" y="7958"/>
                  </a:cubicBezTo>
                  <a:cubicBezTo>
                    <a:pt x="953" y="8100"/>
                    <a:pt x="741" y="8526"/>
                    <a:pt x="741" y="8526"/>
                  </a:cubicBezTo>
                  <a:cubicBezTo>
                    <a:pt x="635" y="8526"/>
                    <a:pt x="741" y="8100"/>
                    <a:pt x="741" y="7958"/>
                  </a:cubicBezTo>
                  <a:cubicBezTo>
                    <a:pt x="529" y="7958"/>
                    <a:pt x="424" y="8668"/>
                    <a:pt x="424" y="8668"/>
                  </a:cubicBezTo>
                  <a:cubicBezTo>
                    <a:pt x="529" y="9095"/>
                    <a:pt x="318" y="9237"/>
                    <a:pt x="318" y="9663"/>
                  </a:cubicBezTo>
                  <a:cubicBezTo>
                    <a:pt x="318" y="9805"/>
                    <a:pt x="847" y="11368"/>
                    <a:pt x="635" y="11511"/>
                  </a:cubicBezTo>
                  <a:cubicBezTo>
                    <a:pt x="635" y="11511"/>
                    <a:pt x="318" y="10942"/>
                    <a:pt x="318" y="10942"/>
                  </a:cubicBezTo>
                  <a:cubicBezTo>
                    <a:pt x="318" y="11084"/>
                    <a:pt x="635" y="11511"/>
                    <a:pt x="424" y="11653"/>
                  </a:cubicBezTo>
                  <a:cubicBezTo>
                    <a:pt x="212" y="11653"/>
                    <a:pt x="212" y="10942"/>
                    <a:pt x="0" y="10942"/>
                  </a:cubicBezTo>
                  <a:cubicBezTo>
                    <a:pt x="0" y="10942"/>
                    <a:pt x="635" y="12079"/>
                    <a:pt x="635" y="12221"/>
                  </a:cubicBezTo>
                  <a:cubicBezTo>
                    <a:pt x="741" y="12363"/>
                    <a:pt x="635" y="12647"/>
                    <a:pt x="741" y="12932"/>
                  </a:cubicBezTo>
                  <a:cubicBezTo>
                    <a:pt x="847" y="13216"/>
                    <a:pt x="953" y="13358"/>
                    <a:pt x="1059" y="13642"/>
                  </a:cubicBezTo>
                  <a:cubicBezTo>
                    <a:pt x="1165" y="13784"/>
                    <a:pt x="1165" y="14211"/>
                    <a:pt x="1165" y="14353"/>
                  </a:cubicBezTo>
                  <a:cubicBezTo>
                    <a:pt x="1165" y="14637"/>
                    <a:pt x="1271" y="14921"/>
                    <a:pt x="1376" y="15063"/>
                  </a:cubicBezTo>
                  <a:cubicBezTo>
                    <a:pt x="1482" y="15489"/>
                    <a:pt x="1482" y="15632"/>
                    <a:pt x="1482" y="16058"/>
                  </a:cubicBezTo>
                  <a:cubicBezTo>
                    <a:pt x="1482" y="16200"/>
                    <a:pt x="1482" y="16911"/>
                    <a:pt x="1482" y="16911"/>
                  </a:cubicBezTo>
                  <a:cubicBezTo>
                    <a:pt x="1376" y="17053"/>
                    <a:pt x="1271" y="17053"/>
                    <a:pt x="1165" y="17195"/>
                  </a:cubicBezTo>
                  <a:cubicBezTo>
                    <a:pt x="1059" y="17621"/>
                    <a:pt x="1271" y="17621"/>
                    <a:pt x="1376" y="17763"/>
                  </a:cubicBezTo>
                  <a:cubicBezTo>
                    <a:pt x="1800" y="18047"/>
                    <a:pt x="2118" y="18332"/>
                    <a:pt x="2647" y="18189"/>
                  </a:cubicBezTo>
                  <a:cubicBezTo>
                    <a:pt x="2859" y="18047"/>
                    <a:pt x="3071" y="17905"/>
                    <a:pt x="3176" y="17763"/>
                  </a:cubicBezTo>
                  <a:cubicBezTo>
                    <a:pt x="3494" y="17621"/>
                    <a:pt x="3388" y="17763"/>
                    <a:pt x="3494" y="17479"/>
                  </a:cubicBezTo>
                  <a:cubicBezTo>
                    <a:pt x="3706" y="17195"/>
                    <a:pt x="4447" y="17195"/>
                    <a:pt x="4659" y="17337"/>
                  </a:cubicBezTo>
                  <a:cubicBezTo>
                    <a:pt x="4976" y="17337"/>
                    <a:pt x="5506" y="17621"/>
                    <a:pt x="5718" y="17195"/>
                  </a:cubicBezTo>
                  <a:cubicBezTo>
                    <a:pt x="5824" y="17053"/>
                    <a:pt x="5824" y="16768"/>
                    <a:pt x="6035" y="16626"/>
                  </a:cubicBezTo>
                  <a:cubicBezTo>
                    <a:pt x="6247" y="16484"/>
                    <a:pt x="6459" y="16342"/>
                    <a:pt x="6671" y="16200"/>
                  </a:cubicBezTo>
                  <a:cubicBezTo>
                    <a:pt x="6988" y="15916"/>
                    <a:pt x="7412" y="16200"/>
                    <a:pt x="7729" y="15916"/>
                  </a:cubicBezTo>
                  <a:cubicBezTo>
                    <a:pt x="8259" y="15632"/>
                    <a:pt x="8682" y="15632"/>
                    <a:pt x="9318" y="15489"/>
                  </a:cubicBezTo>
                  <a:cubicBezTo>
                    <a:pt x="9424" y="15489"/>
                    <a:pt x="9529" y="15347"/>
                    <a:pt x="9741" y="15347"/>
                  </a:cubicBezTo>
                  <a:cubicBezTo>
                    <a:pt x="9847" y="15489"/>
                    <a:pt x="10059" y="15632"/>
                    <a:pt x="10165" y="15774"/>
                  </a:cubicBezTo>
                  <a:cubicBezTo>
                    <a:pt x="10271" y="15774"/>
                    <a:pt x="11329" y="16058"/>
                    <a:pt x="11329" y="16200"/>
                  </a:cubicBezTo>
                  <a:cubicBezTo>
                    <a:pt x="11224" y="16342"/>
                    <a:pt x="11118" y="16768"/>
                    <a:pt x="11329" y="16626"/>
                  </a:cubicBezTo>
                  <a:cubicBezTo>
                    <a:pt x="11435" y="16626"/>
                    <a:pt x="11647" y="17053"/>
                    <a:pt x="11753" y="17195"/>
                  </a:cubicBezTo>
                  <a:cubicBezTo>
                    <a:pt x="11859" y="17337"/>
                    <a:pt x="11859" y="17479"/>
                    <a:pt x="11859" y="17763"/>
                  </a:cubicBezTo>
                  <a:cubicBezTo>
                    <a:pt x="11965" y="17905"/>
                    <a:pt x="12176" y="18189"/>
                    <a:pt x="12176" y="18189"/>
                  </a:cubicBezTo>
                  <a:cubicBezTo>
                    <a:pt x="12176" y="18047"/>
                    <a:pt x="12071" y="17905"/>
                    <a:pt x="12282" y="17763"/>
                  </a:cubicBezTo>
                  <a:cubicBezTo>
                    <a:pt x="12388" y="17621"/>
                    <a:pt x="12494" y="17479"/>
                    <a:pt x="12706" y="17337"/>
                  </a:cubicBezTo>
                  <a:cubicBezTo>
                    <a:pt x="12812" y="17195"/>
                    <a:pt x="13341" y="16484"/>
                    <a:pt x="13235" y="16342"/>
                  </a:cubicBezTo>
                  <a:cubicBezTo>
                    <a:pt x="13341" y="16626"/>
                    <a:pt x="13235" y="16768"/>
                    <a:pt x="13235" y="17053"/>
                  </a:cubicBezTo>
                  <a:cubicBezTo>
                    <a:pt x="13341" y="17195"/>
                    <a:pt x="13129" y="17337"/>
                    <a:pt x="13129" y="17337"/>
                  </a:cubicBezTo>
                  <a:cubicBezTo>
                    <a:pt x="13024" y="17621"/>
                    <a:pt x="13024" y="17763"/>
                    <a:pt x="13024" y="17905"/>
                  </a:cubicBezTo>
                  <a:cubicBezTo>
                    <a:pt x="13024" y="18189"/>
                    <a:pt x="12600" y="18332"/>
                    <a:pt x="12918" y="18332"/>
                  </a:cubicBezTo>
                  <a:cubicBezTo>
                    <a:pt x="13341" y="18332"/>
                    <a:pt x="13129" y="17763"/>
                    <a:pt x="13235" y="17479"/>
                  </a:cubicBezTo>
                  <a:cubicBezTo>
                    <a:pt x="13235" y="17479"/>
                    <a:pt x="13659" y="18047"/>
                    <a:pt x="13553" y="18332"/>
                  </a:cubicBezTo>
                  <a:cubicBezTo>
                    <a:pt x="13235" y="18900"/>
                    <a:pt x="13659" y="18474"/>
                    <a:pt x="13871" y="18758"/>
                  </a:cubicBezTo>
                  <a:cubicBezTo>
                    <a:pt x="14188" y="19184"/>
                    <a:pt x="14188" y="19326"/>
                    <a:pt x="14188" y="19753"/>
                  </a:cubicBezTo>
                  <a:cubicBezTo>
                    <a:pt x="14082" y="20179"/>
                    <a:pt x="14506" y="20605"/>
                    <a:pt x="14718" y="20605"/>
                  </a:cubicBezTo>
                  <a:cubicBezTo>
                    <a:pt x="14929" y="20747"/>
                    <a:pt x="15141" y="20889"/>
                    <a:pt x="15353" y="20889"/>
                  </a:cubicBezTo>
                  <a:cubicBezTo>
                    <a:pt x="15565" y="20889"/>
                    <a:pt x="15988" y="21600"/>
                    <a:pt x="16200" y="21458"/>
                  </a:cubicBezTo>
                  <a:cubicBezTo>
                    <a:pt x="16412" y="21316"/>
                    <a:pt x="16624" y="21174"/>
                    <a:pt x="16729" y="20889"/>
                  </a:cubicBezTo>
                  <a:cubicBezTo>
                    <a:pt x="16729" y="20889"/>
                    <a:pt x="16941" y="20463"/>
                    <a:pt x="17047" y="20605"/>
                  </a:cubicBezTo>
                  <a:cubicBezTo>
                    <a:pt x="17047" y="20747"/>
                    <a:pt x="16835" y="20889"/>
                    <a:pt x="16941" y="21032"/>
                  </a:cubicBezTo>
                  <a:cubicBezTo>
                    <a:pt x="17047" y="21174"/>
                    <a:pt x="17047" y="20747"/>
                    <a:pt x="17153" y="20747"/>
                  </a:cubicBezTo>
                  <a:cubicBezTo>
                    <a:pt x="17153" y="20747"/>
                    <a:pt x="17365" y="21174"/>
                    <a:pt x="17471" y="21174"/>
                  </a:cubicBezTo>
                  <a:cubicBezTo>
                    <a:pt x="17471" y="21316"/>
                    <a:pt x="17682" y="21600"/>
                    <a:pt x="17788" y="21600"/>
                  </a:cubicBezTo>
                  <a:cubicBezTo>
                    <a:pt x="17682" y="21600"/>
                    <a:pt x="18000" y="21174"/>
                    <a:pt x="18000" y="21174"/>
                  </a:cubicBezTo>
                  <a:cubicBezTo>
                    <a:pt x="18212" y="21032"/>
                    <a:pt x="18318" y="20747"/>
                    <a:pt x="18424" y="20605"/>
                  </a:cubicBezTo>
                  <a:cubicBezTo>
                    <a:pt x="18741" y="20463"/>
                    <a:pt x="19588" y="20747"/>
                    <a:pt x="19588" y="20179"/>
                  </a:cubicBezTo>
                  <a:cubicBezTo>
                    <a:pt x="19694" y="19468"/>
                    <a:pt x="19800" y="19042"/>
                    <a:pt x="19906" y="18474"/>
                  </a:cubicBezTo>
                  <a:cubicBezTo>
                    <a:pt x="20118" y="17905"/>
                    <a:pt x="20224" y="17337"/>
                    <a:pt x="20541" y="16768"/>
                  </a:cubicBezTo>
                  <a:cubicBezTo>
                    <a:pt x="20647" y="16626"/>
                    <a:pt x="20859" y="16484"/>
                    <a:pt x="20965" y="16200"/>
                  </a:cubicBezTo>
                  <a:cubicBezTo>
                    <a:pt x="20965" y="16058"/>
                    <a:pt x="20965" y="16058"/>
                    <a:pt x="20965" y="15916"/>
                  </a:cubicBezTo>
                  <a:cubicBezTo>
                    <a:pt x="21071" y="15774"/>
                    <a:pt x="21176" y="15632"/>
                    <a:pt x="21176" y="15347"/>
                  </a:cubicBezTo>
                  <a:cubicBezTo>
                    <a:pt x="21282" y="15063"/>
                    <a:pt x="21176" y="14779"/>
                    <a:pt x="21282" y="14495"/>
                  </a:cubicBezTo>
                  <a:cubicBezTo>
                    <a:pt x="21282" y="14353"/>
                    <a:pt x="21388" y="14211"/>
                    <a:pt x="21388" y="14068"/>
                  </a:cubicBezTo>
                  <a:cubicBezTo>
                    <a:pt x="21494" y="13926"/>
                    <a:pt x="21282" y="13784"/>
                    <a:pt x="21388" y="13642"/>
                  </a:cubicBezTo>
                  <a:cubicBezTo>
                    <a:pt x="21494" y="13500"/>
                    <a:pt x="21600" y="13074"/>
                    <a:pt x="21494" y="12932"/>
                  </a:cubicBezTo>
                  <a:cubicBezTo>
                    <a:pt x="21494" y="12647"/>
                    <a:pt x="21388" y="12505"/>
                    <a:pt x="21388" y="12363"/>
                  </a:cubicBezTo>
                  <a:cubicBezTo>
                    <a:pt x="21282" y="12221"/>
                    <a:pt x="21282" y="11937"/>
                    <a:pt x="21282" y="11795"/>
                  </a:cubicBezTo>
                  <a:cubicBezTo>
                    <a:pt x="21176" y="11226"/>
                    <a:pt x="21494" y="10942"/>
                    <a:pt x="21388" y="10374"/>
                  </a:cubicBezTo>
                  <a:cubicBezTo>
                    <a:pt x="21388" y="10516"/>
                    <a:pt x="21282" y="10800"/>
                    <a:pt x="21176" y="10800"/>
                  </a:cubicBezTo>
                  <a:cubicBezTo>
                    <a:pt x="20965" y="10800"/>
                    <a:pt x="20859" y="10232"/>
                    <a:pt x="20753" y="9947"/>
                  </a:cubicBezTo>
                  <a:cubicBezTo>
                    <a:pt x="20541" y="9521"/>
                    <a:pt x="20118" y="9521"/>
                    <a:pt x="20118" y="8811"/>
                  </a:cubicBezTo>
                  <a:cubicBezTo>
                    <a:pt x="20012" y="8526"/>
                    <a:pt x="19906" y="8526"/>
                    <a:pt x="19800" y="8384"/>
                  </a:cubicBezTo>
                  <a:cubicBezTo>
                    <a:pt x="19588" y="8242"/>
                    <a:pt x="19588" y="8668"/>
                    <a:pt x="19482" y="8384"/>
                  </a:cubicBezTo>
                  <a:cubicBezTo>
                    <a:pt x="19482" y="7958"/>
                    <a:pt x="19376" y="7816"/>
                    <a:pt x="19165" y="7532"/>
                  </a:cubicBezTo>
                  <a:cubicBezTo>
                    <a:pt x="19165" y="7532"/>
                    <a:pt x="19059" y="7389"/>
                    <a:pt x="19059" y="7247"/>
                  </a:cubicBezTo>
                  <a:cubicBezTo>
                    <a:pt x="18953" y="7247"/>
                    <a:pt x="19059" y="6963"/>
                    <a:pt x="19059" y="7105"/>
                  </a:cubicBezTo>
                  <a:cubicBezTo>
                    <a:pt x="18847" y="6821"/>
                    <a:pt x="18635" y="6679"/>
                    <a:pt x="18424" y="6537"/>
                  </a:cubicBezTo>
                  <a:cubicBezTo>
                    <a:pt x="18212" y="6253"/>
                    <a:pt x="17894" y="6395"/>
                    <a:pt x="17788" y="6111"/>
                  </a:cubicBezTo>
                  <a:cubicBezTo>
                    <a:pt x="17576" y="5826"/>
                    <a:pt x="17682" y="5258"/>
                    <a:pt x="17576" y="5116"/>
                  </a:cubicBezTo>
                  <a:cubicBezTo>
                    <a:pt x="17576" y="4832"/>
                    <a:pt x="17576" y="4547"/>
                    <a:pt x="17471" y="4405"/>
                  </a:cubicBezTo>
                  <a:cubicBezTo>
                    <a:pt x="17365" y="4263"/>
                    <a:pt x="17259" y="4263"/>
                    <a:pt x="17259" y="3979"/>
                  </a:cubicBezTo>
                  <a:cubicBezTo>
                    <a:pt x="17259" y="3695"/>
                    <a:pt x="17259" y="3268"/>
                    <a:pt x="17047" y="2842"/>
                  </a:cubicBezTo>
                  <a:cubicBezTo>
                    <a:pt x="16941" y="2842"/>
                    <a:pt x="16729" y="2416"/>
                    <a:pt x="16729" y="2558"/>
                  </a:cubicBezTo>
                  <a:cubicBezTo>
                    <a:pt x="16518" y="2558"/>
                    <a:pt x="16518" y="2700"/>
                    <a:pt x="16412" y="2416"/>
                  </a:cubicBezTo>
                  <a:cubicBezTo>
                    <a:pt x="16200" y="2132"/>
                    <a:pt x="16306" y="1563"/>
                    <a:pt x="16094" y="1137"/>
                  </a:cubicBezTo>
                  <a:cubicBezTo>
                    <a:pt x="16094" y="995"/>
                    <a:pt x="15671" y="0"/>
                    <a:pt x="15671" y="0"/>
                  </a:cubicBezTo>
                  <a:cubicBezTo>
                    <a:pt x="15565" y="0"/>
                    <a:pt x="15565" y="284"/>
                    <a:pt x="15565" y="426"/>
                  </a:cubicBezTo>
                  <a:cubicBezTo>
                    <a:pt x="15565" y="568"/>
                    <a:pt x="15459" y="711"/>
                    <a:pt x="15353" y="853"/>
                  </a:cubicBezTo>
                  <a:cubicBezTo>
                    <a:pt x="15353" y="853"/>
                    <a:pt x="15141" y="1137"/>
                    <a:pt x="15247" y="1279"/>
                  </a:cubicBezTo>
                  <a:cubicBezTo>
                    <a:pt x="15247" y="1279"/>
                    <a:pt x="15459" y="1279"/>
                    <a:pt x="15353" y="1421"/>
                  </a:cubicBezTo>
                  <a:cubicBezTo>
                    <a:pt x="15247" y="1421"/>
                    <a:pt x="15141" y="2132"/>
                    <a:pt x="15141" y="2274"/>
                  </a:cubicBezTo>
                  <a:cubicBezTo>
                    <a:pt x="15247" y="2558"/>
                    <a:pt x="15247" y="2842"/>
                    <a:pt x="15247" y="3126"/>
                  </a:cubicBezTo>
                  <a:cubicBezTo>
                    <a:pt x="15141" y="3695"/>
                    <a:pt x="15141" y="5116"/>
                    <a:pt x="14506" y="5116"/>
                  </a:cubicBezTo>
                  <a:cubicBezTo>
                    <a:pt x="14082" y="5116"/>
                    <a:pt x="14082" y="4547"/>
                    <a:pt x="13765" y="4405"/>
                  </a:cubicBezTo>
                  <a:cubicBezTo>
                    <a:pt x="13553" y="4263"/>
                    <a:pt x="13341" y="4263"/>
                    <a:pt x="13129" y="3979"/>
                  </a:cubicBezTo>
                  <a:cubicBezTo>
                    <a:pt x="13024" y="3837"/>
                    <a:pt x="11859" y="2984"/>
                    <a:pt x="11965" y="2842"/>
                  </a:cubicBezTo>
                  <a:cubicBezTo>
                    <a:pt x="11965" y="2700"/>
                    <a:pt x="12071" y="2558"/>
                    <a:pt x="12176" y="2416"/>
                  </a:cubicBezTo>
                  <a:cubicBezTo>
                    <a:pt x="12176" y="2274"/>
                    <a:pt x="12388" y="2274"/>
                    <a:pt x="12388" y="2132"/>
                  </a:cubicBezTo>
                  <a:cubicBezTo>
                    <a:pt x="12388" y="2132"/>
                    <a:pt x="12282" y="1989"/>
                    <a:pt x="12282" y="1847"/>
                  </a:cubicBezTo>
                  <a:cubicBezTo>
                    <a:pt x="12388" y="1705"/>
                    <a:pt x="12388" y="1705"/>
                    <a:pt x="12494" y="1563"/>
                  </a:cubicBezTo>
                  <a:cubicBezTo>
                    <a:pt x="12494" y="1421"/>
                    <a:pt x="12706" y="1279"/>
                    <a:pt x="12812" y="1137"/>
                  </a:cubicBezTo>
                  <a:cubicBezTo>
                    <a:pt x="12812" y="995"/>
                    <a:pt x="12600" y="711"/>
                    <a:pt x="12494" y="853"/>
                  </a:cubicBezTo>
                  <a:cubicBezTo>
                    <a:pt x="12494" y="853"/>
                    <a:pt x="12388" y="1137"/>
                    <a:pt x="12388" y="1137"/>
                  </a:cubicBezTo>
                  <a:cubicBezTo>
                    <a:pt x="12282" y="995"/>
                    <a:pt x="12282" y="995"/>
                    <a:pt x="12176" y="853"/>
                  </a:cubicBezTo>
                  <a:cubicBezTo>
                    <a:pt x="12176" y="711"/>
                    <a:pt x="11965" y="995"/>
                    <a:pt x="11859" y="995"/>
                  </a:cubicBezTo>
                  <a:cubicBezTo>
                    <a:pt x="11753" y="1137"/>
                    <a:pt x="11647" y="995"/>
                    <a:pt x="11541" y="995"/>
                  </a:cubicBezTo>
                  <a:cubicBezTo>
                    <a:pt x="11329" y="853"/>
                    <a:pt x="11012" y="711"/>
                    <a:pt x="10694" y="568"/>
                  </a:cubicBezTo>
                  <a:cubicBezTo>
                    <a:pt x="10482" y="568"/>
                    <a:pt x="10906" y="711"/>
                    <a:pt x="10694" y="56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298" name="Shape 1298"/>
            <p:cNvSpPr/>
            <p:nvPr/>
          </p:nvSpPr>
          <p:spPr>
            <a:xfrm>
              <a:off x="5319411" y="1557859"/>
              <a:ext cx="255679" cy="397894"/>
            </a:xfrm>
            <a:custGeom>
              <a:avLst/>
              <a:gdLst/>
              <a:ahLst/>
              <a:cxnLst>
                <a:cxn ang="0">
                  <a:pos x="wd2" y="hd2"/>
                </a:cxn>
                <a:cxn ang="5400000">
                  <a:pos x="wd2" y="hd2"/>
                </a:cxn>
                <a:cxn ang="10800000">
                  <a:pos x="wd2" y="hd2"/>
                </a:cxn>
                <a:cxn ang="16200000">
                  <a:pos x="wd2" y="hd2"/>
                </a:cxn>
              </a:cxnLst>
              <a:rect l="0" t="0" r="r" b="b"/>
              <a:pathLst>
                <a:path w="21003" h="21600" extrusionOk="0">
                  <a:moveTo>
                    <a:pt x="8100" y="0"/>
                  </a:moveTo>
                  <a:cubicBezTo>
                    <a:pt x="6480" y="0"/>
                    <a:pt x="5400" y="360"/>
                    <a:pt x="3780" y="0"/>
                  </a:cubicBezTo>
                  <a:cubicBezTo>
                    <a:pt x="3240" y="0"/>
                    <a:pt x="2700" y="0"/>
                    <a:pt x="2700" y="360"/>
                  </a:cubicBezTo>
                  <a:cubicBezTo>
                    <a:pt x="3240" y="1080"/>
                    <a:pt x="2700" y="720"/>
                    <a:pt x="2160" y="1080"/>
                  </a:cubicBezTo>
                  <a:cubicBezTo>
                    <a:pt x="2700" y="720"/>
                    <a:pt x="2700" y="1440"/>
                    <a:pt x="2700" y="1440"/>
                  </a:cubicBezTo>
                  <a:cubicBezTo>
                    <a:pt x="2160" y="2160"/>
                    <a:pt x="540" y="1800"/>
                    <a:pt x="1080" y="2880"/>
                  </a:cubicBezTo>
                  <a:cubicBezTo>
                    <a:pt x="2160" y="3600"/>
                    <a:pt x="1620" y="3960"/>
                    <a:pt x="1080" y="4680"/>
                  </a:cubicBezTo>
                  <a:cubicBezTo>
                    <a:pt x="1080" y="5400"/>
                    <a:pt x="2160" y="5400"/>
                    <a:pt x="2700" y="5040"/>
                  </a:cubicBezTo>
                  <a:cubicBezTo>
                    <a:pt x="2160" y="5400"/>
                    <a:pt x="2700" y="5400"/>
                    <a:pt x="2700" y="5760"/>
                  </a:cubicBezTo>
                  <a:cubicBezTo>
                    <a:pt x="2700" y="5400"/>
                    <a:pt x="1620" y="6480"/>
                    <a:pt x="1620" y="6480"/>
                  </a:cubicBezTo>
                  <a:cubicBezTo>
                    <a:pt x="1080" y="6480"/>
                    <a:pt x="0" y="6480"/>
                    <a:pt x="0" y="7200"/>
                  </a:cubicBezTo>
                  <a:cubicBezTo>
                    <a:pt x="540" y="7200"/>
                    <a:pt x="1080" y="6480"/>
                    <a:pt x="1620" y="6840"/>
                  </a:cubicBezTo>
                  <a:cubicBezTo>
                    <a:pt x="1620" y="7200"/>
                    <a:pt x="1620" y="7560"/>
                    <a:pt x="1620" y="7560"/>
                  </a:cubicBezTo>
                  <a:cubicBezTo>
                    <a:pt x="1080" y="7920"/>
                    <a:pt x="1080" y="8280"/>
                    <a:pt x="1080" y="8280"/>
                  </a:cubicBezTo>
                  <a:cubicBezTo>
                    <a:pt x="1080" y="8640"/>
                    <a:pt x="1620" y="7920"/>
                    <a:pt x="2160" y="7920"/>
                  </a:cubicBezTo>
                  <a:cubicBezTo>
                    <a:pt x="2160" y="7560"/>
                    <a:pt x="2700" y="8280"/>
                    <a:pt x="2700" y="8280"/>
                  </a:cubicBezTo>
                  <a:cubicBezTo>
                    <a:pt x="3240" y="8280"/>
                    <a:pt x="2700" y="6840"/>
                    <a:pt x="2160" y="6840"/>
                  </a:cubicBezTo>
                  <a:cubicBezTo>
                    <a:pt x="2700" y="6840"/>
                    <a:pt x="3780" y="7200"/>
                    <a:pt x="3780" y="6840"/>
                  </a:cubicBezTo>
                  <a:cubicBezTo>
                    <a:pt x="3780" y="6840"/>
                    <a:pt x="3240" y="7200"/>
                    <a:pt x="3240" y="7200"/>
                  </a:cubicBezTo>
                  <a:cubicBezTo>
                    <a:pt x="3240" y="7560"/>
                    <a:pt x="3780" y="7920"/>
                    <a:pt x="3780" y="8280"/>
                  </a:cubicBezTo>
                  <a:cubicBezTo>
                    <a:pt x="3780" y="8640"/>
                    <a:pt x="2160" y="9720"/>
                    <a:pt x="3780" y="9720"/>
                  </a:cubicBezTo>
                  <a:cubicBezTo>
                    <a:pt x="3780" y="9720"/>
                    <a:pt x="5400" y="9720"/>
                    <a:pt x="5940" y="9720"/>
                  </a:cubicBezTo>
                  <a:cubicBezTo>
                    <a:pt x="6480" y="9360"/>
                    <a:pt x="8100" y="9360"/>
                    <a:pt x="8100" y="9360"/>
                  </a:cubicBezTo>
                  <a:cubicBezTo>
                    <a:pt x="7560" y="10080"/>
                    <a:pt x="7020" y="10080"/>
                    <a:pt x="7560" y="10800"/>
                  </a:cubicBezTo>
                  <a:cubicBezTo>
                    <a:pt x="8100" y="11880"/>
                    <a:pt x="8100" y="11160"/>
                    <a:pt x="8640" y="11520"/>
                  </a:cubicBezTo>
                  <a:cubicBezTo>
                    <a:pt x="8640" y="11880"/>
                    <a:pt x="8100" y="12600"/>
                    <a:pt x="8640" y="12960"/>
                  </a:cubicBezTo>
                  <a:cubicBezTo>
                    <a:pt x="9180" y="13680"/>
                    <a:pt x="7560" y="13680"/>
                    <a:pt x="7020" y="13680"/>
                  </a:cubicBezTo>
                  <a:cubicBezTo>
                    <a:pt x="5940" y="14040"/>
                    <a:pt x="5400" y="13320"/>
                    <a:pt x="4320" y="14040"/>
                  </a:cubicBezTo>
                  <a:cubicBezTo>
                    <a:pt x="3780" y="14760"/>
                    <a:pt x="6480" y="14400"/>
                    <a:pt x="5940" y="14760"/>
                  </a:cubicBezTo>
                  <a:cubicBezTo>
                    <a:pt x="5940" y="14760"/>
                    <a:pt x="4860" y="15120"/>
                    <a:pt x="4860" y="15120"/>
                  </a:cubicBezTo>
                  <a:cubicBezTo>
                    <a:pt x="4860" y="15480"/>
                    <a:pt x="5400" y="15480"/>
                    <a:pt x="4860" y="15840"/>
                  </a:cubicBezTo>
                  <a:cubicBezTo>
                    <a:pt x="4320" y="16200"/>
                    <a:pt x="3780" y="16560"/>
                    <a:pt x="2700" y="16920"/>
                  </a:cubicBezTo>
                  <a:cubicBezTo>
                    <a:pt x="2160" y="17280"/>
                    <a:pt x="3240" y="17640"/>
                    <a:pt x="3240" y="17640"/>
                  </a:cubicBezTo>
                  <a:cubicBezTo>
                    <a:pt x="3780" y="17640"/>
                    <a:pt x="4860" y="17280"/>
                    <a:pt x="4860" y="17280"/>
                  </a:cubicBezTo>
                  <a:cubicBezTo>
                    <a:pt x="4860" y="17640"/>
                    <a:pt x="6480" y="17640"/>
                    <a:pt x="7020" y="18000"/>
                  </a:cubicBezTo>
                  <a:cubicBezTo>
                    <a:pt x="8100" y="18000"/>
                    <a:pt x="9180" y="17280"/>
                    <a:pt x="9720" y="17280"/>
                  </a:cubicBezTo>
                  <a:cubicBezTo>
                    <a:pt x="9720" y="17280"/>
                    <a:pt x="8640" y="19080"/>
                    <a:pt x="7020" y="18720"/>
                  </a:cubicBezTo>
                  <a:cubicBezTo>
                    <a:pt x="6480" y="18360"/>
                    <a:pt x="5940" y="18720"/>
                    <a:pt x="5400" y="18720"/>
                  </a:cubicBezTo>
                  <a:cubicBezTo>
                    <a:pt x="4320" y="18720"/>
                    <a:pt x="4860" y="18360"/>
                    <a:pt x="4320" y="18360"/>
                  </a:cubicBezTo>
                  <a:cubicBezTo>
                    <a:pt x="4320" y="18360"/>
                    <a:pt x="4320" y="19440"/>
                    <a:pt x="3780" y="19800"/>
                  </a:cubicBezTo>
                  <a:cubicBezTo>
                    <a:pt x="3780" y="19800"/>
                    <a:pt x="3240" y="20160"/>
                    <a:pt x="2700" y="20520"/>
                  </a:cubicBezTo>
                  <a:cubicBezTo>
                    <a:pt x="2700" y="20520"/>
                    <a:pt x="1620" y="20880"/>
                    <a:pt x="1620" y="21240"/>
                  </a:cubicBezTo>
                  <a:cubicBezTo>
                    <a:pt x="1620" y="21240"/>
                    <a:pt x="2700" y="21240"/>
                    <a:pt x="2700" y="21240"/>
                  </a:cubicBezTo>
                  <a:cubicBezTo>
                    <a:pt x="2700" y="21240"/>
                    <a:pt x="2160" y="21240"/>
                    <a:pt x="2700" y="21600"/>
                  </a:cubicBezTo>
                  <a:cubicBezTo>
                    <a:pt x="2700" y="21600"/>
                    <a:pt x="3780" y="20520"/>
                    <a:pt x="4320" y="20520"/>
                  </a:cubicBezTo>
                  <a:cubicBezTo>
                    <a:pt x="4860" y="20520"/>
                    <a:pt x="5940" y="20880"/>
                    <a:pt x="6480" y="20520"/>
                  </a:cubicBezTo>
                  <a:cubicBezTo>
                    <a:pt x="7560" y="20520"/>
                    <a:pt x="7020" y="19800"/>
                    <a:pt x="8100" y="19800"/>
                  </a:cubicBezTo>
                  <a:cubicBezTo>
                    <a:pt x="8640" y="19440"/>
                    <a:pt x="9180" y="19800"/>
                    <a:pt x="10260" y="19800"/>
                  </a:cubicBezTo>
                  <a:cubicBezTo>
                    <a:pt x="10800" y="20160"/>
                    <a:pt x="11340" y="19440"/>
                    <a:pt x="12420" y="19800"/>
                  </a:cubicBezTo>
                  <a:cubicBezTo>
                    <a:pt x="12960" y="20160"/>
                    <a:pt x="14040" y="19800"/>
                    <a:pt x="14580" y="19440"/>
                  </a:cubicBezTo>
                  <a:cubicBezTo>
                    <a:pt x="15660" y="19440"/>
                    <a:pt x="17280" y="19440"/>
                    <a:pt x="18360" y="19440"/>
                  </a:cubicBezTo>
                  <a:cubicBezTo>
                    <a:pt x="18360" y="19440"/>
                    <a:pt x="20520" y="18360"/>
                    <a:pt x="20520" y="18360"/>
                  </a:cubicBezTo>
                  <a:cubicBezTo>
                    <a:pt x="19980" y="18000"/>
                    <a:pt x="17820" y="18360"/>
                    <a:pt x="17820" y="18000"/>
                  </a:cubicBezTo>
                  <a:cubicBezTo>
                    <a:pt x="17820" y="17640"/>
                    <a:pt x="19980" y="16560"/>
                    <a:pt x="20520" y="16560"/>
                  </a:cubicBezTo>
                  <a:cubicBezTo>
                    <a:pt x="21060" y="15840"/>
                    <a:pt x="21600" y="14400"/>
                    <a:pt x="19440" y="14400"/>
                  </a:cubicBezTo>
                  <a:cubicBezTo>
                    <a:pt x="18900" y="14400"/>
                    <a:pt x="17820" y="14760"/>
                    <a:pt x="17280" y="14760"/>
                  </a:cubicBezTo>
                  <a:cubicBezTo>
                    <a:pt x="16200" y="14400"/>
                    <a:pt x="17280" y="14400"/>
                    <a:pt x="17280" y="14040"/>
                  </a:cubicBezTo>
                  <a:cubicBezTo>
                    <a:pt x="17280" y="13680"/>
                    <a:pt x="17280" y="13320"/>
                    <a:pt x="16740" y="12960"/>
                  </a:cubicBezTo>
                  <a:cubicBezTo>
                    <a:pt x="16740" y="12960"/>
                    <a:pt x="14580" y="12600"/>
                    <a:pt x="15120" y="12240"/>
                  </a:cubicBezTo>
                  <a:cubicBezTo>
                    <a:pt x="15120" y="12240"/>
                    <a:pt x="16200" y="12600"/>
                    <a:pt x="16200" y="12240"/>
                  </a:cubicBezTo>
                  <a:cubicBezTo>
                    <a:pt x="16740" y="11880"/>
                    <a:pt x="16200" y="11520"/>
                    <a:pt x="15660" y="11160"/>
                  </a:cubicBezTo>
                  <a:cubicBezTo>
                    <a:pt x="14040" y="10440"/>
                    <a:pt x="13500" y="10440"/>
                    <a:pt x="12420" y="9000"/>
                  </a:cubicBezTo>
                  <a:cubicBezTo>
                    <a:pt x="11880" y="8280"/>
                    <a:pt x="11340" y="7560"/>
                    <a:pt x="9720" y="6840"/>
                  </a:cubicBezTo>
                  <a:cubicBezTo>
                    <a:pt x="9180" y="6480"/>
                    <a:pt x="7020" y="7200"/>
                    <a:pt x="6480" y="6480"/>
                  </a:cubicBezTo>
                  <a:cubicBezTo>
                    <a:pt x="6480" y="6480"/>
                    <a:pt x="9720" y="6120"/>
                    <a:pt x="9180" y="5760"/>
                  </a:cubicBezTo>
                  <a:cubicBezTo>
                    <a:pt x="9180" y="5760"/>
                    <a:pt x="8100" y="6120"/>
                    <a:pt x="7560" y="5760"/>
                  </a:cubicBezTo>
                  <a:cubicBezTo>
                    <a:pt x="7560" y="5760"/>
                    <a:pt x="9720" y="5400"/>
                    <a:pt x="9720" y="5400"/>
                  </a:cubicBezTo>
                  <a:cubicBezTo>
                    <a:pt x="10260" y="5040"/>
                    <a:pt x="11880" y="3240"/>
                    <a:pt x="11340" y="2880"/>
                  </a:cubicBezTo>
                  <a:cubicBezTo>
                    <a:pt x="10800" y="2160"/>
                    <a:pt x="9180" y="2160"/>
                    <a:pt x="8100" y="2160"/>
                  </a:cubicBezTo>
                  <a:cubicBezTo>
                    <a:pt x="7560" y="2520"/>
                    <a:pt x="4860" y="2520"/>
                    <a:pt x="4860" y="2520"/>
                  </a:cubicBezTo>
                  <a:cubicBezTo>
                    <a:pt x="4860" y="2520"/>
                    <a:pt x="5940" y="2160"/>
                    <a:pt x="5940" y="2160"/>
                  </a:cubicBezTo>
                  <a:cubicBezTo>
                    <a:pt x="5940" y="2160"/>
                    <a:pt x="4860" y="1800"/>
                    <a:pt x="4860" y="2160"/>
                  </a:cubicBezTo>
                  <a:cubicBezTo>
                    <a:pt x="4860" y="1800"/>
                    <a:pt x="9720" y="360"/>
                    <a:pt x="8100" y="0"/>
                  </a:cubicBezTo>
                  <a:cubicBezTo>
                    <a:pt x="7560" y="0"/>
                    <a:pt x="9180" y="360"/>
                    <a:pt x="81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299" name="Shape 1299"/>
            <p:cNvSpPr/>
            <p:nvPr/>
          </p:nvSpPr>
          <p:spPr>
            <a:xfrm>
              <a:off x="4724567" y="1148639"/>
              <a:ext cx="349878" cy="166440"/>
            </a:xfrm>
            <a:custGeom>
              <a:avLst/>
              <a:gdLst/>
              <a:ahLst/>
              <a:cxnLst>
                <a:cxn ang="0">
                  <a:pos x="wd2" y="hd2"/>
                </a:cxn>
                <a:cxn ang="5400000">
                  <a:pos x="wd2" y="hd2"/>
                </a:cxn>
                <a:cxn ang="10800000">
                  <a:pos x="wd2" y="hd2"/>
                </a:cxn>
                <a:cxn ang="16200000">
                  <a:pos x="wd2" y="hd2"/>
                </a:cxn>
              </a:cxnLst>
              <a:rect l="0" t="0" r="r" b="b"/>
              <a:pathLst>
                <a:path w="21283" h="20769" extrusionOk="0">
                  <a:moveTo>
                    <a:pt x="20883" y="7477"/>
                  </a:moveTo>
                  <a:cubicBezTo>
                    <a:pt x="20883" y="7477"/>
                    <a:pt x="19283" y="6646"/>
                    <a:pt x="19283" y="6646"/>
                  </a:cubicBezTo>
                  <a:cubicBezTo>
                    <a:pt x="19283" y="6646"/>
                    <a:pt x="19683" y="5815"/>
                    <a:pt x="19683" y="5815"/>
                  </a:cubicBezTo>
                  <a:cubicBezTo>
                    <a:pt x="19283" y="5815"/>
                    <a:pt x="18483" y="5815"/>
                    <a:pt x="18883" y="4984"/>
                  </a:cubicBezTo>
                  <a:cubicBezTo>
                    <a:pt x="18883" y="4984"/>
                    <a:pt x="19283" y="4154"/>
                    <a:pt x="19283" y="4154"/>
                  </a:cubicBezTo>
                  <a:cubicBezTo>
                    <a:pt x="18883" y="3323"/>
                    <a:pt x="18083" y="3323"/>
                    <a:pt x="18083" y="3323"/>
                  </a:cubicBezTo>
                  <a:cubicBezTo>
                    <a:pt x="18083" y="2492"/>
                    <a:pt x="18883" y="1661"/>
                    <a:pt x="18883" y="1661"/>
                  </a:cubicBezTo>
                  <a:cubicBezTo>
                    <a:pt x="18883" y="1661"/>
                    <a:pt x="17283" y="2492"/>
                    <a:pt x="16883" y="1661"/>
                  </a:cubicBezTo>
                  <a:cubicBezTo>
                    <a:pt x="16483" y="831"/>
                    <a:pt x="16083" y="0"/>
                    <a:pt x="15283" y="0"/>
                  </a:cubicBezTo>
                  <a:cubicBezTo>
                    <a:pt x="14883" y="0"/>
                    <a:pt x="15683" y="1661"/>
                    <a:pt x="15283" y="2492"/>
                  </a:cubicBezTo>
                  <a:cubicBezTo>
                    <a:pt x="14883" y="3323"/>
                    <a:pt x="14483" y="2492"/>
                    <a:pt x="14083" y="3323"/>
                  </a:cubicBezTo>
                  <a:cubicBezTo>
                    <a:pt x="13683" y="4154"/>
                    <a:pt x="13283" y="3323"/>
                    <a:pt x="12483" y="3323"/>
                  </a:cubicBezTo>
                  <a:cubicBezTo>
                    <a:pt x="11683" y="2492"/>
                    <a:pt x="12883" y="5815"/>
                    <a:pt x="12483" y="6646"/>
                  </a:cubicBezTo>
                  <a:cubicBezTo>
                    <a:pt x="12483" y="6646"/>
                    <a:pt x="10883" y="831"/>
                    <a:pt x="10083" y="3323"/>
                  </a:cubicBezTo>
                  <a:cubicBezTo>
                    <a:pt x="9683" y="3323"/>
                    <a:pt x="10083" y="4984"/>
                    <a:pt x="9683" y="5815"/>
                  </a:cubicBezTo>
                  <a:cubicBezTo>
                    <a:pt x="9683" y="6646"/>
                    <a:pt x="8483" y="3323"/>
                    <a:pt x="8083" y="3323"/>
                  </a:cubicBezTo>
                  <a:cubicBezTo>
                    <a:pt x="7683" y="3323"/>
                    <a:pt x="8883" y="6646"/>
                    <a:pt x="8083" y="6646"/>
                  </a:cubicBezTo>
                  <a:cubicBezTo>
                    <a:pt x="7683" y="6646"/>
                    <a:pt x="7683" y="6646"/>
                    <a:pt x="7283" y="6646"/>
                  </a:cubicBezTo>
                  <a:cubicBezTo>
                    <a:pt x="6883" y="6646"/>
                    <a:pt x="6483" y="8307"/>
                    <a:pt x="6483" y="9138"/>
                  </a:cubicBezTo>
                  <a:cubicBezTo>
                    <a:pt x="6483" y="8307"/>
                    <a:pt x="5283" y="6646"/>
                    <a:pt x="5283" y="5815"/>
                  </a:cubicBezTo>
                  <a:cubicBezTo>
                    <a:pt x="5283" y="5815"/>
                    <a:pt x="6083" y="5815"/>
                    <a:pt x="6083" y="5815"/>
                  </a:cubicBezTo>
                  <a:cubicBezTo>
                    <a:pt x="6083" y="4984"/>
                    <a:pt x="5283" y="3323"/>
                    <a:pt x="5283" y="3323"/>
                  </a:cubicBezTo>
                  <a:cubicBezTo>
                    <a:pt x="4883" y="3323"/>
                    <a:pt x="2883" y="-831"/>
                    <a:pt x="2483" y="831"/>
                  </a:cubicBezTo>
                  <a:cubicBezTo>
                    <a:pt x="2483" y="1661"/>
                    <a:pt x="3683" y="1661"/>
                    <a:pt x="3283" y="2492"/>
                  </a:cubicBezTo>
                  <a:cubicBezTo>
                    <a:pt x="3283" y="2492"/>
                    <a:pt x="3283" y="2492"/>
                    <a:pt x="2883" y="2492"/>
                  </a:cubicBezTo>
                  <a:cubicBezTo>
                    <a:pt x="3683" y="1661"/>
                    <a:pt x="4083" y="4984"/>
                    <a:pt x="3683" y="5815"/>
                  </a:cubicBezTo>
                  <a:cubicBezTo>
                    <a:pt x="3683" y="5815"/>
                    <a:pt x="483" y="0"/>
                    <a:pt x="1683" y="4154"/>
                  </a:cubicBezTo>
                  <a:cubicBezTo>
                    <a:pt x="1683" y="4154"/>
                    <a:pt x="883" y="4154"/>
                    <a:pt x="883" y="4154"/>
                  </a:cubicBezTo>
                  <a:cubicBezTo>
                    <a:pt x="883" y="4984"/>
                    <a:pt x="1683" y="4984"/>
                    <a:pt x="1683" y="4984"/>
                  </a:cubicBezTo>
                  <a:cubicBezTo>
                    <a:pt x="1683" y="4154"/>
                    <a:pt x="1683" y="5815"/>
                    <a:pt x="1683" y="5815"/>
                  </a:cubicBezTo>
                  <a:cubicBezTo>
                    <a:pt x="1683" y="5815"/>
                    <a:pt x="883" y="4984"/>
                    <a:pt x="483" y="4984"/>
                  </a:cubicBezTo>
                  <a:cubicBezTo>
                    <a:pt x="883" y="4984"/>
                    <a:pt x="-317" y="7477"/>
                    <a:pt x="83" y="6646"/>
                  </a:cubicBezTo>
                  <a:cubicBezTo>
                    <a:pt x="-317" y="8307"/>
                    <a:pt x="2883" y="7477"/>
                    <a:pt x="2883" y="7477"/>
                  </a:cubicBezTo>
                  <a:cubicBezTo>
                    <a:pt x="3283" y="7477"/>
                    <a:pt x="4883" y="8307"/>
                    <a:pt x="4883" y="8307"/>
                  </a:cubicBezTo>
                  <a:cubicBezTo>
                    <a:pt x="4483" y="8307"/>
                    <a:pt x="4083" y="8307"/>
                    <a:pt x="4083" y="9138"/>
                  </a:cubicBezTo>
                  <a:cubicBezTo>
                    <a:pt x="4083" y="9138"/>
                    <a:pt x="4483" y="9969"/>
                    <a:pt x="4483" y="9969"/>
                  </a:cubicBezTo>
                  <a:cubicBezTo>
                    <a:pt x="4083" y="10800"/>
                    <a:pt x="3283" y="10800"/>
                    <a:pt x="2883" y="10800"/>
                  </a:cubicBezTo>
                  <a:cubicBezTo>
                    <a:pt x="2883" y="10800"/>
                    <a:pt x="483" y="11631"/>
                    <a:pt x="883" y="11631"/>
                  </a:cubicBezTo>
                  <a:cubicBezTo>
                    <a:pt x="1683" y="12461"/>
                    <a:pt x="2883" y="11631"/>
                    <a:pt x="3683" y="12461"/>
                  </a:cubicBezTo>
                  <a:cubicBezTo>
                    <a:pt x="4083" y="13292"/>
                    <a:pt x="4083" y="14123"/>
                    <a:pt x="4483" y="14123"/>
                  </a:cubicBezTo>
                  <a:cubicBezTo>
                    <a:pt x="4483" y="14123"/>
                    <a:pt x="5283" y="13292"/>
                    <a:pt x="5683" y="13292"/>
                  </a:cubicBezTo>
                  <a:cubicBezTo>
                    <a:pt x="5283" y="13292"/>
                    <a:pt x="4883" y="14123"/>
                    <a:pt x="4883" y="14123"/>
                  </a:cubicBezTo>
                  <a:cubicBezTo>
                    <a:pt x="4883" y="14954"/>
                    <a:pt x="5683" y="14123"/>
                    <a:pt x="5683" y="14123"/>
                  </a:cubicBezTo>
                  <a:cubicBezTo>
                    <a:pt x="6083" y="14954"/>
                    <a:pt x="2883" y="18277"/>
                    <a:pt x="3683" y="18277"/>
                  </a:cubicBezTo>
                  <a:cubicBezTo>
                    <a:pt x="4483" y="19107"/>
                    <a:pt x="5283" y="18277"/>
                    <a:pt x="5683" y="18277"/>
                  </a:cubicBezTo>
                  <a:cubicBezTo>
                    <a:pt x="6483" y="18277"/>
                    <a:pt x="7283" y="18277"/>
                    <a:pt x="8083" y="19107"/>
                  </a:cubicBezTo>
                  <a:cubicBezTo>
                    <a:pt x="7683" y="18277"/>
                    <a:pt x="7683" y="19107"/>
                    <a:pt x="7683" y="19107"/>
                  </a:cubicBezTo>
                  <a:cubicBezTo>
                    <a:pt x="8083" y="19938"/>
                    <a:pt x="8483" y="19938"/>
                    <a:pt x="8483" y="19938"/>
                  </a:cubicBezTo>
                  <a:cubicBezTo>
                    <a:pt x="9283" y="20769"/>
                    <a:pt x="10483" y="20769"/>
                    <a:pt x="11283" y="20769"/>
                  </a:cubicBezTo>
                  <a:cubicBezTo>
                    <a:pt x="12083" y="20769"/>
                    <a:pt x="12083" y="19938"/>
                    <a:pt x="12883" y="19938"/>
                  </a:cubicBezTo>
                  <a:cubicBezTo>
                    <a:pt x="13683" y="19107"/>
                    <a:pt x="14483" y="19107"/>
                    <a:pt x="15283" y="18277"/>
                  </a:cubicBezTo>
                  <a:cubicBezTo>
                    <a:pt x="16483" y="16615"/>
                    <a:pt x="16883" y="15784"/>
                    <a:pt x="18083" y="14954"/>
                  </a:cubicBezTo>
                  <a:cubicBezTo>
                    <a:pt x="18883" y="14954"/>
                    <a:pt x="19283" y="12461"/>
                    <a:pt x="20483" y="12461"/>
                  </a:cubicBezTo>
                  <a:cubicBezTo>
                    <a:pt x="20483" y="11631"/>
                    <a:pt x="20883" y="11631"/>
                    <a:pt x="20483" y="10800"/>
                  </a:cubicBezTo>
                  <a:cubicBezTo>
                    <a:pt x="20083" y="9969"/>
                    <a:pt x="20883" y="9969"/>
                    <a:pt x="21283" y="9969"/>
                  </a:cubicBezTo>
                  <a:cubicBezTo>
                    <a:pt x="21283" y="9969"/>
                    <a:pt x="20483" y="9138"/>
                    <a:pt x="20483" y="9138"/>
                  </a:cubicBezTo>
                  <a:cubicBezTo>
                    <a:pt x="20483" y="8307"/>
                    <a:pt x="21283" y="7477"/>
                    <a:pt x="20883" y="7477"/>
                  </a:cubicBezTo>
                  <a:cubicBezTo>
                    <a:pt x="20083" y="6646"/>
                    <a:pt x="21283" y="7477"/>
                    <a:pt x="20883" y="747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00" name="Shape 1300"/>
            <p:cNvSpPr/>
            <p:nvPr/>
          </p:nvSpPr>
          <p:spPr>
            <a:xfrm>
              <a:off x="7202738" y="512996"/>
              <a:ext cx="583725" cy="404187"/>
            </a:xfrm>
            <a:custGeom>
              <a:avLst/>
              <a:gdLst/>
              <a:ahLst/>
              <a:cxnLst>
                <a:cxn ang="0">
                  <a:pos x="wd2" y="hd2"/>
                </a:cxn>
                <a:cxn ang="5400000">
                  <a:pos x="wd2" y="hd2"/>
                </a:cxn>
                <a:cxn ang="10800000">
                  <a:pos x="wd2" y="hd2"/>
                </a:cxn>
                <a:cxn ang="16200000">
                  <a:pos x="wd2" y="hd2"/>
                </a:cxn>
              </a:cxnLst>
              <a:rect l="0" t="0" r="r" b="b"/>
              <a:pathLst>
                <a:path w="21251" h="21339" extrusionOk="0">
                  <a:moveTo>
                    <a:pt x="20160" y="87"/>
                  </a:moveTo>
                  <a:cubicBezTo>
                    <a:pt x="19440" y="87"/>
                    <a:pt x="19200" y="-261"/>
                    <a:pt x="18480" y="436"/>
                  </a:cubicBezTo>
                  <a:cubicBezTo>
                    <a:pt x="18240" y="436"/>
                    <a:pt x="17280" y="784"/>
                    <a:pt x="17520" y="1133"/>
                  </a:cubicBezTo>
                  <a:cubicBezTo>
                    <a:pt x="17280" y="1133"/>
                    <a:pt x="16320" y="1829"/>
                    <a:pt x="15840" y="1829"/>
                  </a:cubicBezTo>
                  <a:cubicBezTo>
                    <a:pt x="15360" y="1829"/>
                    <a:pt x="14640" y="2178"/>
                    <a:pt x="14160" y="2526"/>
                  </a:cubicBezTo>
                  <a:cubicBezTo>
                    <a:pt x="13440" y="2526"/>
                    <a:pt x="12960" y="2526"/>
                    <a:pt x="12240" y="2526"/>
                  </a:cubicBezTo>
                  <a:cubicBezTo>
                    <a:pt x="12240" y="2526"/>
                    <a:pt x="10800" y="2526"/>
                    <a:pt x="11040" y="2874"/>
                  </a:cubicBezTo>
                  <a:cubicBezTo>
                    <a:pt x="11040" y="2874"/>
                    <a:pt x="11520" y="2874"/>
                    <a:pt x="11520" y="2874"/>
                  </a:cubicBezTo>
                  <a:cubicBezTo>
                    <a:pt x="11280" y="3223"/>
                    <a:pt x="10800" y="3223"/>
                    <a:pt x="10560" y="3571"/>
                  </a:cubicBezTo>
                  <a:cubicBezTo>
                    <a:pt x="10320" y="3571"/>
                    <a:pt x="9840" y="3571"/>
                    <a:pt x="9360" y="3571"/>
                  </a:cubicBezTo>
                  <a:cubicBezTo>
                    <a:pt x="9120" y="3571"/>
                    <a:pt x="9120" y="3571"/>
                    <a:pt x="8640" y="3920"/>
                  </a:cubicBezTo>
                  <a:cubicBezTo>
                    <a:pt x="8400" y="4965"/>
                    <a:pt x="8160" y="4616"/>
                    <a:pt x="7680" y="4616"/>
                  </a:cubicBezTo>
                  <a:cubicBezTo>
                    <a:pt x="7200" y="4965"/>
                    <a:pt x="7440" y="5662"/>
                    <a:pt x="6720" y="5662"/>
                  </a:cubicBezTo>
                  <a:cubicBezTo>
                    <a:pt x="6240" y="5662"/>
                    <a:pt x="6480" y="6358"/>
                    <a:pt x="6240" y="6358"/>
                  </a:cubicBezTo>
                  <a:cubicBezTo>
                    <a:pt x="6000" y="6707"/>
                    <a:pt x="5280" y="6010"/>
                    <a:pt x="5520" y="6358"/>
                  </a:cubicBezTo>
                  <a:cubicBezTo>
                    <a:pt x="5520" y="6707"/>
                    <a:pt x="6240" y="7055"/>
                    <a:pt x="6240" y="7055"/>
                  </a:cubicBezTo>
                  <a:cubicBezTo>
                    <a:pt x="6240" y="7055"/>
                    <a:pt x="5280" y="7404"/>
                    <a:pt x="5280" y="7404"/>
                  </a:cubicBezTo>
                  <a:cubicBezTo>
                    <a:pt x="5280" y="7752"/>
                    <a:pt x="6480" y="7752"/>
                    <a:pt x="6480" y="7752"/>
                  </a:cubicBezTo>
                  <a:cubicBezTo>
                    <a:pt x="6480" y="8100"/>
                    <a:pt x="4800" y="8100"/>
                    <a:pt x="5040" y="8449"/>
                  </a:cubicBezTo>
                  <a:cubicBezTo>
                    <a:pt x="5040" y="8100"/>
                    <a:pt x="5520" y="8449"/>
                    <a:pt x="5520" y="8449"/>
                  </a:cubicBezTo>
                  <a:cubicBezTo>
                    <a:pt x="5040" y="8797"/>
                    <a:pt x="4800" y="8449"/>
                    <a:pt x="4800" y="8797"/>
                  </a:cubicBezTo>
                  <a:cubicBezTo>
                    <a:pt x="4560" y="9145"/>
                    <a:pt x="5040" y="9494"/>
                    <a:pt x="5040" y="9494"/>
                  </a:cubicBezTo>
                  <a:cubicBezTo>
                    <a:pt x="4800" y="9494"/>
                    <a:pt x="4560" y="9494"/>
                    <a:pt x="4320" y="9494"/>
                  </a:cubicBezTo>
                  <a:cubicBezTo>
                    <a:pt x="4320" y="9494"/>
                    <a:pt x="4800" y="9842"/>
                    <a:pt x="5040" y="9842"/>
                  </a:cubicBezTo>
                  <a:cubicBezTo>
                    <a:pt x="4560" y="9842"/>
                    <a:pt x="4320" y="9842"/>
                    <a:pt x="4080" y="10191"/>
                  </a:cubicBezTo>
                  <a:cubicBezTo>
                    <a:pt x="3840" y="10539"/>
                    <a:pt x="3600" y="10539"/>
                    <a:pt x="3360" y="10539"/>
                  </a:cubicBezTo>
                  <a:cubicBezTo>
                    <a:pt x="2880" y="10887"/>
                    <a:pt x="2880" y="11236"/>
                    <a:pt x="3360" y="11236"/>
                  </a:cubicBezTo>
                  <a:cubicBezTo>
                    <a:pt x="3600" y="11236"/>
                    <a:pt x="4320" y="11584"/>
                    <a:pt x="4560" y="11584"/>
                  </a:cubicBezTo>
                  <a:cubicBezTo>
                    <a:pt x="4080" y="11933"/>
                    <a:pt x="3600" y="11236"/>
                    <a:pt x="3600" y="12281"/>
                  </a:cubicBezTo>
                  <a:cubicBezTo>
                    <a:pt x="3600" y="12629"/>
                    <a:pt x="2400" y="12629"/>
                    <a:pt x="2160" y="12978"/>
                  </a:cubicBezTo>
                  <a:cubicBezTo>
                    <a:pt x="1920" y="13326"/>
                    <a:pt x="2160" y="13326"/>
                    <a:pt x="2160" y="13674"/>
                  </a:cubicBezTo>
                  <a:cubicBezTo>
                    <a:pt x="2160" y="13674"/>
                    <a:pt x="1440" y="14023"/>
                    <a:pt x="1440" y="14023"/>
                  </a:cubicBezTo>
                  <a:cubicBezTo>
                    <a:pt x="480" y="14371"/>
                    <a:pt x="1680" y="14371"/>
                    <a:pt x="1680" y="14720"/>
                  </a:cubicBezTo>
                  <a:cubicBezTo>
                    <a:pt x="1920" y="15068"/>
                    <a:pt x="1200" y="16113"/>
                    <a:pt x="1200" y="16113"/>
                  </a:cubicBezTo>
                  <a:cubicBezTo>
                    <a:pt x="720" y="16810"/>
                    <a:pt x="0" y="16113"/>
                    <a:pt x="0" y="17507"/>
                  </a:cubicBezTo>
                  <a:cubicBezTo>
                    <a:pt x="0" y="18900"/>
                    <a:pt x="480" y="18204"/>
                    <a:pt x="960" y="18204"/>
                  </a:cubicBezTo>
                  <a:cubicBezTo>
                    <a:pt x="1440" y="18552"/>
                    <a:pt x="1680" y="18900"/>
                    <a:pt x="2160" y="18552"/>
                  </a:cubicBezTo>
                  <a:cubicBezTo>
                    <a:pt x="2160" y="18552"/>
                    <a:pt x="2640" y="19249"/>
                    <a:pt x="2880" y="18900"/>
                  </a:cubicBezTo>
                  <a:cubicBezTo>
                    <a:pt x="2880" y="18900"/>
                    <a:pt x="2400" y="18900"/>
                    <a:pt x="2400" y="19249"/>
                  </a:cubicBezTo>
                  <a:cubicBezTo>
                    <a:pt x="2640" y="19249"/>
                    <a:pt x="2880" y="19249"/>
                    <a:pt x="2880" y="19249"/>
                  </a:cubicBezTo>
                  <a:cubicBezTo>
                    <a:pt x="2880" y="19249"/>
                    <a:pt x="2400" y="20642"/>
                    <a:pt x="2400" y="20642"/>
                  </a:cubicBezTo>
                  <a:cubicBezTo>
                    <a:pt x="2880" y="20991"/>
                    <a:pt x="3360" y="20991"/>
                    <a:pt x="3840" y="21339"/>
                  </a:cubicBezTo>
                  <a:cubicBezTo>
                    <a:pt x="4560" y="21339"/>
                    <a:pt x="4800" y="21339"/>
                    <a:pt x="5520" y="21339"/>
                  </a:cubicBezTo>
                  <a:cubicBezTo>
                    <a:pt x="5760" y="20991"/>
                    <a:pt x="6000" y="20991"/>
                    <a:pt x="6240" y="20991"/>
                  </a:cubicBezTo>
                  <a:cubicBezTo>
                    <a:pt x="6480" y="21339"/>
                    <a:pt x="6720" y="21339"/>
                    <a:pt x="7200" y="21339"/>
                  </a:cubicBezTo>
                  <a:cubicBezTo>
                    <a:pt x="7440" y="21339"/>
                    <a:pt x="6480" y="20294"/>
                    <a:pt x="6240" y="20294"/>
                  </a:cubicBezTo>
                  <a:cubicBezTo>
                    <a:pt x="5760" y="19597"/>
                    <a:pt x="5520" y="18900"/>
                    <a:pt x="5280" y="18204"/>
                  </a:cubicBezTo>
                  <a:cubicBezTo>
                    <a:pt x="4800" y="17507"/>
                    <a:pt x="5040" y="17158"/>
                    <a:pt x="4800" y="16462"/>
                  </a:cubicBezTo>
                  <a:cubicBezTo>
                    <a:pt x="4560" y="15416"/>
                    <a:pt x="4320" y="15416"/>
                    <a:pt x="4800" y="14720"/>
                  </a:cubicBezTo>
                  <a:cubicBezTo>
                    <a:pt x="5040" y="14720"/>
                    <a:pt x="4800" y="14720"/>
                    <a:pt x="4800" y="14371"/>
                  </a:cubicBezTo>
                  <a:cubicBezTo>
                    <a:pt x="5040" y="14023"/>
                    <a:pt x="5760" y="14371"/>
                    <a:pt x="5760" y="14023"/>
                  </a:cubicBezTo>
                  <a:cubicBezTo>
                    <a:pt x="5760" y="14023"/>
                    <a:pt x="5280" y="13674"/>
                    <a:pt x="5280" y="13674"/>
                  </a:cubicBezTo>
                  <a:cubicBezTo>
                    <a:pt x="5520" y="13326"/>
                    <a:pt x="6240" y="13674"/>
                    <a:pt x="6240" y="13326"/>
                  </a:cubicBezTo>
                  <a:cubicBezTo>
                    <a:pt x="6240" y="12978"/>
                    <a:pt x="5040" y="12629"/>
                    <a:pt x="5040" y="12281"/>
                  </a:cubicBezTo>
                  <a:cubicBezTo>
                    <a:pt x="5040" y="12281"/>
                    <a:pt x="6960" y="12629"/>
                    <a:pt x="6960" y="12629"/>
                  </a:cubicBezTo>
                  <a:cubicBezTo>
                    <a:pt x="6960" y="12281"/>
                    <a:pt x="6480" y="11933"/>
                    <a:pt x="6480" y="11584"/>
                  </a:cubicBezTo>
                  <a:cubicBezTo>
                    <a:pt x="6480" y="11236"/>
                    <a:pt x="7200" y="11933"/>
                    <a:pt x="7440" y="11584"/>
                  </a:cubicBezTo>
                  <a:cubicBezTo>
                    <a:pt x="7440" y="11236"/>
                    <a:pt x="6480" y="10539"/>
                    <a:pt x="6480" y="10887"/>
                  </a:cubicBezTo>
                  <a:cubicBezTo>
                    <a:pt x="6480" y="10539"/>
                    <a:pt x="7440" y="11236"/>
                    <a:pt x="7680" y="10887"/>
                  </a:cubicBezTo>
                  <a:cubicBezTo>
                    <a:pt x="7680" y="10887"/>
                    <a:pt x="7920" y="10539"/>
                    <a:pt x="7680" y="10539"/>
                  </a:cubicBezTo>
                  <a:cubicBezTo>
                    <a:pt x="7680" y="10539"/>
                    <a:pt x="7200" y="9842"/>
                    <a:pt x="7200" y="9842"/>
                  </a:cubicBezTo>
                  <a:cubicBezTo>
                    <a:pt x="7680" y="9842"/>
                    <a:pt x="7920" y="10191"/>
                    <a:pt x="8400" y="9842"/>
                  </a:cubicBezTo>
                  <a:cubicBezTo>
                    <a:pt x="8400" y="9494"/>
                    <a:pt x="8880" y="9145"/>
                    <a:pt x="8880" y="9145"/>
                  </a:cubicBezTo>
                  <a:cubicBezTo>
                    <a:pt x="8880" y="8797"/>
                    <a:pt x="8400" y="8797"/>
                    <a:pt x="8400" y="8797"/>
                  </a:cubicBezTo>
                  <a:cubicBezTo>
                    <a:pt x="8640" y="8797"/>
                    <a:pt x="9360" y="8797"/>
                    <a:pt x="9360" y="8100"/>
                  </a:cubicBezTo>
                  <a:cubicBezTo>
                    <a:pt x="9360" y="7404"/>
                    <a:pt x="9840" y="8449"/>
                    <a:pt x="10080" y="8100"/>
                  </a:cubicBezTo>
                  <a:cubicBezTo>
                    <a:pt x="10080" y="8100"/>
                    <a:pt x="9840" y="7752"/>
                    <a:pt x="9840" y="7752"/>
                  </a:cubicBezTo>
                  <a:cubicBezTo>
                    <a:pt x="10080" y="7404"/>
                    <a:pt x="10800" y="7752"/>
                    <a:pt x="10800" y="7404"/>
                  </a:cubicBezTo>
                  <a:cubicBezTo>
                    <a:pt x="11040" y="7055"/>
                    <a:pt x="10800" y="6707"/>
                    <a:pt x="10560" y="6707"/>
                  </a:cubicBezTo>
                  <a:cubicBezTo>
                    <a:pt x="11760" y="6010"/>
                    <a:pt x="12720" y="5313"/>
                    <a:pt x="13920" y="4965"/>
                  </a:cubicBezTo>
                  <a:cubicBezTo>
                    <a:pt x="14640" y="4616"/>
                    <a:pt x="15600" y="4268"/>
                    <a:pt x="16320" y="3920"/>
                  </a:cubicBezTo>
                  <a:cubicBezTo>
                    <a:pt x="17520" y="3571"/>
                    <a:pt x="18480" y="3223"/>
                    <a:pt x="19440" y="2526"/>
                  </a:cubicBezTo>
                  <a:cubicBezTo>
                    <a:pt x="19920" y="2526"/>
                    <a:pt x="20640" y="1829"/>
                    <a:pt x="21120" y="1133"/>
                  </a:cubicBezTo>
                  <a:cubicBezTo>
                    <a:pt x="21600" y="436"/>
                    <a:pt x="20640" y="87"/>
                    <a:pt x="20160" y="87"/>
                  </a:cubicBezTo>
                  <a:cubicBezTo>
                    <a:pt x="19680" y="87"/>
                    <a:pt x="20640" y="87"/>
                    <a:pt x="20160" y="8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01" name="Shape 1301"/>
            <p:cNvSpPr/>
            <p:nvPr/>
          </p:nvSpPr>
          <p:spPr>
            <a:xfrm>
              <a:off x="8729786" y="337199"/>
              <a:ext cx="196001" cy="104006"/>
            </a:xfrm>
            <a:custGeom>
              <a:avLst/>
              <a:gdLst/>
              <a:ahLst/>
              <a:cxnLst>
                <a:cxn ang="0">
                  <a:pos x="wd2" y="hd2"/>
                </a:cxn>
                <a:cxn ang="5400000">
                  <a:pos x="wd2" y="hd2"/>
                </a:cxn>
                <a:cxn ang="10800000">
                  <a:pos x="wd2" y="hd2"/>
                </a:cxn>
                <a:cxn ang="16200000">
                  <a:pos x="wd2" y="hd2"/>
                </a:cxn>
              </a:cxnLst>
              <a:rect l="0" t="0" r="r" b="b"/>
              <a:pathLst>
                <a:path w="20040" h="21263" extrusionOk="0">
                  <a:moveTo>
                    <a:pt x="10232" y="8100"/>
                  </a:moveTo>
                  <a:cubicBezTo>
                    <a:pt x="10232" y="8100"/>
                    <a:pt x="12257" y="2700"/>
                    <a:pt x="12257" y="1350"/>
                  </a:cubicBezTo>
                  <a:cubicBezTo>
                    <a:pt x="11582" y="0"/>
                    <a:pt x="10907" y="0"/>
                    <a:pt x="10232" y="0"/>
                  </a:cubicBezTo>
                  <a:cubicBezTo>
                    <a:pt x="9557" y="0"/>
                    <a:pt x="9557" y="2700"/>
                    <a:pt x="9557" y="2700"/>
                  </a:cubicBezTo>
                  <a:cubicBezTo>
                    <a:pt x="8207" y="2700"/>
                    <a:pt x="7532" y="0"/>
                    <a:pt x="6182" y="2700"/>
                  </a:cubicBezTo>
                  <a:cubicBezTo>
                    <a:pt x="6182" y="2700"/>
                    <a:pt x="4832" y="4050"/>
                    <a:pt x="5507" y="5400"/>
                  </a:cubicBezTo>
                  <a:cubicBezTo>
                    <a:pt x="6182" y="5400"/>
                    <a:pt x="6857" y="6750"/>
                    <a:pt x="7532" y="5400"/>
                  </a:cubicBezTo>
                  <a:cubicBezTo>
                    <a:pt x="6182" y="6750"/>
                    <a:pt x="2807" y="8100"/>
                    <a:pt x="6182" y="10800"/>
                  </a:cubicBezTo>
                  <a:cubicBezTo>
                    <a:pt x="4157" y="9450"/>
                    <a:pt x="3482" y="10800"/>
                    <a:pt x="2807" y="13500"/>
                  </a:cubicBezTo>
                  <a:cubicBezTo>
                    <a:pt x="2132" y="14850"/>
                    <a:pt x="-568" y="20250"/>
                    <a:pt x="107" y="20250"/>
                  </a:cubicBezTo>
                  <a:cubicBezTo>
                    <a:pt x="1457" y="21600"/>
                    <a:pt x="3482" y="21600"/>
                    <a:pt x="4832" y="20250"/>
                  </a:cubicBezTo>
                  <a:cubicBezTo>
                    <a:pt x="6857" y="17550"/>
                    <a:pt x="8882" y="17550"/>
                    <a:pt x="10907" y="18900"/>
                  </a:cubicBezTo>
                  <a:cubicBezTo>
                    <a:pt x="13607" y="18900"/>
                    <a:pt x="15632" y="17550"/>
                    <a:pt x="18332" y="16200"/>
                  </a:cubicBezTo>
                  <a:cubicBezTo>
                    <a:pt x="19682" y="14850"/>
                    <a:pt x="21032" y="10800"/>
                    <a:pt x="19007" y="9450"/>
                  </a:cubicBezTo>
                  <a:cubicBezTo>
                    <a:pt x="17657" y="8100"/>
                    <a:pt x="15632" y="2700"/>
                    <a:pt x="14282" y="4050"/>
                  </a:cubicBezTo>
                  <a:cubicBezTo>
                    <a:pt x="12932" y="4050"/>
                    <a:pt x="11582" y="8100"/>
                    <a:pt x="10232" y="8100"/>
                  </a:cubicBezTo>
                  <a:cubicBezTo>
                    <a:pt x="9557" y="8100"/>
                    <a:pt x="10907" y="8100"/>
                    <a:pt x="10232" y="81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02" name="Shape 1302"/>
            <p:cNvSpPr/>
            <p:nvPr/>
          </p:nvSpPr>
          <p:spPr>
            <a:xfrm>
              <a:off x="8553432" y="280172"/>
              <a:ext cx="191182" cy="101988"/>
            </a:xfrm>
            <a:custGeom>
              <a:avLst/>
              <a:gdLst/>
              <a:ahLst/>
              <a:cxnLst>
                <a:cxn ang="0">
                  <a:pos x="wd2" y="hd2"/>
                </a:cxn>
                <a:cxn ang="5400000">
                  <a:pos x="wd2" y="hd2"/>
                </a:cxn>
                <a:cxn ang="10800000">
                  <a:pos x="wd2" y="hd2"/>
                </a:cxn>
                <a:cxn ang="16200000">
                  <a:pos x="wd2" y="hd2"/>
                </a:cxn>
              </a:cxnLst>
              <a:rect l="0" t="0" r="r" b="b"/>
              <a:pathLst>
                <a:path w="20880" h="20850" extrusionOk="0">
                  <a:moveTo>
                    <a:pt x="18720" y="12750"/>
                  </a:moveTo>
                  <a:cubicBezTo>
                    <a:pt x="20880" y="14100"/>
                    <a:pt x="19440" y="11400"/>
                    <a:pt x="20160" y="8700"/>
                  </a:cubicBezTo>
                  <a:cubicBezTo>
                    <a:pt x="20160" y="7350"/>
                    <a:pt x="20880" y="7350"/>
                    <a:pt x="20880" y="6000"/>
                  </a:cubicBezTo>
                  <a:cubicBezTo>
                    <a:pt x="20880" y="4650"/>
                    <a:pt x="19440" y="3300"/>
                    <a:pt x="18720" y="3300"/>
                  </a:cubicBezTo>
                  <a:cubicBezTo>
                    <a:pt x="18000" y="1950"/>
                    <a:pt x="16560" y="1950"/>
                    <a:pt x="15840" y="3300"/>
                  </a:cubicBezTo>
                  <a:cubicBezTo>
                    <a:pt x="15840" y="3300"/>
                    <a:pt x="12240" y="4650"/>
                    <a:pt x="12240" y="4650"/>
                  </a:cubicBezTo>
                  <a:cubicBezTo>
                    <a:pt x="12240" y="4650"/>
                    <a:pt x="15120" y="1950"/>
                    <a:pt x="12960" y="600"/>
                  </a:cubicBezTo>
                  <a:cubicBezTo>
                    <a:pt x="11520" y="-750"/>
                    <a:pt x="10080" y="600"/>
                    <a:pt x="8640" y="600"/>
                  </a:cubicBezTo>
                  <a:cubicBezTo>
                    <a:pt x="7920" y="600"/>
                    <a:pt x="4320" y="1950"/>
                    <a:pt x="3600" y="4650"/>
                  </a:cubicBezTo>
                  <a:cubicBezTo>
                    <a:pt x="3600" y="4650"/>
                    <a:pt x="5040" y="4650"/>
                    <a:pt x="5040" y="4650"/>
                  </a:cubicBezTo>
                  <a:cubicBezTo>
                    <a:pt x="5040" y="4650"/>
                    <a:pt x="0" y="8700"/>
                    <a:pt x="0" y="10050"/>
                  </a:cubicBezTo>
                  <a:cubicBezTo>
                    <a:pt x="0" y="10050"/>
                    <a:pt x="2880" y="11400"/>
                    <a:pt x="2880" y="11400"/>
                  </a:cubicBezTo>
                  <a:cubicBezTo>
                    <a:pt x="3600" y="11400"/>
                    <a:pt x="4320" y="14100"/>
                    <a:pt x="5040" y="15450"/>
                  </a:cubicBezTo>
                  <a:cubicBezTo>
                    <a:pt x="6480" y="16800"/>
                    <a:pt x="7200" y="16800"/>
                    <a:pt x="8640" y="16800"/>
                  </a:cubicBezTo>
                  <a:cubicBezTo>
                    <a:pt x="10080" y="18150"/>
                    <a:pt x="12240" y="20850"/>
                    <a:pt x="13680" y="20850"/>
                  </a:cubicBezTo>
                  <a:cubicBezTo>
                    <a:pt x="15840" y="20850"/>
                    <a:pt x="18000" y="20850"/>
                    <a:pt x="20160" y="19500"/>
                  </a:cubicBezTo>
                  <a:cubicBezTo>
                    <a:pt x="21600" y="19500"/>
                    <a:pt x="18720" y="12750"/>
                    <a:pt x="18720" y="12750"/>
                  </a:cubicBezTo>
                  <a:cubicBezTo>
                    <a:pt x="19440" y="12750"/>
                    <a:pt x="18000" y="12750"/>
                    <a:pt x="18720" y="1275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03" name="Shape 1303"/>
            <p:cNvSpPr/>
            <p:nvPr/>
          </p:nvSpPr>
          <p:spPr>
            <a:xfrm>
              <a:off x="8494999" y="286993"/>
              <a:ext cx="75016" cy="29976"/>
            </a:xfrm>
            <a:custGeom>
              <a:avLst/>
              <a:gdLst/>
              <a:ahLst/>
              <a:cxnLst>
                <a:cxn ang="0">
                  <a:pos x="wd2" y="hd2"/>
                </a:cxn>
                <a:cxn ang="5400000">
                  <a:pos x="wd2" y="hd2"/>
                </a:cxn>
                <a:cxn ang="10800000">
                  <a:pos x="wd2" y="hd2"/>
                </a:cxn>
                <a:cxn ang="16200000">
                  <a:pos x="wd2" y="hd2"/>
                </a:cxn>
              </a:cxnLst>
              <a:rect l="0" t="0" r="r" b="b"/>
              <a:pathLst>
                <a:path w="16386" h="19200" extrusionOk="0">
                  <a:moveTo>
                    <a:pt x="12960" y="1920"/>
                  </a:moveTo>
                  <a:cubicBezTo>
                    <a:pt x="11520" y="1920"/>
                    <a:pt x="8640" y="1920"/>
                    <a:pt x="5760" y="1920"/>
                  </a:cubicBezTo>
                  <a:cubicBezTo>
                    <a:pt x="4320" y="1920"/>
                    <a:pt x="1440" y="-2400"/>
                    <a:pt x="0" y="1920"/>
                  </a:cubicBezTo>
                  <a:cubicBezTo>
                    <a:pt x="0" y="1920"/>
                    <a:pt x="0" y="10560"/>
                    <a:pt x="1440" y="10560"/>
                  </a:cubicBezTo>
                  <a:cubicBezTo>
                    <a:pt x="4320" y="14880"/>
                    <a:pt x="5760" y="19200"/>
                    <a:pt x="8640" y="19200"/>
                  </a:cubicBezTo>
                  <a:cubicBezTo>
                    <a:pt x="11520" y="19200"/>
                    <a:pt x="21600" y="6240"/>
                    <a:pt x="12960" y="1920"/>
                  </a:cubicBezTo>
                  <a:cubicBezTo>
                    <a:pt x="11520" y="1920"/>
                    <a:pt x="14400" y="6240"/>
                    <a:pt x="12960" y="192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04" name="Shape 1304"/>
            <p:cNvSpPr/>
            <p:nvPr/>
          </p:nvSpPr>
          <p:spPr>
            <a:xfrm>
              <a:off x="8512979" y="191080"/>
              <a:ext cx="166308" cy="100960"/>
            </a:xfrm>
            <a:custGeom>
              <a:avLst/>
              <a:gdLst/>
              <a:ahLst/>
              <a:cxnLst>
                <a:cxn ang="0">
                  <a:pos x="wd2" y="hd2"/>
                </a:cxn>
                <a:cxn ang="5400000">
                  <a:pos x="wd2" y="hd2"/>
                </a:cxn>
                <a:cxn ang="10800000">
                  <a:pos x="wd2" y="hd2"/>
                </a:cxn>
                <a:cxn ang="16200000">
                  <a:pos x="wd2" y="hd2"/>
                </a:cxn>
              </a:cxnLst>
              <a:rect l="0" t="0" r="r" b="b"/>
              <a:pathLst>
                <a:path w="21600" h="20640" extrusionOk="0">
                  <a:moveTo>
                    <a:pt x="6048" y="20250"/>
                  </a:moveTo>
                  <a:cubicBezTo>
                    <a:pt x="5184" y="18900"/>
                    <a:pt x="3456" y="18900"/>
                    <a:pt x="2592" y="17550"/>
                  </a:cubicBezTo>
                  <a:cubicBezTo>
                    <a:pt x="1728" y="16200"/>
                    <a:pt x="3456" y="16200"/>
                    <a:pt x="3456" y="16200"/>
                  </a:cubicBezTo>
                  <a:cubicBezTo>
                    <a:pt x="3456" y="16200"/>
                    <a:pt x="0" y="17550"/>
                    <a:pt x="0" y="16200"/>
                  </a:cubicBezTo>
                  <a:cubicBezTo>
                    <a:pt x="0" y="13500"/>
                    <a:pt x="2592" y="14850"/>
                    <a:pt x="2592" y="14850"/>
                  </a:cubicBezTo>
                  <a:cubicBezTo>
                    <a:pt x="2592" y="13500"/>
                    <a:pt x="1728" y="13500"/>
                    <a:pt x="1728" y="13500"/>
                  </a:cubicBezTo>
                  <a:cubicBezTo>
                    <a:pt x="1728" y="13500"/>
                    <a:pt x="6048" y="9450"/>
                    <a:pt x="5184" y="8100"/>
                  </a:cubicBezTo>
                  <a:cubicBezTo>
                    <a:pt x="5184" y="8100"/>
                    <a:pt x="4320" y="8100"/>
                    <a:pt x="4320" y="8100"/>
                  </a:cubicBezTo>
                  <a:cubicBezTo>
                    <a:pt x="5184" y="5400"/>
                    <a:pt x="7776" y="5400"/>
                    <a:pt x="9504" y="4050"/>
                  </a:cubicBezTo>
                  <a:cubicBezTo>
                    <a:pt x="11232" y="2700"/>
                    <a:pt x="13824" y="1350"/>
                    <a:pt x="15552" y="0"/>
                  </a:cubicBezTo>
                  <a:cubicBezTo>
                    <a:pt x="15552" y="0"/>
                    <a:pt x="16416" y="4050"/>
                    <a:pt x="17280" y="5400"/>
                  </a:cubicBezTo>
                  <a:cubicBezTo>
                    <a:pt x="17280" y="5400"/>
                    <a:pt x="21600" y="8100"/>
                    <a:pt x="21600" y="9450"/>
                  </a:cubicBezTo>
                  <a:cubicBezTo>
                    <a:pt x="21600" y="10800"/>
                    <a:pt x="17280" y="9450"/>
                    <a:pt x="18144" y="12150"/>
                  </a:cubicBezTo>
                  <a:cubicBezTo>
                    <a:pt x="18144" y="12150"/>
                    <a:pt x="19872" y="13500"/>
                    <a:pt x="19872" y="16200"/>
                  </a:cubicBezTo>
                  <a:cubicBezTo>
                    <a:pt x="19008" y="16200"/>
                    <a:pt x="17280" y="16200"/>
                    <a:pt x="16416" y="17550"/>
                  </a:cubicBezTo>
                  <a:cubicBezTo>
                    <a:pt x="13824" y="18900"/>
                    <a:pt x="8640" y="21600"/>
                    <a:pt x="6048" y="20250"/>
                  </a:cubicBezTo>
                  <a:cubicBezTo>
                    <a:pt x="5184" y="18900"/>
                    <a:pt x="7776" y="21600"/>
                    <a:pt x="6048" y="2025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05" name="Shape 1305"/>
            <p:cNvSpPr/>
            <p:nvPr/>
          </p:nvSpPr>
          <p:spPr>
            <a:xfrm>
              <a:off x="10269855" y="611813"/>
              <a:ext cx="156333" cy="49096"/>
            </a:xfrm>
            <a:custGeom>
              <a:avLst/>
              <a:gdLst/>
              <a:ahLst/>
              <a:cxnLst>
                <a:cxn ang="0">
                  <a:pos x="wd2" y="hd2"/>
                </a:cxn>
                <a:cxn ang="5400000">
                  <a:pos x="wd2" y="hd2"/>
                </a:cxn>
                <a:cxn ang="10800000">
                  <a:pos x="wd2" y="hd2"/>
                </a:cxn>
                <a:cxn ang="16200000">
                  <a:pos x="wd2" y="hd2"/>
                </a:cxn>
              </a:cxnLst>
              <a:rect l="0" t="0" r="r" b="b"/>
              <a:pathLst>
                <a:path w="20304" h="19656" extrusionOk="0">
                  <a:moveTo>
                    <a:pt x="3814" y="6156"/>
                  </a:moveTo>
                  <a:cubicBezTo>
                    <a:pt x="2950" y="6156"/>
                    <a:pt x="2950" y="756"/>
                    <a:pt x="2086" y="756"/>
                  </a:cubicBezTo>
                  <a:cubicBezTo>
                    <a:pt x="2086" y="-1944"/>
                    <a:pt x="358" y="3456"/>
                    <a:pt x="358" y="3456"/>
                  </a:cubicBezTo>
                  <a:cubicBezTo>
                    <a:pt x="-506" y="8856"/>
                    <a:pt x="358" y="8856"/>
                    <a:pt x="1222" y="8856"/>
                  </a:cubicBezTo>
                  <a:cubicBezTo>
                    <a:pt x="2086" y="8856"/>
                    <a:pt x="2950" y="14256"/>
                    <a:pt x="3814" y="14256"/>
                  </a:cubicBezTo>
                  <a:cubicBezTo>
                    <a:pt x="7270" y="16956"/>
                    <a:pt x="9862" y="19656"/>
                    <a:pt x="13318" y="19656"/>
                  </a:cubicBezTo>
                  <a:cubicBezTo>
                    <a:pt x="14182" y="19656"/>
                    <a:pt x="21094" y="16956"/>
                    <a:pt x="20230" y="11556"/>
                  </a:cubicBezTo>
                  <a:cubicBezTo>
                    <a:pt x="19366" y="11556"/>
                    <a:pt x="19366" y="14256"/>
                    <a:pt x="19366" y="14256"/>
                  </a:cubicBezTo>
                  <a:cubicBezTo>
                    <a:pt x="18502" y="14256"/>
                    <a:pt x="17638" y="11556"/>
                    <a:pt x="16774" y="8856"/>
                  </a:cubicBezTo>
                  <a:cubicBezTo>
                    <a:pt x="15910" y="8856"/>
                    <a:pt x="14182" y="6156"/>
                    <a:pt x="12454" y="8856"/>
                  </a:cubicBezTo>
                  <a:cubicBezTo>
                    <a:pt x="11590" y="8856"/>
                    <a:pt x="9862" y="3456"/>
                    <a:pt x="8134" y="3456"/>
                  </a:cubicBezTo>
                  <a:cubicBezTo>
                    <a:pt x="6406" y="3456"/>
                    <a:pt x="5542" y="6156"/>
                    <a:pt x="3814" y="615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06" name="Shape 1306"/>
            <p:cNvSpPr/>
            <p:nvPr/>
          </p:nvSpPr>
          <p:spPr>
            <a:xfrm>
              <a:off x="10063508" y="720513"/>
              <a:ext cx="121727" cy="46051"/>
            </a:xfrm>
            <a:custGeom>
              <a:avLst/>
              <a:gdLst/>
              <a:ahLst/>
              <a:cxnLst>
                <a:cxn ang="0">
                  <a:pos x="wd2" y="hd2"/>
                </a:cxn>
                <a:cxn ang="5400000">
                  <a:pos x="wd2" y="hd2"/>
                </a:cxn>
                <a:cxn ang="10800000">
                  <a:pos x="wd2" y="hd2"/>
                </a:cxn>
                <a:cxn ang="16200000">
                  <a:pos x="wd2" y="hd2"/>
                </a:cxn>
              </a:cxnLst>
              <a:rect l="0" t="0" r="r" b="b"/>
              <a:pathLst>
                <a:path w="18870" h="18437" extrusionOk="0">
                  <a:moveTo>
                    <a:pt x="692" y="13037"/>
                  </a:moveTo>
                  <a:cubicBezTo>
                    <a:pt x="3778" y="13037"/>
                    <a:pt x="4806" y="13037"/>
                    <a:pt x="6864" y="13037"/>
                  </a:cubicBezTo>
                  <a:cubicBezTo>
                    <a:pt x="8921" y="15737"/>
                    <a:pt x="10978" y="15737"/>
                    <a:pt x="13035" y="18437"/>
                  </a:cubicBezTo>
                  <a:cubicBezTo>
                    <a:pt x="15092" y="18437"/>
                    <a:pt x="17149" y="18437"/>
                    <a:pt x="18178" y="15737"/>
                  </a:cubicBezTo>
                  <a:cubicBezTo>
                    <a:pt x="20235" y="13037"/>
                    <a:pt x="17149" y="10337"/>
                    <a:pt x="16121" y="7637"/>
                  </a:cubicBezTo>
                  <a:cubicBezTo>
                    <a:pt x="13035" y="2237"/>
                    <a:pt x="9949" y="-3163"/>
                    <a:pt x="5835" y="2237"/>
                  </a:cubicBezTo>
                  <a:cubicBezTo>
                    <a:pt x="3778" y="4937"/>
                    <a:pt x="3778" y="7637"/>
                    <a:pt x="2749" y="10337"/>
                  </a:cubicBezTo>
                  <a:cubicBezTo>
                    <a:pt x="1721" y="10337"/>
                    <a:pt x="-1365" y="13037"/>
                    <a:pt x="692" y="1303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07" name="Shape 1307"/>
            <p:cNvSpPr/>
            <p:nvPr/>
          </p:nvSpPr>
          <p:spPr>
            <a:xfrm>
              <a:off x="10069458" y="693349"/>
              <a:ext cx="34058" cy="26011"/>
            </a:xfrm>
            <a:custGeom>
              <a:avLst/>
              <a:gdLst/>
              <a:ahLst/>
              <a:cxnLst>
                <a:cxn ang="0">
                  <a:pos x="wd2" y="hd2"/>
                </a:cxn>
                <a:cxn ang="5400000">
                  <a:pos x="wd2" y="hd2"/>
                </a:cxn>
                <a:cxn ang="10800000">
                  <a:pos x="wd2" y="hd2"/>
                </a:cxn>
                <a:cxn ang="16200000">
                  <a:pos x="wd2" y="hd2"/>
                </a:cxn>
              </a:cxnLst>
              <a:rect l="0" t="0" r="r" b="b"/>
              <a:pathLst>
                <a:path w="13639" h="17851" extrusionOk="0">
                  <a:moveTo>
                    <a:pt x="4891" y="17851"/>
                  </a:moveTo>
                  <a:cubicBezTo>
                    <a:pt x="-3209" y="17851"/>
                    <a:pt x="-509" y="-3749"/>
                    <a:pt x="7591" y="571"/>
                  </a:cubicBezTo>
                  <a:cubicBezTo>
                    <a:pt x="18391" y="4891"/>
                    <a:pt x="12991" y="13531"/>
                    <a:pt x="4891" y="17851"/>
                  </a:cubicBezTo>
                  <a:cubicBezTo>
                    <a:pt x="-509" y="17851"/>
                    <a:pt x="10291" y="17851"/>
                    <a:pt x="4891" y="1785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08" name="Shape 1308"/>
            <p:cNvSpPr/>
            <p:nvPr/>
          </p:nvSpPr>
          <p:spPr>
            <a:xfrm>
              <a:off x="9921352" y="598376"/>
              <a:ext cx="16482" cy="28816"/>
            </a:xfrm>
            <a:custGeom>
              <a:avLst/>
              <a:gdLst/>
              <a:ahLst/>
              <a:cxnLst>
                <a:cxn ang="0">
                  <a:pos x="wd2" y="hd2"/>
                </a:cxn>
                <a:cxn ang="5400000">
                  <a:pos x="wd2" y="hd2"/>
                </a:cxn>
                <a:cxn ang="10800000">
                  <a:pos x="wd2" y="hd2"/>
                </a:cxn>
                <a:cxn ang="16200000">
                  <a:pos x="wd2" y="hd2"/>
                </a:cxn>
              </a:cxnLst>
              <a:rect l="0" t="0" r="r" b="b"/>
              <a:pathLst>
                <a:path w="17600" h="18457" extrusionOk="0">
                  <a:moveTo>
                    <a:pt x="3200" y="9817"/>
                  </a:moveTo>
                  <a:cubicBezTo>
                    <a:pt x="-4000" y="5497"/>
                    <a:pt x="10400" y="-3143"/>
                    <a:pt x="17600" y="1177"/>
                  </a:cubicBezTo>
                  <a:cubicBezTo>
                    <a:pt x="17600" y="5497"/>
                    <a:pt x="10400" y="18457"/>
                    <a:pt x="3200" y="18457"/>
                  </a:cubicBezTo>
                  <a:cubicBezTo>
                    <a:pt x="3200" y="18457"/>
                    <a:pt x="3200" y="9817"/>
                    <a:pt x="3200" y="9817"/>
                  </a:cubicBezTo>
                  <a:cubicBezTo>
                    <a:pt x="-4000" y="5497"/>
                    <a:pt x="3200" y="9817"/>
                    <a:pt x="3200" y="981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09" name="Shape 1309"/>
            <p:cNvSpPr/>
            <p:nvPr/>
          </p:nvSpPr>
          <p:spPr>
            <a:xfrm>
              <a:off x="9917608" y="697768"/>
              <a:ext cx="26970" cy="22673"/>
            </a:xfrm>
            <a:custGeom>
              <a:avLst/>
              <a:gdLst/>
              <a:ahLst/>
              <a:cxnLst>
                <a:cxn ang="0">
                  <a:pos x="wd2" y="hd2"/>
                </a:cxn>
                <a:cxn ang="5400000">
                  <a:pos x="wd2" y="hd2"/>
                </a:cxn>
                <a:cxn ang="10800000">
                  <a:pos x="wd2" y="hd2"/>
                </a:cxn>
                <a:cxn ang="16200000">
                  <a:pos x="wd2" y="hd2"/>
                </a:cxn>
              </a:cxnLst>
              <a:rect l="0" t="0" r="r" b="b"/>
              <a:pathLst>
                <a:path w="21600" h="14523" extrusionOk="0">
                  <a:moveTo>
                    <a:pt x="21600" y="13829"/>
                  </a:moveTo>
                  <a:cubicBezTo>
                    <a:pt x="21600" y="9509"/>
                    <a:pt x="5400" y="-3451"/>
                    <a:pt x="0" y="869"/>
                  </a:cubicBezTo>
                  <a:cubicBezTo>
                    <a:pt x="0" y="869"/>
                    <a:pt x="16200" y="18149"/>
                    <a:pt x="21600" y="1382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10" name="Shape 1310"/>
            <p:cNvSpPr/>
            <p:nvPr/>
          </p:nvSpPr>
          <p:spPr>
            <a:xfrm>
              <a:off x="9967817" y="568743"/>
              <a:ext cx="273419" cy="101788"/>
            </a:xfrm>
            <a:custGeom>
              <a:avLst/>
              <a:gdLst/>
              <a:ahLst/>
              <a:cxnLst>
                <a:cxn ang="0">
                  <a:pos x="wd2" y="hd2"/>
                </a:cxn>
                <a:cxn ang="5400000">
                  <a:pos x="wd2" y="hd2"/>
                </a:cxn>
                <a:cxn ang="10800000">
                  <a:pos x="wd2" y="hd2"/>
                </a:cxn>
                <a:cxn ang="16200000">
                  <a:pos x="wd2" y="hd2"/>
                </a:cxn>
              </a:cxnLst>
              <a:rect l="0" t="0" r="r" b="b"/>
              <a:pathLst>
                <a:path w="21192" h="20809" extrusionOk="0">
                  <a:moveTo>
                    <a:pt x="17078" y="5400"/>
                  </a:moveTo>
                  <a:cubicBezTo>
                    <a:pt x="16049" y="4050"/>
                    <a:pt x="15535" y="5400"/>
                    <a:pt x="14506" y="4050"/>
                  </a:cubicBezTo>
                  <a:cubicBezTo>
                    <a:pt x="14506" y="4050"/>
                    <a:pt x="11935" y="0"/>
                    <a:pt x="11421" y="0"/>
                  </a:cubicBezTo>
                  <a:cubicBezTo>
                    <a:pt x="11421" y="0"/>
                    <a:pt x="11935" y="1350"/>
                    <a:pt x="10906" y="2700"/>
                  </a:cubicBezTo>
                  <a:cubicBezTo>
                    <a:pt x="9878" y="2700"/>
                    <a:pt x="10906" y="6750"/>
                    <a:pt x="9878" y="8100"/>
                  </a:cubicBezTo>
                  <a:cubicBezTo>
                    <a:pt x="9363" y="8100"/>
                    <a:pt x="5763" y="1350"/>
                    <a:pt x="5249" y="1350"/>
                  </a:cubicBezTo>
                  <a:cubicBezTo>
                    <a:pt x="4221" y="0"/>
                    <a:pt x="1649" y="1350"/>
                    <a:pt x="1649" y="4050"/>
                  </a:cubicBezTo>
                  <a:cubicBezTo>
                    <a:pt x="1649" y="6750"/>
                    <a:pt x="-408" y="5400"/>
                    <a:pt x="621" y="8100"/>
                  </a:cubicBezTo>
                  <a:cubicBezTo>
                    <a:pt x="1135" y="9450"/>
                    <a:pt x="-408" y="12150"/>
                    <a:pt x="106" y="13500"/>
                  </a:cubicBezTo>
                  <a:cubicBezTo>
                    <a:pt x="1135" y="16200"/>
                    <a:pt x="2678" y="17550"/>
                    <a:pt x="4221" y="18900"/>
                  </a:cubicBezTo>
                  <a:cubicBezTo>
                    <a:pt x="4735" y="20250"/>
                    <a:pt x="5763" y="21600"/>
                    <a:pt x="6278" y="20250"/>
                  </a:cubicBezTo>
                  <a:cubicBezTo>
                    <a:pt x="6792" y="20250"/>
                    <a:pt x="6792" y="16200"/>
                    <a:pt x="7306" y="17550"/>
                  </a:cubicBezTo>
                  <a:cubicBezTo>
                    <a:pt x="7306" y="17550"/>
                    <a:pt x="7306" y="18900"/>
                    <a:pt x="7821" y="18900"/>
                  </a:cubicBezTo>
                  <a:cubicBezTo>
                    <a:pt x="8335" y="18900"/>
                    <a:pt x="8849" y="18900"/>
                    <a:pt x="8849" y="18900"/>
                  </a:cubicBezTo>
                  <a:cubicBezTo>
                    <a:pt x="9878" y="17550"/>
                    <a:pt x="10906" y="17550"/>
                    <a:pt x="12449" y="16200"/>
                  </a:cubicBezTo>
                  <a:cubicBezTo>
                    <a:pt x="13478" y="16200"/>
                    <a:pt x="13478" y="18900"/>
                    <a:pt x="13992" y="18900"/>
                  </a:cubicBezTo>
                  <a:cubicBezTo>
                    <a:pt x="14506" y="18900"/>
                    <a:pt x="17078" y="17550"/>
                    <a:pt x="17078" y="17550"/>
                  </a:cubicBezTo>
                  <a:cubicBezTo>
                    <a:pt x="17078" y="17550"/>
                    <a:pt x="16563" y="16200"/>
                    <a:pt x="16563" y="16200"/>
                  </a:cubicBezTo>
                  <a:cubicBezTo>
                    <a:pt x="16563" y="14850"/>
                    <a:pt x="18106" y="16200"/>
                    <a:pt x="18621" y="16200"/>
                  </a:cubicBezTo>
                  <a:cubicBezTo>
                    <a:pt x="18621" y="16200"/>
                    <a:pt x="19649" y="16200"/>
                    <a:pt x="19649" y="14850"/>
                  </a:cubicBezTo>
                  <a:cubicBezTo>
                    <a:pt x="19649" y="13500"/>
                    <a:pt x="20163" y="12150"/>
                    <a:pt x="20163" y="12150"/>
                  </a:cubicBezTo>
                  <a:cubicBezTo>
                    <a:pt x="20163" y="12150"/>
                    <a:pt x="20163" y="12150"/>
                    <a:pt x="19649" y="12150"/>
                  </a:cubicBezTo>
                  <a:cubicBezTo>
                    <a:pt x="19649" y="10800"/>
                    <a:pt x="21192" y="9450"/>
                    <a:pt x="21192" y="8100"/>
                  </a:cubicBezTo>
                  <a:cubicBezTo>
                    <a:pt x="20678" y="6750"/>
                    <a:pt x="18106" y="5400"/>
                    <a:pt x="17078" y="5400"/>
                  </a:cubicBezTo>
                  <a:cubicBezTo>
                    <a:pt x="16049" y="4050"/>
                    <a:pt x="18106" y="5400"/>
                    <a:pt x="17078" y="54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11" name="Shape 1311"/>
            <p:cNvSpPr/>
            <p:nvPr/>
          </p:nvSpPr>
          <p:spPr>
            <a:xfrm>
              <a:off x="10139184" y="600215"/>
              <a:ext cx="28171" cy="45213"/>
            </a:xfrm>
            <a:custGeom>
              <a:avLst/>
              <a:gdLst/>
              <a:ahLst/>
              <a:cxnLst>
                <a:cxn ang="0">
                  <a:pos x="wd2" y="hd2"/>
                </a:cxn>
                <a:cxn ang="5400000">
                  <a:pos x="wd2" y="hd2"/>
                </a:cxn>
                <a:cxn ang="10800000">
                  <a:pos x="wd2" y="hd2"/>
                </a:cxn>
                <a:cxn ang="16200000">
                  <a:pos x="wd2" y="hd2"/>
                </a:cxn>
              </a:cxnLst>
              <a:rect l="0" t="0" r="r" b="b"/>
              <a:pathLst>
                <a:path w="11772" h="18101" extrusionOk="0">
                  <a:moveTo>
                    <a:pt x="11772" y="16200"/>
                  </a:moveTo>
                  <a:cubicBezTo>
                    <a:pt x="9072" y="18900"/>
                    <a:pt x="-7128" y="2700"/>
                    <a:pt x="3672" y="0"/>
                  </a:cubicBezTo>
                  <a:cubicBezTo>
                    <a:pt x="6372" y="0"/>
                    <a:pt x="14472" y="0"/>
                    <a:pt x="9072" y="5400"/>
                  </a:cubicBezTo>
                  <a:cubicBezTo>
                    <a:pt x="972" y="10800"/>
                    <a:pt x="11772" y="10800"/>
                    <a:pt x="11772" y="16200"/>
                  </a:cubicBezTo>
                  <a:cubicBezTo>
                    <a:pt x="9072" y="21600"/>
                    <a:pt x="11772" y="13500"/>
                    <a:pt x="11772" y="16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12" name="Shape 1312"/>
            <p:cNvSpPr/>
            <p:nvPr/>
          </p:nvSpPr>
          <p:spPr>
            <a:xfrm>
              <a:off x="10989102" y="961390"/>
              <a:ext cx="49146" cy="26954"/>
            </a:xfrm>
            <a:custGeom>
              <a:avLst/>
              <a:gdLst/>
              <a:ahLst/>
              <a:cxnLst>
                <a:cxn ang="0">
                  <a:pos x="wd2" y="hd2"/>
                </a:cxn>
                <a:cxn ang="5400000">
                  <a:pos x="wd2" y="hd2"/>
                </a:cxn>
                <a:cxn ang="10800000">
                  <a:pos x="wd2" y="hd2"/>
                </a:cxn>
                <a:cxn ang="16200000">
                  <a:pos x="wd2" y="hd2"/>
                </a:cxn>
              </a:cxnLst>
              <a:rect l="0" t="0" r="r" b="b"/>
              <a:pathLst>
                <a:path w="14761" h="14388" extrusionOk="0">
                  <a:moveTo>
                    <a:pt x="4698" y="12400"/>
                  </a:moveTo>
                  <a:cubicBezTo>
                    <a:pt x="771" y="8800"/>
                    <a:pt x="-1193" y="8800"/>
                    <a:pt x="771" y="1600"/>
                  </a:cubicBezTo>
                  <a:cubicBezTo>
                    <a:pt x="2734" y="-2000"/>
                    <a:pt x="6662" y="1600"/>
                    <a:pt x="10589" y="1600"/>
                  </a:cubicBezTo>
                  <a:cubicBezTo>
                    <a:pt x="20407" y="5200"/>
                    <a:pt x="10589" y="19600"/>
                    <a:pt x="4698" y="12400"/>
                  </a:cubicBezTo>
                  <a:cubicBezTo>
                    <a:pt x="2734" y="8800"/>
                    <a:pt x="6662" y="16000"/>
                    <a:pt x="4698" y="124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13" name="Shape 1313"/>
            <p:cNvSpPr/>
            <p:nvPr/>
          </p:nvSpPr>
          <p:spPr>
            <a:xfrm>
              <a:off x="10845787" y="1541374"/>
              <a:ext cx="36708" cy="25120"/>
            </a:xfrm>
            <a:custGeom>
              <a:avLst/>
              <a:gdLst/>
              <a:ahLst/>
              <a:cxnLst>
                <a:cxn ang="0">
                  <a:pos x="wd2" y="hd2"/>
                </a:cxn>
                <a:cxn ang="5400000">
                  <a:pos x="wd2" y="hd2"/>
                </a:cxn>
                <a:cxn ang="10800000">
                  <a:pos x="wd2" y="hd2"/>
                </a:cxn>
                <a:cxn ang="16200000">
                  <a:pos x="wd2" y="hd2"/>
                </a:cxn>
              </a:cxnLst>
              <a:rect l="0" t="0" r="r" b="b"/>
              <a:pathLst>
                <a:path w="19600" h="16090" extrusionOk="0">
                  <a:moveTo>
                    <a:pt x="18000" y="6240"/>
                  </a:moveTo>
                  <a:cubicBezTo>
                    <a:pt x="21600" y="6240"/>
                    <a:pt x="18000" y="1920"/>
                    <a:pt x="18000" y="1920"/>
                  </a:cubicBezTo>
                  <a:cubicBezTo>
                    <a:pt x="14400" y="-2400"/>
                    <a:pt x="10800" y="1920"/>
                    <a:pt x="7200" y="1920"/>
                  </a:cubicBezTo>
                  <a:cubicBezTo>
                    <a:pt x="3600" y="1920"/>
                    <a:pt x="0" y="6240"/>
                    <a:pt x="3600" y="10560"/>
                  </a:cubicBezTo>
                  <a:cubicBezTo>
                    <a:pt x="3600" y="10560"/>
                    <a:pt x="0" y="19200"/>
                    <a:pt x="0" y="14880"/>
                  </a:cubicBezTo>
                  <a:cubicBezTo>
                    <a:pt x="0" y="14880"/>
                    <a:pt x="18000" y="6240"/>
                    <a:pt x="18000" y="6240"/>
                  </a:cubicBezTo>
                  <a:cubicBezTo>
                    <a:pt x="21600" y="6240"/>
                    <a:pt x="10800" y="10560"/>
                    <a:pt x="18000" y="624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14" name="Shape 1314"/>
            <p:cNvSpPr/>
            <p:nvPr/>
          </p:nvSpPr>
          <p:spPr>
            <a:xfrm>
              <a:off x="9976760" y="1730955"/>
              <a:ext cx="20551" cy="17985"/>
            </a:xfrm>
            <a:custGeom>
              <a:avLst/>
              <a:gdLst/>
              <a:ahLst/>
              <a:cxnLst>
                <a:cxn ang="0">
                  <a:pos x="wd2" y="hd2"/>
                </a:cxn>
                <a:cxn ang="5400000">
                  <a:pos x="wd2" y="hd2"/>
                </a:cxn>
                <a:cxn ang="10800000">
                  <a:pos x="wd2" y="hd2"/>
                </a:cxn>
                <a:cxn ang="16200000">
                  <a:pos x="wd2" y="hd2"/>
                </a:cxn>
              </a:cxnLst>
              <a:rect l="0" t="0" r="r" b="b"/>
              <a:pathLst>
                <a:path w="13168" h="21600" extrusionOk="0">
                  <a:moveTo>
                    <a:pt x="8179" y="21600"/>
                  </a:moveTo>
                  <a:cubicBezTo>
                    <a:pt x="-461" y="21600"/>
                    <a:pt x="-4781" y="7200"/>
                    <a:pt x="8179" y="0"/>
                  </a:cubicBezTo>
                  <a:cubicBezTo>
                    <a:pt x="16819" y="0"/>
                    <a:pt x="12499" y="21600"/>
                    <a:pt x="8179"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15" name="Shape 1315"/>
            <p:cNvSpPr/>
            <p:nvPr/>
          </p:nvSpPr>
          <p:spPr>
            <a:xfrm>
              <a:off x="10568464" y="1933356"/>
              <a:ext cx="27861" cy="26894"/>
            </a:xfrm>
            <a:custGeom>
              <a:avLst/>
              <a:gdLst/>
              <a:ahLst/>
              <a:cxnLst>
                <a:cxn ang="0">
                  <a:pos x="wd2" y="hd2"/>
                </a:cxn>
                <a:cxn ang="5400000">
                  <a:pos x="wd2" y="hd2"/>
                </a:cxn>
                <a:cxn ang="10800000">
                  <a:pos x="wd2" y="hd2"/>
                </a:cxn>
                <a:cxn ang="16200000">
                  <a:pos x="wd2" y="hd2"/>
                </a:cxn>
              </a:cxnLst>
              <a:rect l="0" t="0" r="r" b="b"/>
              <a:pathLst>
                <a:path w="17851" h="18457" extrusionOk="0">
                  <a:moveTo>
                    <a:pt x="17851" y="1177"/>
                  </a:moveTo>
                  <a:cubicBezTo>
                    <a:pt x="17851" y="1177"/>
                    <a:pt x="-3749" y="18457"/>
                    <a:pt x="571" y="18457"/>
                  </a:cubicBezTo>
                  <a:cubicBezTo>
                    <a:pt x="4891" y="18457"/>
                    <a:pt x="13531" y="9817"/>
                    <a:pt x="13531" y="9817"/>
                  </a:cubicBezTo>
                  <a:cubicBezTo>
                    <a:pt x="17851" y="5497"/>
                    <a:pt x="17851" y="-3143"/>
                    <a:pt x="17851" y="117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16" name="Shape 1316"/>
            <p:cNvSpPr/>
            <p:nvPr/>
          </p:nvSpPr>
          <p:spPr>
            <a:xfrm>
              <a:off x="10546134" y="1980480"/>
              <a:ext cx="5994" cy="6745"/>
            </a:xfrm>
            <a:custGeom>
              <a:avLst/>
              <a:gdLst/>
              <a:ahLst/>
              <a:cxnLst>
                <a:cxn ang="0">
                  <a:pos x="wd2" y="hd2"/>
                </a:cxn>
                <a:cxn ang="5400000">
                  <a:pos x="wd2" y="hd2"/>
                </a:cxn>
                <a:cxn ang="10800000">
                  <a:pos x="wd2" y="hd2"/>
                </a:cxn>
                <a:cxn ang="16200000">
                  <a:pos x="wd2" y="hd2"/>
                </a:cxn>
              </a:cxnLst>
              <a:rect l="0" t="0" r="r" b="b"/>
              <a:pathLst>
                <a:path w="9600" h="21600" extrusionOk="0">
                  <a:moveTo>
                    <a:pt x="4800" y="0"/>
                  </a:moveTo>
                  <a:cubicBezTo>
                    <a:pt x="4800" y="0"/>
                    <a:pt x="-6000" y="21600"/>
                    <a:pt x="4800" y="21600"/>
                  </a:cubicBezTo>
                  <a:cubicBezTo>
                    <a:pt x="4800" y="21600"/>
                    <a:pt x="15600" y="0"/>
                    <a:pt x="48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17" name="Shape 1317"/>
            <p:cNvSpPr/>
            <p:nvPr/>
          </p:nvSpPr>
          <p:spPr>
            <a:xfrm>
              <a:off x="10455099" y="2086137"/>
              <a:ext cx="10519" cy="6744"/>
            </a:xfrm>
            <a:custGeom>
              <a:avLst/>
              <a:gdLst/>
              <a:ahLst/>
              <a:cxnLst>
                <a:cxn ang="0">
                  <a:pos x="wd2" y="hd2"/>
                </a:cxn>
                <a:cxn ang="5400000">
                  <a:pos x="wd2" y="hd2"/>
                </a:cxn>
                <a:cxn ang="10800000">
                  <a:pos x="wd2" y="hd2"/>
                </a:cxn>
                <a:cxn ang="16200000">
                  <a:pos x="wd2" y="hd2"/>
                </a:cxn>
              </a:cxnLst>
              <a:rect l="0" t="0" r="r" b="b"/>
              <a:pathLst>
                <a:path w="11232" h="21600" extrusionOk="0">
                  <a:moveTo>
                    <a:pt x="9216" y="0"/>
                  </a:moveTo>
                  <a:cubicBezTo>
                    <a:pt x="9216" y="0"/>
                    <a:pt x="-5184" y="21600"/>
                    <a:pt x="2016" y="21600"/>
                  </a:cubicBezTo>
                  <a:cubicBezTo>
                    <a:pt x="2016" y="21600"/>
                    <a:pt x="16416" y="0"/>
                    <a:pt x="9216"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18" name="Shape 1318"/>
            <p:cNvSpPr/>
            <p:nvPr/>
          </p:nvSpPr>
          <p:spPr>
            <a:xfrm>
              <a:off x="10377440" y="2119857"/>
              <a:ext cx="35486" cy="21315"/>
            </a:xfrm>
            <a:custGeom>
              <a:avLst/>
              <a:gdLst/>
              <a:ahLst/>
              <a:cxnLst>
                <a:cxn ang="0">
                  <a:pos x="wd2" y="hd2"/>
                </a:cxn>
                <a:cxn ang="5400000">
                  <a:pos x="wd2" y="hd2"/>
                </a:cxn>
                <a:cxn ang="10800000">
                  <a:pos x="wd2" y="hd2"/>
                </a:cxn>
                <a:cxn ang="16200000">
                  <a:pos x="wd2" y="hd2"/>
                </a:cxn>
              </a:cxnLst>
              <a:rect l="0" t="0" r="r" b="b"/>
              <a:pathLst>
                <a:path w="16240" h="17067" extrusionOk="0">
                  <a:moveTo>
                    <a:pt x="15834" y="0"/>
                  </a:moveTo>
                  <a:cubicBezTo>
                    <a:pt x="12749" y="0"/>
                    <a:pt x="-2680" y="10800"/>
                    <a:pt x="406" y="16200"/>
                  </a:cubicBezTo>
                  <a:cubicBezTo>
                    <a:pt x="3491" y="21600"/>
                    <a:pt x="18920" y="0"/>
                    <a:pt x="15834"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19" name="Shape 1319"/>
            <p:cNvSpPr/>
            <p:nvPr/>
          </p:nvSpPr>
          <p:spPr>
            <a:xfrm>
              <a:off x="10325420" y="2146832"/>
              <a:ext cx="29143" cy="19540"/>
            </a:xfrm>
            <a:custGeom>
              <a:avLst/>
              <a:gdLst/>
              <a:ahLst/>
              <a:cxnLst>
                <a:cxn ang="0">
                  <a:pos x="wd2" y="hd2"/>
                </a:cxn>
                <a:cxn ang="5400000">
                  <a:pos x="wd2" y="hd2"/>
                </a:cxn>
                <a:cxn ang="10800000">
                  <a:pos x="wd2" y="hd2"/>
                </a:cxn>
                <a:cxn ang="16200000">
                  <a:pos x="wd2" y="hd2"/>
                </a:cxn>
              </a:cxnLst>
              <a:rect l="0" t="0" r="r" b="b"/>
              <a:pathLst>
                <a:path w="16476" h="17067" extrusionOk="0">
                  <a:moveTo>
                    <a:pt x="14876" y="0"/>
                  </a:moveTo>
                  <a:cubicBezTo>
                    <a:pt x="14876" y="0"/>
                    <a:pt x="-3124" y="10800"/>
                    <a:pt x="476" y="16200"/>
                  </a:cubicBezTo>
                  <a:cubicBezTo>
                    <a:pt x="4076" y="21600"/>
                    <a:pt x="14876" y="0"/>
                    <a:pt x="14876" y="0"/>
                  </a:cubicBezTo>
                  <a:cubicBezTo>
                    <a:pt x="14876" y="0"/>
                    <a:pt x="18476" y="0"/>
                    <a:pt x="14876"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20" name="Shape 1320"/>
            <p:cNvSpPr/>
            <p:nvPr/>
          </p:nvSpPr>
          <p:spPr>
            <a:xfrm>
              <a:off x="10286182" y="2167064"/>
              <a:ext cx="29966" cy="26011"/>
            </a:xfrm>
            <a:custGeom>
              <a:avLst/>
              <a:gdLst/>
              <a:ahLst/>
              <a:cxnLst>
                <a:cxn ang="0">
                  <a:pos x="wd2" y="hd2"/>
                </a:cxn>
                <a:cxn ang="5400000">
                  <a:pos x="wd2" y="hd2"/>
                </a:cxn>
                <a:cxn ang="10800000">
                  <a:pos x="wd2" y="hd2"/>
                </a:cxn>
                <a:cxn ang="16200000">
                  <a:pos x="wd2" y="hd2"/>
                </a:cxn>
              </a:cxnLst>
              <a:rect l="0" t="0" r="r" b="b"/>
              <a:pathLst>
                <a:path w="19200" h="17851" extrusionOk="0">
                  <a:moveTo>
                    <a:pt x="17280" y="0"/>
                  </a:moveTo>
                  <a:cubicBezTo>
                    <a:pt x="17280" y="0"/>
                    <a:pt x="0" y="17280"/>
                    <a:pt x="0" y="17280"/>
                  </a:cubicBezTo>
                  <a:cubicBezTo>
                    <a:pt x="8640" y="21600"/>
                    <a:pt x="17280" y="0"/>
                    <a:pt x="17280" y="0"/>
                  </a:cubicBezTo>
                  <a:cubicBezTo>
                    <a:pt x="17280" y="0"/>
                    <a:pt x="21600" y="0"/>
                    <a:pt x="1728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21" name="Shape 1321"/>
            <p:cNvSpPr/>
            <p:nvPr/>
          </p:nvSpPr>
          <p:spPr>
            <a:xfrm>
              <a:off x="10281127" y="2212023"/>
              <a:ext cx="5057" cy="6745"/>
            </a:xfrm>
            <a:custGeom>
              <a:avLst/>
              <a:gdLst/>
              <a:ahLst/>
              <a:cxnLst>
                <a:cxn ang="0">
                  <a:pos x="wd2" y="hd2"/>
                </a:cxn>
                <a:cxn ang="5400000">
                  <a:pos x="wd2" y="hd2"/>
                </a:cxn>
                <a:cxn ang="10800000">
                  <a:pos x="wd2" y="hd2"/>
                </a:cxn>
                <a:cxn ang="16200000">
                  <a:pos x="wd2" y="hd2"/>
                </a:cxn>
              </a:cxnLst>
              <a:rect l="0" t="0" r="r" b="b"/>
              <a:pathLst>
                <a:path w="16200" h="21600" extrusionOk="0">
                  <a:moveTo>
                    <a:pt x="16200" y="0"/>
                  </a:moveTo>
                  <a:cubicBezTo>
                    <a:pt x="-5400" y="0"/>
                    <a:pt x="-5400" y="21600"/>
                    <a:pt x="16200" y="21600"/>
                  </a:cubicBezTo>
                  <a:cubicBezTo>
                    <a:pt x="16200" y="21600"/>
                    <a:pt x="16200" y="0"/>
                    <a:pt x="162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22" name="Shape 1322"/>
            <p:cNvSpPr/>
            <p:nvPr/>
          </p:nvSpPr>
          <p:spPr>
            <a:xfrm>
              <a:off x="10245729" y="2188794"/>
              <a:ext cx="28916" cy="23230"/>
            </a:xfrm>
            <a:custGeom>
              <a:avLst/>
              <a:gdLst/>
              <a:ahLst/>
              <a:cxnLst>
                <a:cxn ang="0">
                  <a:pos x="wd2" y="hd2"/>
                </a:cxn>
                <a:cxn ang="5400000">
                  <a:pos x="wd2" y="hd2"/>
                </a:cxn>
                <a:cxn ang="10800000">
                  <a:pos x="wd2" y="hd2"/>
                </a:cxn>
                <a:cxn ang="16200000">
                  <a:pos x="wd2" y="hd2"/>
                </a:cxn>
              </a:cxnLst>
              <a:rect l="0" t="0" r="r" b="b"/>
              <a:pathLst>
                <a:path w="18527" h="18600" extrusionOk="0">
                  <a:moveTo>
                    <a:pt x="17280" y="2400"/>
                  </a:moveTo>
                  <a:cubicBezTo>
                    <a:pt x="8640" y="7800"/>
                    <a:pt x="0" y="13200"/>
                    <a:pt x="0" y="18600"/>
                  </a:cubicBezTo>
                  <a:cubicBezTo>
                    <a:pt x="0" y="18600"/>
                    <a:pt x="17280" y="2400"/>
                    <a:pt x="17280" y="2400"/>
                  </a:cubicBezTo>
                  <a:cubicBezTo>
                    <a:pt x="12960" y="2400"/>
                    <a:pt x="21600" y="-3000"/>
                    <a:pt x="17280" y="24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23" name="Shape 1323"/>
            <p:cNvSpPr/>
            <p:nvPr/>
          </p:nvSpPr>
          <p:spPr>
            <a:xfrm>
              <a:off x="10006755" y="2430078"/>
              <a:ext cx="8054" cy="20233"/>
            </a:xfrm>
            <a:custGeom>
              <a:avLst/>
              <a:gdLst/>
              <a:ahLst/>
              <a:cxnLst>
                <a:cxn ang="0">
                  <a:pos x="wd2" y="hd2"/>
                </a:cxn>
                <a:cxn ang="5400000">
                  <a:pos x="wd2" y="hd2"/>
                </a:cxn>
                <a:cxn ang="10800000">
                  <a:pos x="wd2" y="hd2"/>
                </a:cxn>
                <a:cxn ang="16200000">
                  <a:pos x="wd2" y="hd2"/>
                </a:cxn>
              </a:cxnLst>
              <a:rect l="0" t="0" r="r" b="b"/>
              <a:pathLst>
                <a:path w="12900" h="21600" extrusionOk="0">
                  <a:moveTo>
                    <a:pt x="4800" y="0"/>
                  </a:moveTo>
                  <a:cubicBezTo>
                    <a:pt x="4800" y="0"/>
                    <a:pt x="-6000" y="21600"/>
                    <a:pt x="4800" y="21600"/>
                  </a:cubicBezTo>
                  <a:cubicBezTo>
                    <a:pt x="15600" y="21600"/>
                    <a:pt x="15600" y="0"/>
                    <a:pt x="48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24" name="Shape 1324"/>
            <p:cNvSpPr/>
            <p:nvPr/>
          </p:nvSpPr>
          <p:spPr>
            <a:xfrm>
              <a:off x="10055380" y="2152357"/>
              <a:ext cx="197093" cy="160542"/>
            </a:xfrm>
            <a:custGeom>
              <a:avLst/>
              <a:gdLst/>
              <a:ahLst/>
              <a:cxnLst>
                <a:cxn ang="0">
                  <a:pos x="wd2" y="hd2"/>
                </a:cxn>
                <a:cxn ang="5400000">
                  <a:pos x="wd2" y="hd2"/>
                </a:cxn>
                <a:cxn ang="10800000">
                  <a:pos x="wd2" y="hd2"/>
                </a:cxn>
                <a:cxn ang="16200000">
                  <a:pos x="wd2" y="hd2"/>
                </a:cxn>
              </a:cxnLst>
              <a:rect l="0" t="0" r="r" b="b"/>
              <a:pathLst>
                <a:path w="21048" h="20297" extrusionOk="0">
                  <a:moveTo>
                    <a:pt x="18958" y="7609"/>
                  </a:moveTo>
                  <a:cubicBezTo>
                    <a:pt x="18958" y="7609"/>
                    <a:pt x="19654" y="5947"/>
                    <a:pt x="19654" y="5116"/>
                  </a:cubicBezTo>
                  <a:cubicBezTo>
                    <a:pt x="19654" y="5947"/>
                    <a:pt x="18261" y="7609"/>
                    <a:pt x="18261" y="7609"/>
                  </a:cubicBezTo>
                  <a:cubicBezTo>
                    <a:pt x="16867" y="7609"/>
                    <a:pt x="14080" y="6778"/>
                    <a:pt x="13383" y="5947"/>
                  </a:cubicBezTo>
                  <a:cubicBezTo>
                    <a:pt x="11293" y="5116"/>
                    <a:pt x="9900" y="963"/>
                    <a:pt x="7113" y="132"/>
                  </a:cubicBezTo>
                  <a:cubicBezTo>
                    <a:pt x="5719" y="-699"/>
                    <a:pt x="6416" y="2624"/>
                    <a:pt x="7113" y="3455"/>
                  </a:cubicBezTo>
                  <a:cubicBezTo>
                    <a:pt x="7113" y="5116"/>
                    <a:pt x="6416" y="6778"/>
                    <a:pt x="5719" y="8439"/>
                  </a:cubicBezTo>
                  <a:cubicBezTo>
                    <a:pt x="5022" y="9270"/>
                    <a:pt x="6416" y="11763"/>
                    <a:pt x="4325" y="10932"/>
                  </a:cubicBezTo>
                  <a:cubicBezTo>
                    <a:pt x="4325" y="10932"/>
                    <a:pt x="2932" y="10101"/>
                    <a:pt x="2235" y="10932"/>
                  </a:cubicBezTo>
                  <a:cubicBezTo>
                    <a:pt x="2235" y="11763"/>
                    <a:pt x="2932" y="12593"/>
                    <a:pt x="2932" y="12593"/>
                  </a:cubicBezTo>
                  <a:cubicBezTo>
                    <a:pt x="2932" y="12593"/>
                    <a:pt x="842" y="14255"/>
                    <a:pt x="145" y="14255"/>
                  </a:cubicBezTo>
                  <a:cubicBezTo>
                    <a:pt x="-552" y="15916"/>
                    <a:pt x="1538" y="16747"/>
                    <a:pt x="842" y="18409"/>
                  </a:cubicBezTo>
                  <a:cubicBezTo>
                    <a:pt x="145" y="19239"/>
                    <a:pt x="1538" y="20901"/>
                    <a:pt x="2235" y="20070"/>
                  </a:cubicBezTo>
                  <a:cubicBezTo>
                    <a:pt x="2932" y="19239"/>
                    <a:pt x="2932" y="18409"/>
                    <a:pt x="3629" y="18409"/>
                  </a:cubicBezTo>
                  <a:cubicBezTo>
                    <a:pt x="3629" y="18409"/>
                    <a:pt x="4325" y="19239"/>
                    <a:pt x="4325" y="18409"/>
                  </a:cubicBezTo>
                  <a:cubicBezTo>
                    <a:pt x="4325" y="17578"/>
                    <a:pt x="2932" y="16747"/>
                    <a:pt x="2235" y="15916"/>
                  </a:cubicBezTo>
                  <a:cubicBezTo>
                    <a:pt x="1538" y="14255"/>
                    <a:pt x="4325" y="15086"/>
                    <a:pt x="4325" y="15086"/>
                  </a:cubicBezTo>
                  <a:cubicBezTo>
                    <a:pt x="5719" y="15086"/>
                    <a:pt x="6416" y="13424"/>
                    <a:pt x="7809" y="14255"/>
                  </a:cubicBezTo>
                  <a:cubicBezTo>
                    <a:pt x="9203" y="15086"/>
                    <a:pt x="9900" y="15916"/>
                    <a:pt x="11293" y="16747"/>
                  </a:cubicBezTo>
                  <a:cubicBezTo>
                    <a:pt x="13383" y="18409"/>
                    <a:pt x="12687" y="13424"/>
                    <a:pt x="14080" y="12593"/>
                  </a:cubicBezTo>
                  <a:cubicBezTo>
                    <a:pt x="14080" y="12593"/>
                    <a:pt x="21048" y="12593"/>
                    <a:pt x="21048" y="10932"/>
                  </a:cubicBezTo>
                  <a:cubicBezTo>
                    <a:pt x="20351" y="10101"/>
                    <a:pt x="18261" y="11763"/>
                    <a:pt x="19654" y="9270"/>
                  </a:cubicBezTo>
                  <a:cubicBezTo>
                    <a:pt x="20351" y="8439"/>
                    <a:pt x="18261" y="9270"/>
                    <a:pt x="18958" y="7609"/>
                  </a:cubicBezTo>
                  <a:cubicBezTo>
                    <a:pt x="19654" y="5116"/>
                    <a:pt x="18958" y="8439"/>
                    <a:pt x="18958" y="760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25" name="Shape 1325"/>
            <p:cNvSpPr/>
            <p:nvPr/>
          </p:nvSpPr>
          <p:spPr>
            <a:xfrm>
              <a:off x="9762551" y="2307859"/>
              <a:ext cx="364672" cy="306556"/>
            </a:xfrm>
            <a:custGeom>
              <a:avLst/>
              <a:gdLst/>
              <a:ahLst/>
              <a:cxnLst>
                <a:cxn ang="0">
                  <a:pos x="wd2" y="hd2"/>
                </a:cxn>
                <a:cxn ang="5400000">
                  <a:pos x="wd2" y="hd2"/>
                </a:cxn>
                <a:cxn ang="10800000">
                  <a:pos x="wd2" y="hd2"/>
                </a:cxn>
                <a:cxn ang="16200000">
                  <a:pos x="wd2" y="hd2"/>
                </a:cxn>
              </a:cxnLst>
              <a:rect l="0" t="0" r="r" b="b"/>
              <a:pathLst>
                <a:path w="21371" h="21345" extrusionOk="0">
                  <a:moveTo>
                    <a:pt x="19925" y="205"/>
                  </a:moveTo>
                  <a:cubicBezTo>
                    <a:pt x="19539" y="205"/>
                    <a:pt x="19539" y="-255"/>
                    <a:pt x="19539" y="205"/>
                  </a:cubicBezTo>
                  <a:cubicBezTo>
                    <a:pt x="18768" y="664"/>
                    <a:pt x="19539" y="664"/>
                    <a:pt x="19925" y="1124"/>
                  </a:cubicBezTo>
                  <a:cubicBezTo>
                    <a:pt x="20311" y="1583"/>
                    <a:pt x="19154" y="2043"/>
                    <a:pt x="18768" y="1124"/>
                  </a:cubicBezTo>
                  <a:cubicBezTo>
                    <a:pt x="18382" y="205"/>
                    <a:pt x="17997" y="1583"/>
                    <a:pt x="17997" y="2043"/>
                  </a:cubicBezTo>
                  <a:cubicBezTo>
                    <a:pt x="17611" y="2043"/>
                    <a:pt x="17225" y="2502"/>
                    <a:pt x="17225" y="2502"/>
                  </a:cubicBezTo>
                  <a:cubicBezTo>
                    <a:pt x="17225" y="3422"/>
                    <a:pt x="17611" y="2962"/>
                    <a:pt x="17611" y="2962"/>
                  </a:cubicBezTo>
                  <a:cubicBezTo>
                    <a:pt x="17611" y="3422"/>
                    <a:pt x="17611" y="3881"/>
                    <a:pt x="17611" y="4341"/>
                  </a:cubicBezTo>
                  <a:cubicBezTo>
                    <a:pt x="17611" y="4800"/>
                    <a:pt x="17997" y="4800"/>
                    <a:pt x="17611" y="5719"/>
                  </a:cubicBezTo>
                  <a:cubicBezTo>
                    <a:pt x="16839" y="7098"/>
                    <a:pt x="16454" y="8477"/>
                    <a:pt x="15682" y="9856"/>
                  </a:cubicBezTo>
                  <a:cubicBezTo>
                    <a:pt x="15297" y="10315"/>
                    <a:pt x="14139" y="12154"/>
                    <a:pt x="13754" y="12154"/>
                  </a:cubicBezTo>
                  <a:cubicBezTo>
                    <a:pt x="12982" y="12154"/>
                    <a:pt x="12211" y="12613"/>
                    <a:pt x="11825" y="12154"/>
                  </a:cubicBezTo>
                  <a:cubicBezTo>
                    <a:pt x="11439" y="11694"/>
                    <a:pt x="12211" y="11234"/>
                    <a:pt x="12211" y="10775"/>
                  </a:cubicBezTo>
                  <a:cubicBezTo>
                    <a:pt x="12597" y="10315"/>
                    <a:pt x="11439" y="11234"/>
                    <a:pt x="11439" y="11234"/>
                  </a:cubicBezTo>
                  <a:cubicBezTo>
                    <a:pt x="11054" y="11694"/>
                    <a:pt x="11054" y="11694"/>
                    <a:pt x="11054" y="12154"/>
                  </a:cubicBezTo>
                  <a:cubicBezTo>
                    <a:pt x="11054" y="13532"/>
                    <a:pt x="9897" y="13992"/>
                    <a:pt x="9511" y="14911"/>
                  </a:cubicBezTo>
                  <a:cubicBezTo>
                    <a:pt x="9511" y="14911"/>
                    <a:pt x="9511" y="15371"/>
                    <a:pt x="9511" y="15371"/>
                  </a:cubicBezTo>
                  <a:cubicBezTo>
                    <a:pt x="9511" y="15830"/>
                    <a:pt x="8739" y="16290"/>
                    <a:pt x="8739" y="16290"/>
                  </a:cubicBezTo>
                  <a:cubicBezTo>
                    <a:pt x="8354" y="16290"/>
                    <a:pt x="8739" y="15830"/>
                    <a:pt x="7968" y="15830"/>
                  </a:cubicBezTo>
                  <a:cubicBezTo>
                    <a:pt x="7582" y="15830"/>
                    <a:pt x="7197" y="15830"/>
                    <a:pt x="6425" y="15830"/>
                  </a:cubicBezTo>
                  <a:cubicBezTo>
                    <a:pt x="5268" y="16290"/>
                    <a:pt x="4497" y="15830"/>
                    <a:pt x="3339" y="16290"/>
                  </a:cubicBezTo>
                  <a:cubicBezTo>
                    <a:pt x="2568" y="17209"/>
                    <a:pt x="1411" y="18128"/>
                    <a:pt x="639" y="19047"/>
                  </a:cubicBezTo>
                  <a:cubicBezTo>
                    <a:pt x="-132" y="19047"/>
                    <a:pt x="-132" y="20426"/>
                    <a:pt x="254" y="19966"/>
                  </a:cubicBezTo>
                  <a:cubicBezTo>
                    <a:pt x="639" y="19966"/>
                    <a:pt x="639" y="19507"/>
                    <a:pt x="1025" y="19507"/>
                  </a:cubicBezTo>
                  <a:cubicBezTo>
                    <a:pt x="1411" y="19966"/>
                    <a:pt x="1797" y="20426"/>
                    <a:pt x="1797" y="19966"/>
                  </a:cubicBezTo>
                  <a:cubicBezTo>
                    <a:pt x="3725" y="19507"/>
                    <a:pt x="6425" y="17668"/>
                    <a:pt x="8354" y="18128"/>
                  </a:cubicBezTo>
                  <a:cubicBezTo>
                    <a:pt x="8739" y="18588"/>
                    <a:pt x="7968" y="19507"/>
                    <a:pt x="7968" y="19507"/>
                  </a:cubicBezTo>
                  <a:cubicBezTo>
                    <a:pt x="8354" y="19966"/>
                    <a:pt x="8739" y="21345"/>
                    <a:pt x="9125" y="21345"/>
                  </a:cubicBezTo>
                  <a:cubicBezTo>
                    <a:pt x="9511" y="20885"/>
                    <a:pt x="9897" y="20426"/>
                    <a:pt x="10282" y="19966"/>
                  </a:cubicBezTo>
                  <a:cubicBezTo>
                    <a:pt x="10668" y="19047"/>
                    <a:pt x="10668" y="19507"/>
                    <a:pt x="11439" y="19507"/>
                  </a:cubicBezTo>
                  <a:cubicBezTo>
                    <a:pt x="11054" y="19507"/>
                    <a:pt x="10668" y="15830"/>
                    <a:pt x="11825" y="18128"/>
                  </a:cubicBezTo>
                  <a:cubicBezTo>
                    <a:pt x="12211" y="19047"/>
                    <a:pt x="14139" y="18128"/>
                    <a:pt x="14525" y="17668"/>
                  </a:cubicBezTo>
                  <a:cubicBezTo>
                    <a:pt x="15297" y="16290"/>
                    <a:pt x="15297" y="19047"/>
                    <a:pt x="15682" y="18128"/>
                  </a:cubicBezTo>
                  <a:cubicBezTo>
                    <a:pt x="15682" y="17668"/>
                    <a:pt x="16068" y="16749"/>
                    <a:pt x="16454" y="16749"/>
                  </a:cubicBezTo>
                  <a:cubicBezTo>
                    <a:pt x="16839" y="16290"/>
                    <a:pt x="16839" y="16749"/>
                    <a:pt x="17225" y="15830"/>
                  </a:cubicBezTo>
                  <a:cubicBezTo>
                    <a:pt x="17225" y="15830"/>
                    <a:pt x="17225" y="17668"/>
                    <a:pt x="17611" y="17209"/>
                  </a:cubicBezTo>
                  <a:cubicBezTo>
                    <a:pt x="17611" y="17209"/>
                    <a:pt x="17997" y="17209"/>
                    <a:pt x="18382" y="16749"/>
                  </a:cubicBezTo>
                  <a:cubicBezTo>
                    <a:pt x="18768" y="16749"/>
                    <a:pt x="18382" y="16290"/>
                    <a:pt x="18768" y="15830"/>
                  </a:cubicBezTo>
                  <a:cubicBezTo>
                    <a:pt x="19539" y="15371"/>
                    <a:pt x="19539" y="15371"/>
                    <a:pt x="18768" y="14451"/>
                  </a:cubicBezTo>
                  <a:cubicBezTo>
                    <a:pt x="18382" y="13992"/>
                    <a:pt x="19539" y="12613"/>
                    <a:pt x="19539" y="11694"/>
                  </a:cubicBezTo>
                  <a:cubicBezTo>
                    <a:pt x="19925" y="10775"/>
                    <a:pt x="19154" y="9396"/>
                    <a:pt x="19539" y="8477"/>
                  </a:cubicBezTo>
                  <a:cubicBezTo>
                    <a:pt x="19925" y="8017"/>
                    <a:pt x="19925" y="8477"/>
                    <a:pt x="20311" y="8477"/>
                  </a:cubicBezTo>
                  <a:cubicBezTo>
                    <a:pt x="20697" y="8477"/>
                    <a:pt x="21082" y="7558"/>
                    <a:pt x="21082" y="7558"/>
                  </a:cubicBezTo>
                  <a:cubicBezTo>
                    <a:pt x="21468" y="6179"/>
                    <a:pt x="21468" y="4800"/>
                    <a:pt x="21082" y="3881"/>
                  </a:cubicBezTo>
                  <a:cubicBezTo>
                    <a:pt x="21082" y="3422"/>
                    <a:pt x="19925" y="205"/>
                    <a:pt x="19925" y="205"/>
                  </a:cubicBezTo>
                  <a:cubicBezTo>
                    <a:pt x="19925" y="205"/>
                    <a:pt x="19925" y="205"/>
                    <a:pt x="19925" y="20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26" name="Shape 1326"/>
            <p:cNvSpPr/>
            <p:nvPr/>
          </p:nvSpPr>
          <p:spPr>
            <a:xfrm>
              <a:off x="9883895" y="2576198"/>
              <a:ext cx="13486" cy="11126"/>
            </a:xfrm>
            <a:custGeom>
              <a:avLst/>
              <a:gdLst/>
              <a:ahLst/>
              <a:cxnLst>
                <a:cxn ang="0">
                  <a:pos x="wd2" y="hd2"/>
                </a:cxn>
                <a:cxn ang="5400000">
                  <a:pos x="wd2" y="hd2"/>
                </a:cxn>
                <a:cxn ang="10800000">
                  <a:pos x="wd2" y="hd2"/>
                </a:cxn>
                <a:cxn ang="16200000">
                  <a:pos x="wd2" y="hd2"/>
                </a:cxn>
              </a:cxnLst>
              <a:rect l="0" t="0" r="r" b="b"/>
              <a:pathLst>
                <a:path w="21600" h="13361" extrusionOk="0">
                  <a:moveTo>
                    <a:pt x="21600" y="0"/>
                  </a:moveTo>
                  <a:cubicBezTo>
                    <a:pt x="21600" y="0"/>
                    <a:pt x="0" y="7200"/>
                    <a:pt x="0" y="7200"/>
                  </a:cubicBezTo>
                  <a:cubicBezTo>
                    <a:pt x="10800" y="21600"/>
                    <a:pt x="21600" y="7200"/>
                    <a:pt x="216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27" name="Shape 1327"/>
            <p:cNvSpPr/>
            <p:nvPr/>
          </p:nvSpPr>
          <p:spPr>
            <a:xfrm>
              <a:off x="9805235" y="2583443"/>
              <a:ext cx="77885" cy="52475"/>
            </a:xfrm>
            <a:custGeom>
              <a:avLst/>
              <a:gdLst/>
              <a:ahLst/>
              <a:cxnLst>
                <a:cxn ang="0">
                  <a:pos x="wd2" y="hd2"/>
                </a:cxn>
                <a:cxn ang="5400000">
                  <a:pos x="wd2" y="hd2"/>
                </a:cxn>
                <a:cxn ang="10800000">
                  <a:pos x="wd2" y="hd2"/>
                </a:cxn>
                <a:cxn ang="16200000">
                  <a:pos x="wd2" y="hd2"/>
                </a:cxn>
              </a:cxnLst>
              <a:rect l="0" t="0" r="r" b="b"/>
              <a:pathLst>
                <a:path w="19699" h="17387" extrusionOk="0">
                  <a:moveTo>
                    <a:pt x="18277" y="1920"/>
                  </a:moveTo>
                  <a:cubicBezTo>
                    <a:pt x="14954" y="1920"/>
                    <a:pt x="14954" y="-2400"/>
                    <a:pt x="11631" y="1920"/>
                  </a:cubicBezTo>
                  <a:cubicBezTo>
                    <a:pt x="9969" y="1920"/>
                    <a:pt x="8308" y="6240"/>
                    <a:pt x="8308" y="4080"/>
                  </a:cubicBezTo>
                  <a:cubicBezTo>
                    <a:pt x="6646" y="1920"/>
                    <a:pt x="4985" y="6240"/>
                    <a:pt x="4985" y="6240"/>
                  </a:cubicBezTo>
                  <a:cubicBezTo>
                    <a:pt x="3323" y="10560"/>
                    <a:pt x="1662" y="8400"/>
                    <a:pt x="0" y="10560"/>
                  </a:cubicBezTo>
                  <a:cubicBezTo>
                    <a:pt x="0" y="8400"/>
                    <a:pt x="3323" y="17040"/>
                    <a:pt x="4985" y="17040"/>
                  </a:cubicBezTo>
                  <a:cubicBezTo>
                    <a:pt x="4985" y="19200"/>
                    <a:pt x="8308" y="10560"/>
                    <a:pt x="9969" y="10560"/>
                  </a:cubicBezTo>
                  <a:cubicBezTo>
                    <a:pt x="11631" y="10560"/>
                    <a:pt x="14954" y="12720"/>
                    <a:pt x="16615" y="10560"/>
                  </a:cubicBezTo>
                  <a:cubicBezTo>
                    <a:pt x="18277" y="10560"/>
                    <a:pt x="21600" y="4080"/>
                    <a:pt x="18277" y="1920"/>
                  </a:cubicBezTo>
                  <a:cubicBezTo>
                    <a:pt x="16615" y="1920"/>
                    <a:pt x="18277" y="1920"/>
                    <a:pt x="18277" y="192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28" name="Shape 1328"/>
            <p:cNvSpPr/>
            <p:nvPr/>
          </p:nvSpPr>
          <p:spPr>
            <a:xfrm>
              <a:off x="9719836" y="2600928"/>
              <a:ext cx="71916" cy="100382"/>
            </a:xfrm>
            <a:custGeom>
              <a:avLst/>
              <a:gdLst/>
              <a:ahLst/>
              <a:cxnLst>
                <a:cxn ang="0">
                  <a:pos x="wd2" y="hd2"/>
                </a:cxn>
                <a:cxn ang="5400000">
                  <a:pos x="wd2" y="hd2"/>
                </a:cxn>
                <a:cxn ang="10800000">
                  <a:pos x="wd2" y="hd2"/>
                </a:cxn>
                <a:cxn ang="16200000">
                  <a:pos x="wd2" y="hd2"/>
                </a:cxn>
              </a:cxnLst>
              <a:rect l="0" t="0" r="r" b="b"/>
              <a:pathLst>
                <a:path w="21600" h="20522" extrusionOk="0">
                  <a:moveTo>
                    <a:pt x="13745" y="0"/>
                  </a:moveTo>
                  <a:cubicBezTo>
                    <a:pt x="9818" y="0"/>
                    <a:pt x="5891" y="1350"/>
                    <a:pt x="3927" y="2700"/>
                  </a:cubicBezTo>
                  <a:cubicBezTo>
                    <a:pt x="0" y="4050"/>
                    <a:pt x="0" y="5400"/>
                    <a:pt x="0" y="8100"/>
                  </a:cubicBezTo>
                  <a:cubicBezTo>
                    <a:pt x="0" y="6750"/>
                    <a:pt x="5891" y="6750"/>
                    <a:pt x="3927" y="8100"/>
                  </a:cubicBezTo>
                  <a:cubicBezTo>
                    <a:pt x="5891" y="6750"/>
                    <a:pt x="3927" y="5400"/>
                    <a:pt x="5891" y="5400"/>
                  </a:cubicBezTo>
                  <a:cubicBezTo>
                    <a:pt x="5891" y="5400"/>
                    <a:pt x="7855" y="5400"/>
                    <a:pt x="7855" y="6750"/>
                  </a:cubicBezTo>
                  <a:cubicBezTo>
                    <a:pt x="7855" y="9450"/>
                    <a:pt x="7855" y="10800"/>
                    <a:pt x="5891" y="13500"/>
                  </a:cubicBezTo>
                  <a:cubicBezTo>
                    <a:pt x="3927" y="14850"/>
                    <a:pt x="5891" y="14850"/>
                    <a:pt x="5891" y="14850"/>
                  </a:cubicBezTo>
                  <a:cubicBezTo>
                    <a:pt x="5891" y="16200"/>
                    <a:pt x="5891" y="17550"/>
                    <a:pt x="5891" y="17550"/>
                  </a:cubicBezTo>
                  <a:cubicBezTo>
                    <a:pt x="5891" y="21600"/>
                    <a:pt x="9818" y="16200"/>
                    <a:pt x="9818" y="16200"/>
                  </a:cubicBezTo>
                  <a:cubicBezTo>
                    <a:pt x="9818" y="16200"/>
                    <a:pt x="9818" y="20250"/>
                    <a:pt x="11782" y="20250"/>
                  </a:cubicBezTo>
                  <a:cubicBezTo>
                    <a:pt x="11782" y="21600"/>
                    <a:pt x="15709" y="17550"/>
                    <a:pt x="15709" y="16200"/>
                  </a:cubicBezTo>
                  <a:cubicBezTo>
                    <a:pt x="19636" y="13500"/>
                    <a:pt x="19636" y="10800"/>
                    <a:pt x="21600" y="9450"/>
                  </a:cubicBezTo>
                  <a:cubicBezTo>
                    <a:pt x="21600" y="6750"/>
                    <a:pt x="19636" y="5400"/>
                    <a:pt x="19636" y="2700"/>
                  </a:cubicBezTo>
                  <a:cubicBezTo>
                    <a:pt x="19636" y="0"/>
                    <a:pt x="13745" y="2700"/>
                    <a:pt x="13745"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29" name="Shape 1329"/>
            <p:cNvSpPr/>
            <p:nvPr/>
          </p:nvSpPr>
          <p:spPr>
            <a:xfrm>
              <a:off x="9652855" y="2859449"/>
              <a:ext cx="19787" cy="20232"/>
            </a:xfrm>
            <a:custGeom>
              <a:avLst/>
              <a:gdLst/>
              <a:ahLst/>
              <a:cxnLst>
                <a:cxn ang="0">
                  <a:pos x="wd2" y="hd2"/>
                </a:cxn>
                <a:cxn ang="5400000">
                  <a:pos x="wd2" y="hd2"/>
                </a:cxn>
                <a:cxn ang="10800000">
                  <a:pos x="wd2" y="hd2"/>
                </a:cxn>
                <a:cxn ang="16200000">
                  <a:pos x="wd2" y="hd2"/>
                </a:cxn>
              </a:cxnLst>
              <a:rect l="0" t="0" r="r" b="b"/>
              <a:pathLst>
                <a:path w="17287" h="21600" extrusionOk="0">
                  <a:moveTo>
                    <a:pt x="17287" y="0"/>
                  </a:moveTo>
                  <a:cubicBezTo>
                    <a:pt x="11887" y="0"/>
                    <a:pt x="-4313" y="7200"/>
                    <a:pt x="1087" y="21600"/>
                  </a:cubicBezTo>
                  <a:cubicBezTo>
                    <a:pt x="1087" y="21600"/>
                    <a:pt x="17287" y="0"/>
                    <a:pt x="17287"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30" name="Shape 1330"/>
            <p:cNvSpPr/>
            <p:nvPr/>
          </p:nvSpPr>
          <p:spPr>
            <a:xfrm>
              <a:off x="9706351" y="2794256"/>
              <a:ext cx="13486" cy="7195"/>
            </a:xfrm>
            <a:custGeom>
              <a:avLst/>
              <a:gdLst/>
              <a:ahLst/>
              <a:cxnLst>
                <a:cxn ang="0">
                  <a:pos x="wd2" y="hd2"/>
                </a:cxn>
                <a:cxn ang="5400000">
                  <a:pos x="wd2" y="hd2"/>
                </a:cxn>
                <a:cxn ang="10800000">
                  <a:pos x="wd2" y="hd2"/>
                </a:cxn>
                <a:cxn ang="16200000">
                  <a:pos x="wd2" y="hd2"/>
                </a:cxn>
              </a:cxnLst>
              <a:rect l="0" t="0" r="r" b="b"/>
              <a:pathLst>
                <a:path w="21600" h="13824" extrusionOk="0">
                  <a:moveTo>
                    <a:pt x="21600" y="0"/>
                  </a:moveTo>
                  <a:cubicBezTo>
                    <a:pt x="10800" y="0"/>
                    <a:pt x="0" y="10800"/>
                    <a:pt x="0" y="10800"/>
                  </a:cubicBezTo>
                  <a:cubicBezTo>
                    <a:pt x="0" y="21600"/>
                    <a:pt x="21600" y="0"/>
                    <a:pt x="216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31" name="Shape 1331"/>
            <p:cNvSpPr/>
            <p:nvPr/>
          </p:nvSpPr>
          <p:spPr>
            <a:xfrm>
              <a:off x="9532757" y="2931383"/>
              <a:ext cx="9536" cy="6745"/>
            </a:xfrm>
            <a:custGeom>
              <a:avLst/>
              <a:gdLst/>
              <a:ahLst/>
              <a:cxnLst>
                <a:cxn ang="0">
                  <a:pos x="wd2" y="hd2"/>
                </a:cxn>
                <a:cxn ang="5400000">
                  <a:pos x="wd2" y="hd2"/>
                </a:cxn>
                <a:cxn ang="10800000">
                  <a:pos x="wd2" y="hd2"/>
                </a:cxn>
                <a:cxn ang="16200000">
                  <a:pos x="wd2" y="hd2"/>
                </a:cxn>
              </a:cxnLst>
              <a:rect l="0" t="0" r="r" b="b"/>
              <a:pathLst>
                <a:path w="15274" h="21600" extrusionOk="0">
                  <a:moveTo>
                    <a:pt x="15274" y="0"/>
                  </a:moveTo>
                  <a:cubicBezTo>
                    <a:pt x="4474" y="0"/>
                    <a:pt x="-6326" y="21600"/>
                    <a:pt x="4474" y="21600"/>
                  </a:cubicBezTo>
                  <a:cubicBezTo>
                    <a:pt x="15274" y="21600"/>
                    <a:pt x="15274" y="0"/>
                    <a:pt x="15274"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32" name="Shape 1332"/>
            <p:cNvSpPr/>
            <p:nvPr/>
          </p:nvSpPr>
          <p:spPr>
            <a:xfrm>
              <a:off x="9402954" y="2912412"/>
              <a:ext cx="59731" cy="104396"/>
            </a:xfrm>
            <a:custGeom>
              <a:avLst/>
              <a:gdLst/>
              <a:ahLst/>
              <a:cxnLst>
                <a:cxn ang="0">
                  <a:pos x="wd2" y="hd2"/>
                </a:cxn>
                <a:cxn ang="5400000">
                  <a:pos x="wd2" y="hd2"/>
                </a:cxn>
                <a:cxn ang="10800000">
                  <a:pos x="wd2" y="hd2"/>
                </a:cxn>
                <a:cxn ang="16200000">
                  <a:pos x="wd2" y="hd2"/>
                </a:cxn>
              </a:cxnLst>
              <a:rect l="0" t="0" r="r" b="b"/>
              <a:pathLst>
                <a:path w="16402" h="20471" extrusionOk="0">
                  <a:moveTo>
                    <a:pt x="14400" y="142"/>
                  </a:moveTo>
                  <a:cubicBezTo>
                    <a:pt x="9000" y="-1129"/>
                    <a:pt x="1800" y="6495"/>
                    <a:pt x="0" y="9036"/>
                  </a:cubicBezTo>
                  <a:cubicBezTo>
                    <a:pt x="0" y="11577"/>
                    <a:pt x="0" y="14118"/>
                    <a:pt x="1800" y="16659"/>
                  </a:cubicBezTo>
                  <a:cubicBezTo>
                    <a:pt x="1800" y="16659"/>
                    <a:pt x="5400" y="20471"/>
                    <a:pt x="5400" y="20471"/>
                  </a:cubicBezTo>
                  <a:cubicBezTo>
                    <a:pt x="7200" y="17930"/>
                    <a:pt x="21600" y="1412"/>
                    <a:pt x="14400" y="142"/>
                  </a:cubicBezTo>
                  <a:cubicBezTo>
                    <a:pt x="12600" y="142"/>
                    <a:pt x="16200" y="142"/>
                    <a:pt x="14400" y="14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33" name="Shape 1333"/>
            <p:cNvSpPr/>
            <p:nvPr/>
          </p:nvSpPr>
          <p:spPr>
            <a:xfrm>
              <a:off x="9025278" y="3090991"/>
              <a:ext cx="75780" cy="60408"/>
            </a:xfrm>
            <a:custGeom>
              <a:avLst/>
              <a:gdLst/>
              <a:ahLst/>
              <a:cxnLst>
                <a:cxn ang="0">
                  <a:pos x="wd2" y="hd2"/>
                </a:cxn>
                <a:cxn ang="5400000">
                  <a:pos x="wd2" y="hd2"/>
                </a:cxn>
                <a:cxn ang="10800000">
                  <a:pos x="wd2" y="hd2"/>
                </a:cxn>
                <a:cxn ang="16200000">
                  <a:pos x="wd2" y="hd2"/>
                </a:cxn>
              </a:cxnLst>
              <a:rect l="0" t="0" r="r" b="b"/>
              <a:pathLst>
                <a:path w="17764" h="20015" extrusionOk="0">
                  <a:moveTo>
                    <a:pt x="17449" y="2160"/>
                  </a:moveTo>
                  <a:cubicBezTo>
                    <a:pt x="15906" y="2160"/>
                    <a:pt x="14363" y="0"/>
                    <a:pt x="11278" y="0"/>
                  </a:cubicBezTo>
                  <a:cubicBezTo>
                    <a:pt x="8192" y="0"/>
                    <a:pt x="6649" y="2160"/>
                    <a:pt x="3563" y="4320"/>
                  </a:cubicBezTo>
                  <a:cubicBezTo>
                    <a:pt x="478" y="8640"/>
                    <a:pt x="-2608" y="15120"/>
                    <a:pt x="3563" y="19440"/>
                  </a:cubicBezTo>
                  <a:cubicBezTo>
                    <a:pt x="6649" y="21600"/>
                    <a:pt x="12821" y="17280"/>
                    <a:pt x="14363" y="12960"/>
                  </a:cubicBezTo>
                  <a:cubicBezTo>
                    <a:pt x="14363" y="10800"/>
                    <a:pt x="18992" y="2160"/>
                    <a:pt x="17449" y="21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34" name="Shape 1334"/>
            <p:cNvSpPr/>
            <p:nvPr/>
          </p:nvSpPr>
          <p:spPr>
            <a:xfrm>
              <a:off x="9389468" y="3142014"/>
              <a:ext cx="117700" cy="180521"/>
            </a:xfrm>
            <a:custGeom>
              <a:avLst/>
              <a:gdLst/>
              <a:ahLst/>
              <a:cxnLst>
                <a:cxn ang="0">
                  <a:pos x="wd2" y="hd2"/>
                </a:cxn>
                <a:cxn ang="5400000">
                  <a:pos x="wd2" y="hd2"/>
                </a:cxn>
                <a:cxn ang="10800000">
                  <a:pos x="wd2" y="hd2"/>
                </a:cxn>
                <a:cxn ang="16200000">
                  <a:pos x="wd2" y="hd2"/>
                </a:cxn>
              </a:cxnLst>
              <a:rect l="0" t="0" r="r" b="b"/>
              <a:pathLst>
                <a:path w="19173" h="20898" extrusionOk="0">
                  <a:moveTo>
                    <a:pt x="12960" y="841"/>
                  </a:moveTo>
                  <a:cubicBezTo>
                    <a:pt x="10800" y="69"/>
                    <a:pt x="11880" y="3155"/>
                    <a:pt x="9720" y="841"/>
                  </a:cubicBezTo>
                  <a:cubicBezTo>
                    <a:pt x="8640" y="-702"/>
                    <a:pt x="4320" y="69"/>
                    <a:pt x="4320" y="1612"/>
                  </a:cubicBezTo>
                  <a:cubicBezTo>
                    <a:pt x="3240" y="3927"/>
                    <a:pt x="4320" y="5469"/>
                    <a:pt x="3240" y="7784"/>
                  </a:cubicBezTo>
                  <a:cubicBezTo>
                    <a:pt x="3240" y="8555"/>
                    <a:pt x="3240" y="9327"/>
                    <a:pt x="3240" y="9327"/>
                  </a:cubicBezTo>
                  <a:cubicBezTo>
                    <a:pt x="2160" y="10098"/>
                    <a:pt x="0" y="9327"/>
                    <a:pt x="0" y="9327"/>
                  </a:cubicBezTo>
                  <a:cubicBezTo>
                    <a:pt x="0" y="9327"/>
                    <a:pt x="2160" y="16269"/>
                    <a:pt x="3240" y="16269"/>
                  </a:cubicBezTo>
                  <a:cubicBezTo>
                    <a:pt x="3240" y="16269"/>
                    <a:pt x="4320" y="13955"/>
                    <a:pt x="5400" y="14727"/>
                  </a:cubicBezTo>
                  <a:cubicBezTo>
                    <a:pt x="5400" y="14727"/>
                    <a:pt x="7560" y="15498"/>
                    <a:pt x="7560" y="16269"/>
                  </a:cubicBezTo>
                  <a:cubicBezTo>
                    <a:pt x="7560" y="17041"/>
                    <a:pt x="4320" y="15498"/>
                    <a:pt x="4320" y="17041"/>
                  </a:cubicBezTo>
                  <a:cubicBezTo>
                    <a:pt x="4320" y="18584"/>
                    <a:pt x="6480" y="20127"/>
                    <a:pt x="8640" y="19355"/>
                  </a:cubicBezTo>
                  <a:cubicBezTo>
                    <a:pt x="9720" y="19355"/>
                    <a:pt x="10800" y="17812"/>
                    <a:pt x="11880" y="18584"/>
                  </a:cubicBezTo>
                  <a:cubicBezTo>
                    <a:pt x="11880" y="18584"/>
                    <a:pt x="16200" y="20898"/>
                    <a:pt x="16200" y="20898"/>
                  </a:cubicBezTo>
                  <a:cubicBezTo>
                    <a:pt x="17280" y="20127"/>
                    <a:pt x="14040" y="19355"/>
                    <a:pt x="15120" y="18584"/>
                  </a:cubicBezTo>
                  <a:cubicBezTo>
                    <a:pt x="14040" y="19355"/>
                    <a:pt x="21600" y="20898"/>
                    <a:pt x="18360" y="17812"/>
                  </a:cubicBezTo>
                  <a:cubicBezTo>
                    <a:pt x="16200" y="16269"/>
                    <a:pt x="11880" y="18584"/>
                    <a:pt x="10800" y="16269"/>
                  </a:cubicBezTo>
                  <a:cubicBezTo>
                    <a:pt x="9720" y="14727"/>
                    <a:pt x="9720" y="13955"/>
                    <a:pt x="9720" y="11641"/>
                  </a:cubicBezTo>
                  <a:cubicBezTo>
                    <a:pt x="9720" y="10098"/>
                    <a:pt x="11880" y="10098"/>
                    <a:pt x="12960" y="8555"/>
                  </a:cubicBezTo>
                  <a:cubicBezTo>
                    <a:pt x="15120" y="7012"/>
                    <a:pt x="15120" y="6241"/>
                    <a:pt x="14040" y="4698"/>
                  </a:cubicBezTo>
                  <a:cubicBezTo>
                    <a:pt x="14040" y="4698"/>
                    <a:pt x="14040" y="841"/>
                    <a:pt x="12960" y="841"/>
                  </a:cubicBezTo>
                  <a:cubicBezTo>
                    <a:pt x="11880" y="841"/>
                    <a:pt x="14040" y="841"/>
                    <a:pt x="12960" y="84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35" name="Shape 1335"/>
            <p:cNvSpPr/>
            <p:nvPr/>
          </p:nvSpPr>
          <p:spPr>
            <a:xfrm>
              <a:off x="9501838" y="3299149"/>
              <a:ext cx="34793" cy="43461"/>
            </a:xfrm>
            <a:custGeom>
              <a:avLst/>
              <a:gdLst/>
              <a:ahLst/>
              <a:cxnLst>
                <a:cxn ang="0">
                  <a:pos x="wd2" y="hd2"/>
                </a:cxn>
                <a:cxn ang="5400000">
                  <a:pos x="wd2" y="hd2"/>
                </a:cxn>
                <a:cxn ang="10800000">
                  <a:pos x="wd2" y="hd2"/>
                </a:cxn>
                <a:cxn ang="16200000">
                  <a:pos x="wd2" y="hd2"/>
                </a:cxn>
              </a:cxnLst>
              <a:rect l="0" t="0" r="r" b="b"/>
              <a:pathLst>
                <a:path w="18578" h="18156" extrusionOk="0">
                  <a:moveTo>
                    <a:pt x="10800" y="1200"/>
                  </a:moveTo>
                  <a:cubicBezTo>
                    <a:pt x="10800" y="1200"/>
                    <a:pt x="7200" y="-1500"/>
                    <a:pt x="3600" y="1200"/>
                  </a:cubicBezTo>
                  <a:cubicBezTo>
                    <a:pt x="3600" y="3900"/>
                    <a:pt x="0" y="3900"/>
                    <a:pt x="0" y="6600"/>
                  </a:cubicBezTo>
                  <a:cubicBezTo>
                    <a:pt x="3600" y="9300"/>
                    <a:pt x="0" y="12000"/>
                    <a:pt x="7200" y="14700"/>
                  </a:cubicBezTo>
                  <a:cubicBezTo>
                    <a:pt x="7200" y="14700"/>
                    <a:pt x="21600" y="20100"/>
                    <a:pt x="18000" y="17400"/>
                  </a:cubicBezTo>
                  <a:cubicBezTo>
                    <a:pt x="18000" y="14700"/>
                    <a:pt x="18000" y="12000"/>
                    <a:pt x="14400" y="9300"/>
                  </a:cubicBezTo>
                  <a:cubicBezTo>
                    <a:pt x="7200" y="9300"/>
                    <a:pt x="7200" y="1200"/>
                    <a:pt x="10800" y="1200"/>
                  </a:cubicBezTo>
                  <a:cubicBezTo>
                    <a:pt x="7200" y="1200"/>
                    <a:pt x="14400" y="1200"/>
                    <a:pt x="10800" y="1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36" name="Shape 1336"/>
            <p:cNvSpPr/>
            <p:nvPr/>
          </p:nvSpPr>
          <p:spPr>
            <a:xfrm>
              <a:off x="9540065" y="3340518"/>
              <a:ext cx="49224" cy="87673"/>
            </a:xfrm>
            <a:custGeom>
              <a:avLst/>
              <a:gdLst/>
              <a:ahLst/>
              <a:cxnLst>
                <a:cxn ang="0">
                  <a:pos x="wd2" y="hd2"/>
                </a:cxn>
                <a:cxn ang="5400000">
                  <a:pos x="wd2" y="hd2"/>
                </a:cxn>
                <a:cxn ang="10800000">
                  <a:pos x="wd2" y="hd2"/>
                </a:cxn>
                <a:cxn ang="16200000">
                  <a:pos x="wd2" y="hd2"/>
                </a:cxn>
              </a:cxnLst>
              <a:rect l="0" t="0" r="r" b="b"/>
              <a:pathLst>
                <a:path w="16313" h="21600" extrusionOk="0">
                  <a:moveTo>
                    <a:pt x="4909" y="0"/>
                  </a:moveTo>
                  <a:cubicBezTo>
                    <a:pt x="2749" y="0"/>
                    <a:pt x="4909" y="0"/>
                    <a:pt x="589" y="1662"/>
                  </a:cubicBezTo>
                  <a:cubicBezTo>
                    <a:pt x="-1571" y="3323"/>
                    <a:pt x="2749" y="4985"/>
                    <a:pt x="4909" y="6646"/>
                  </a:cubicBezTo>
                  <a:cubicBezTo>
                    <a:pt x="7069" y="9969"/>
                    <a:pt x="-3731" y="11631"/>
                    <a:pt x="4909" y="14954"/>
                  </a:cubicBezTo>
                  <a:cubicBezTo>
                    <a:pt x="7069" y="16615"/>
                    <a:pt x="2749" y="19938"/>
                    <a:pt x="7069" y="21600"/>
                  </a:cubicBezTo>
                  <a:cubicBezTo>
                    <a:pt x="9229" y="21600"/>
                    <a:pt x="9229" y="19938"/>
                    <a:pt x="7069" y="18277"/>
                  </a:cubicBezTo>
                  <a:cubicBezTo>
                    <a:pt x="2749" y="8308"/>
                    <a:pt x="15709" y="16615"/>
                    <a:pt x="15709" y="13292"/>
                  </a:cubicBezTo>
                  <a:cubicBezTo>
                    <a:pt x="15709" y="11631"/>
                    <a:pt x="11389" y="9969"/>
                    <a:pt x="13549" y="9969"/>
                  </a:cubicBezTo>
                  <a:cubicBezTo>
                    <a:pt x="13549" y="8308"/>
                    <a:pt x="17869" y="9969"/>
                    <a:pt x="15709" y="8308"/>
                  </a:cubicBezTo>
                  <a:cubicBezTo>
                    <a:pt x="13549" y="6646"/>
                    <a:pt x="9229" y="4985"/>
                    <a:pt x="11389" y="1662"/>
                  </a:cubicBezTo>
                  <a:cubicBezTo>
                    <a:pt x="11389" y="0"/>
                    <a:pt x="7069" y="0"/>
                    <a:pt x="4909"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37" name="Shape 1337"/>
            <p:cNvSpPr/>
            <p:nvPr/>
          </p:nvSpPr>
          <p:spPr>
            <a:xfrm>
              <a:off x="9409693" y="3311659"/>
              <a:ext cx="40453" cy="38432"/>
            </a:xfrm>
            <a:custGeom>
              <a:avLst/>
              <a:gdLst/>
              <a:ahLst/>
              <a:cxnLst>
                <a:cxn ang="0">
                  <a:pos x="wd2" y="hd2"/>
                </a:cxn>
                <a:cxn ang="5400000">
                  <a:pos x="wd2" y="hd2"/>
                </a:cxn>
                <a:cxn ang="10800000">
                  <a:pos x="wd2" y="hd2"/>
                </a:cxn>
                <a:cxn ang="16200000">
                  <a:pos x="wd2" y="hd2"/>
                </a:cxn>
              </a:cxnLst>
              <a:rect l="0" t="0" r="r" b="b"/>
              <a:pathLst>
                <a:path w="21600" h="16055" extrusionOk="0">
                  <a:moveTo>
                    <a:pt x="21600" y="9591"/>
                  </a:moveTo>
                  <a:cubicBezTo>
                    <a:pt x="18000" y="6891"/>
                    <a:pt x="10800" y="-3909"/>
                    <a:pt x="0" y="1491"/>
                  </a:cubicBezTo>
                  <a:cubicBezTo>
                    <a:pt x="0" y="1491"/>
                    <a:pt x="10800" y="9591"/>
                    <a:pt x="10800" y="12291"/>
                  </a:cubicBezTo>
                  <a:cubicBezTo>
                    <a:pt x="10800" y="17691"/>
                    <a:pt x="21600" y="17691"/>
                    <a:pt x="21600" y="9591"/>
                  </a:cubicBezTo>
                  <a:cubicBezTo>
                    <a:pt x="21600" y="9591"/>
                    <a:pt x="21600" y="12291"/>
                    <a:pt x="21600" y="959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38" name="Shape 1338"/>
            <p:cNvSpPr/>
            <p:nvPr/>
          </p:nvSpPr>
          <p:spPr>
            <a:xfrm>
              <a:off x="9456890" y="3361500"/>
              <a:ext cx="44410" cy="54285"/>
            </a:xfrm>
            <a:custGeom>
              <a:avLst/>
              <a:gdLst/>
              <a:ahLst/>
              <a:cxnLst>
                <a:cxn ang="0">
                  <a:pos x="wd2" y="hd2"/>
                </a:cxn>
                <a:cxn ang="5400000">
                  <a:pos x="wd2" y="hd2"/>
                </a:cxn>
                <a:cxn ang="10800000">
                  <a:pos x="wd2" y="hd2"/>
                </a:cxn>
                <a:cxn ang="16200000">
                  <a:pos x="wd2" y="hd2"/>
                </a:cxn>
              </a:cxnLst>
              <a:rect l="0" t="0" r="r" b="b"/>
              <a:pathLst>
                <a:path w="16416" h="17387" extrusionOk="0">
                  <a:moveTo>
                    <a:pt x="7200" y="1920"/>
                  </a:moveTo>
                  <a:cubicBezTo>
                    <a:pt x="4800" y="-240"/>
                    <a:pt x="2400" y="-240"/>
                    <a:pt x="0" y="1920"/>
                  </a:cubicBezTo>
                  <a:cubicBezTo>
                    <a:pt x="0" y="4080"/>
                    <a:pt x="4800" y="4080"/>
                    <a:pt x="4800" y="6240"/>
                  </a:cubicBezTo>
                  <a:cubicBezTo>
                    <a:pt x="7200" y="8400"/>
                    <a:pt x="0" y="14880"/>
                    <a:pt x="2400" y="17040"/>
                  </a:cubicBezTo>
                  <a:cubicBezTo>
                    <a:pt x="2400" y="19200"/>
                    <a:pt x="12000" y="10560"/>
                    <a:pt x="14400" y="10560"/>
                  </a:cubicBezTo>
                  <a:cubicBezTo>
                    <a:pt x="21600" y="10560"/>
                    <a:pt x="7200" y="1920"/>
                    <a:pt x="7200" y="1920"/>
                  </a:cubicBezTo>
                  <a:cubicBezTo>
                    <a:pt x="2400" y="-2400"/>
                    <a:pt x="7200" y="1920"/>
                    <a:pt x="7200" y="192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39" name="Shape 1339"/>
            <p:cNvSpPr/>
            <p:nvPr/>
          </p:nvSpPr>
          <p:spPr>
            <a:xfrm>
              <a:off x="9477480" y="3398102"/>
              <a:ext cx="33220" cy="59537"/>
            </a:xfrm>
            <a:custGeom>
              <a:avLst/>
              <a:gdLst/>
              <a:ahLst/>
              <a:cxnLst>
                <a:cxn ang="0">
                  <a:pos x="wd2" y="hd2"/>
                </a:cxn>
                <a:cxn ang="5400000">
                  <a:pos x="wd2" y="hd2"/>
                </a:cxn>
                <a:cxn ang="10800000">
                  <a:pos x="wd2" y="hd2"/>
                </a:cxn>
                <a:cxn ang="16200000">
                  <a:pos x="wd2" y="hd2"/>
                </a:cxn>
              </a:cxnLst>
              <a:rect l="0" t="0" r="r" b="b"/>
              <a:pathLst>
                <a:path w="15964" h="17877" extrusionOk="0">
                  <a:moveTo>
                    <a:pt x="15099" y="873"/>
                  </a:moveTo>
                  <a:cubicBezTo>
                    <a:pt x="5842" y="873"/>
                    <a:pt x="8928" y="6764"/>
                    <a:pt x="5842" y="8727"/>
                  </a:cubicBezTo>
                  <a:cubicBezTo>
                    <a:pt x="-3415" y="12654"/>
                    <a:pt x="-329" y="12654"/>
                    <a:pt x="5842" y="16582"/>
                  </a:cubicBezTo>
                  <a:cubicBezTo>
                    <a:pt x="15099" y="20509"/>
                    <a:pt x="8928" y="14618"/>
                    <a:pt x="12014" y="10691"/>
                  </a:cubicBezTo>
                  <a:cubicBezTo>
                    <a:pt x="12014" y="10691"/>
                    <a:pt x="18185" y="-1091"/>
                    <a:pt x="15099" y="873"/>
                  </a:cubicBezTo>
                  <a:cubicBezTo>
                    <a:pt x="12014" y="873"/>
                    <a:pt x="15099" y="-1091"/>
                    <a:pt x="15099" y="87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40" name="Shape 1340"/>
            <p:cNvSpPr/>
            <p:nvPr/>
          </p:nvSpPr>
          <p:spPr>
            <a:xfrm>
              <a:off x="9508579" y="3393334"/>
              <a:ext cx="23224" cy="46098"/>
            </a:xfrm>
            <a:custGeom>
              <a:avLst/>
              <a:gdLst/>
              <a:ahLst/>
              <a:cxnLst>
                <a:cxn ang="0">
                  <a:pos x="wd2" y="hd2"/>
                </a:cxn>
                <a:cxn ang="5400000">
                  <a:pos x="wd2" y="hd2"/>
                </a:cxn>
                <a:cxn ang="10800000">
                  <a:pos x="wd2" y="hd2"/>
                </a:cxn>
                <a:cxn ang="16200000">
                  <a:pos x="wd2" y="hd2"/>
                </a:cxn>
              </a:cxnLst>
              <a:rect l="0" t="0" r="r" b="b"/>
              <a:pathLst>
                <a:path w="18600" h="19257" extrusionOk="0">
                  <a:moveTo>
                    <a:pt x="16200" y="357"/>
                  </a:moveTo>
                  <a:cubicBezTo>
                    <a:pt x="10800" y="357"/>
                    <a:pt x="0" y="16557"/>
                    <a:pt x="0" y="19257"/>
                  </a:cubicBezTo>
                  <a:cubicBezTo>
                    <a:pt x="0" y="19257"/>
                    <a:pt x="10800" y="13857"/>
                    <a:pt x="16200" y="11157"/>
                  </a:cubicBezTo>
                  <a:cubicBezTo>
                    <a:pt x="16200" y="11157"/>
                    <a:pt x="21600" y="-2343"/>
                    <a:pt x="16200" y="357"/>
                  </a:cubicBezTo>
                  <a:cubicBezTo>
                    <a:pt x="10800" y="357"/>
                    <a:pt x="16200" y="357"/>
                    <a:pt x="16200" y="35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41" name="Shape 1341"/>
            <p:cNvSpPr/>
            <p:nvPr/>
          </p:nvSpPr>
          <p:spPr>
            <a:xfrm>
              <a:off x="9526162" y="3426367"/>
              <a:ext cx="23522" cy="16052"/>
            </a:xfrm>
            <a:custGeom>
              <a:avLst/>
              <a:gdLst/>
              <a:ahLst/>
              <a:cxnLst>
                <a:cxn ang="0">
                  <a:pos x="wd2" y="hd2"/>
                </a:cxn>
                <a:cxn ang="5400000">
                  <a:pos x="wd2" y="hd2"/>
                </a:cxn>
                <a:cxn ang="10800000">
                  <a:pos x="wd2" y="hd2"/>
                </a:cxn>
                <a:cxn ang="16200000">
                  <a:pos x="wd2" y="hd2"/>
                </a:cxn>
              </a:cxnLst>
              <a:rect l="0" t="0" r="r" b="b"/>
              <a:pathLst>
                <a:path w="12559" h="14020" extrusionOk="0">
                  <a:moveTo>
                    <a:pt x="1412" y="1102"/>
                  </a:moveTo>
                  <a:cubicBezTo>
                    <a:pt x="-2188" y="11902"/>
                    <a:pt x="1412" y="17302"/>
                    <a:pt x="8612" y="11902"/>
                  </a:cubicBezTo>
                  <a:cubicBezTo>
                    <a:pt x="19412" y="11902"/>
                    <a:pt x="5012" y="-4298"/>
                    <a:pt x="1412" y="1102"/>
                  </a:cubicBezTo>
                  <a:cubicBezTo>
                    <a:pt x="1412" y="6502"/>
                    <a:pt x="5012" y="1102"/>
                    <a:pt x="1412" y="110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42" name="Shape 1342"/>
            <p:cNvSpPr/>
            <p:nvPr/>
          </p:nvSpPr>
          <p:spPr>
            <a:xfrm>
              <a:off x="9528054" y="3439431"/>
              <a:ext cx="84511" cy="130481"/>
            </a:xfrm>
            <a:custGeom>
              <a:avLst/>
              <a:gdLst/>
              <a:ahLst/>
              <a:cxnLst>
                <a:cxn ang="0">
                  <a:pos x="wd2" y="hd2"/>
                </a:cxn>
                <a:cxn ang="5400000">
                  <a:pos x="wd2" y="hd2"/>
                </a:cxn>
                <a:cxn ang="10800000">
                  <a:pos x="wd2" y="hd2"/>
                </a:cxn>
                <a:cxn ang="16200000">
                  <a:pos x="wd2" y="hd2"/>
                </a:cxn>
              </a:cxnLst>
              <a:rect l="0" t="0" r="r" b="b"/>
              <a:pathLst>
                <a:path w="19811" h="20221" extrusionOk="0">
                  <a:moveTo>
                    <a:pt x="14025" y="0"/>
                  </a:moveTo>
                  <a:cubicBezTo>
                    <a:pt x="12482" y="0"/>
                    <a:pt x="12482" y="1029"/>
                    <a:pt x="12482" y="2057"/>
                  </a:cubicBezTo>
                  <a:cubicBezTo>
                    <a:pt x="12482" y="3086"/>
                    <a:pt x="12482" y="3086"/>
                    <a:pt x="9396" y="4114"/>
                  </a:cubicBezTo>
                  <a:cubicBezTo>
                    <a:pt x="7853" y="4114"/>
                    <a:pt x="4767" y="6171"/>
                    <a:pt x="3225" y="6171"/>
                  </a:cubicBezTo>
                  <a:cubicBezTo>
                    <a:pt x="139" y="9257"/>
                    <a:pt x="-1404" y="9257"/>
                    <a:pt x="1682" y="11314"/>
                  </a:cubicBezTo>
                  <a:cubicBezTo>
                    <a:pt x="3225" y="12343"/>
                    <a:pt x="1682" y="13371"/>
                    <a:pt x="1682" y="14400"/>
                  </a:cubicBezTo>
                  <a:cubicBezTo>
                    <a:pt x="139" y="16457"/>
                    <a:pt x="1682" y="17486"/>
                    <a:pt x="3225" y="18514"/>
                  </a:cubicBezTo>
                  <a:cubicBezTo>
                    <a:pt x="6310" y="19543"/>
                    <a:pt x="9396" y="19543"/>
                    <a:pt x="10939" y="19543"/>
                  </a:cubicBezTo>
                  <a:cubicBezTo>
                    <a:pt x="15567" y="21600"/>
                    <a:pt x="12482" y="18514"/>
                    <a:pt x="10939" y="16457"/>
                  </a:cubicBezTo>
                  <a:cubicBezTo>
                    <a:pt x="10939" y="16457"/>
                    <a:pt x="10939" y="12343"/>
                    <a:pt x="14025" y="12343"/>
                  </a:cubicBezTo>
                  <a:cubicBezTo>
                    <a:pt x="15567" y="12343"/>
                    <a:pt x="15567" y="17486"/>
                    <a:pt x="17110" y="17486"/>
                  </a:cubicBezTo>
                  <a:cubicBezTo>
                    <a:pt x="17110" y="17486"/>
                    <a:pt x="18653" y="14400"/>
                    <a:pt x="18653" y="14400"/>
                  </a:cubicBezTo>
                  <a:cubicBezTo>
                    <a:pt x="20196" y="12343"/>
                    <a:pt x="20196" y="11314"/>
                    <a:pt x="18653" y="10286"/>
                  </a:cubicBezTo>
                  <a:cubicBezTo>
                    <a:pt x="18653" y="7200"/>
                    <a:pt x="18653" y="1029"/>
                    <a:pt x="14025" y="0"/>
                  </a:cubicBezTo>
                  <a:cubicBezTo>
                    <a:pt x="12482" y="0"/>
                    <a:pt x="14025" y="1029"/>
                    <a:pt x="14025"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43" name="Shape 1343"/>
            <p:cNvSpPr/>
            <p:nvPr/>
          </p:nvSpPr>
          <p:spPr>
            <a:xfrm>
              <a:off x="9463633" y="3472067"/>
              <a:ext cx="62826" cy="61779"/>
            </a:xfrm>
            <a:custGeom>
              <a:avLst/>
              <a:gdLst/>
              <a:ahLst/>
              <a:cxnLst>
                <a:cxn ang="0">
                  <a:pos x="wd2" y="hd2"/>
                </a:cxn>
                <a:cxn ang="5400000">
                  <a:pos x="wd2" y="hd2"/>
                </a:cxn>
                <a:cxn ang="10800000">
                  <a:pos x="wd2" y="hd2"/>
                </a:cxn>
                <a:cxn ang="16200000">
                  <a:pos x="wd2" y="hd2"/>
                </a:cxn>
              </a:cxnLst>
              <a:rect l="0" t="0" r="r" b="b"/>
              <a:pathLst>
                <a:path w="17252" h="19787" extrusionOk="0">
                  <a:moveTo>
                    <a:pt x="14400" y="347"/>
                  </a:moveTo>
                  <a:cubicBezTo>
                    <a:pt x="10800" y="-1813"/>
                    <a:pt x="9000" y="6827"/>
                    <a:pt x="3600" y="6827"/>
                  </a:cubicBezTo>
                  <a:cubicBezTo>
                    <a:pt x="0" y="8987"/>
                    <a:pt x="0" y="17627"/>
                    <a:pt x="0" y="19787"/>
                  </a:cubicBezTo>
                  <a:cubicBezTo>
                    <a:pt x="1800" y="17627"/>
                    <a:pt x="1800" y="13307"/>
                    <a:pt x="3600" y="11147"/>
                  </a:cubicBezTo>
                  <a:cubicBezTo>
                    <a:pt x="3600" y="11147"/>
                    <a:pt x="7200" y="8987"/>
                    <a:pt x="7200" y="11147"/>
                  </a:cubicBezTo>
                  <a:cubicBezTo>
                    <a:pt x="7200" y="13307"/>
                    <a:pt x="10800" y="13307"/>
                    <a:pt x="10800" y="13307"/>
                  </a:cubicBezTo>
                  <a:cubicBezTo>
                    <a:pt x="12600" y="13307"/>
                    <a:pt x="12600" y="15467"/>
                    <a:pt x="14400" y="13307"/>
                  </a:cubicBezTo>
                  <a:cubicBezTo>
                    <a:pt x="14400" y="13307"/>
                    <a:pt x="14400" y="8987"/>
                    <a:pt x="14400" y="8987"/>
                  </a:cubicBezTo>
                  <a:cubicBezTo>
                    <a:pt x="16200" y="4667"/>
                    <a:pt x="19800" y="2507"/>
                    <a:pt x="14400" y="347"/>
                  </a:cubicBezTo>
                  <a:cubicBezTo>
                    <a:pt x="12600" y="347"/>
                    <a:pt x="21600" y="4667"/>
                    <a:pt x="14400" y="34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44" name="Shape 1344"/>
            <p:cNvSpPr/>
            <p:nvPr/>
          </p:nvSpPr>
          <p:spPr>
            <a:xfrm>
              <a:off x="9304067" y="3401214"/>
              <a:ext cx="74821" cy="78680"/>
            </a:xfrm>
            <a:custGeom>
              <a:avLst/>
              <a:gdLst/>
              <a:ahLst/>
              <a:cxnLst>
                <a:cxn ang="0">
                  <a:pos x="wd2" y="hd2"/>
                </a:cxn>
                <a:cxn ang="5400000">
                  <a:pos x="wd2" y="hd2"/>
                </a:cxn>
                <a:cxn ang="10800000">
                  <a:pos x="wd2" y="hd2"/>
                </a:cxn>
                <a:cxn ang="16200000">
                  <a:pos x="wd2" y="hd2"/>
                </a:cxn>
              </a:cxnLst>
              <a:rect l="0" t="0" r="r" b="b"/>
              <a:pathLst>
                <a:path w="20546" h="21600" extrusionOk="0">
                  <a:moveTo>
                    <a:pt x="19800" y="0"/>
                  </a:moveTo>
                  <a:cubicBezTo>
                    <a:pt x="16200" y="1800"/>
                    <a:pt x="12600" y="7200"/>
                    <a:pt x="10800" y="10800"/>
                  </a:cubicBezTo>
                  <a:cubicBezTo>
                    <a:pt x="9000" y="12600"/>
                    <a:pt x="0" y="18000"/>
                    <a:pt x="0" y="21600"/>
                  </a:cubicBezTo>
                  <a:cubicBezTo>
                    <a:pt x="0" y="21600"/>
                    <a:pt x="5400" y="19800"/>
                    <a:pt x="7200" y="18000"/>
                  </a:cubicBezTo>
                  <a:cubicBezTo>
                    <a:pt x="9000" y="18000"/>
                    <a:pt x="12600" y="14400"/>
                    <a:pt x="14400" y="12600"/>
                  </a:cubicBezTo>
                  <a:cubicBezTo>
                    <a:pt x="14400" y="9000"/>
                    <a:pt x="16200" y="7200"/>
                    <a:pt x="18000" y="5400"/>
                  </a:cubicBezTo>
                  <a:cubicBezTo>
                    <a:pt x="19800" y="5400"/>
                    <a:pt x="21600" y="0"/>
                    <a:pt x="198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45" name="Shape 1345"/>
            <p:cNvSpPr/>
            <p:nvPr/>
          </p:nvSpPr>
          <p:spPr>
            <a:xfrm>
              <a:off x="9535551" y="3302303"/>
              <a:ext cx="9536" cy="6744"/>
            </a:xfrm>
            <a:custGeom>
              <a:avLst/>
              <a:gdLst/>
              <a:ahLst/>
              <a:cxnLst>
                <a:cxn ang="0">
                  <a:pos x="wd2" y="hd2"/>
                </a:cxn>
                <a:cxn ang="5400000">
                  <a:pos x="wd2" y="hd2"/>
                </a:cxn>
                <a:cxn ang="10800000">
                  <a:pos x="wd2" y="hd2"/>
                </a:cxn>
                <a:cxn ang="16200000">
                  <a:pos x="wd2" y="hd2"/>
                </a:cxn>
              </a:cxnLst>
              <a:rect l="0" t="0" r="r" b="b"/>
              <a:pathLst>
                <a:path w="15274" h="21600" extrusionOk="0">
                  <a:moveTo>
                    <a:pt x="0" y="21600"/>
                  </a:moveTo>
                  <a:cubicBezTo>
                    <a:pt x="10800" y="21600"/>
                    <a:pt x="21600" y="0"/>
                    <a:pt x="10800" y="0"/>
                  </a:cubicBezTo>
                  <a:cubicBezTo>
                    <a:pt x="0" y="0"/>
                    <a:pt x="0" y="21600"/>
                    <a:pt x="0"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46" name="Shape 1346"/>
            <p:cNvSpPr/>
            <p:nvPr/>
          </p:nvSpPr>
          <p:spPr>
            <a:xfrm>
              <a:off x="8588113" y="3578690"/>
              <a:ext cx="356126" cy="374098"/>
            </a:xfrm>
            <a:custGeom>
              <a:avLst/>
              <a:gdLst/>
              <a:ahLst/>
              <a:cxnLst>
                <a:cxn ang="0">
                  <a:pos x="wd2" y="hd2"/>
                </a:cxn>
                <a:cxn ang="5400000">
                  <a:pos x="wd2" y="hd2"/>
                </a:cxn>
                <a:cxn ang="10800000">
                  <a:pos x="wd2" y="hd2"/>
                </a:cxn>
                <a:cxn ang="16200000">
                  <a:pos x="wd2" y="hd2"/>
                </a:cxn>
              </a:cxnLst>
              <a:rect l="0" t="0" r="r" b="b"/>
              <a:pathLst>
                <a:path w="20870" h="21021" extrusionOk="0">
                  <a:moveTo>
                    <a:pt x="4177" y="745"/>
                  </a:moveTo>
                  <a:cubicBezTo>
                    <a:pt x="3019" y="745"/>
                    <a:pt x="2248" y="745"/>
                    <a:pt x="1091" y="373"/>
                  </a:cubicBezTo>
                  <a:cubicBezTo>
                    <a:pt x="319" y="0"/>
                    <a:pt x="-452" y="-372"/>
                    <a:pt x="319" y="745"/>
                  </a:cubicBezTo>
                  <a:cubicBezTo>
                    <a:pt x="705" y="1490"/>
                    <a:pt x="1091" y="2607"/>
                    <a:pt x="1862" y="2980"/>
                  </a:cubicBezTo>
                  <a:cubicBezTo>
                    <a:pt x="2634" y="3352"/>
                    <a:pt x="3405" y="3725"/>
                    <a:pt x="3791" y="4469"/>
                  </a:cubicBezTo>
                  <a:cubicBezTo>
                    <a:pt x="4177" y="4842"/>
                    <a:pt x="4177" y="5587"/>
                    <a:pt x="4562" y="5959"/>
                  </a:cubicBezTo>
                  <a:cubicBezTo>
                    <a:pt x="5334" y="6331"/>
                    <a:pt x="5719" y="6331"/>
                    <a:pt x="6105" y="6704"/>
                  </a:cubicBezTo>
                  <a:cubicBezTo>
                    <a:pt x="6877" y="7449"/>
                    <a:pt x="6877" y="8566"/>
                    <a:pt x="7262" y="9311"/>
                  </a:cubicBezTo>
                  <a:cubicBezTo>
                    <a:pt x="7648" y="9683"/>
                    <a:pt x="8034" y="10056"/>
                    <a:pt x="8034" y="10056"/>
                  </a:cubicBezTo>
                  <a:cubicBezTo>
                    <a:pt x="8805" y="10800"/>
                    <a:pt x="9191" y="11173"/>
                    <a:pt x="9577" y="11918"/>
                  </a:cubicBezTo>
                  <a:cubicBezTo>
                    <a:pt x="10348" y="13035"/>
                    <a:pt x="10348" y="14152"/>
                    <a:pt x="11119" y="15269"/>
                  </a:cubicBezTo>
                  <a:cubicBezTo>
                    <a:pt x="12662" y="16387"/>
                    <a:pt x="13819" y="17876"/>
                    <a:pt x="15362" y="18994"/>
                  </a:cubicBezTo>
                  <a:cubicBezTo>
                    <a:pt x="16134" y="19738"/>
                    <a:pt x="16519" y="20111"/>
                    <a:pt x="17291" y="20856"/>
                  </a:cubicBezTo>
                  <a:cubicBezTo>
                    <a:pt x="17677" y="20856"/>
                    <a:pt x="19991" y="21228"/>
                    <a:pt x="20377" y="20856"/>
                  </a:cubicBezTo>
                  <a:cubicBezTo>
                    <a:pt x="20762" y="20483"/>
                    <a:pt x="19991" y="17504"/>
                    <a:pt x="20377" y="16759"/>
                  </a:cubicBezTo>
                  <a:cubicBezTo>
                    <a:pt x="20377" y="16387"/>
                    <a:pt x="21148" y="16387"/>
                    <a:pt x="20762" y="16014"/>
                  </a:cubicBezTo>
                  <a:cubicBezTo>
                    <a:pt x="20377" y="15642"/>
                    <a:pt x="19991" y="15269"/>
                    <a:pt x="19605" y="14897"/>
                  </a:cubicBezTo>
                  <a:cubicBezTo>
                    <a:pt x="19605" y="14897"/>
                    <a:pt x="19219" y="14525"/>
                    <a:pt x="18834" y="14525"/>
                  </a:cubicBezTo>
                  <a:cubicBezTo>
                    <a:pt x="18448" y="14525"/>
                    <a:pt x="18448" y="15269"/>
                    <a:pt x="18062" y="15269"/>
                  </a:cubicBezTo>
                  <a:cubicBezTo>
                    <a:pt x="18448" y="15269"/>
                    <a:pt x="18062" y="13780"/>
                    <a:pt x="18062" y="13780"/>
                  </a:cubicBezTo>
                  <a:cubicBezTo>
                    <a:pt x="17677" y="13407"/>
                    <a:pt x="17677" y="13407"/>
                    <a:pt x="17677" y="13035"/>
                  </a:cubicBezTo>
                  <a:cubicBezTo>
                    <a:pt x="17677" y="12662"/>
                    <a:pt x="16905" y="12290"/>
                    <a:pt x="16519" y="12290"/>
                  </a:cubicBezTo>
                  <a:cubicBezTo>
                    <a:pt x="16134" y="11918"/>
                    <a:pt x="15362" y="11545"/>
                    <a:pt x="15748" y="10800"/>
                  </a:cubicBezTo>
                  <a:cubicBezTo>
                    <a:pt x="15748" y="10800"/>
                    <a:pt x="15362" y="10428"/>
                    <a:pt x="15748" y="10428"/>
                  </a:cubicBezTo>
                  <a:cubicBezTo>
                    <a:pt x="15748" y="10056"/>
                    <a:pt x="16134" y="10428"/>
                    <a:pt x="16134" y="10056"/>
                  </a:cubicBezTo>
                  <a:cubicBezTo>
                    <a:pt x="16519" y="9311"/>
                    <a:pt x="14205" y="9311"/>
                    <a:pt x="14205" y="9683"/>
                  </a:cubicBezTo>
                  <a:cubicBezTo>
                    <a:pt x="14205" y="9311"/>
                    <a:pt x="15748" y="8938"/>
                    <a:pt x="14205" y="8938"/>
                  </a:cubicBezTo>
                  <a:cubicBezTo>
                    <a:pt x="13819" y="8938"/>
                    <a:pt x="13434" y="8566"/>
                    <a:pt x="13434" y="8566"/>
                  </a:cubicBezTo>
                  <a:cubicBezTo>
                    <a:pt x="13434" y="8194"/>
                    <a:pt x="13819" y="8194"/>
                    <a:pt x="13819" y="8194"/>
                  </a:cubicBezTo>
                  <a:cubicBezTo>
                    <a:pt x="13819" y="7821"/>
                    <a:pt x="13048" y="7821"/>
                    <a:pt x="13048" y="7821"/>
                  </a:cubicBezTo>
                  <a:cubicBezTo>
                    <a:pt x="13048" y="7821"/>
                    <a:pt x="13434" y="7449"/>
                    <a:pt x="12662" y="7449"/>
                  </a:cubicBezTo>
                  <a:cubicBezTo>
                    <a:pt x="12277" y="7076"/>
                    <a:pt x="11891" y="7076"/>
                    <a:pt x="11505" y="6704"/>
                  </a:cubicBezTo>
                  <a:cubicBezTo>
                    <a:pt x="10348" y="5214"/>
                    <a:pt x="11119" y="6704"/>
                    <a:pt x="11119" y="6704"/>
                  </a:cubicBezTo>
                  <a:cubicBezTo>
                    <a:pt x="10734" y="6704"/>
                    <a:pt x="9577" y="5587"/>
                    <a:pt x="9191" y="5587"/>
                  </a:cubicBezTo>
                  <a:cubicBezTo>
                    <a:pt x="8805" y="4842"/>
                    <a:pt x="8419" y="4097"/>
                    <a:pt x="7648" y="3725"/>
                  </a:cubicBezTo>
                  <a:cubicBezTo>
                    <a:pt x="6877" y="3352"/>
                    <a:pt x="6491" y="2980"/>
                    <a:pt x="5719" y="2235"/>
                  </a:cubicBezTo>
                  <a:cubicBezTo>
                    <a:pt x="5334" y="1862"/>
                    <a:pt x="4948" y="745"/>
                    <a:pt x="4177" y="74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47" name="Shape 1347"/>
            <p:cNvSpPr/>
            <p:nvPr/>
          </p:nvSpPr>
          <p:spPr>
            <a:xfrm>
              <a:off x="8650958" y="3711439"/>
              <a:ext cx="22942" cy="28051"/>
            </a:xfrm>
            <a:custGeom>
              <a:avLst/>
              <a:gdLst/>
              <a:ahLst/>
              <a:cxnLst>
                <a:cxn ang="0">
                  <a:pos x="wd2" y="hd2"/>
                </a:cxn>
                <a:cxn ang="5400000">
                  <a:pos x="wd2" y="hd2"/>
                </a:cxn>
                <a:cxn ang="10800000">
                  <a:pos x="wd2" y="hd2"/>
                </a:cxn>
                <a:cxn ang="16200000">
                  <a:pos x="wd2" y="hd2"/>
                </a:cxn>
              </a:cxnLst>
              <a:rect l="0" t="0" r="r" b="b"/>
              <a:pathLst>
                <a:path w="14699" h="17968" extrusionOk="0">
                  <a:moveTo>
                    <a:pt x="13829" y="17280"/>
                  </a:moveTo>
                  <a:cubicBezTo>
                    <a:pt x="18149" y="12960"/>
                    <a:pt x="5189" y="0"/>
                    <a:pt x="869" y="0"/>
                  </a:cubicBezTo>
                  <a:cubicBezTo>
                    <a:pt x="-3451" y="4320"/>
                    <a:pt x="9509" y="21600"/>
                    <a:pt x="13829" y="1728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48" name="Shape 1348"/>
            <p:cNvSpPr/>
            <p:nvPr/>
          </p:nvSpPr>
          <p:spPr>
            <a:xfrm>
              <a:off x="8697797" y="3790119"/>
              <a:ext cx="21413" cy="28051"/>
            </a:xfrm>
            <a:custGeom>
              <a:avLst/>
              <a:gdLst/>
              <a:ahLst/>
              <a:cxnLst>
                <a:cxn ang="0">
                  <a:pos x="wd2" y="hd2"/>
                </a:cxn>
                <a:cxn ang="5400000">
                  <a:pos x="wd2" y="hd2"/>
                </a:cxn>
                <a:cxn ang="10800000">
                  <a:pos x="wd2" y="hd2"/>
                </a:cxn>
                <a:cxn ang="16200000">
                  <a:pos x="wd2" y="hd2"/>
                </a:cxn>
              </a:cxnLst>
              <a:rect l="0" t="0" r="r" b="b"/>
              <a:pathLst>
                <a:path w="14699" h="17968" extrusionOk="0">
                  <a:moveTo>
                    <a:pt x="13829" y="17280"/>
                  </a:moveTo>
                  <a:cubicBezTo>
                    <a:pt x="18149" y="12960"/>
                    <a:pt x="5189" y="0"/>
                    <a:pt x="869" y="0"/>
                  </a:cubicBezTo>
                  <a:cubicBezTo>
                    <a:pt x="-3451" y="4320"/>
                    <a:pt x="9509" y="21600"/>
                    <a:pt x="13829" y="1728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49" name="Shape 1349"/>
            <p:cNvSpPr/>
            <p:nvPr/>
          </p:nvSpPr>
          <p:spPr>
            <a:xfrm>
              <a:off x="8915265" y="3814447"/>
              <a:ext cx="47196" cy="43110"/>
            </a:xfrm>
            <a:custGeom>
              <a:avLst/>
              <a:gdLst/>
              <a:ahLst/>
              <a:cxnLst>
                <a:cxn ang="0">
                  <a:pos x="wd2" y="hd2"/>
                </a:cxn>
                <a:cxn ang="5400000">
                  <a:pos x="wd2" y="hd2"/>
                </a:cxn>
                <a:cxn ang="10800000">
                  <a:pos x="wd2" y="hd2"/>
                </a:cxn>
                <a:cxn ang="16200000">
                  <a:pos x="wd2" y="hd2"/>
                </a:cxn>
              </a:cxnLst>
              <a:rect l="0" t="0" r="r" b="b"/>
              <a:pathLst>
                <a:path w="21600" h="19725" extrusionOk="0">
                  <a:moveTo>
                    <a:pt x="21600" y="19725"/>
                  </a:moveTo>
                  <a:cubicBezTo>
                    <a:pt x="21600" y="13554"/>
                    <a:pt x="15429" y="13554"/>
                    <a:pt x="15429" y="7382"/>
                  </a:cubicBezTo>
                  <a:cubicBezTo>
                    <a:pt x="15429" y="1211"/>
                    <a:pt x="6171" y="-1875"/>
                    <a:pt x="0" y="1211"/>
                  </a:cubicBezTo>
                  <a:cubicBezTo>
                    <a:pt x="0" y="4296"/>
                    <a:pt x="0" y="7382"/>
                    <a:pt x="3086" y="7382"/>
                  </a:cubicBezTo>
                  <a:cubicBezTo>
                    <a:pt x="9257" y="7382"/>
                    <a:pt x="6171" y="10468"/>
                    <a:pt x="9257" y="13554"/>
                  </a:cubicBezTo>
                  <a:cubicBezTo>
                    <a:pt x="9257" y="16639"/>
                    <a:pt x="21600" y="19725"/>
                    <a:pt x="21600" y="1972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50" name="Shape 1350"/>
            <p:cNvSpPr/>
            <p:nvPr/>
          </p:nvSpPr>
          <p:spPr>
            <a:xfrm>
              <a:off x="8992520" y="3844069"/>
              <a:ext cx="18543" cy="21295"/>
            </a:xfrm>
            <a:custGeom>
              <a:avLst/>
              <a:gdLst/>
              <a:ahLst/>
              <a:cxnLst>
                <a:cxn ang="0">
                  <a:pos x="wd2" y="hd2"/>
                </a:cxn>
                <a:cxn ang="5400000">
                  <a:pos x="wd2" y="hd2"/>
                </a:cxn>
                <a:cxn ang="10800000">
                  <a:pos x="wd2" y="hd2"/>
                </a:cxn>
                <a:cxn ang="16200000">
                  <a:pos x="wd2" y="hd2"/>
                </a:cxn>
              </a:cxnLst>
              <a:rect l="0" t="0" r="r" b="b"/>
              <a:pathLst>
                <a:path w="16200" h="18600" extrusionOk="0">
                  <a:moveTo>
                    <a:pt x="8100" y="16200"/>
                  </a:moveTo>
                  <a:cubicBezTo>
                    <a:pt x="-2700" y="21600"/>
                    <a:pt x="-2700" y="5400"/>
                    <a:pt x="8100" y="0"/>
                  </a:cubicBezTo>
                  <a:cubicBezTo>
                    <a:pt x="18900" y="0"/>
                    <a:pt x="18900" y="16200"/>
                    <a:pt x="8100" y="16200"/>
                  </a:cubicBezTo>
                  <a:cubicBezTo>
                    <a:pt x="2700" y="21600"/>
                    <a:pt x="13500" y="16200"/>
                    <a:pt x="8100" y="16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51" name="Shape 1351"/>
            <p:cNvSpPr/>
            <p:nvPr/>
          </p:nvSpPr>
          <p:spPr>
            <a:xfrm>
              <a:off x="8922007" y="3956469"/>
              <a:ext cx="298604" cy="91585"/>
            </a:xfrm>
            <a:custGeom>
              <a:avLst/>
              <a:gdLst/>
              <a:ahLst/>
              <a:cxnLst>
                <a:cxn ang="0">
                  <a:pos x="wd2" y="hd2"/>
                </a:cxn>
                <a:cxn ang="5400000">
                  <a:pos x="wd2" y="hd2"/>
                </a:cxn>
                <a:cxn ang="10800000">
                  <a:pos x="wd2" y="hd2"/>
                </a:cxn>
                <a:cxn ang="16200000">
                  <a:pos x="wd2" y="hd2"/>
                </a:cxn>
              </a:cxnLst>
              <a:rect l="0" t="0" r="r" b="b"/>
              <a:pathLst>
                <a:path w="21258" h="20000" extrusionOk="0">
                  <a:moveTo>
                    <a:pt x="4226" y="0"/>
                  </a:moveTo>
                  <a:cubicBezTo>
                    <a:pt x="3287" y="1440"/>
                    <a:pt x="2817" y="0"/>
                    <a:pt x="1409" y="0"/>
                  </a:cubicBezTo>
                  <a:cubicBezTo>
                    <a:pt x="1409" y="0"/>
                    <a:pt x="0" y="4320"/>
                    <a:pt x="0" y="5760"/>
                  </a:cubicBezTo>
                  <a:cubicBezTo>
                    <a:pt x="0" y="7200"/>
                    <a:pt x="1878" y="5760"/>
                    <a:pt x="2348" y="8640"/>
                  </a:cubicBezTo>
                  <a:cubicBezTo>
                    <a:pt x="2817" y="11520"/>
                    <a:pt x="4226" y="11520"/>
                    <a:pt x="5165" y="12960"/>
                  </a:cubicBezTo>
                  <a:cubicBezTo>
                    <a:pt x="6104" y="12960"/>
                    <a:pt x="6574" y="12960"/>
                    <a:pt x="7043" y="12960"/>
                  </a:cubicBezTo>
                  <a:cubicBezTo>
                    <a:pt x="8452" y="12960"/>
                    <a:pt x="9861" y="14400"/>
                    <a:pt x="11270" y="15840"/>
                  </a:cubicBezTo>
                  <a:cubicBezTo>
                    <a:pt x="13617" y="17280"/>
                    <a:pt x="16435" y="15840"/>
                    <a:pt x="18783" y="18720"/>
                  </a:cubicBezTo>
                  <a:cubicBezTo>
                    <a:pt x="19252" y="18720"/>
                    <a:pt x="20661" y="21600"/>
                    <a:pt x="21130" y="18720"/>
                  </a:cubicBezTo>
                  <a:cubicBezTo>
                    <a:pt x="21600" y="18720"/>
                    <a:pt x="20661" y="12960"/>
                    <a:pt x="20191" y="12960"/>
                  </a:cubicBezTo>
                  <a:cubicBezTo>
                    <a:pt x="19722" y="11520"/>
                    <a:pt x="19722" y="12960"/>
                    <a:pt x="19252" y="12960"/>
                  </a:cubicBezTo>
                  <a:cubicBezTo>
                    <a:pt x="18313" y="14400"/>
                    <a:pt x="17843" y="12960"/>
                    <a:pt x="17374" y="12960"/>
                  </a:cubicBezTo>
                  <a:cubicBezTo>
                    <a:pt x="16904" y="11520"/>
                    <a:pt x="16904" y="10080"/>
                    <a:pt x="16435" y="8640"/>
                  </a:cubicBezTo>
                  <a:cubicBezTo>
                    <a:pt x="16435" y="7200"/>
                    <a:pt x="15496" y="7200"/>
                    <a:pt x="15026" y="5760"/>
                  </a:cubicBezTo>
                  <a:cubicBezTo>
                    <a:pt x="14557" y="5760"/>
                    <a:pt x="13148" y="4320"/>
                    <a:pt x="12678" y="4320"/>
                  </a:cubicBezTo>
                  <a:cubicBezTo>
                    <a:pt x="12209" y="4320"/>
                    <a:pt x="11739" y="5760"/>
                    <a:pt x="11739" y="5760"/>
                  </a:cubicBezTo>
                  <a:cubicBezTo>
                    <a:pt x="11270" y="7200"/>
                    <a:pt x="10800" y="7200"/>
                    <a:pt x="9861" y="7200"/>
                  </a:cubicBezTo>
                  <a:cubicBezTo>
                    <a:pt x="8922" y="7200"/>
                    <a:pt x="7983" y="5760"/>
                    <a:pt x="7043" y="4320"/>
                  </a:cubicBezTo>
                  <a:cubicBezTo>
                    <a:pt x="6574" y="2880"/>
                    <a:pt x="5635" y="2880"/>
                    <a:pt x="5165" y="2880"/>
                  </a:cubicBezTo>
                  <a:cubicBezTo>
                    <a:pt x="5165" y="2880"/>
                    <a:pt x="4696" y="0"/>
                    <a:pt x="4226" y="0"/>
                  </a:cubicBezTo>
                  <a:cubicBezTo>
                    <a:pt x="3757" y="1440"/>
                    <a:pt x="4696" y="0"/>
                    <a:pt x="4226"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52" name="Shape 1352"/>
            <p:cNvSpPr/>
            <p:nvPr/>
          </p:nvSpPr>
          <p:spPr>
            <a:xfrm>
              <a:off x="9161336" y="3986100"/>
              <a:ext cx="37102" cy="15327"/>
            </a:xfrm>
            <a:custGeom>
              <a:avLst/>
              <a:gdLst/>
              <a:ahLst/>
              <a:cxnLst>
                <a:cxn ang="0">
                  <a:pos x="wd2" y="hd2"/>
                </a:cxn>
                <a:cxn ang="5400000">
                  <a:pos x="wd2" y="hd2"/>
                </a:cxn>
                <a:cxn ang="10800000">
                  <a:pos x="wd2" y="hd2"/>
                </a:cxn>
                <a:cxn ang="16200000">
                  <a:pos x="wd2" y="hd2"/>
                </a:cxn>
              </a:cxnLst>
              <a:rect l="0" t="0" r="r" b="b"/>
              <a:pathLst>
                <a:path w="15503" h="16362" extrusionOk="0">
                  <a:moveTo>
                    <a:pt x="2003" y="16362"/>
                  </a:moveTo>
                  <a:cubicBezTo>
                    <a:pt x="-6097" y="9162"/>
                    <a:pt x="12803" y="-5238"/>
                    <a:pt x="15503" y="1962"/>
                  </a:cubicBezTo>
                  <a:cubicBezTo>
                    <a:pt x="15503" y="9162"/>
                    <a:pt x="4703" y="16362"/>
                    <a:pt x="2003" y="16362"/>
                  </a:cubicBezTo>
                  <a:cubicBezTo>
                    <a:pt x="-697" y="16362"/>
                    <a:pt x="4703" y="16362"/>
                    <a:pt x="2003" y="1636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53" name="Shape 1353"/>
            <p:cNvSpPr/>
            <p:nvPr/>
          </p:nvSpPr>
          <p:spPr>
            <a:xfrm>
              <a:off x="9223568" y="4028403"/>
              <a:ext cx="28088" cy="26977"/>
            </a:xfrm>
            <a:custGeom>
              <a:avLst/>
              <a:gdLst/>
              <a:ahLst/>
              <a:cxnLst>
                <a:cxn ang="0">
                  <a:pos x="wd2" y="hd2"/>
                </a:cxn>
                <a:cxn ang="5400000">
                  <a:pos x="wd2" y="hd2"/>
                </a:cxn>
                <a:cxn ang="10800000">
                  <a:pos x="wd2" y="hd2"/>
                </a:cxn>
                <a:cxn ang="16200000">
                  <a:pos x="wd2" y="hd2"/>
                </a:cxn>
              </a:cxnLst>
              <a:rect l="0" t="0" r="r" b="b"/>
              <a:pathLst>
                <a:path w="14997" h="21600" extrusionOk="0">
                  <a:moveTo>
                    <a:pt x="8181" y="0"/>
                  </a:moveTo>
                  <a:cubicBezTo>
                    <a:pt x="4581" y="0"/>
                    <a:pt x="-2619" y="0"/>
                    <a:pt x="981" y="5400"/>
                  </a:cubicBezTo>
                  <a:cubicBezTo>
                    <a:pt x="981" y="5400"/>
                    <a:pt x="8181" y="21600"/>
                    <a:pt x="8181" y="21600"/>
                  </a:cubicBezTo>
                  <a:cubicBezTo>
                    <a:pt x="15381" y="21600"/>
                    <a:pt x="18981" y="0"/>
                    <a:pt x="8181"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54" name="Shape 1354"/>
            <p:cNvSpPr/>
            <p:nvPr/>
          </p:nvSpPr>
          <p:spPr>
            <a:xfrm>
              <a:off x="9263650" y="4035147"/>
              <a:ext cx="23438" cy="16486"/>
            </a:xfrm>
            <a:custGeom>
              <a:avLst/>
              <a:gdLst/>
              <a:ahLst/>
              <a:cxnLst>
                <a:cxn ang="0">
                  <a:pos x="wd2" y="hd2"/>
                </a:cxn>
                <a:cxn ang="5400000">
                  <a:pos x="wd2" y="hd2"/>
                </a:cxn>
                <a:cxn ang="10800000">
                  <a:pos x="wd2" y="hd2"/>
                </a:cxn>
                <a:cxn ang="16200000">
                  <a:pos x="wd2" y="hd2"/>
                </a:cxn>
              </a:cxnLst>
              <a:rect l="0" t="0" r="r" b="b"/>
              <a:pathLst>
                <a:path w="16090" h="17600" extrusionOk="0">
                  <a:moveTo>
                    <a:pt x="14170" y="7200"/>
                  </a:moveTo>
                  <a:cubicBezTo>
                    <a:pt x="14170" y="7200"/>
                    <a:pt x="9850" y="0"/>
                    <a:pt x="5530" y="0"/>
                  </a:cubicBezTo>
                  <a:cubicBezTo>
                    <a:pt x="5530" y="7200"/>
                    <a:pt x="-3110" y="14400"/>
                    <a:pt x="1210" y="14400"/>
                  </a:cubicBezTo>
                  <a:cubicBezTo>
                    <a:pt x="1210" y="14400"/>
                    <a:pt x="5530" y="21600"/>
                    <a:pt x="5530" y="14400"/>
                  </a:cubicBezTo>
                  <a:cubicBezTo>
                    <a:pt x="9850" y="14400"/>
                    <a:pt x="18490" y="14400"/>
                    <a:pt x="14170" y="7200"/>
                  </a:cubicBezTo>
                  <a:cubicBezTo>
                    <a:pt x="14170" y="7200"/>
                    <a:pt x="18490" y="14400"/>
                    <a:pt x="14170" y="7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55" name="Shape 1355"/>
            <p:cNvSpPr/>
            <p:nvPr/>
          </p:nvSpPr>
          <p:spPr>
            <a:xfrm>
              <a:off x="9289539" y="4036833"/>
              <a:ext cx="36643" cy="25291"/>
            </a:xfrm>
            <a:custGeom>
              <a:avLst/>
              <a:gdLst/>
              <a:ahLst/>
              <a:cxnLst>
                <a:cxn ang="0">
                  <a:pos x="wd2" y="hd2"/>
                </a:cxn>
                <a:cxn ang="5400000">
                  <a:pos x="wd2" y="hd2"/>
                </a:cxn>
                <a:cxn ang="10800000">
                  <a:pos x="wd2" y="hd2"/>
                </a:cxn>
                <a:cxn ang="16200000">
                  <a:pos x="wd2" y="hd2"/>
                </a:cxn>
              </a:cxnLst>
              <a:rect l="0" t="0" r="r" b="b"/>
              <a:pathLst>
                <a:path w="16770" h="20250" extrusionOk="0">
                  <a:moveTo>
                    <a:pt x="3563" y="4050"/>
                  </a:moveTo>
                  <a:cubicBezTo>
                    <a:pt x="478" y="9450"/>
                    <a:pt x="-2608" y="20250"/>
                    <a:pt x="3563" y="20250"/>
                  </a:cubicBezTo>
                  <a:cubicBezTo>
                    <a:pt x="9735" y="20250"/>
                    <a:pt x="12821" y="20250"/>
                    <a:pt x="15906" y="14850"/>
                  </a:cubicBezTo>
                  <a:cubicBezTo>
                    <a:pt x="18992" y="14850"/>
                    <a:pt x="12821" y="9450"/>
                    <a:pt x="12821" y="4050"/>
                  </a:cubicBezTo>
                  <a:cubicBezTo>
                    <a:pt x="9735" y="-1350"/>
                    <a:pt x="6649" y="-1350"/>
                    <a:pt x="3563" y="405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56" name="Shape 1356"/>
            <p:cNvSpPr/>
            <p:nvPr/>
          </p:nvSpPr>
          <p:spPr>
            <a:xfrm>
              <a:off x="9317549" y="4028403"/>
              <a:ext cx="52252" cy="29772"/>
            </a:xfrm>
            <a:custGeom>
              <a:avLst/>
              <a:gdLst/>
              <a:ahLst/>
              <a:cxnLst>
                <a:cxn ang="0">
                  <a:pos x="wd2" y="hd2"/>
                </a:cxn>
                <a:cxn ang="5400000">
                  <a:pos x="wd2" y="hd2"/>
                </a:cxn>
                <a:cxn ang="10800000">
                  <a:pos x="wd2" y="hd2"/>
                </a:cxn>
                <a:cxn ang="16200000">
                  <a:pos x="wd2" y="hd2"/>
                </a:cxn>
              </a:cxnLst>
              <a:rect l="0" t="0" r="r" b="b"/>
              <a:pathLst>
                <a:path w="20925" h="19069" extrusionOk="0">
                  <a:moveTo>
                    <a:pt x="2700" y="0"/>
                  </a:moveTo>
                  <a:cubicBezTo>
                    <a:pt x="0" y="0"/>
                    <a:pt x="0" y="0"/>
                    <a:pt x="0" y="4320"/>
                  </a:cubicBezTo>
                  <a:cubicBezTo>
                    <a:pt x="0" y="4320"/>
                    <a:pt x="5400" y="4320"/>
                    <a:pt x="5400" y="8640"/>
                  </a:cubicBezTo>
                  <a:cubicBezTo>
                    <a:pt x="5400" y="8640"/>
                    <a:pt x="5400" y="12960"/>
                    <a:pt x="5400" y="12960"/>
                  </a:cubicBezTo>
                  <a:cubicBezTo>
                    <a:pt x="5400" y="17280"/>
                    <a:pt x="16200" y="21600"/>
                    <a:pt x="18900" y="17280"/>
                  </a:cubicBezTo>
                  <a:cubicBezTo>
                    <a:pt x="21600" y="12960"/>
                    <a:pt x="21600" y="8640"/>
                    <a:pt x="18900" y="4320"/>
                  </a:cubicBezTo>
                  <a:cubicBezTo>
                    <a:pt x="13500" y="4320"/>
                    <a:pt x="8100" y="4320"/>
                    <a:pt x="27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57" name="Shape 1357"/>
            <p:cNvSpPr/>
            <p:nvPr/>
          </p:nvSpPr>
          <p:spPr>
            <a:xfrm>
              <a:off x="9389468" y="4035147"/>
              <a:ext cx="80907" cy="19484"/>
            </a:xfrm>
            <a:custGeom>
              <a:avLst/>
              <a:gdLst/>
              <a:ahLst/>
              <a:cxnLst>
                <a:cxn ang="0">
                  <a:pos x="wd2" y="hd2"/>
                </a:cxn>
                <a:cxn ang="5400000">
                  <a:pos x="wd2" y="hd2"/>
                </a:cxn>
                <a:cxn ang="10800000">
                  <a:pos x="wd2" y="hd2"/>
                </a:cxn>
                <a:cxn ang="16200000">
                  <a:pos x="wd2" y="hd2"/>
                </a:cxn>
              </a:cxnLst>
              <a:rect l="0" t="0" r="r" b="b"/>
              <a:pathLst>
                <a:path w="21600" h="15600" extrusionOk="0">
                  <a:moveTo>
                    <a:pt x="3600" y="0"/>
                  </a:moveTo>
                  <a:cubicBezTo>
                    <a:pt x="3600" y="0"/>
                    <a:pt x="0" y="5400"/>
                    <a:pt x="0" y="10800"/>
                  </a:cubicBezTo>
                  <a:cubicBezTo>
                    <a:pt x="0" y="10800"/>
                    <a:pt x="19800" y="21600"/>
                    <a:pt x="21600" y="10800"/>
                  </a:cubicBezTo>
                  <a:cubicBezTo>
                    <a:pt x="21600" y="5400"/>
                    <a:pt x="16200" y="10800"/>
                    <a:pt x="16200" y="10800"/>
                  </a:cubicBezTo>
                  <a:cubicBezTo>
                    <a:pt x="12600" y="10800"/>
                    <a:pt x="7200" y="5400"/>
                    <a:pt x="3600" y="0"/>
                  </a:cubicBezTo>
                  <a:cubicBezTo>
                    <a:pt x="3600" y="0"/>
                    <a:pt x="5400" y="0"/>
                    <a:pt x="36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58" name="Shape 1358"/>
            <p:cNvSpPr/>
            <p:nvPr/>
          </p:nvSpPr>
          <p:spPr>
            <a:xfrm>
              <a:off x="9364747" y="4073363"/>
              <a:ext cx="55960" cy="29729"/>
            </a:xfrm>
            <a:custGeom>
              <a:avLst/>
              <a:gdLst/>
              <a:ahLst/>
              <a:cxnLst>
                <a:cxn ang="0">
                  <a:pos x="wd2" y="hd2"/>
                </a:cxn>
                <a:cxn ang="5400000">
                  <a:pos x="wd2" y="hd2"/>
                </a:cxn>
                <a:cxn ang="10800000">
                  <a:pos x="wd2" y="hd2"/>
                </a:cxn>
                <a:cxn ang="16200000">
                  <a:pos x="wd2" y="hd2"/>
                </a:cxn>
              </a:cxnLst>
              <a:rect l="0" t="0" r="r" b="b"/>
              <a:pathLst>
                <a:path w="16807" h="15869" extrusionOk="0">
                  <a:moveTo>
                    <a:pt x="0" y="0"/>
                  </a:moveTo>
                  <a:cubicBezTo>
                    <a:pt x="1964" y="0"/>
                    <a:pt x="13745" y="21600"/>
                    <a:pt x="15709" y="14400"/>
                  </a:cubicBezTo>
                  <a:cubicBezTo>
                    <a:pt x="21600" y="3600"/>
                    <a:pt x="1964" y="0"/>
                    <a:pt x="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59" name="Shape 1359"/>
            <p:cNvSpPr/>
            <p:nvPr/>
          </p:nvSpPr>
          <p:spPr>
            <a:xfrm>
              <a:off x="9601993" y="3862054"/>
              <a:ext cx="26306" cy="23230"/>
            </a:xfrm>
            <a:custGeom>
              <a:avLst/>
              <a:gdLst/>
              <a:ahLst/>
              <a:cxnLst>
                <a:cxn ang="0">
                  <a:pos x="wd2" y="hd2"/>
                </a:cxn>
                <a:cxn ang="5400000">
                  <a:pos x="wd2" y="hd2"/>
                </a:cxn>
                <a:cxn ang="10800000">
                  <a:pos x="wd2" y="hd2"/>
                </a:cxn>
                <a:cxn ang="16200000">
                  <a:pos x="wd2" y="hd2"/>
                </a:cxn>
              </a:cxnLst>
              <a:rect l="0" t="0" r="r" b="b"/>
              <a:pathLst>
                <a:path w="14046" h="18600" extrusionOk="0">
                  <a:moveTo>
                    <a:pt x="6521" y="16200"/>
                  </a:moveTo>
                  <a:cubicBezTo>
                    <a:pt x="-4279" y="21600"/>
                    <a:pt x="-679" y="0"/>
                    <a:pt x="10121" y="0"/>
                  </a:cubicBezTo>
                  <a:cubicBezTo>
                    <a:pt x="17321" y="0"/>
                    <a:pt x="13721" y="16200"/>
                    <a:pt x="6521" y="16200"/>
                  </a:cubicBezTo>
                  <a:cubicBezTo>
                    <a:pt x="2921" y="21600"/>
                    <a:pt x="13721" y="16200"/>
                    <a:pt x="6521" y="16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60" name="Shape 1360"/>
            <p:cNvSpPr/>
            <p:nvPr/>
          </p:nvSpPr>
          <p:spPr>
            <a:xfrm>
              <a:off x="9665267" y="3857558"/>
              <a:ext cx="95025" cy="31473"/>
            </a:xfrm>
            <a:custGeom>
              <a:avLst/>
              <a:gdLst/>
              <a:ahLst/>
              <a:cxnLst>
                <a:cxn ang="0">
                  <a:pos x="wd2" y="hd2"/>
                </a:cxn>
                <a:cxn ang="5400000">
                  <a:pos x="wd2" y="hd2"/>
                </a:cxn>
                <a:cxn ang="10800000">
                  <a:pos x="wd2" y="hd2"/>
                </a:cxn>
                <a:cxn ang="16200000">
                  <a:pos x="wd2" y="hd2"/>
                </a:cxn>
              </a:cxnLst>
              <a:rect l="0" t="0" r="r" b="b"/>
              <a:pathLst>
                <a:path w="20756" h="21600" extrusionOk="0">
                  <a:moveTo>
                    <a:pt x="2036" y="12960"/>
                  </a:moveTo>
                  <a:cubicBezTo>
                    <a:pt x="596" y="12960"/>
                    <a:pt x="-844" y="8640"/>
                    <a:pt x="596" y="4320"/>
                  </a:cubicBezTo>
                  <a:cubicBezTo>
                    <a:pt x="2036" y="0"/>
                    <a:pt x="3476" y="0"/>
                    <a:pt x="6356" y="0"/>
                  </a:cubicBezTo>
                  <a:cubicBezTo>
                    <a:pt x="10676" y="0"/>
                    <a:pt x="13556" y="0"/>
                    <a:pt x="17876" y="8640"/>
                  </a:cubicBezTo>
                  <a:cubicBezTo>
                    <a:pt x="19316" y="12960"/>
                    <a:pt x="20756" y="17280"/>
                    <a:pt x="20756" y="21600"/>
                  </a:cubicBezTo>
                  <a:cubicBezTo>
                    <a:pt x="19316" y="21600"/>
                    <a:pt x="14996" y="12960"/>
                    <a:pt x="14996" y="12960"/>
                  </a:cubicBezTo>
                  <a:cubicBezTo>
                    <a:pt x="10676" y="8640"/>
                    <a:pt x="6356" y="12960"/>
                    <a:pt x="2036" y="12960"/>
                  </a:cubicBezTo>
                  <a:cubicBezTo>
                    <a:pt x="596" y="12960"/>
                    <a:pt x="3476" y="12960"/>
                    <a:pt x="2036" y="129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61" name="Shape 1361"/>
            <p:cNvSpPr/>
            <p:nvPr/>
          </p:nvSpPr>
          <p:spPr>
            <a:xfrm>
              <a:off x="9360270" y="3710249"/>
              <a:ext cx="208992" cy="232731"/>
            </a:xfrm>
            <a:custGeom>
              <a:avLst/>
              <a:gdLst/>
              <a:ahLst/>
              <a:cxnLst>
                <a:cxn ang="0">
                  <a:pos x="wd2" y="hd2"/>
                </a:cxn>
                <a:cxn ang="5400000">
                  <a:pos x="wd2" y="hd2"/>
                </a:cxn>
                <a:cxn ang="10800000">
                  <a:pos x="wd2" y="hd2"/>
                </a:cxn>
                <a:cxn ang="16200000">
                  <a:pos x="wd2" y="hd2"/>
                </a:cxn>
              </a:cxnLst>
              <a:rect l="0" t="0" r="r" b="b"/>
              <a:pathLst>
                <a:path w="21368" h="21096" extrusionOk="0">
                  <a:moveTo>
                    <a:pt x="8543" y="18696"/>
                  </a:moveTo>
                  <a:cubicBezTo>
                    <a:pt x="8543" y="18096"/>
                    <a:pt x="9218" y="18096"/>
                    <a:pt x="9218" y="17496"/>
                  </a:cubicBezTo>
                  <a:cubicBezTo>
                    <a:pt x="9218" y="16896"/>
                    <a:pt x="7868" y="16296"/>
                    <a:pt x="7193" y="16296"/>
                  </a:cubicBezTo>
                  <a:cubicBezTo>
                    <a:pt x="6518" y="15096"/>
                    <a:pt x="7868" y="14496"/>
                    <a:pt x="7868" y="13296"/>
                  </a:cubicBezTo>
                  <a:cubicBezTo>
                    <a:pt x="7868" y="12696"/>
                    <a:pt x="5168" y="12696"/>
                    <a:pt x="5168" y="13296"/>
                  </a:cubicBezTo>
                  <a:cubicBezTo>
                    <a:pt x="4493" y="14496"/>
                    <a:pt x="5168" y="15696"/>
                    <a:pt x="5168" y="16896"/>
                  </a:cubicBezTo>
                  <a:cubicBezTo>
                    <a:pt x="4493" y="16896"/>
                    <a:pt x="5168" y="17496"/>
                    <a:pt x="5168" y="17496"/>
                  </a:cubicBezTo>
                  <a:cubicBezTo>
                    <a:pt x="5168" y="18696"/>
                    <a:pt x="4493" y="19296"/>
                    <a:pt x="4493" y="19896"/>
                  </a:cubicBezTo>
                  <a:cubicBezTo>
                    <a:pt x="3818" y="21096"/>
                    <a:pt x="4493" y="21096"/>
                    <a:pt x="2468" y="21096"/>
                  </a:cubicBezTo>
                  <a:cubicBezTo>
                    <a:pt x="443" y="21096"/>
                    <a:pt x="2468" y="18696"/>
                    <a:pt x="2468" y="18096"/>
                  </a:cubicBezTo>
                  <a:cubicBezTo>
                    <a:pt x="3143" y="17496"/>
                    <a:pt x="2468" y="15696"/>
                    <a:pt x="1118" y="15096"/>
                  </a:cubicBezTo>
                  <a:cubicBezTo>
                    <a:pt x="-232" y="14496"/>
                    <a:pt x="-232" y="13296"/>
                    <a:pt x="443" y="12096"/>
                  </a:cubicBezTo>
                  <a:cubicBezTo>
                    <a:pt x="1118" y="10896"/>
                    <a:pt x="1118" y="9096"/>
                    <a:pt x="1793" y="7896"/>
                  </a:cubicBezTo>
                  <a:cubicBezTo>
                    <a:pt x="3143" y="6096"/>
                    <a:pt x="2468" y="2496"/>
                    <a:pt x="5843" y="2496"/>
                  </a:cubicBezTo>
                  <a:cubicBezTo>
                    <a:pt x="6518" y="2496"/>
                    <a:pt x="5843" y="696"/>
                    <a:pt x="7193" y="696"/>
                  </a:cubicBezTo>
                  <a:cubicBezTo>
                    <a:pt x="9218" y="1296"/>
                    <a:pt x="10568" y="1896"/>
                    <a:pt x="11918" y="1896"/>
                  </a:cubicBezTo>
                  <a:cubicBezTo>
                    <a:pt x="13268" y="1896"/>
                    <a:pt x="15293" y="2496"/>
                    <a:pt x="16643" y="1896"/>
                  </a:cubicBezTo>
                  <a:cubicBezTo>
                    <a:pt x="17318" y="1896"/>
                    <a:pt x="21368" y="-504"/>
                    <a:pt x="21368" y="96"/>
                  </a:cubicBezTo>
                  <a:cubicBezTo>
                    <a:pt x="21368" y="696"/>
                    <a:pt x="19343" y="2496"/>
                    <a:pt x="19343" y="3096"/>
                  </a:cubicBezTo>
                  <a:cubicBezTo>
                    <a:pt x="17993" y="3696"/>
                    <a:pt x="16643" y="3696"/>
                    <a:pt x="15293" y="3696"/>
                  </a:cubicBezTo>
                  <a:cubicBezTo>
                    <a:pt x="11918" y="3096"/>
                    <a:pt x="9218" y="3696"/>
                    <a:pt x="6518" y="3696"/>
                  </a:cubicBezTo>
                  <a:cubicBezTo>
                    <a:pt x="4493" y="3096"/>
                    <a:pt x="3818" y="3696"/>
                    <a:pt x="3818" y="5496"/>
                  </a:cubicBezTo>
                  <a:cubicBezTo>
                    <a:pt x="3818" y="7296"/>
                    <a:pt x="5843" y="7296"/>
                    <a:pt x="6518" y="8496"/>
                  </a:cubicBezTo>
                  <a:cubicBezTo>
                    <a:pt x="7193" y="9696"/>
                    <a:pt x="7868" y="8496"/>
                    <a:pt x="8543" y="7896"/>
                  </a:cubicBezTo>
                  <a:cubicBezTo>
                    <a:pt x="8543" y="7296"/>
                    <a:pt x="13268" y="6696"/>
                    <a:pt x="13268" y="7296"/>
                  </a:cubicBezTo>
                  <a:cubicBezTo>
                    <a:pt x="13943" y="7296"/>
                    <a:pt x="11918" y="9096"/>
                    <a:pt x="11243" y="9096"/>
                  </a:cubicBezTo>
                  <a:cubicBezTo>
                    <a:pt x="9893" y="10296"/>
                    <a:pt x="9893" y="10296"/>
                    <a:pt x="8543" y="9696"/>
                  </a:cubicBezTo>
                  <a:cubicBezTo>
                    <a:pt x="8543" y="9696"/>
                    <a:pt x="9218" y="11496"/>
                    <a:pt x="9218" y="11496"/>
                  </a:cubicBezTo>
                  <a:cubicBezTo>
                    <a:pt x="9893" y="12096"/>
                    <a:pt x="11918" y="13296"/>
                    <a:pt x="11918" y="14496"/>
                  </a:cubicBezTo>
                  <a:cubicBezTo>
                    <a:pt x="11918" y="15096"/>
                    <a:pt x="11918" y="15696"/>
                    <a:pt x="12593" y="16296"/>
                  </a:cubicBezTo>
                  <a:cubicBezTo>
                    <a:pt x="12593" y="16296"/>
                    <a:pt x="13943" y="17496"/>
                    <a:pt x="14618" y="17496"/>
                  </a:cubicBezTo>
                  <a:cubicBezTo>
                    <a:pt x="13268" y="18096"/>
                    <a:pt x="9893" y="19296"/>
                    <a:pt x="8543" y="18696"/>
                  </a:cubicBezTo>
                  <a:cubicBezTo>
                    <a:pt x="8543" y="18096"/>
                    <a:pt x="9218" y="19296"/>
                    <a:pt x="8543" y="1869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62" name="Shape 1362"/>
            <p:cNvSpPr/>
            <p:nvPr/>
          </p:nvSpPr>
          <p:spPr>
            <a:xfrm>
              <a:off x="9641175" y="3691204"/>
              <a:ext cx="46991" cy="98912"/>
            </a:xfrm>
            <a:custGeom>
              <a:avLst/>
              <a:gdLst/>
              <a:ahLst/>
              <a:cxnLst>
                <a:cxn ang="0">
                  <a:pos x="wd2" y="hd2"/>
                </a:cxn>
                <a:cxn ang="5400000">
                  <a:pos x="wd2" y="hd2"/>
                </a:cxn>
                <a:cxn ang="10800000">
                  <a:pos x="wd2" y="hd2"/>
                </a:cxn>
                <a:cxn ang="16200000">
                  <a:pos x="wd2" y="hd2"/>
                </a:cxn>
              </a:cxnLst>
              <a:rect l="0" t="0" r="r" b="b"/>
              <a:pathLst>
                <a:path w="19636" h="21600" extrusionOk="0">
                  <a:moveTo>
                    <a:pt x="8100" y="2880"/>
                  </a:moveTo>
                  <a:cubicBezTo>
                    <a:pt x="8100" y="1440"/>
                    <a:pt x="8100" y="1440"/>
                    <a:pt x="8100" y="0"/>
                  </a:cubicBezTo>
                  <a:cubicBezTo>
                    <a:pt x="5400" y="0"/>
                    <a:pt x="0" y="4320"/>
                    <a:pt x="0" y="5760"/>
                  </a:cubicBezTo>
                  <a:cubicBezTo>
                    <a:pt x="0" y="7200"/>
                    <a:pt x="2700" y="8640"/>
                    <a:pt x="2700" y="11520"/>
                  </a:cubicBezTo>
                  <a:cubicBezTo>
                    <a:pt x="2700" y="12960"/>
                    <a:pt x="2700" y="15840"/>
                    <a:pt x="5400" y="17280"/>
                  </a:cubicBezTo>
                  <a:cubicBezTo>
                    <a:pt x="5400" y="17280"/>
                    <a:pt x="13500" y="21600"/>
                    <a:pt x="13500" y="21600"/>
                  </a:cubicBezTo>
                  <a:cubicBezTo>
                    <a:pt x="13500" y="21600"/>
                    <a:pt x="10800" y="18720"/>
                    <a:pt x="10800" y="18720"/>
                  </a:cubicBezTo>
                  <a:cubicBezTo>
                    <a:pt x="8100" y="17280"/>
                    <a:pt x="8100" y="14400"/>
                    <a:pt x="8100" y="12960"/>
                  </a:cubicBezTo>
                  <a:cubicBezTo>
                    <a:pt x="8100" y="11520"/>
                    <a:pt x="18900" y="12960"/>
                    <a:pt x="18900" y="12960"/>
                  </a:cubicBezTo>
                  <a:cubicBezTo>
                    <a:pt x="21600" y="12960"/>
                    <a:pt x="16200" y="11520"/>
                    <a:pt x="13500" y="10080"/>
                  </a:cubicBezTo>
                  <a:cubicBezTo>
                    <a:pt x="13500" y="10080"/>
                    <a:pt x="16200" y="8640"/>
                    <a:pt x="16200" y="7200"/>
                  </a:cubicBezTo>
                  <a:cubicBezTo>
                    <a:pt x="18900" y="1440"/>
                    <a:pt x="8100" y="8640"/>
                    <a:pt x="5400" y="8640"/>
                  </a:cubicBezTo>
                  <a:cubicBezTo>
                    <a:pt x="5400" y="8640"/>
                    <a:pt x="10800" y="4320"/>
                    <a:pt x="8100" y="2880"/>
                  </a:cubicBezTo>
                  <a:cubicBezTo>
                    <a:pt x="8100" y="1440"/>
                    <a:pt x="10800" y="4320"/>
                    <a:pt x="8100" y="288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63" name="Shape 1363"/>
            <p:cNvSpPr/>
            <p:nvPr/>
          </p:nvSpPr>
          <p:spPr>
            <a:xfrm>
              <a:off x="9671659" y="3677717"/>
              <a:ext cx="10958" cy="13489"/>
            </a:xfrm>
            <a:custGeom>
              <a:avLst/>
              <a:gdLst/>
              <a:ahLst/>
              <a:cxnLst>
                <a:cxn ang="0">
                  <a:pos x="wd2" y="hd2"/>
                </a:cxn>
                <a:cxn ang="5400000">
                  <a:pos x="wd2" y="hd2"/>
                </a:cxn>
                <a:cxn ang="10800000">
                  <a:pos x="wd2" y="hd2"/>
                </a:cxn>
                <a:cxn ang="16200000">
                  <a:pos x="wd2" y="hd2"/>
                </a:cxn>
              </a:cxnLst>
              <a:rect l="0" t="0" r="r" b="b"/>
              <a:pathLst>
                <a:path w="13165" h="21600" extrusionOk="0">
                  <a:moveTo>
                    <a:pt x="2982" y="21600"/>
                  </a:moveTo>
                  <a:cubicBezTo>
                    <a:pt x="-4218" y="21600"/>
                    <a:pt x="2982" y="0"/>
                    <a:pt x="10182" y="0"/>
                  </a:cubicBezTo>
                  <a:cubicBezTo>
                    <a:pt x="17382" y="0"/>
                    <a:pt x="10182" y="21600"/>
                    <a:pt x="2982"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64" name="Shape 1364"/>
            <p:cNvSpPr/>
            <p:nvPr/>
          </p:nvSpPr>
          <p:spPr>
            <a:xfrm>
              <a:off x="9740064" y="3764826"/>
              <a:ext cx="31465" cy="8057"/>
            </a:xfrm>
            <a:custGeom>
              <a:avLst/>
              <a:gdLst/>
              <a:ahLst/>
              <a:cxnLst>
                <a:cxn ang="0">
                  <a:pos x="wd2" y="hd2"/>
                </a:cxn>
                <a:cxn ang="5400000">
                  <a:pos x="wd2" y="hd2"/>
                </a:cxn>
                <a:cxn ang="10800000">
                  <a:pos x="wd2" y="hd2"/>
                </a:cxn>
                <a:cxn ang="16200000">
                  <a:pos x="wd2" y="hd2"/>
                </a:cxn>
              </a:cxnLst>
              <a:rect l="0" t="0" r="r" b="b"/>
              <a:pathLst>
                <a:path w="21600" h="12900" extrusionOk="0">
                  <a:moveTo>
                    <a:pt x="21600" y="8100"/>
                  </a:moveTo>
                  <a:cubicBezTo>
                    <a:pt x="21600" y="-2700"/>
                    <a:pt x="0" y="-2700"/>
                    <a:pt x="0" y="8100"/>
                  </a:cubicBezTo>
                  <a:cubicBezTo>
                    <a:pt x="0" y="8100"/>
                    <a:pt x="21600" y="18900"/>
                    <a:pt x="21600" y="81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65" name="Shape 1365"/>
            <p:cNvSpPr/>
            <p:nvPr/>
          </p:nvSpPr>
          <p:spPr>
            <a:xfrm>
              <a:off x="9751539" y="3774790"/>
              <a:ext cx="114717" cy="65533"/>
            </a:xfrm>
            <a:custGeom>
              <a:avLst/>
              <a:gdLst/>
              <a:ahLst/>
              <a:cxnLst>
                <a:cxn ang="0">
                  <a:pos x="wd2" y="hd2"/>
                </a:cxn>
                <a:cxn ang="5400000">
                  <a:pos x="wd2" y="hd2"/>
                </a:cxn>
                <a:cxn ang="10800000">
                  <a:pos x="wd2" y="hd2"/>
                </a:cxn>
                <a:cxn ang="16200000">
                  <a:pos x="wd2" y="hd2"/>
                </a:cxn>
              </a:cxnLst>
              <a:rect l="0" t="0" r="r" b="b"/>
              <a:pathLst>
                <a:path w="20046" h="19081" extrusionOk="0">
                  <a:moveTo>
                    <a:pt x="10541" y="536"/>
                  </a:moveTo>
                  <a:cubicBezTo>
                    <a:pt x="9405" y="-1428"/>
                    <a:pt x="4857" y="2499"/>
                    <a:pt x="3720" y="4463"/>
                  </a:cubicBezTo>
                  <a:cubicBezTo>
                    <a:pt x="2584" y="4463"/>
                    <a:pt x="3720" y="4463"/>
                    <a:pt x="2584" y="6427"/>
                  </a:cubicBezTo>
                  <a:cubicBezTo>
                    <a:pt x="2584" y="8390"/>
                    <a:pt x="1447" y="4463"/>
                    <a:pt x="310" y="4463"/>
                  </a:cubicBezTo>
                  <a:cubicBezTo>
                    <a:pt x="-827" y="4463"/>
                    <a:pt x="1447" y="10354"/>
                    <a:pt x="2584" y="10354"/>
                  </a:cubicBezTo>
                  <a:cubicBezTo>
                    <a:pt x="2584" y="12317"/>
                    <a:pt x="4857" y="12317"/>
                    <a:pt x="5994" y="12317"/>
                  </a:cubicBezTo>
                  <a:cubicBezTo>
                    <a:pt x="8268" y="12317"/>
                    <a:pt x="8268" y="16245"/>
                    <a:pt x="9405" y="18208"/>
                  </a:cubicBezTo>
                  <a:cubicBezTo>
                    <a:pt x="10541" y="20172"/>
                    <a:pt x="13952" y="18208"/>
                    <a:pt x="15089" y="18208"/>
                  </a:cubicBezTo>
                  <a:cubicBezTo>
                    <a:pt x="19636" y="18208"/>
                    <a:pt x="20773" y="14281"/>
                    <a:pt x="19636" y="8390"/>
                  </a:cubicBezTo>
                  <a:cubicBezTo>
                    <a:pt x="19636" y="4463"/>
                    <a:pt x="18499" y="2499"/>
                    <a:pt x="16226" y="2499"/>
                  </a:cubicBezTo>
                  <a:cubicBezTo>
                    <a:pt x="15089" y="2499"/>
                    <a:pt x="12815" y="536"/>
                    <a:pt x="10541" y="536"/>
                  </a:cubicBezTo>
                  <a:cubicBezTo>
                    <a:pt x="10541" y="536"/>
                    <a:pt x="11678" y="536"/>
                    <a:pt x="10541" y="53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66" name="Shape 1366"/>
            <p:cNvSpPr/>
            <p:nvPr/>
          </p:nvSpPr>
          <p:spPr>
            <a:xfrm>
              <a:off x="10333381" y="3905413"/>
              <a:ext cx="131613" cy="64943"/>
            </a:xfrm>
            <a:custGeom>
              <a:avLst/>
              <a:gdLst/>
              <a:ahLst/>
              <a:cxnLst>
                <a:cxn ang="0">
                  <a:pos x="wd2" y="hd2"/>
                </a:cxn>
                <a:cxn ang="5400000">
                  <a:pos x="wd2" y="hd2"/>
                </a:cxn>
                <a:cxn ang="10800000">
                  <a:pos x="wd2" y="hd2"/>
                </a:cxn>
                <a:cxn ang="16200000">
                  <a:pos x="wd2" y="hd2"/>
                </a:cxn>
              </a:cxnLst>
              <a:rect l="0" t="0" r="r" b="b"/>
              <a:pathLst>
                <a:path w="20737" h="17829" extrusionOk="0">
                  <a:moveTo>
                    <a:pt x="0" y="11754"/>
                  </a:moveTo>
                  <a:cubicBezTo>
                    <a:pt x="1029" y="9954"/>
                    <a:pt x="5143" y="11754"/>
                    <a:pt x="6171" y="11754"/>
                  </a:cubicBezTo>
                  <a:cubicBezTo>
                    <a:pt x="7200" y="11754"/>
                    <a:pt x="8229" y="8154"/>
                    <a:pt x="9257" y="9954"/>
                  </a:cubicBezTo>
                  <a:cubicBezTo>
                    <a:pt x="10286" y="11754"/>
                    <a:pt x="12343" y="11754"/>
                    <a:pt x="13371" y="9954"/>
                  </a:cubicBezTo>
                  <a:cubicBezTo>
                    <a:pt x="13371" y="8154"/>
                    <a:pt x="14400" y="6354"/>
                    <a:pt x="14400" y="6354"/>
                  </a:cubicBezTo>
                  <a:cubicBezTo>
                    <a:pt x="15429" y="6354"/>
                    <a:pt x="17486" y="6354"/>
                    <a:pt x="17486" y="2754"/>
                  </a:cubicBezTo>
                  <a:cubicBezTo>
                    <a:pt x="17486" y="-2646"/>
                    <a:pt x="21600" y="954"/>
                    <a:pt x="20571" y="4554"/>
                  </a:cubicBezTo>
                  <a:cubicBezTo>
                    <a:pt x="19543" y="6354"/>
                    <a:pt x="18514" y="9954"/>
                    <a:pt x="18514" y="9954"/>
                  </a:cubicBezTo>
                  <a:cubicBezTo>
                    <a:pt x="15429" y="11754"/>
                    <a:pt x="14400" y="15354"/>
                    <a:pt x="11314" y="17154"/>
                  </a:cubicBezTo>
                  <a:cubicBezTo>
                    <a:pt x="9257" y="18954"/>
                    <a:pt x="0" y="17154"/>
                    <a:pt x="0" y="11754"/>
                  </a:cubicBezTo>
                  <a:cubicBezTo>
                    <a:pt x="0" y="9954"/>
                    <a:pt x="0" y="15354"/>
                    <a:pt x="0" y="1175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67" name="Shape 1367"/>
            <p:cNvSpPr/>
            <p:nvPr/>
          </p:nvSpPr>
          <p:spPr>
            <a:xfrm>
              <a:off x="10535772" y="3936236"/>
              <a:ext cx="48630" cy="55974"/>
            </a:xfrm>
            <a:custGeom>
              <a:avLst/>
              <a:gdLst/>
              <a:ahLst/>
              <a:cxnLst>
                <a:cxn ang="0">
                  <a:pos x="wd2" y="hd2"/>
                </a:cxn>
                <a:cxn ang="5400000">
                  <a:pos x="wd2" y="hd2"/>
                </a:cxn>
                <a:cxn ang="10800000">
                  <a:pos x="wd2" y="hd2"/>
                </a:cxn>
                <a:cxn ang="16200000">
                  <a:pos x="wd2" y="hd2"/>
                </a:cxn>
              </a:cxnLst>
              <a:rect l="0" t="0" r="r" b="b"/>
              <a:pathLst>
                <a:path w="17976" h="16807" extrusionOk="0">
                  <a:moveTo>
                    <a:pt x="693" y="0"/>
                  </a:moveTo>
                  <a:cubicBezTo>
                    <a:pt x="-1707" y="1964"/>
                    <a:pt x="10293" y="21600"/>
                    <a:pt x="17493" y="15709"/>
                  </a:cubicBezTo>
                  <a:cubicBezTo>
                    <a:pt x="19893" y="11782"/>
                    <a:pt x="12693" y="7855"/>
                    <a:pt x="10293" y="7855"/>
                  </a:cubicBezTo>
                  <a:cubicBezTo>
                    <a:pt x="7893" y="5891"/>
                    <a:pt x="693" y="0"/>
                    <a:pt x="693" y="0"/>
                  </a:cubicBezTo>
                  <a:cubicBezTo>
                    <a:pt x="-1707" y="1964"/>
                    <a:pt x="3093" y="0"/>
                    <a:pt x="693"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68" name="Shape 1368"/>
            <p:cNvSpPr/>
            <p:nvPr/>
          </p:nvSpPr>
          <p:spPr>
            <a:xfrm>
              <a:off x="10707605" y="4076331"/>
              <a:ext cx="32554" cy="22501"/>
            </a:xfrm>
            <a:custGeom>
              <a:avLst/>
              <a:gdLst/>
              <a:ahLst/>
              <a:cxnLst>
                <a:cxn ang="0">
                  <a:pos x="wd2" y="hd2"/>
                </a:cxn>
                <a:cxn ang="5400000">
                  <a:pos x="wd2" y="hd2"/>
                </a:cxn>
                <a:cxn ang="10800000">
                  <a:pos x="wd2" y="hd2"/>
                </a:cxn>
                <a:cxn ang="16200000">
                  <a:pos x="wd2" y="hd2"/>
                </a:cxn>
              </a:cxnLst>
              <a:rect l="0" t="0" r="r" b="b"/>
              <a:pathLst>
                <a:path w="18405" h="12717" extrusionOk="0">
                  <a:moveTo>
                    <a:pt x="18405" y="10182"/>
                  </a:moveTo>
                  <a:cubicBezTo>
                    <a:pt x="18405" y="2982"/>
                    <a:pt x="-3195" y="-4218"/>
                    <a:pt x="405" y="2982"/>
                  </a:cubicBezTo>
                  <a:cubicBezTo>
                    <a:pt x="405" y="6582"/>
                    <a:pt x="18405" y="13782"/>
                    <a:pt x="18405" y="10182"/>
                  </a:cubicBezTo>
                  <a:cubicBezTo>
                    <a:pt x="18405" y="6582"/>
                    <a:pt x="18405" y="17382"/>
                    <a:pt x="18405" y="1018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69" name="Shape 1369"/>
            <p:cNvSpPr/>
            <p:nvPr/>
          </p:nvSpPr>
          <p:spPr>
            <a:xfrm>
              <a:off x="10661499" y="4014030"/>
              <a:ext cx="55358" cy="34606"/>
            </a:xfrm>
            <a:custGeom>
              <a:avLst/>
              <a:gdLst/>
              <a:ahLst/>
              <a:cxnLst>
                <a:cxn ang="0">
                  <a:pos x="wd2" y="hd2"/>
                </a:cxn>
                <a:cxn ang="5400000">
                  <a:pos x="wd2" y="hd2"/>
                </a:cxn>
                <a:cxn ang="10800000">
                  <a:pos x="wd2" y="hd2"/>
                </a:cxn>
                <a:cxn ang="16200000">
                  <a:pos x="wd2" y="hd2"/>
                </a:cxn>
              </a:cxnLst>
              <a:rect l="0" t="0" r="r" b="b"/>
              <a:pathLst>
                <a:path w="19705" h="18473" extrusionOk="0">
                  <a:moveTo>
                    <a:pt x="19200" y="18473"/>
                  </a:moveTo>
                  <a:cubicBezTo>
                    <a:pt x="14400" y="14873"/>
                    <a:pt x="7200" y="-3127"/>
                    <a:pt x="0" y="473"/>
                  </a:cubicBezTo>
                  <a:cubicBezTo>
                    <a:pt x="0" y="4073"/>
                    <a:pt x="7200" y="7673"/>
                    <a:pt x="7200" y="11273"/>
                  </a:cubicBezTo>
                  <a:cubicBezTo>
                    <a:pt x="12000" y="11273"/>
                    <a:pt x="14400" y="14873"/>
                    <a:pt x="19200" y="18473"/>
                  </a:cubicBezTo>
                  <a:cubicBezTo>
                    <a:pt x="21600" y="18473"/>
                    <a:pt x="14400" y="14873"/>
                    <a:pt x="19200" y="1847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70" name="Shape 1370"/>
            <p:cNvSpPr/>
            <p:nvPr/>
          </p:nvSpPr>
          <p:spPr>
            <a:xfrm>
              <a:off x="10603067" y="3981196"/>
              <a:ext cx="26970" cy="28051"/>
            </a:xfrm>
            <a:custGeom>
              <a:avLst/>
              <a:gdLst/>
              <a:ahLst/>
              <a:cxnLst>
                <a:cxn ang="0">
                  <a:pos x="wd2" y="hd2"/>
                </a:cxn>
                <a:cxn ang="5400000">
                  <a:pos x="wd2" y="hd2"/>
                </a:cxn>
                <a:cxn ang="10800000">
                  <a:pos x="wd2" y="hd2"/>
                </a:cxn>
                <a:cxn ang="16200000">
                  <a:pos x="wd2" y="hd2"/>
                </a:cxn>
              </a:cxnLst>
              <a:rect l="0" t="0" r="r" b="b"/>
              <a:pathLst>
                <a:path w="21600" h="17968" extrusionOk="0">
                  <a:moveTo>
                    <a:pt x="21600" y="17280"/>
                  </a:moveTo>
                  <a:cubicBezTo>
                    <a:pt x="21600" y="8640"/>
                    <a:pt x="0" y="0"/>
                    <a:pt x="0" y="0"/>
                  </a:cubicBezTo>
                  <a:cubicBezTo>
                    <a:pt x="0" y="4320"/>
                    <a:pt x="21600" y="21600"/>
                    <a:pt x="21600" y="1728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71" name="Shape 1371"/>
            <p:cNvSpPr/>
            <p:nvPr/>
          </p:nvSpPr>
          <p:spPr>
            <a:xfrm>
              <a:off x="10856712" y="4444282"/>
              <a:ext cx="88464" cy="72512"/>
            </a:xfrm>
            <a:custGeom>
              <a:avLst/>
              <a:gdLst/>
              <a:ahLst/>
              <a:cxnLst>
                <a:cxn ang="0">
                  <a:pos x="wd2" y="hd2"/>
                </a:cxn>
                <a:cxn ang="5400000">
                  <a:pos x="wd2" y="hd2"/>
                </a:cxn>
                <a:cxn ang="10800000">
                  <a:pos x="wd2" y="hd2"/>
                </a:cxn>
                <a:cxn ang="16200000">
                  <a:pos x="wd2" y="hd2"/>
                </a:cxn>
              </a:cxnLst>
              <a:rect l="0" t="0" r="r" b="b"/>
              <a:pathLst>
                <a:path w="18090" h="19907" extrusionOk="0">
                  <a:moveTo>
                    <a:pt x="18016" y="19800"/>
                  </a:moveTo>
                  <a:cubicBezTo>
                    <a:pt x="19366" y="21600"/>
                    <a:pt x="1816" y="0"/>
                    <a:pt x="466" y="0"/>
                  </a:cubicBezTo>
                  <a:cubicBezTo>
                    <a:pt x="-2234" y="0"/>
                    <a:pt x="7216" y="16200"/>
                    <a:pt x="18016" y="19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72" name="Shape 1372"/>
            <p:cNvSpPr/>
            <p:nvPr/>
          </p:nvSpPr>
          <p:spPr>
            <a:xfrm>
              <a:off x="11128961" y="4945584"/>
              <a:ext cx="74165" cy="9217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9636" y="18514"/>
                    <a:pt x="21600" y="16971"/>
                    <a:pt x="17673" y="15429"/>
                  </a:cubicBezTo>
                  <a:cubicBezTo>
                    <a:pt x="15709" y="12343"/>
                    <a:pt x="17673" y="12343"/>
                    <a:pt x="17673" y="10800"/>
                  </a:cubicBezTo>
                  <a:cubicBezTo>
                    <a:pt x="15709" y="7714"/>
                    <a:pt x="0" y="1543"/>
                    <a:pt x="0" y="0"/>
                  </a:cubicBezTo>
                  <a:cubicBezTo>
                    <a:pt x="0" y="1543"/>
                    <a:pt x="5891" y="4629"/>
                    <a:pt x="5891" y="6171"/>
                  </a:cubicBezTo>
                  <a:cubicBezTo>
                    <a:pt x="7855" y="9257"/>
                    <a:pt x="7855" y="10800"/>
                    <a:pt x="9818" y="12343"/>
                  </a:cubicBezTo>
                  <a:cubicBezTo>
                    <a:pt x="11782" y="13886"/>
                    <a:pt x="17673" y="15429"/>
                    <a:pt x="15709" y="16971"/>
                  </a:cubicBezTo>
                  <a:cubicBezTo>
                    <a:pt x="15709" y="20057"/>
                    <a:pt x="17673" y="20057"/>
                    <a:pt x="21600"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73" name="Shape 1373"/>
            <p:cNvSpPr/>
            <p:nvPr/>
          </p:nvSpPr>
          <p:spPr>
            <a:xfrm>
              <a:off x="11169127" y="5031009"/>
              <a:ext cx="150865" cy="190069"/>
            </a:xfrm>
            <a:custGeom>
              <a:avLst/>
              <a:gdLst/>
              <a:ahLst/>
              <a:cxnLst>
                <a:cxn ang="0">
                  <a:pos x="wd2" y="hd2"/>
                </a:cxn>
                <a:cxn ang="5400000">
                  <a:pos x="wd2" y="hd2"/>
                </a:cxn>
                <a:cxn ang="10800000">
                  <a:pos x="wd2" y="hd2"/>
                </a:cxn>
                <a:cxn ang="16200000">
                  <a:pos x="wd2" y="hd2"/>
                </a:cxn>
              </a:cxnLst>
              <a:rect l="0" t="0" r="r" b="b"/>
              <a:pathLst>
                <a:path w="19079" h="20520" extrusionOk="0">
                  <a:moveTo>
                    <a:pt x="4125" y="1440"/>
                  </a:moveTo>
                  <a:cubicBezTo>
                    <a:pt x="3294" y="1440"/>
                    <a:pt x="3294" y="6480"/>
                    <a:pt x="3294" y="7920"/>
                  </a:cubicBezTo>
                  <a:cubicBezTo>
                    <a:pt x="2464" y="9360"/>
                    <a:pt x="-2521" y="11520"/>
                    <a:pt x="1633" y="12960"/>
                  </a:cubicBezTo>
                  <a:cubicBezTo>
                    <a:pt x="4125" y="13680"/>
                    <a:pt x="6617" y="15120"/>
                    <a:pt x="4956" y="18000"/>
                  </a:cubicBezTo>
                  <a:cubicBezTo>
                    <a:pt x="2464" y="21600"/>
                    <a:pt x="6617" y="20880"/>
                    <a:pt x="9110" y="18720"/>
                  </a:cubicBezTo>
                  <a:cubicBezTo>
                    <a:pt x="9941" y="18000"/>
                    <a:pt x="10771" y="16560"/>
                    <a:pt x="11602" y="15840"/>
                  </a:cubicBezTo>
                  <a:cubicBezTo>
                    <a:pt x="13264" y="13680"/>
                    <a:pt x="12433" y="13680"/>
                    <a:pt x="12433" y="11520"/>
                  </a:cubicBezTo>
                  <a:cubicBezTo>
                    <a:pt x="13264" y="10080"/>
                    <a:pt x="14925" y="10080"/>
                    <a:pt x="15756" y="10080"/>
                  </a:cubicBezTo>
                  <a:cubicBezTo>
                    <a:pt x="16587" y="10800"/>
                    <a:pt x="18248" y="7920"/>
                    <a:pt x="19079" y="7200"/>
                  </a:cubicBezTo>
                  <a:cubicBezTo>
                    <a:pt x="19079" y="6480"/>
                    <a:pt x="19079" y="4320"/>
                    <a:pt x="18248" y="4320"/>
                  </a:cubicBezTo>
                  <a:cubicBezTo>
                    <a:pt x="16587" y="4320"/>
                    <a:pt x="14925" y="5760"/>
                    <a:pt x="14094" y="5760"/>
                  </a:cubicBezTo>
                  <a:cubicBezTo>
                    <a:pt x="12433" y="5760"/>
                    <a:pt x="9941" y="5040"/>
                    <a:pt x="9110" y="3600"/>
                  </a:cubicBezTo>
                  <a:cubicBezTo>
                    <a:pt x="8279" y="2880"/>
                    <a:pt x="8279" y="0"/>
                    <a:pt x="6617" y="0"/>
                  </a:cubicBezTo>
                  <a:cubicBezTo>
                    <a:pt x="6617" y="0"/>
                    <a:pt x="6617" y="2160"/>
                    <a:pt x="6617" y="2160"/>
                  </a:cubicBezTo>
                  <a:cubicBezTo>
                    <a:pt x="5787" y="2160"/>
                    <a:pt x="4956" y="720"/>
                    <a:pt x="4125" y="1440"/>
                  </a:cubicBezTo>
                  <a:cubicBezTo>
                    <a:pt x="3294" y="1440"/>
                    <a:pt x="4956" y="720"/>
                    <a:pt x="4125" y="144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74" name="Shape 1374"/>
            <p:cNvSpPr/>
            <p:nvPr/>
          </p:nvSpPr>
          <p:spPr>
            <a:xfrm>
              <a:off x="10928331" y="5182690"/>
              <a:ext cx="249800" cy="241351"/>
            </a:xfrm>
            <a:custGeom>
              <a:avLst/>
              <a:gdLst/>
              <a:ahLst/>
              <a:cxnLst>
                <a:cxn ang="0">
                  <a:pos x="wd2" y="hd2"/>
                </a:cxn>
                <a:cxn ang="5400000">
                  <a:pos x="wd2" y="hd2"/>
                </a:cxn>
                <a:cxn ang="10800000">
                  <a:pos x="wd2" y="hd2"/>
                </a:cxn>
                <a:cxn ang="16200000">
                  <a:pos x="wd2" y="hd2"/>
                </a:cxn>
              </a:cxnLst>
              <a:rect l="0" t="0" r="r" b="b"/>
              <a:pathLst>
                <a:path w="20877" h="20706" extrusionOk="0">
                  <a:moveTo>
                    <a:pt x="17953" y="1797"/>
                  </a:moveTo>
                  <a:cubicBezTo>
                    <a:pt x="17953" y="1797"/>
                    <a:pt x="17399" y="-477"/>
                    <a:pt x="16291" y="91"/>
                  </a:cubicBezTo>
                  <a:cubicBezTo>
                    <a:pt x="14630" y="1228"/>
                    <a:pt x="15184" y="2365"/>
                    <a:pt x="14076" y="4070"/>
                  </a:cubicBezTo>
                  <a:cubicBezTo>
                    <a:pt x="13522" y="4639"/>
                    <a:pt x="12968" y="6344"/>
                    <a:pt x="11861" y="6912"/>
                  </a:cubicBezTo>
                  <a:cubicBezTo>
                    <a:pt x="10753" y="8618"/>
                    <a:pt x="9645" y="9186"/>
                    <a:pt x="7984" y="9755"/>
                  </a:cubicBezTo>
                  <a:cubicBezTo>
                    <a:pt x="6876" y="10323"/>
                    <a:pt x="6322" y="11460"/>
                    <a:pt x="4661" y="12028"/>
                  </a:cubicBezTo>
                  <a:cubicBezTo>
                    <a:pt x="3553" y="12597"/>
                    <a:pt x="3553" y="14870"/>
                    <a:pt x="1891" y="14870"/>
                  </a:cubicBezTo>
                  <a:cubicBezTo>
                    <a:pt x="-324" y="15439"/>
                    <a:pt x="1891" y="17144"/>
                    <a:pt x="784" y="18281"/>
                  </a:cubicBezTo>
                  <a:cubicBezTo>
                    <a:pt x="230" y="18281"/>
                    <a:pt x="-324" y="18281"/>
                    <a:pt x="230" y="18849"/>
                  </a:cubicBezTo>
                  <a:cubicBezTo>
                    <a:pt x="230" y="19418"/>
                    <a:pt x="230" y="19418"/>
                    <a:pt x="1338" y="19418"/>
                  </a:cubicBezTo>
                  <a:cubicBezTo>
                    <a:pt x="2445" y="19418"/>
                    <a:pt x="4107" y="20555"/>
                    <a:pt x="5214" y="20555"/>
                  </a:cubicBezTo>
                  <a:cubicBezTo>
                    <a:pt x="7430" y="21123"/>
                    <a:pt x="8538" y="19986"/>
                    <a:pt x="10199" y="18849"/>
                  </a:cubicBezTo>
                  <a:cubicBezTo>
                    <a:pt x="11307" y="17712"/>
                    <a:pt x="11861" y="16576"/>
                    <a:pt x="11861" y="14870"/>
                  </a:cubicBezTo>
                  <a:cubicBezTo>
                    <a:pt x="12414" y="13165"/>
                    <a:pt x="12968" y="13165"/>
                    <a:pt x="14630" y="12028"/>
                  </a:cubicBezTo>
                  <a:cubicBezTo>
                    <a:pt x="15184" y="12028"/>
                    <a:pt x="15184" y="11460"/>
                    <a:pt x="15738" y="11460"/>
                  </a:cubicBezTo>
                  <a:cubicBezTo>
                    <a:pt x="16291" y="11460"/>
                    <a:pt x="16845" y="11460"/>
                    <a:pt x="17953" y="11460"/>
                  </a:cubicBezTo>
                  <a:cubicBezTo>
                    <a:pt x="18507" y="10891"/>
                    <a:pt x="17953" y="10323"/>
                    <a:pt x="17399" y="10323"/>
                  </a:cubicBezTo>
                  <a:cubicBezTo>
                    <a:pt x="16845" y="9755"/>
                    <a:pt x="16845" y="9755"/>
                    <a:pt x="17399" y="9186"/>
                  </a:cubicBezTo>
                  <a:cubicBezTo>
                    <a:pt x="18507" y="7481"/>
                    <a:pt x="19614" y="6344"/>
                    <a:pt x="20722" y="4639"/>
                  </a:cubicBezTo>
                  <a:cubicBezTo>
                    <a:pt x="20722" y="4070"/>
                    <a:pt x="20722" y="3502"/>
                    <a:pt x="20722" y="2934"/>
                  </a:cubicBezTo>
                  <a:cubicBezTo>
                    <a:pt x="20722" y="2365"/>
                    <a:pt x="20722" y="2365"/>
                    <a:pt x="20722" y="1797"/>
                  </a:cubicBezTo>
                  <a:cubicBezTo>
                    <a:pt x="21276" y="1228"/>
                    <a:pt x="20168" y="1797"/>
                    <a:pt x="20168" y="1797"/>
                  </a:cubicBezTo>
                  <a:cubicBezTo>
                    <a:pt x="20168" y="1228"/>
                    <a:pt x="20168" y="1228"/>
                    <a:pt x="20168" y="660"/>
                  </a:cubicBezTo>
                  <a:cubicBezTo>
                    <a:pt x="19614" y="1228"/>
                    <a:pt x="19061" y="2365"/>
                    <a:pt x="17953" y="179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75" name="Shape 1375"/>
            <p:cNvSpPr/>
            <p:nvPr/>
          </p:nvSpPr>
          <p:spPr>
            <a:xfrm>
              <a:off x="10964899" y="5428904"/>
              <a:ext cx="13486" cy="1348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0800"/>
                    <a:pt x="10800" y="10800"/>
                    <a:pt x="10800" y="0"/>
                  </a:cubicBezTo>
                  <a:cubicBezTo>
                    <a:pt x="0" y="10800"/>
                    <a:pt x="0" y="10800"/>
                    <a:pt x="0" y="21600"/>
                  </a:cubicBezTo>
                  <a:cubicBezTo>
                    <a:pt x="10800" y="21600"/>
                    <a:pt x="21600" y="21600"/>
                    <a:pt x="21600"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76" name="Shape 1376"/>
            <p:cNvSpPr/>
            <p:nvPr/>
          </p:nvSpPr>
          <p:spPr>
            <a:xfrm>
              <a:off x="10207525" y="5189751"/>
              <a:ext cx="120293" cy="113267"/>
            </a:xfrm>
            <a:custGeom>
              <a:avLst/>
              <a:gdLst/>
              <a:ahLst/>
              <a:cxnLst>
                <a:cxn ang="0">
                  <a:pos x="wd2" y="hd2"/>
                </a:cxn>
                <a:cxn ang="5400000">
                  <a:pos x="wd2" y="hd2"/>
                </a:cxn>
                <a:cxn ang="10800000">
                  <a:pos x="wd2" y="hd2"/>
                </a:cxn>
                <a:cxn ang="16200000">
                  <a:pos x="wd2" y="hd2"/>
                </a:cxn>
              </a:cxnLst>
              <a:rect l="0" t="0" r="r" b="b"/>
              <a:pathLst>
                <a:path w="20645" h="20534" extrusionOk="0">
                  <a:moveTo>
                    <a:pt x="0" y="1334"/>
                  </a:moveTo>
                  <a:cubicBezTo>
                    <a:pt x="0" y="2534"/>
                    <a:pt x="2274" y="6134"/>
                    <a:pt x="2274" y="7334"/>
                  </a:cubicBezTo>
                  <a:cubicBezTo>
                    <a:pt x="3411" y="8534"/>
                    <a:pt x="4547" y="9734"/>
                    <a:pt x="4547" y="10934"/>
                  </a:cubicBezTo>
                  <a:cubicBezTo>
                    <a:pt x="4547" y="12134"/>
                    <a:pt x="3411" y="12134"/>
                    <a:pt x="3411" y="13334"/>
                  </a:cubicBezTo>
                  <a:cubicBezTo>
                    <a:pt x="4547" y="16934"/>
                    <a:pt x="7958" y="19334"/>
                    <a:pt x="10232" y="20534"/>
                  </a:cubicBezTo>
                  <a:cubicBezTo>
                    <a:pt x="12505" y="20534"/>
                    <a:pt x="12505" y="18134"/>
                    <a:pt x="13642" y="16934"/>
                  </a:cubicBezTo>
                  <a:cubicBezTo>
                    <a:pt x="13642" y="16934"/>
                    <a:pt x="14779" y="19334"/>
                    <a:pt x="14779" y="19334"/>
                  </a:cubicBezTo>
                  <a:cubicBezTo>
                    <a:pt x="14779" y="18134"/>
                    <a:pt x="14779" y="15734"/>
                    <a:pt x="15916" y="15734"/>
                  </a:cubicBezTo>
                  <a:cubicBezTo>
                    <a:pt x="17053" y="14534"/>
                    <a:pt x="17053" y="16934"/>
                    <a:pt x="18189" y="16934"/>
                  </a:cubicBezTo>
                  <a:cubicBezTo>
                    <a:pt x="17053" y="16934"/>
                    <a:pt x="20463" y="8534"/>
                    <a:pt x="20463" y="7334"/>
                  </a:cubicBezTo>
                  <a:cubicBezTo>
                    <a:pt x="20463" y="6134"/>
                    <a:pt x="21600" y="-1066"/>
                    <a:pt x="18189" y="134"/>
                  </a:cubicBezTo>
                  <a:cubicBezTo>
                    <a:pt x="14779" y="1334"/>
                    <a:pt x="11368" y="3734"/>
                    <a:pt x="7958" y="2534"/>
                  </a:cubicBezTo>
                  <a:cubicBezTo>
                    <a:pt x="6821" y="2534"/>
                    <a:pt x="1137" y="-1066"/>
                    <a:pt x="0" y="1334"/>
                  </a:cubicBezTo>
                  <a:cubicBezTo>
                    <a:pt x="0" y="2534"/>
                    <a:pt x="1137" y="-1066"/>
                    <a:pt x="0" y="133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77" name="Shape 1377"/>
            <p:cNvSpPr/>
            <p:nvPr/>
          </p:nvSpPr>
          <p:spPr>
            <a:xfrm>
              <a:off x="10311778" y="5150153"/>
              <a:ext cx="14861" cy="28052"/>
            </a:xfrm>
            <a:custGeom>
              <a:avLst/>
              <a:gdLst/>
              <a:ahLst/>
              <a:cxnLst>
                <a:cxn ang="0">
                  <a:pos x="wd2" y="hd2"/>
                </a:cxn>
                <a:cxn ang="5400000">
                  <a:pos x="wd2" y="hd2"/>
                </a:cxn>
                <a:cxn ang="10800000">
                  <a:pos x="wd2" y="hd2"/>
                </a:cxn>
                <a:cxn ang="16200000">
                  <a:pos x="wd2" y="hd2"/>
                </a:cxn>
              </a:cxnLst>
              <a:rect l="0" t="0" r="r" b="b"/>
              <a:pathLst>
                <a:path w="15869" h="17968" extrusionOk="0">
                  <a:moveTo>
                    <a:pt x="15869" y="17280"/>
                  </a:moveTo>
                  <a:cubicBezTo>
                    <a:pt x="15869" y="21600"/>
                    <a:pt x="-5731" y="4320"/>
                    <a:pt x="1469" y="0"/>
                  </a:cubicBezTo>
                  <a:cubicBezTo>
                    <a:pt x="8669" y="0"/>
                    <a:pt x="15869" y="4320"/>
                    <a:pt x="15869" y="1728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78" name="Shape 1378"/>
            <p:cNvSpPr/>
            <p:nvPr/>
          </p:nvSpPr>
          <p:spPr>
            <a:xfrm>
              <a:off x="10175499" y="5150153"/>
              <a:ext cx="10115" cy="13490"/>
            </a:xfrm>
            <a:prstGeom prst="ellipse">
              <a:avLst/>
            </a:pr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79" name="Shape 1379"/>
            <p:cNvSpPr/>
            <p:nvPr/>
          </p:nvSpPr>
          <p:spPr>
            <a:xfrm>
              <a:off x="8119682" y="3439431"/>
              <a:ext cx="64653" cy="119145"/>
            </a:xfrm>
            <a:custGeom>
              <a:avLst/>
              <a:gdLst/>
              <a:ahLst/>
              <a:cxnLst>
                <a:cxn ang="0">
                  <a:pos x="wd2" y="hd2"/>
                </a:cxn>
                <a:cxn ang="5400000">
                  <a:pos x="wd2" y="hd2"/>
                </a:cxn>
                <a:cxn ang="10800000">
                  <a:pos x="wd2" y="hd2"/>
                </a:cxn>
                <a:cxn ang="16200000">
                  <a:pos x="wd2" y="hd2"/>
                </a:cxn>
              </a:cxnLst>
              <a:rect l="0" t="0" r="r" b="b"/>
              <a:pathLst>
                <a:path w="19418" h="21600" extrusionOk="0">
                  <a:moveTo>
                    <a:pt x="3927" y="0"/>
                  </a:moveTo>
                  <a:cubicBezTo>
                    <a:pt x="3927" y="0"/>
                    <a:pt x="3927" y="0"/>
                    <a:pt x="1964" y="0"/>
                  </a:cubicBezTo>
                  <a:cubicBezTo>
                    <a:pt x="1964" y="0"/>
                    <a:pt x="1964" y="3600"/>
                    <a:pt x="1964" y="3600"/>
                  </a:cubicBezTo>
                  <a:cubicBezTo>
                    <a:pt x="1964" y="6000"/>
                    <a:pt x="0" y="7200"/>
                    <a:pt x="0" y="9600"/>
                  </a:cubicBezTo>
                  <a:cubicBezTo>
                    <a:pt x="0" y="13200"/>
                    <a:pt x="0" y="21600"/>
                    <a:pt x="7855" y="21600"/>
                  </a:cubicBezTo>
                  <a:cubicBezTo>
                    <a:pt x="11782" y="21600"/>
                    <a:pt x="17673" y="20400"/>
                    <a:pt x="17673" y="18000"/>
                  </a:cubicBezTo>
                  <a:cubicBezTo>
                    <a:pt x="21600" y="15600"/>
                    <a:pt x="17673" y="12000"/>
                    <a:pt x="17673" y="9600"/>
                  </a:cubicBezTo>
                  <a:cubicBezTo>
                    <a:pt x="13745" y="7200"/>
                    <a:pt x="9818" y="0"/>
                    <a:pt x="3927" y="0"/>
                  </a:cubicBezTo>
                  <a:cubicBezTo>
                    <a:pt x="1964" y="0"/>
                    <a:pt x="5891" y="0"/>
                    <a:pt x="3927"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80" name="Shape 1380"/>
            <p:cNvSpPr/>
            <p:nvPr/>
          </p:nvSpPr>
          <p:spPr>
            <a:xfrm>
              <a:off x="6906083" y="4154293"/>
              <a:ext cx="238226" cy="457547"/>
            </a:xfrm>
            <a:custGeom>
              <a:avLst/>
              <a:gdLst/>
              <a:ahLst/>
              <a:cxnLst>
                <a:cxn ang="0">
                  <a:pos x="wd2" y="hd2"/>
                </a:cxn>
                <a:cxn ang="5400000">
                  <a:pos x="wd2" y="hd2"/>
                </a:cxn>
                <a:cxn ang="10800000">
                  <a:pos x="wd2" y="hd2"/>
                </a:cxn>
                <a:cxn ang="16200000">
                  <a:pos x="wd2" y="hd2"/>
                </a:cxn>
              </a:cxnLst>
              <a:rect l="0" t="0" r="r" b="b"/>
              <a:pathLst>
                <a:path w="21600" h="21446" extrusionOk="0">
                  <a:moveTo>
                    <a:pt x="18600" y="617"/>
                  </a:moveTo>
                  <a:cubicBezTo>
                    <a:pt x="18600" y="617"/>
                    <a:pt x="18000" y="0"/>
                    <a:pt x="17400" y="0"/>
                  </a:cubicBezTo>
                  <a:cubicBezTo>
                    <a:pt x="17400" y="309"/>
                    <a:pt x="16800" y="617"/>
                    <a:pt x="16800" y="926"/>
                  </a:cubicBezTo>
                  <a:cubicBezTo>
                    <a:pt x="16200" y="1543"/>
                    <a:pt x="16200" y="1851"/>
                    <a:pt x="15600" y="2469"/>
                  </a:cubicBezTo>
                  <a:cubicBezTo>
                    <a:pt x="15000" y="2777"/>
                    <a:pt x="14400" y="2469"/>
                    <a:pt x="13800" y="2469"/>
                  </a:cubicBezTo>
                  <a:cubicBezTo>
                    <a:pt x="13800" y="2469"/>
                    <a:pt x="14400" y="2777"/>
                    <a:pt x="13800" y="3086"/>
                  </a:cubicBezTo>
                  <a:cubicBezTo>
                    <a:pt x="13800" y="3394"/>
                    <a:pt x="13200" y="3394"/>
                    <a:pt x="13200" y="3703"/>
                  </a:cubicBezTo>
                  <a:cubicBezTo>
                    <a:pt x="13200" y="3703"/>
                    <a:pt x="13800" y="4011"/>
                    <a:pt x="13800" y="4011"/>
                  </a:cubicBezTo>
                  <a:cubicBezTo>
                    <a:pt x="13800" y="4320"/>
                    <a:pt x="13200" y="4011"/>
                    <a:pt x="12600" y="4320"/>
                  </a:cubicBezTo>
                  <a:cubicBezTo>
                    <a:pt x="12000" y="4320"/>
                    <a:pt x="12000" y="4629"/>
                    <a:pt x="11400" y="4937"/>
                  </a:cubicBezTo>
                  <a:cubicBezTo>
                    <a:pt x="10800" y="5246"/>
                    <a:pt x="10200" y="5246"/>
                    <a:pt x="9000" y="5554"/>
                  </a:cubicBezTo>
                  <a:cubicBezTo>
                    <a:pt x="8400" y="5554"/>
                    <a:pt x="9600" y="5863"/>
                    <a:pt x="9000" y="5863"/>
                  </a:cubicBezTo>
                  <a:cubicBezTo>
                    <a:pt x="9000" y="6171"/>
                    <a:pt x="7800" y="5554"/>
                    <a:pt x="7800" y="5863"/>
                  </a:cubicBezTo>
                  <a:cubicBezTo>
                    <a:pt x="6600" y="6171"/>
                    <a:pt x="6000" y="6171"/>
                    <a:pt x="4800" y="6480"/>
                  </a:cubicBezTo>
                  <a:cubicBezTo>
                    <a:pt x="4200" y="6480"/>
                    <a:pt x="3600" y="6171"/>
                    <a:pt x="3600" y="6480"/>
                  </a:cubicBezTo>
                  <a:cubicBezTo>
                    <a:pt x="3000" y="7097"/>
                    <a:pt x="3000" y="7714"/>
                    <a:pt x="2400" y="8331"/>
                  </a:cubicBezTo>
                  <a:cubicBezTo>
                    <a:pt x="1800" y="9874"/>
                    <a:pt x="4800" y="12034"/>
                    <a:pt x="2400" y="13577"/>
                  </a:cubicBezTo>
                  <a:cubicBezTo>
                    <a:pt x="1800" y="14194"/>
                    <a:pt x="600" y="14811"/>
                    <a:pt x="0" y="15737"/>
                  </a:cubicBezTo>
                  <a:cubicBezTo>
                    <a:pt x="0" y="16046"/>
                    <a:pt x="0" y="16663"/>
                    <a:pt x="0" y="16971"/>
                  </a:cubicBezTo>
                  <a:cubicBezTo>
                    <a:pt x="600" y="17280"/>
                    <a:pt x="1800" y="17589"/>
                    <a:pt x="1200" y="18206"/>
                  </a:cubicBezTo>
                  <a:cubicBezTo>
                    <a:pt x="600" y="19131"/>
                    <a:pt x="1200" y="20366"/>
                    <a:pt x="3000" y="20983"/>
                  </a:cubicBezTo>
                  <a:cubicBezTo>
                    <a:pt x="4800" y="21600"/>
                    <a:pt x="6600" y="21600"/>
                    <a:pt x="9600" y="20983"/>
                  </a:cubicBezTo>
                  <a:cubicBezTo>
                    <a:pt x="12600" y="20366"/>
                    <a:pt x="13200" y="16971"/>
                    <a:pt x="14400" y="15429"/>
                  </a:cubicBezTo>
                  <a:cubicBezTo>
                    <a:pt x="15600" y="13269"/>
                    <a:pt x="17400" y="11417"/>
                    <a:pt x="18600" y="9257"/>
                  </a:cubicBezTo>
                  <a:cubicBezTo>
                    <a:pt x="18600" y="8640"/>
                    <a:pt x="18600" y="7714"/>
                    <a:pt x="19200" y="7097"/>
                  </a:cubicBezTo>
                  <a:cubicBezTo>
                    <a:pt x="19800" y="6789"/>
                    <a:pt x="18600" y="4320"/>
                    <a:pt x="20400" y="5863"/>
                  </a:cubicBezTo>
                  <a:cubicBezTo>
                    <a:pt x="21000" y="6171"/>
                    <a:pt x="21000" y="5554"/>
                    <a:pt x="21600" y="5246"/>
                  </a:cubicBezTo>
                  <a:cubicBezTo>
                    <a:pt x="21600" y="4629"/>
                    <a:pt x="21000" y="4011"/>
                    <a:pt x="21000" y="3394"/>
                  </a:cubicBezTo>
                  <a:cubicBezTo>
                    <a:pt x="20400" y="2777"/>
                    <a:pt x="19800" y="1234"/>
                    <a:pt x="18600" y="617"/>
                  </a:cubicBezTo>
                  <a:cubicBezTo>
                    <a:pt x="18000" y="309"/>
                    <a:pt x="19200" y="617"/>
                    <a:pt x="18600" y="61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81" name="Shape 1381"/>
            <p:cNvSpPr/>
            <p:nvPr/>
          </p:nvSpPr>
          <p:spPr>
            <a:xfrm>
              <a:off x="7438980" y="923924"/>
              <a:ext cx="59679" cy="48566"/>
            </a:xfrm>
            <a:custGeom>
              <a:avLst/>
              <a:gdLst/>
              <a:ahLst/>
              <a:cxnLst>
                <a:cxn ang="0">
                  <a:pos x="wd2" y="hd2"/>
                </a:cxn>
                <a:cxn ang="5400000">
                  <a:pos x="wd2" y="hd2"/>
                </a:cxn>
                <a:cxn ang="10800000">
                  <a:pos x="wd2" y="hd2"/>
                </a:cxn>
                <a:cxn ang="16200000">
                  <a:pos x="wd2" y="hd2"/>
                </a:cxn>
              </a:cxnLst>
              <a:rect l="0" t="0" r="r" b="b"/>
              <a:pathLst>
                <a:path w="17925" h="19443" extrusionOk="0">
                  <a:moveTo>
                    <a:pt x="16245" y="18900"/>
                  </a:moveTo>
                  <a:cubicBezTo>
                    <a:pt x="20172" y="21600"/>
                    <a:pt x="16245" y="13500"/>
                    <a:pt x="14281" y="10800"/>
                  </a:cubicBezTo>
                  <a:cubicBezTo>
                    <a:pt x="12317" y="8100"/>
                    <a:pt x="6427" y="2700"/>
                    <a:pt x="4463" y="0"/>
                  </a:cubicBezTo>
                  <a:cubicBezTo>
                    <a:pt x="2499" y="0"/>
                    <a:pt x="536" y="2700"/>
                    <a:pt x="536" y="5400"/>
                  </a:cubicBezTo>
                  <a:cubicBezTo>
                    <a:pt x="-1428" y="8100"/>
                    <a:pt x="2499" y="10800"/>
                    <a:pt x="4463" y="13500"/>
                  </a:cubicBezTo>
                  <a:cubicBezTo>
                    <a:pt x="8390" y="16200"/>
                    <a:pt x="12317" y="18900"/>
                    <a:pt x="16245" y="18900"/>
                  </a:cubicBezTo>
                  <a:cubicBezTo>
                    <a:pt x="18208" y="18900"/>
                    <a:pt x="12317" y="18900"/>
                    <a:pt x="16245" y="189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82" name="Shape 1382"/>
            <p:cNvSpPr/>
            <p:nvPr/>
          </p:nvSpPr>
          <p:spPr>
            <a:xfrm>
              <a:off x="7090368" y="986119"/>
              <a:ext cx="68285" cy="43462"/>
            </a:xfrm>
            <a:custGeom>
              <a:avLst/>
              <a:gdLst/>
              <a:ahLst/>
              <a:cxnLst>
                <a:cxn ang="0">
                  <a:pos x="wd2" y="hd2"/>
                </a:cxn>
                <a:cxn ang="5400000">
                  <a:pos x="wd2" y="hd2"/>
                </a:cxn>
                <a:cxn ang="10800000">
                  <a:pos x="wd2" y="hd2"/>
                </a:cxn>
                <a:cxn ang="16200000">
                  <a:pos x="wd2" y="hd2"/>
                </a:cxn>
              </a:cxnLst>
              <a:rect l="0" t="0" r="r" b="b"/>
              <a:pathLst>
                <a:path w="20509" h="14400" extrusionOk="0">
                  <a:moveTo>
                    <a:pt x="19636" y="5760"/>
                  </a:moveTo>
                  <a:cubicBezTo>
                    <a:pt x="19636" y="10080"/>
                    <a:pt x="13745" y="12240"/>
                    <a:pt x="11782" y="14400"/>
                  </a:cubicBezTo>
                  <a:cubicBezTo>
                    <a:pt x="7855" y="14400"/>
                    <a:pt x="0" y="12240"/>
                    <a:pt x="0" y="5760"/>
                  </a:cubicBezTo>
                  <a:cubicBezTo>
                    <a:pt x="1964" y="-7200"/>
                    <a:pt x="21600" y="5760"/>
                    <a:pt x="19636" y="5760"/>
                  </a:cubicBezTo>
                  <a:cubicBezTo>
                    <a:pt x="19636" y="7920"/>
                    <a:pt x="21600" y="3600"/>
                    <a:pt x="19636" y="57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83" name="Shape 1383"/>
            <p:cNvSpPr/>
            <p:nvPr/>
          </p:nvSpPr>
          <p:spPr>
            <a:xfrm>
              <a:off x="7814305" y="741274"/>
              <a:ext cx="53669" cy="32036"/>
            </a:xfrm>
            <a:custGeom>
              <a:avLst/>
              <a:gdLst/>
              <a:ahLst/>
              <a:cxnLst>
                <a:cxn ang="0">
                  <a:pos x="wd2" y="hd2"/>
                </a:cxn>
                <a:cxn ang="5400000">
                  <a:pos x="wd2" y="hd2"/>
                </a:cxn>
                <a:cxn ang="10800000">
                  <a:pos x="wd2" y="hd2"/>
                </a:cxn>
                <a:cxn ang="16200000">
                  <a:pos x="wd2" y="hd2"/>
                </a:cxn>
              </a:cxnLst>
              <a:rect l="0" t="0" r="r" b="b"/>
              <a:pathLst>
                <a:path w="19838" h="20520" extrusionOk="0">
                  <a:moveTo>
                    <a:pt x="19838" y="11880"/>
                  </a:moveTo>
                  <a:cubicBezTo>
                    <a:pt x="15038" y="16200"/>
                    <a:pt x="12638" y="16200"/>
                    <a:pt x="7838" y="20520"/>
                  </a:cubicBezTo>
                  <a:cubicBezTo>
                    <a:pt x="3038" y="20520"/>
                    <a:pt x="-1762" y="11880"/>
                    <a:pt x="638" y="3240"/>
                  </a:cubicBezTo>
                  <a:cubicBezTo>
                    <a:pt x="638" y="-1080"/>
                    <a:pt x="10238" y="-1080"/>
                    <a:pt x="12638" y="3240"/>
                  </a:cubicBezTo>
                  <a:cubicBezTo>
                    <a:pt x="15038" y="3240"/>
                    <a:pt x="17438" y="11880"/>
                    <a:pt x="19838" y="1188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84" name="Shape 1384"/>
            <p:cNvSpPr/>
            <p:nvPr/>
          </p:nvSpPr>
          <p:spPr>
            <a:xfrm>
              <a:off x="9131726" y="675971"/>
              <a:ext cx="54764" cy="29900"/>
            </a:xfrm>
            <a:custGeom>
              <a:avLst/>
              <a:gdLst/>
              <a:ahLst/>
              <a:cxnLst>
                <a:cxn ang="0">
                  <a:pos x="wd2" y="hd2"/>
                </a:cxn>
                <a:cxn ang="5400000">
                  <a:pos x="wd2" y="hd2"/>
                </a:cxn>
                <a:cxn ang="10800000">
                  <a:pos x="wd2" y="hd2"/>
                </a:cxn>
                <a:cxn ang="16200000">
                  <a:pos x="wd2" y="hd2"/>
                </a:cxn>
              </a:cxnLst>
              <a:rect l="0" t="0" r="r" b="b"/>
              <a:pathLst>
                <a:path w="18149" h="20520" extrusionOk="0">
                  <a:moveTo>
                    <a:pt x="11235" y="20520"/>
                  </a:moveTo>
                  <a:cubicBezTo>
                    <a:pt x="6915" y="20520"/>
                    <a:pt x="2595" y="16200"/>
                    <a:pt x="435" y="16200"/>
                  </a:cubicBezTo>
                  <a:cubicBezTo>
                    <a:pt x="-1725" y="11880"/>
                    <a:pt x="4755" y="3240"/>
                    <a:pt x="6915" y="3240"/>
                  </a:cubicBezTo>
                  <a:cubicBezTo>
                    <a:pt x="9075" y="-1080"/>
                    <a:pt x="15555" y="-1080"/>
                    <a:pt x="17715" y="3240"/>
                  </a:cubicBezTo>
                  <a:cubicBezTo>
                    <a:pt x="19875" y="7560"/>
                    <a:pt x="13395" y="20520"/>
                    <a:pt x="11235" y="20520"/>
                  </a:cubicBezTo>
                  <a:cubicBezTo>
                    <a:pt x="6915" y="20520"/>
                    <a:pt x="11235" y="20520"/>
                    <a:pt x="11235" y="2052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85" name="Shape 1385"/>
            <p:cNvSpPr/>
            <p:nvPr/>
          </p:nvSpPr>
          <p:spPr>
            <a:xfrm>
              <a:off x="8461288" y="199510"/>
              <a:ext cx="40453" cy="10117"/>
            </a:xfrm>
            <a:prstGeom prst="ellipse">
              <a:avLst/>
            </a:pr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86" name="Shape 1386"/>
            <p:cNvSpPr/>
            <p:nvPr/>
          </p:nvSpPr>
          <p:spPr>
            <a:xfrm>
              <a:off x="8101934" y="772229"/>
              <a:ext cx="25008" cy="21315"/>
            </a:xfrm>
            <a:custGeom>
              <a:avLst/>
              <a:gdLst/>
              <a:ahLst/>
              <a:cxnLst>
                <a:cxn ang="0">
                  <a:pos x="wd2" y="hd2"/>
                </a:cxn>
                <a:cxn ang="5400000">
                  <a:pos x="wd2" y="hd2"/>
                </a:cxn>
                <a:cxn ang="10800000">
                  <a:pos x="wd2" y="hd2"/>
                </a:cxn>
                <a:cxn ang="16200000">
                  <a:pos x="wd2" y="hd2"/>
                </a:cxn>
              </a:cxnLst>
              <a:rect l="0" t="0" r="r" b="b"/>
              <a:pathLst>
                <a:path w="14138" h="17067" extrusionOk="0">
                  <a:moveTo>
                    <a:pt x="12788" y="17067"/>
                  </a:moveTo>
                  <a:cubicBezTo>
                    <a:pt x="9188" y="17067"/>
                    <a:pt x="-5212" y="11667"/>
                    <a:pt x="1988" y="867"/>
                  </a:cubicBezTo>
                  <a:cubicBezTo>
                    <a:pt x="12788" y="-4533"/>
                    <a:pt x="16388" y="17067"/>
                    <a:pt x="12788" y="1706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87" name="Shape 1387"/>
            <p:cNvSpPr/>
            <p:nvPr/>
          </p:nvSpPr>
          <p:spPr>
            <a:xfrm>
              <a:off x="5804225" y="2243652"/>
              <a:ext cx="30799" cy="62061"/>
            </a:xfrm>
            <a:custGeom>
              <a:avLst/>
              <a:gdLst/>
              <a:ahLst/>
              <a:cxnLst>
                <a:cxn ang="0">
                  <a:pos x="wd2" y="hd2"/>
                </a:cxn>
                <a:cxn ang="5400000">
                  <a:pos x="wd2" y="hd2"/>
                </a:cxn>
                <a:cxn ang="10800000">
                  <a:pos x="wd2" y="hd2"/>
                </a:cxn>
                <a:cxn ang="16200000">
                  <a:pos x="wd2" y="hd2"/>
                </a:cxn>
              </a:cxnLst>
              <a:rect l="0" t="0" r="r" b="b"/>
              <a:pathLst>
                <a:path w="17412" h="18635" extrusionOk="0">
                  <a:moveTo>
                    <a:pt x="15812" y="567"/>
                  </a:moveTo>
                  <a:cubicBezTo>
                    <a:pt x="15812" y="4494"/>
                    <a:pt x="19412" y="8421"/>
                    <a:pt x="15812" y="12348"/>
                  </a:cubicBezTo>
                  <a:cubicBezTo>
                    <a:pt x="12212" y="14312"/>
                    <a:pt x="15812" y="20203"/>
                    <a:pt x="8612" y="18239"/>
                  </a:cubicBezTo>
                  <a:cubicBezTo>
                    <a:pt x="1412" y="14312"/>
                    <a:pt x="-2188" y="10385"/>
                    <a:pt x="1412" y="6458"/>
                  </a:cubicBezTo>
                  <a:cubicBezTo>
                    <a:pt x="1412" y="4494"/>
                    <a:pt x="15812" y="-1397"/>
                    <a:pt x="15812" y="567"/>
                  </a:cubicBezTo>
                  <a:cubicBezTo>
                    <a:pt x="15812" y="2530"/>
                    <a:pt x="15812" y="-1397"/>
                    <a:pt x="15812" y="56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88" name="Shape 1388"/>
            <p:cNvSpPr/>
            <p:nvPr/>
          </p:nvSpPr>
          <p:spPr>
            <a:xfrm>
              <a:off x="5786871" y="2312848"/>
              <a:ext cx="53565" cy="86395"/>
            </a:xfrm>
            <a:custGeom>
              <a:avLst/>
              <a:gdLst/>
              <a:ahLst/>
              <a:cxnLst>
                <a:cxn ang="0">
                  <a:pos x="wd2" y="hd2"/>
                </a:cxn>
                <a:cxn ang="5400000">
                  <a:pos x="wd2" y="hd2"/>
                </a:cxn>
                <a:cxn ang="10800000">
                  <a:pos x="wd2" y="hd2"/>
                </a:cxn>
                <a:cxn ang="16200000">
                  <a:pos x="wd2" y="hd2"/>
                </a:cxn>
              </a:cxnLst>
              <a:rect l="0" t="0" r="r" b="b"/>
              <a:pathLst>
                <a:path w="19800" h="18866" extrusionOk="0">
                  <a:moveTo>
                    <a:pt x="16800" y="2430"/>
                  </a:moveTo>
                  <a:cubicBezTo>
                    <a:pt x="14400" y="2430"/>
                    <a:pt x="16800" y="-1890"/>
                    <a:pt x="12000" y="990"/>
                  </a:cubicBezTo>
                  <a:cubicBezTo>
                    <a:pt x="4800" y="3870"/>
                    <a:pt x="7200" y="3870"/>
                    <a:pt x="0" y="990"/>
                  </a:cubicBezTo>
                  <a:cubicBezTo>
                    <a:pt x="0" y="990"/>
                    <a:pt x="2400" y="9630"/>
                    <a:pt x="2400" y="9630"/>
                  </a:cubicBezTo>
                  <a:cubicBezTo>
                    <a:pt x="4800" y="12510"/>
                    <a:pt x="4800" y="13950"/>
                    <a:pt x="4800" y="16830"/>
                  </a:cubicBezTo>
                  <a:cubicBezTo>
                    <a:pt x="4800" y="18270"/>
                    <a:pt x="4800" y="19710"/>
                    <a:pt x="9600" y="18270"/>
                  </a:cubicBezTo>
                  <a:cubicBezTo>
                    <a:pt x="14400" y="16830"/>
                    <a:pt x="19200" y="16830"/>
                    <a:pt x="19200" y="12510"/>
                  </a:cubicBezTo>
                  <a:cubicBezTo>
                    <a:pt x="19200" y="11070"/>
                    <a:pt x="21600" y="2430"/>
                    <a:pt x="16800" y="243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89" name="Shape 1389"/>
            <p:cNvSpPr/>
            <p:nvPr/>
          </p:nvSpPr>
          <p:spPr>
            <a:xfrm>
              <a:off x="5923965" y="2426958"/>
              <a:ext cx="100374" cy="54111"/>
            </a:xfrm>
            <a:custGeom>
              <a:avLst/>
              <a:gdLst/>
              <a:ahLst/>
              <a:cxnLst>
                <a:cxn ang="0">
                  <a:pos x="wd2" y="hd2"/>
                </a:cxn>
                <a:cxn ang="5400000">
                  <a:pos x="wd2" y="hd2"/>
                </a:cxn>
                <a:cxn ang="10800000">
                  <a:pos x="wd2" y="hd2"/>
                </a:cxn>
                <a:cxn ang="16200000">
                  <a:pos x="wd2" y="hd2"/>
                </a:cxn>
              </a:cxnLst>
              <a:rect l="0" t="0" r="r" b="b"/>
              <a:pathLst>
                <a:path w="20526" h="17928" extrusionOk="0">
                  <a:moveTo>
                    <a:pt x="6750" y="960"/>
                  </a:moveTo>
                  <a:cubicBezTo>
                    <a:pt x="5400" y="960"/>
                    <a:pt x="1350" y="960"/>
                    <a:pt x="0" y="3120"/>
                  </a:cubicBezTo>
                  <a:cubicBezTo>
                    <a:pt x="0" y="5280"/>
                    <a:pt x="2700" y="7440"/>
                    <a:pt x="4050" y="9600"/>
                  </a:cubicBezTo>
                  <a:cubicBezTo>
                    <a:pt x="6750" y="9600"/>
                    <a:pt x="9450" y="11760"/>
                    <a:pt x="10800" y="13920"/>
                  </a:cubicBezTo>
                  <a:cubicBezTo>
                    <a:pt x="13500" y="16080"/>
                    <a:pt x="16200" y="20400"/>
                    <a:pt x="18900" y="16080"/>
                  </a:cubicBezTo>
                  <a:cubicBezTo>
                    <a:pt x="21600" y="13920"/>
                    <a:pt x="16200" y="11760"/>
                    <a:pt x="17550" y="7440"/>
                  </a:cubicBezTo>
                  <a:cubicBezTo>
                    <a:pt x="17550" y="7440"/>
                    <a:pt x="21600" y="3120"/>
                    <a:pt x="20250" y="960"/>
                  </a:cubicBezTo>
                  <a:cubicBezTo>
                    <a:pt x="20250" y="-1200"/>
                    <a:pt x="14850" y="960"/>
                    <a:pt x="14850" y="960"/>
                  </a:cubicBezTo>
                  <a:cubicBezTo>
                    <a:pt x="12150" y="3120"/>
                    <a:pt x="9450" y="960"/>
                    <a:pt x="6750" y="9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90" name="Shape 1390"/>
            <p:cNvSpPr/>
            <p:nvPr/>
          </p:nvSpPr>
          <p:spPr>
            <a:xfrm>
              <a:off x="6560501" y="2520301"/>
              <a:ext cx="71219" cy="40725"/>
            </a:xfrm>
            <a:custGeom>
              <a:avLst/>
              <a:gdLst/>
              <a:ahLst/>
              <a:cxnLst>
                <a:cxn ang="0">
                  <a:pos x="wd2" y="hd2"/>
                </a:cxn>
                <a:cxn ang="5400000">
                  <a:pos x="wd2" y="hd2"/>
                </a:cxn>
                <a:cxn ang="10800000">
                  <a:pos x="wd2" y="hd2"/>
                </a:cxn>
                <a:cxn ang="16200000">
                  <a:pos x="wd2" y="hd2"/>
                </a:cxn>
              </a:cxnLst>
              <a:rect l="0" t="0" r="r" b="b"/>
              <a:pathLst>
                <a:path w="18013" h="18634" extrusionOk="0">
                  <a:moveTo>
                    <a:pt x="17533" y="891"/>
                  </a:moveTo>
                  <a:cubicBezTo>
                    <a:pt x="17533" y="891"/>
                    <a:pt x="14210" y="3976"/>
                    <a:pt x="14210" y="3976"/>
                  </a:cubicBezTo>
                  <a:cubicBezTo>
                    <a:pt x="12549" y="7062"/>
                    <a:pt x="14210" y="13234"/>
                    <a:pt x="14210" y="13234"/>
                  </a:cubicBezTo>
                  <a:cubicBezTo>
                    <a:pt x="12549" y="13234"/>
                    <a:pt x="9226" y="13234"/>
                    <a:pt x="7564" y="16319"/>
                  </a:cubicBezTo>
                  <a:cubicBezTo>
                    <a:pt x="4241" y="19405"/>
                    <a:pt x="2580" y="19405"/>
                    <a:pt x="918" y="16319"/>
                  </a:cubicBezTo>
                  <a:cubicBezTo>
                    <a:pt x="-2405" y="10148"/>
                    <a:pt x="4241" y="7062"/>
                    <a:pt x="5903" y="7062"/>
                  </a:cubicBezTo>
                  <a:cubicBezTo>
                    <a:pt x="9226" y="7062"/>
                    <a:pt x="14210" y="3976"/>
                    <a:pt x="17533" y="891"/>
                  </a:cubicBezTo>
                  <a:cubicBezTo>
                    <a:pt x="19195" y="-2195"/>
                    <a:pt x="15872" y="3976"/>
                    <a:pt x="17533" y="89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91" name="Shape 1391"/>
            <p:cNvSpPr/>
            <p:nvPr/>
          </p:nvSpPr>
          <p:spPr>
            <a:xfrm>
              <a:off x="6273767" y="2525993"/>
              <a:ext cx="92937" cy="23231"/>
            </a:xfrm>
            <a:custGeom>
              <a:avLst/>
              <a:gdLst/>
              <a:ahLst/>
              <a:cxnLst>
                <a:cxn ang="0">
                  <a:pos x="wd2" y="hd2"/>
                </a:cxn>
                <a:cxn ang="5400000">
                  <a:pos x="wd2" y="hd2"/>
                </a:cxn>
                <a:cxn ang="10800000">
                  <a:pos x="wd2" y="hd2"/>
                </a:cxn>
                <a:cxn ang="16200000">
                  <a:pos x="wd2" y="hd2"/>
                </a:cxn>
              </a:cxnLst>
              <a:rect l="0" t="0" r="r" b="b"/>
              <a:pathLst>
                <a:path w="20300" h="18600" extrusionOk="0">
                  <a:moveTo>
                    <a:pt x="10220" y="18600"/>
                  </a:moveTo>
                  <a:cubicBezTo>
                    <a:pt x="8780" y="18600"/>
                    <a:pt x="-1300" y="7800"/>
                    <a:pt x="140" y="2400"/>
                  </a:cubicBezTo>
                  <a:cubicBezTo>
                    <a:pt x="140" y="-3000"/>
                    <a:pt x="8780" y="2400"/>
                    <a:pt x="8780" y="2400"/>
                  </a:cubicBezTo>
                  <a:cubicBezTo>
                    <a:pt x="13100" y="7800"/>
                    <a:pt x="15980" y="7800"/>
                    <a:pt x="20300" y="7800"/>
                  </a:cubicBezTo>
                  <a:cubicBezTo>
                    <a:pt x="20300" y="7800"/>
                    <a:pt x="17420" y="13200"/>
                    <a:pt x="17420" y="13200"/>
                  </a:cubicBezTo>
                  <a:cubicBezTo>
                    <a:pt x="15980" y="18600"/>
                    <a:pt x="13100" y="18600"/>
                    <a:pt x="10220" y="18600"/>
                  </a:cubicBezTo>
                  <a:cubicBezTo>
                    <a:pt x="7340" y="18600"/>
                    <a:pt x="11660" y="18600"/>
                    <a:pt x="10220" y="18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92" name="Shape 1392"/>
            <p:cNvSpPr/>
            <p:nvPr/>
          </p:nvSpPr>
          <p:spPr>
            <a:xfrm>
              <a:off x="6224368" y="1554862"/>
              <a:ext cx="43451" cy="29070"/>
            </a:xfrm>
            <a:custGeom>
              <a:avLst/>
              <a:gdLst/>
              <a:ahLst/>
              <a:cxnLst>
                <a:cxn ang="0">
                  <a:pos x="wd2" y="hd2"/>
                </a:cxn>
                <a:cxn ang="5400000">
                  <a:pos x="wd2" y="hd2"/>
                </a:cxn>
                <a:cxn ang="10800000">
                  <a:pos x="wd2" y="hd2"/>
                </a:cxn>
                <a:cxn ang="16200000">
                  <a:pos x="wd2" y="hd2"/>
                </a:cxn>
              </a:cxnLst>
              <a:rect l="0" t="0" r="r" b="b"/>
              <a:pathLst>
                <a:path w="19886" h="13301" extrusionOk="0">
                  <a:moveTo>
                    <a:pt x="1372" y="10629"/>
                  </a:moveTo>
                  <a:cubicBezTo>
                    <a:pt x="1372" y="7543"/>
                    <a:pt x="-1714" y="1372"/>
                    <a:pt x="1372" y="1372"/>
                  </a:cubicBezTo>
                  <a:cubicBezTo>
                    <a:pt x="4457" y="1372"/>
                    <a:pt x="19886" y="-1714"/>
                    <a:pt x="19886" y="1372"/>
                  </a:cubicBezTo>
                  <a:cubicBezTo>
                    <a:pt x="19886" y="4457"/>
                    <a:pt x="4457" y="16800"/>
                    <a:pt x="1372" y="10629"/>
                  </a:cubicBezTo>
                  <a:cubicBezTo>
                    <a:pt x="1372" y="1372"/>
                    <a:pt x="4457" y="19886"/>
                    <a:pt x="1372" y="1062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93" name="Shape 1393"/>
            <p:cNvSpPr/>
            <p:nvPr/>
          </p:nvSpPr>
          <p:spPr>
            <a:xfrm>
              <a:off x="6227365" y="1536462"/>
              <a:ext cx="29762" cy="11324"/>
            </a:xfrm>
            <a:custGeom>
              <a:avLst/>
              <a:gdLst/>
              <a:ahLst/>
              <a:cxnLst>
                <a:cxn ang="0">
                  <a:pos x="wd2" y="hd2"/>
                </a:cxn>
                <a:cxn ang="5400000">
                  <a:pos x="wd2" y="hd2"/>
                </a:cxn>
                <a:cxn ang="10800000">
                  <a:pos x="wd2" y="hd2"/>
                </a:cxn>
                <a:cxn ang="16200000">
                  <a:pos x="wd2" y="hd2"/>
                </a:cxn>
              </a:cxnLst>
              <a:rect l="0" t="0" r="r" b="b"/>
              <a:pathLst>
                <a:path w="19069" h="13600" extrusionOk="0">
                  <a:moveTo>
                    <a:pt x="12960" y="10400"/>
                  </a:moveTo>
                  <a:cubicBezTo>
                    <a:pt x="8640" y="10400"/>
                    <a:pt x="0" y="3200"/>
                    <a:pt x="0" y="3200"/>
                  </a:cubicBezTo>
                  <a:cubicBezTo>
                    <a:pt x="0" y="3200"/>
                    <a:pt x="17280" y="-4000"/>
                    <a:pt x="17280" y="3200"/>
                  </a:cubicBezTo>
                  <a:cubicBezTo>
                    <a:pt x="21600" y="10400"/>
                    <a:pt x="17280" y="17600"/>
                    <a:pt x="12960" y="10400"/>
                  </a:cubicBezTo>
                  <a:cubicBezTo>
                    <a:pt x="4320" y="10400"/>
                    <a:pt x="21600" y="17600"/>
                    <a:pt x="12960" y="104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94" name="Shape 1394"/>
            <p:cNvSpPr/>
            <p:nvPr/>
          </p:nvSpPr>
          <p:spPr>
            <a:xfrm>
              <a:off x="6104027" y="1589246"/>
              <a:ext cx="24452" cy="47977"/>
            </a:xfrm>
            <a:custGeom>
              <a:avLst/>
              <a:gdLst/>
              <a:ahLst/>
              <a:cxnLst>
                <a:cxn ang="0">
                  <a:pos x="wd2" y="hd2"/>
                </a:cxn>
                <a:cxn ang="5400000">
                  <a:pos x="wd2" y="hd2"/>
                </a:cxn>
                <a:cxn ang="10800000">
                  <a:pos x="wd2" y="hd2"/>
                </a:cxn>
                <a:cxn ang="16200000">
                  <a:pos x="wd2" y="hd2"/>
                </a:cxn>
              </a:cxnLst>
              <a:rect l="0" t="0" r="r" b="b"/>
              <a:pathLst>
                <a:path w="13824" h="15896" extrusionOk="0">
                  <a:moveTo>
                    <a:pt x="13824" y="624"/>
                  </a:moveTo>
                  <a:cubicBezTo>
                    <a:pt x="13824" y="-3696"/>
                    <a:pt x="-7776" y="17904"/>
                    <a:pt x="3024" y="15744"/>
                  </a:cubicBezTo>
                  <a:cubicBezTo>
                    <a:pt x="6624" y="15744"/>
                    <a:pt x="13824" y="2784"/>
                    <a:pt x="13824" y="624"/>
                  </a:cubicBezTo>
                  <a:cubicBezTo>
                    <a:pt x="13824" y="-1536"/>
                    <a:pt x="13824" y="2784"/>
                    <a:pt x="13824" y="62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95" name="Shape 1395"/>
            <p:cNvSpPr/>
            <p:nvPr/>
          </p:nvSpPr>
          <p:spPr>
            <a:xfrm>
              <a:off x="6153611" y="1465690"/>
              <a:ext cx="20380" cy="22180"/>
            </a:xfrm>
            <a:custGeom>
              <a:avLst/>
              <a:gdLst/>
              <a:ahLst/>
              <a:cxnLst>
                <a:cxn ang="0">
                  <a:pos x="wd2" y="hd2"/>
                </a:cxn>
                <a:cxn ang="5400000">
                  <a:pos x="wd2" y="hd2"/>
                </a:cxn>
                <a:cxn ang="10800000">
                  <a:pos x="wd2" y="hd2"/>
                </a:cxn>
                <a:cxn ang="16200000">
                  <a:pos x="wd2" y="hd2"/>
                </a:cxn>
              </a:cxnLst>
              <a:rect l="0" t="0" r="r" b="b"/>
              <a:pathLst>
                <a:path w="16322" h="17759" extrusionOk="0">
                  <a:moveTo>
                    <a:pt x="12272" y="16200"/>
                  </a:moveTo>
                  <a:cubicBezTo>
                    <a:pt x="6872" y="16200"/>
                    <a:pt x="-3928" y="10800"/>
                    <a:pt x="1472" y="5400"/>
                  </a:cubicBezTo>
                  <a:cubicBezTo>
                    <a:pt x="6872" y="5400"/>
                    <a:pt x="12272" y="0"/>
                    <a:pt x="12272" y="0"/>
                  </a:cubicBezTo>
                  <a:cubicBezTo>
                    <a:pt x="17672" y="0"/>
                    <a:pt x="17672" y="10800"/>
                    <a:pt x="12272" y="16200"/>
                  </a:cubicBezTo>
                  <a:cubicBezTo>
                    <a:pt x="6872" y="21600"/>
                    <a:pt x="17672" y="10800"/>
                    <a:pt x="12272" y="16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96" name="Shape 1396"/>
            <p:cNvSpPr/>
            <p:nvPr/>
          </p:nvSpPr>
          <p:spPr>
            <a:xfrm>
              <a:off x="5885757" y="1678996"/>
              <a:ext cx="38206" cy="51958"/>
            </a:xfrm>
            <a:custGeom>
              <a:avLst/>
              <a:gdLst/>
              <a:ahLst/>
              <a:cxnLst>
                <a:cxn ang="0">
                  <a:pos x="wd2" y="hd2"/>
                </a:cxn>
                <a:cxn ang="5400000">
                  <a:pos x="wd2" y="hd2"/>
                </a:cxn>
                <a:cxn ang="10800000">
                  <a:pos x="wd2" y="hd2"/>
                </a:cxn>
                <a:cxn ang="16200000">
                  <a:pos x="wd2" y="hd2"/>
                </a:cxn>
              </a:cxnLst>
              <a:rect l="0" t="0" r="r" b="b"/>
              <a:pathLst>
                <a:path w="21600" h="18490" extrusionOk="0">
                  <a:moveTo>
                    <a:pt x="21600" y="1690"/>
                  </a:moveTo>
                  <a:cubicBezTo>
                    <a:pt x="21600" y="-710"/>
                    <a:pt x="21600" y="6490"/>
                    <a:pt x="21600" y="6490"/>
                  </a:cubicBezTo>
                  <a:cubicBezTo>
                    <a:pt x="21600" y="11290"/>
                    <a:pt x="21600" y="16090"/>
                    <a:pt x="18000" y="18490"/>
                  </a:cubicBezTo>
                  <a:cubicBezTo>
                    <a:pt x="18000" y="18490"/>
                    <a:pt x="0" y="8890"/>
                    <a:pt x="0" y="4090"/>
                  </a:cubicBezTo>
                  <a:cubicBezTo>
                    <a:pt x="0" y="4090"/>
                    <a:pt x="7200" y="1690"/>
                    <a:pt x="10800" y="4090"/>
                  </a:cubicBezTo>
                  <a:cubicBezTo>
                    <a:pt x="14400" y="6490"/>
                    <a:pt x="18000" y="6490"/>
                    <a:pt x="21600" y="1690"/>
                  </a:cubicBezTo>
                  <a:cubicBezTo>
                    <a:pt x="21600" y="-3110"/>
                    <a:pt x="21600" y="4090"/>
                    <a:pt x="21600" y="169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97" name="Shape 1397"/>
            <p:cNvSpPr/>
            <p:nvPr/>
          </p:nvSpPr>
          <p:spPr>
            <a:xfrm>
              <a:off x="5844420" y="1700552"/>
              <a:ext cx="37722" cy="32349"/>
            </a:xfrm>
            <a:custGeom>
              <a:avLst/>
              <a:gdLst/>
              <a:ahLst/>
              <a:cxnLst>
                <a:cxn ang="0">
                  <a:pos x="wd2" y="hd2"/>
                </a:cxn>
                <a:cxn ang="5400000">
                  <a:pos x="wd2" y="hd2"/>
                </a:cxn>
                <a:cxn ang="10800000">
                  <a:pos x="wd2" y="hd2"/>
                </a:cxn>
                <a:cxn ang="16200000">
                  <a:pos x="wd2" y="hd2"/>
                </a:cxn>
              </a:cxnLst>
              <a:rect l="0" t="0" r="r" b="b"/>
              <a:pathLst>
                <a:path w="15106" h="12951" extrusionOk="0">
                  <a:moveTo>
                    <a:pt x="13855" y="12171"/>
                  </a:moveTo>
                  <a:cubicBezTo>
                    <a:pt x="11155" y="14871"/>
                    <a:pt x="-2345" y="6771"/>
                    <a:pt x="355" y="4071"/>
                  </a:cubicBezTo>
                  <a:cubicBezTo>
                    <a:pt x="5755" y="-6729"/>
                    <a:pt x="19255" y="6771"/>
                    <a:pt x="13855" y="12171"/>
                  </a:cubicBezTo>
                  <a:cubicBezTo>
                    <a:pt x="11155" y="14871"/>
                    <a:pt x="16555" y="9471"/>
                    <a:pt x="13855" y="1217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98" name="Shape 1398"/>
            <p:cNvSpPr/>
            <p:nvPr/>
          </p:nvSpPr>
          <p:spPr>
            <a:xfrm>
              <a:off x="5602585" y="2364888"/>
              <a:ext cx="27778" cy="19828"/>
            </a:xfrm>
            <a:custGeom>
              <a:avLst/>
              <a:gdLst/>
              <a:ahLst/>
              <a:cxnLst>
                <a:cxn ang="0">
                  <a:pos x="wd2" y="hd2"/>
                </a:cxn>
                <a:cxn ang="5400000">
                  <a:pos x="wd2" y="hd2"/>
                </a:cxn>
                <a:cxn ang="10800000">
                  <a:pos x="wd2" y="hd2"/>
                </a:cxn>
                <a:cxn ang="16200000">
                  <a:pos x="wd2" y="hd2"/>
                </a:cxn>
              </a:cxnLst>
              <a:rect l="0" t="0" r="r" b="b"/>
              <a:pathLst>
                <a:path w="19069" h="17318" extrusionOk="0">
                  <a:moveTo>
                    <a:pt x="17280" y="10800"/>
                  </a:moveTo>
                  <a:cubicBezTo>
                    <a:pt x="21600" y="5400"/>
                    <a:pt x="17280" y="21600"/>
                    <a:pt x="12960" y="16200"/>
                  </a:cubicBezTo>
                  <a:cubicBezTo>
                    <a:pt x="12960" y="16200"/>
                    <a:pt x="0" y="10800"/>
                    <a:pt x="0" y="10800"/>
                  </a:cubicBezTo>
                  <a:cubicBezTo>
                    <a:pt x="0" y="10800"/>
                    <a:pt x="12960" y="0"/>
                    <a:pt x="17280" y="0"/>
                  </a:cubicBezTo>
                  <a:cubicBezTo>
                    <a:pt x="17280" y="0"/>
                    <a:pt x="12960" y="10800"/>
                    <a:pt x="17280" y="10800"/>
                  </a:cubicBezTo>
                  <a:cubicBezTo>
                    <a:pt x="21600" y="5400"/>
                    <a:pt x="12960" y="10800"/>
                    <a:pt x="17280" y="10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399" name="Shape 1399"/>
            <p:cNvSpPr/>
            <p:nvPr/>
          </p:nvSpPr>
          <p:spPr>
            <a:xfrm>
              <a:off x="5284806" y="1562656"/>
              <a:ext cx="30857" cy="33980"/>
            </a:xfrm>
            <a:custGeom>
              <a:avLst/>
              <a:gdLst/>
              <a:ahLst/>
              <a:cxnLst>
                <a:cxn ang="0">
                  <a:pos x="wd2" y="hd2"/>
                </a:cxn>
                <a:cxn ang="5400000">
                  <a:pos x="wd2" y="hd2"/>
                </a:cxn>
                <a:cxn ang="10800000">
                  <a:pos x="wd2" y="hd2"/>
                </a:cxn>
                <a:cxn ang="16200000">
                  <a:pos x="wd2" y="hd2"/>
                </a:cxn>
              </a:cxnLst>
              <a:rect l="0" t="0" r="r" b="b"/>
              <a:pathLst>
                <a:path w="16476" h="18139" extrusionOk="0">
                  <a:moveTo>
                    <a:pt x="14876" y="1039"/>
                  </a:moveTo>
                  <a:cubicBezTo>
                    <a:pt x="18476" y="4639"/>
                    <a:pt x="11276" y="8239"/>
                    <a:pt x="11276" y="15439"/>
                  </a:cubicBezTo>
                  <a:cubicBezTo>
                    <a:pt x="7676" y="19039"/>
                    <a:pt x="4076" y="19039"/>
                    <a:pt x="476" y="15439"/>
                  </a:cubicBezTo>
                  <a:cubicBezTo>
                    <a:pt x="-3124" y="11839"/>
                    <a:pt x="14876" y="-2561"/>
                    <a:pt x="14876" y="1039"/>
                  </a:cubicBezTo>
                  <a:cubicBezTo>
                    <a:pt x="18476" y="4639"/>
                    <a:pt x="14876" y="-2561"/>
                    <a:pt x="14876" y="103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00" name="Shape 1400"/>
            <p:cNvSpPr/>
            <p:nvPr/>
          </p:nvSpPr>
          <p:spPr>
            <a:xfrm>
              <a:off x="5299186" y="1610434"/>
              <a:ext cx="20227" cy="14865"/>
            </a:xfrm>
            <a:custGeom>
              <a:avLst/>
              <a:gdLst/>
              <a:ahLst/>
              <a:cxnLst>
                <a:cxn ang="0">
                  <a:pos x="wd2" y="hd2"/>
                </a:cxn>
                <a:cxn ang="5400000">
                  <a:pos x="wd2" y="hd2"/>
                </a:cxn>
                <a:cxn ang="10800000">
                  <a:pos x="wd2" y="hd2"/>
                </a:cxn>
                <a:cxn ang="16200000">
                  <a:pos x="wd2" y="hd2"/>
                </a:cxn>
              </a:cxnLst>
              <a:rect l="0" t="0" r="r" b="b"/>
              <a:pathLst>
                <a:path w="21600" h="15869" extrusionOk="0">
                  <a:moveTo>
                    <a:pt x="21600" y="1469"/>
                  </a:moveTo>
                  <a:cubicBezTo>
                    <a:pt x="14400" y="1469"/>
                    <a:pt x="0" y="1469"/>
                    <a:pt x="0" y="8669"/>
                  </a:cubicBezTo>
                  <a:cubicBezTo>
                    <a:pt x="0" y="15869"/>
                    <a:pt x="14400" y="15869"/>
                    <a:pt x="14400" y="15869"/>
                  </a:cubicBezTo>
                  <a:cubicBezTo>
                    <a:pt x="21600" y="15869"/>
                    <a:pt x="21600" y="-5731"/>
                    <a:pt x="21600" y="1469"/>
                  </a:cubicBezTo>
                  <a:cubicBezTo>
                    <a:pt x="14400" y="1469"/>
                    <a:pt x="21600" y="1469"/>
                    <a:pt x="21600" y="146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01" name="Shape 1401"/>
            <p:cNvSpPr/>
            <p:nvPr/>
          </p:nvSpPr>
          <p:spPr>
            <a:xfrm>
              <a:off x="5322703" y="1625300"/>
              <a:ext cx="7947" cy="6744"/>
            </a:xfrm>
            <a:custGeom>
              <a:avLst/>
              <a:gdLst/>
              <a:ahLst/>
              <a:cxnLst>
                <a:cxn ang="0">
                  <a:pos x="wd2" y="hd2"/>
                </a:cxn>
                <a:cxn ang="5400000">
                  <a:pos x="wd2" y="hd2"/>
                </a:cxn>
                <a:cxn ang="10800000">
                  <a:pos x="wd2" y="hd2"/>
                </a:cxn>
                <a:cxn ang="16200000">
                  <a:pos x="wd2" y="hd2"/>
                </a:cxn>
              </a:cxnLst>
              <a:rect l="0" t="0" r="r" b="b"/>
              <a:pathLst>
                <a:path w="15274" h="21600" extrusionOk="0">
                  <a:moveTo>
                    <a:pt x="15274" y="0"/>
                  </a:moveTo>
                  <a:cubicBezTo>
                    <a:pt x="4474" y="0"/>
                    <a:pt x="-6326" y="21600"/>
                    <a:pt x="4474" y="21600"/>
                  </a:cubicBezTo>
                  <a:cubicBezTo>
                    <a:pt x="15274" y="21600"/>
                    <a:pt x="15274" y="0"/>
                    <a:pt x="15274"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02" name="Shape 1402"/>
            <p:cNvSpPr/>
            <p:nvPr/>
          </p:nvSpPr>
          <p:spPr>
            <a:xfrm>
              <a:off x="5319411" y="1643283"/>
              <a:ext cx="6743" cy="1349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0800"/>
                    <a:pt x="0" y="21600"/>
                    <a:pt x="0" y="21600"/>
                  </a:cubicBezTo>
                  <a:cubicBezTo>
                    <a:pt x="21600" y="21600"/>
                    <a:pt x="21600" y="0"/>
                    <a:pt x="216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03" name="Shape 1403"/>
            <p:cNvSpPr/>
            <p:nvPr/>
          </p:nvSpPr>
          <p:spPr>
            <a:xfrm>
              <a:off x="5322703" y="1656770"/>
              <a:ext cx="7947" cy="6744"/>
            </a:xfrm>
            <a:custGeom>
              <a:avLst/>
              <a:gdLst/>
              <a:ahLst/>
              <a:cxnLst>
                <a:cxn ang="0">
                  <a:pos x="wd2" y="hd2"/>
                </a:cxn>
                <a:cxn ang="5400000">
                  <a:pos x="wd2" y="hd2"/>
                </a:cxn>
                <a:cxn ang="10800000">
                  <a:pos x="wd2" y="hd2"/>
                </a:cxn>
                <a:cxn ang="16200000">
                  <a:pos x="wd2" y="hd2"/>
                </a:cxn>
              </a:cxnLst>
              <a:rect l="0" t="0" r="r" b="b"/>
              <a:pathLst>
                <a:path w="15274" h="21600" extrusionOk="0">
                  <a:moveTo>
                    <a:pt x="15274" y="0"/>
                  </a:moveTo>
                  <a:cubicBezTo>
                    <a:pt x="4474" y="0"/>
                    <a:pt x="-6326" y="21600"/>
                    <a:pt x="4474" y="21600"/>
                  </a:cubicBezTo>
                  <a:cubicBezTo>
                    <a:pt x="15274" y="21600"/>
                    <a:pt x="15274" y="0"/>
                    <a:pt x="15274"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04" name="Shape 1404"/>
            <p:cNvSpPr/>
            <p:nvPr/>
          </p:nvSpPr>
          <p:spPr>
            <a:xfrm>
              <a:off x="5371101" y="1755680"/>
              <a:ext cx="2997" cy="13490"/>
            </a:xfrm>
            <a:custGeom>
              <a:avLst/>
              <a:gdLst/>
              <a:ahLst/>
              <a:cxnLst>
                <a:cxn ang="0">
                  <a:pos x="wd2" y="hd2"/>
                </a:cxn>
                <a:cxn ang="5400000">
                  <a:pos x="wd2" y="hd2"/>
                </a:cxn>
                <a:cxn ang="10800000">
                  <a:pos x="wd2" y="hd2"/>
                </a:cxn>
                <a:cxn ang="16200000">
                  <a:pos x="wd2" y="hd2"/>
                </a:cxn>
              </a:cxnLst>
              <a:rect l="0" t="0" r="r" b="b"/>
              <a:pathLst>
                <a:path w="9600" h="21600" extrusionOk="0">
                  <a:moveTo>
                    <a:pt x="0" y="0"/>
                  </a:moveTo>
                  <a:cubicBezTo>
                    <a:pt x="0" y="10800"/>
                    <a:pt x="0" y="21600"/>
                    <a:pt x="0" y="21600"/>
                  </a:cubicBezTo>
                  <a:cubicBezTo>
                    <a:pt x="0" y="21600"/>
                    <a:pt x="21600" y="0"/>
                    <a:pt x="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05" name="Shape 1405"/>
            <p:cNvSpPr/>
            <p:nvPr/>
          </p:nvSpPr>
          <p:spPr>
            <a:xfrm>
              <a:off x="5472303" y="1464610"/>
              <a:ext cx="11172" cy="21315"/>
            </a:xfrm>
            <a:custGeom>
              <a:avLst/>
              <a:gdLst/>
              <a:ahLst/>
              <a:cxnLst>
                <a:cxn ang="0">
                  <a:pos x="wd2" y="hd2"/>
                </a:cxn>
                <a:cxn ang="5400000">
                  <a:pos x="wd2" y="hd2"/>
                </a:cxn>
                <a:cxn ang="10800000">
                  <a:pos x="wd2" y="hd2"/>
                </a:cxn>
                <a:cxn ang="16200000">
                  <a:pos x="wd2" y="hd2"/>
                </a:cxn>
              </a:cxnLst>
              <a:rect l="0" t="0" r="r" b="b"/>
              <a:pathLst>
                <a:path w="17894" h="17067" extrusionOk="0">
                  <a:moveTo>
                    <a:pt x="7094" y="17067"/>
                  </a:moveTo>
                  <a:cubicBezTo>
                    <a:pt x="-3706" y="11667"/>
                    <a:pt x="-3706" y="867"/>
                    <a:pt x="17894" y="867"/>
                  </a:cubicBezTo>
                  <a:cubicBezTo>
                    <a:pt x="17894" y="-4533"/>
                    <a:pt x="17894" y="17067"/>
                    <a:pt x="7094" y="17067"/>
                  </a:cubicBezTo>
                  <a:cubicBezTo>
                    <a:pt x="-3706" y="11667"/>
                    <a:pt x="7094" y="17067"/>
                    <a:pt x="7094" y="1706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06" name="Shape 1406"/>
            <p:cNvSpPr/>
            <p:nvPr/>
          </p:nvSpPr>
          <p:spPr>
            <a:xfrm>
              <a:off x="3092229" y="5669798"/>
              <a:ext cx="72106" cy="31862"/>
            </a:xfrm>
            <a:custGeom>
              <a:avLst/>
              <a:gdLst/>
              <a:ahLst/>
              <a:cxnLst>
                <a:cxn ang="0">
                  <a:pos x="wd2" y="hd2"/>
                </a:cxn>
                <a:cxn ang="5400000">
                  <a:pos x="wd2" y="hd2"/>
                </a:cxn>
                <a:cxn ang="10800000">
                  <a:pos x="wd2" y="hd2"/>
                </a:cxn>
                <a:cxn ang="16200000">
                  <a:pos x="wd2" y="hd2"/>
                </a:cxn>
              </a:cxnLst>
              <a:rect l="0" t="0" r="r" b="b"/>
              <a:pathLst>
                <a:path w="19800" h="17008" extrusionOk="0">
                  <a:moveTo>
                    <a:pt x="18000" y="8208"/>
                  </a:moveTo>
                  <a:cubicBezTo>
                    <a:pt x="16200" y="8208"/>
                    <a:pt x="16200" y="4608"/>
                    <a:pt x="14400" y="4608"/>
                  </a:cubicBezTo>
                  <a:cubicBezTo>
                    <a:pt x="12600" y="4608"/>
                    <a:pt x="10800" y="4608"/>
                    <a:pt x="9000" y="4608"/>
                  </a:cubicBezTo>
                  <a:cubicBezTo>
                    <a:pt x="7200" y="4608"/>
                    <a:pt x="7200" y="-2592"/>
                    <a:pt x="5400" y="1008"/>
                  </a:cubicBezTo>
                  <a:cubicBezTo>
                    <a:pt x="5400" y="1008"/>
                    <a:pt x="0" y="8208"/>
                    <a:pt x="0" y="8208"/>
                  </a:cubicBezTo>
                  <a:cubicBezTo>
                    <a:pt x="0" y="8208"/>
                    <a:pt x="3600" y="15408"/>
                    <a:pt x="3600" y="15408"/>
                  </a:cubicBezTo>
                  <a:cubicBezTo>
                    <a:pt x="5400" y="19008"/>
                    <a:pt x="9000" y="15408"/>
                    <a:pt x="10800" y="15408"/>
                  </a:cubicBezTo>
                  <a:cubicBezTo>
                    <a:pt x="12600" y="15408"/>
                    <a:pt x="19800" y="11808"/>
                    <a:pt x="19800" y="8208"/>
                  </a:cubicBezTo>
                  <a:cubicBezTo>
                    <a:pt x="18000" y="8208"/>
                    <a:pt x="18000" y="8208"/>
                    <a:pt x="18000" y="8208"/>
                  </a:cubicBezTo>
                  <a:cubicBezTo>
                    <a:pt x="16200" y="8208"/>
                    <a:pt x="21600" y="4608"/>
                    <a:pt x="18000" y="820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07" name="Shape 1407"/>
            <p:cNvSpPr/>
            <p:nvPr/>
          </p:nvSpPr>
          <p:spPr>
            <a:xfrm>
              <a:off x="3085486" y="5710312"/>
              <a:ext cx="49034" cy="31811"/>
            </a:xfrm>
            <a:custGeom>
              <a:avLst/>
              <a:gdLst/>
              <a:ahLst/>
              <a:cxnLst>
                <a:cxn ang="0">
                  <a:pos x="wd2" y="hd2"/>
                </a:cxn>
                <a:cxn ang="5400000">
                  <a:pos x="wd2" y="hd2"/>
                </a:cxn>
                <a:cxn ang="10800000">
                  <a:pos x="wd2" y="hd2"/>
                </a:cxn>
                <a:cxn ang="16200000">
                  <a:pos x="wd2" y="hd2"/>
                </a:cxn>
              </a:cxnLst>
              <a:rect l="0" t="0" r="r" b="b"/>
              <a:pathLst>
                <a:path w="18125" h="16981" extrusionOk="0">
                  <a:moveTo>
                    <a:pt x="16800" y="8181"/>
                  </a:moveTo>
                  <a:cubicBezTo>
                    <a:pt x="16800" y="4581"/>
                    <a:pt x="0" y="-2619"/>
                    <a:pt x="0" y="981"/>
                  </a:cubicBezTo>
                  <a:cubicBezTo>
                    <a:pt x="0" y="981"/>
                    <a:pt x="4800" y="4581"/>
                    <a:pt x="4800" y="4581"/>
                  </a:cubicBezTo>
                  <a:cubicBezTo>
                    <a:pt x="7200" y="8181"/>
                    <a:pt x="2400" y="11781"/>
                    <a:pt x="2400" y="15381"/>
                  </a:cubicBezTo>
                  <a:cubicBezTo>
                    <a:pt x="2400" y="18981"/>
                    <a:pt x="7200" y="15381"/>
                    <a:pt x="7200" y="15381"/>
                  </a:cubicBezTo>
                  <a:cubicBezTo>
                    <a:pt x="9600" y="11781"/>
                    <a:pt x="7200" y="15381"/>
                    <a:pt x="9600" y="15381"/>
                  </a:cubicBezTo>
                  <a:cubicBezTo>
                    <a:pt x="12000" y="18981"/>
                    <a:pt x="21600" y="11781"/>
                    <a:pt x="16800" y="8181"/>
                  </a:cubicBezTo>
                  <a:cubicBezTo>
                    <a:pt x="14400" y="4581"/>
                    <a:pt x="19200" y="8181"/>
                    <a:pt x="16800" y="818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08" name="Shape 1408"/>
            <p:cNvSpPr/>
            <p:nvPr/>
          </p:nvSpPr>
          <p:spPr>
            <a:xfrm>
              <a:off x="3078748" y="5653703"/>
              <a:ext cx="44298" cy="24271"/>
            </a:xfrm>
            <a:custGeom>
              <a:avLst/>
              <a:gdLst/>
              <a:ahLst/>
              <a:cxnLst>
                <a:cxn ang="0">
                  <a:pos x="wd2" y="hd2"/>
                </a:cxn>
                <a:cxn ang="5400000">
                  <a:pos x="wd2" y="hd2"/>
                </a:cxn>
                <a:cxn ang="10800000">
                  <a:pos x="wd2" y="hd2"/>
                </a:cxn>
                <a:cxn ang="16200000">
                  <a:pos x="wd2" y="hd2"/>
                </a:cxn>
              </a:cxnLst>
              <a:rect l="0" t="0" r="r" b="b"/>
              <a:pathLst>
                <a:path w="18511" h="16657" extrusionOk="0">
                  <a:moveTo>
                    <a:pt x="16200" y="0"/>
                  </a:moveTo>
                  <a:cubicBezTo>
                    <a:pt x="13500" y="0"/>
                    <a:pt x="10800" y="4320"/>
                    <a:pt x="8100" y="4320"/>
                  </a:cubicBezTo>
                  <a:cubicBezTo>
                    <a:pt x="5400" y="0"/>
                    <a:pt x="0" y="4320"/>
                    <a:pt x="0" y="4320"/>
                  </a:cubicBezTo>
                  <a:cubicBezTo>
                    <a:pt x="2700" y="0"/>
                    <a:pt x="0" y="17280"/>
                    <a:pt x="0" y="12960"/>
                  </a:cubicBezTo>
                  <a:cubicBezTo>
                    <a:pt x="2700" y="21600"/>
                    <a:pt x="10800" y="12960"/>
                    <a:pt x="13500" y="8640"/>
                  </a:cubicBezTo>
                  <a:cubicBezTo>
                    <a:pt x="16200" y="8640"/>
                    <a:pt x="21600" y="0"/>
                    <a:pt x="16200" y="0"/>
                  </a:cubicBezTo>
                  <a:cubicBezTo>
                    <a:pt x="13500" y="0"/>
                    <a:pt x="21600" y="0"/>
                    <a:pt x="162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09" name="Shape 1409"/>
            <p:cNvSpPr/>
            <p:nvPr/>
          </p:nvSpPr>
          <p:spPr>
            <a:xfrm>
              <a:off x="3057765" y="5683818"/>
              <a:ext cx="41963" cy="22949"/>
            </a:xfrm>
            <a:custGeom>
              <a:avLst/>
              <a:gdLst/>
              <a:ahLst/>
              <a:cxnLst>
                <a:cxn ang="0">
                  <a:pos x="wd2" y="hd2"/>
                </a:cxn>
                <a:cxn ang="5400000">
                  <a:pos x="wd2" y="hd2"/>
                </a:cxn>
                <a:cxn ang="10800000">
                  <a:pos x="wd2" y="hd2"/>
                </a:cxn>
                <a:cxn ang="16200000">
                  <a:pos x="wd2" y="hd2"/>
                </a:cxn>
              </a:cxnLst>
              <a:rect l="0" t="0" r="r" b="b"/>
              <a:pathLst>
                <a:path w="16805" h="14699" extrusionOk="0">
                  <a:moveTo>
                    <a:pt x="16502" y="13829"/>
                  </a:moveTo>
                  <a:cubicBezTo>
                    <a:pt x="13802" y="9509"/>
                    <a:pt x="-2398" y="-3451"/>
                    <a:pt x="302" y="869"/>
                  </a:cubicBezTo>
                  <a:cubicBezTo>
                    <a:pt x="3002" y="5189"/>
                    <a:pt x="19202" y="18149"/>
                    <a:pt x="16502" y="1382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10" name="Shape 1410"/>
            <p:cNvSpPr/>
            <p:nvPr/>
          </p:nvSpPr>
          <p:spPr>
            <a:xfrm>
              <a:off x="3038292" y="5635784"/>
              <a:ext cx="14861" cy="13968"/>
            </a:xfrm>
            <a:custGeom>
              <a:avLst/>
              <a:gdLst/>
              <a:ahLst/>
              <a:cxnLst>
                <a:cxn ang="0">
                  <a:pos x="wd2" y="hd2"/>
                </a:cxn>
                <a:cxn ang="5400000">
                  <a:pos x="wd2" y="hd2"/>
                </a:cxn>
                <a:cxn ang="10800000">
                  <a:pos x="wd2" y="hd2"/>
                </a:cxn>
                <a:cxn ang="16200000">
                  <a:pos x="wd2" y="hd2"/>
                </a:cxn>
              </a:cxnLst>
              <a:rect l="0" t="0" r="r" b="b"/>
              <a:pathLst>
                <a:path w="15869" h="14912" extrusionOk="0">
                  <a:moveTo>
                    <a:pt x="14400" y="11929"/>
                  </a:moveTo>
                  <a:cubicBezTo>
                    <a:pt x="14400" y="19129"/>
                    <a:pt x="7200" y="11929"/>
                    <a:pt x="0" y="4729"/>
                  </a:cubicBezTo>
                  <a:cubicBezTo>
                    <a:pt x="0" y="-2471"/>
                    <a:pt x="21600" y="-2471"/>
                    <a:pt x="14400" y="11929"/>
                  </a:cubicBezTo>
                  <a:cubicBezTo>
                    <a:pt x="14400" y="19129"/>
                    <a:pt x="14400" y="4729"/>
                    <a:pt x="14400" y="1192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11" name="Shape 1411"/>
            <p:cNvSpPr/>
            <p:nvPr/>
          </p:nvSpPr>
          <p:spPr>
            <a:xfrm>
              <a:off x="3038292" y="5579519"/>
              <a:ext cx="40454" cy="43258"/>
            </a:xfrm>
            <a:custGeom>
              <a:avLst/>
              <a:gdLst/>
              <a:ahLst/>
              <a:cxnLst>
                <a:cxn ang="0">
                  <a:pos x="wd2" y="hd2"/>
                </a:cxn>
                <a:cxn ang="5400000">
                  <a:pos x="wd2" y="hd2"/>
                </a:cxn>
                <a:cxn ang="10800000">
                  <a:pos x="wd2" y="hd2"/>
                </a:cxn>
                <a:cxn ang="16200000">
                  <a:pos x="wd2" y="hd2"/>
                </a:cxn>
              </a:cxnLst>
              <a:rect l="0" t="0" r="r" b="b"/>
              <a:pathLst>
                <a:path w="18514" h="19792" extrusionOk="0">
                  <a:moveTo>
                    <a:pt x="15429" y="6171"/>
                  </a:moveTo>
                  <a:cubicBezTo>
                    <a:pt x="15429" y="3086"/>
                    <a:pt x="12343" y="3086"/>
                    <a:pt x="12343" y="0"/>
                  </a:cubicBezTo>
                  <a:cubicBezTo>
                    <a:pt x="9257" y="0"/>
                    <a:pt x="3086" y="0"/>
                    <a:pt x="6171" y="3086"/>
                  </a:cubicBezTo>
                  <a:cubicBezTo>
                    <a:pt x="12343" y="9257"/>
                    <a:pt x="3086" y="6171"/>
                    <a:pt x="0" y="3086"/>
                  </a:cubicBezTo>
                  <a:cubicBezTo>
                    <a:pt x="3086" y="9257"/>
                    <a:pt x="6171" y="9257"/>
                    <a:pt x="6171" y="12343"/>
                  </a:cubicBezTo>
                  <a:cubicBezTo>
                    <a:pt x="9257" y="18514"/>
                    <a:pt x="3086" y="15429"/>
                    <a:pt x="0" y="18514"/>
                  </a:cubicBezTo>
                  <a:cubicBezTo>
                    <a:pt x="0" y="21600"/>
                    <a:pt x="12343" y="18514"/>
                    <a:pt x="9257" y="15429"/>
                  </a:cubicBezTo>
                  <a:cubicBezTo>
                    <a:pt x="9257" y="15429"/>
                    <a:pt x="12343" y="9257"/>
                    <a:pt x="12343" y="6171"/>
                  </a:cubicBezTo>
                  <a:cubicBezTo>
                    <a:pt x="12343" y="6171"/>
                    <a:pt x="12343" y="9257"/>
                    <a:pt x="12343" y="12343"/>
                  </a:cubicBezTo>
                  <a:cubicBezTo>
                    <a:pt x="12343" y="9257"/>
                    <a:pt x="18514" y="6171"/>
                    <a:pt x="18514" y="6171"/>
                  </a:cubicBezTo>
                  <a:cubicBezTo>
                    <a:pt x="18514" y="6171"/>
                    <a:pt x="18514" y="6171"/>
                    <a:pt x="15429" y="6171"/>
                  </a:cubicBezTo>
                  <a:cubicBezTo>
                    <a:pt x="15429" y="3086"/>
                    <a:pt x="21600" y="6171"/>
                    <a:pt x="15429" y="617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12" name="Shape 1412"/>
            <p:cNvSpPr/>
            <p:nvPr/>
          </p:nvSpPr>
          <p:spPr>
            <a:xfrm>
              <a:off x="3031549" y="5504524"/>
              <a:ext cx="33712" cy="48428"/>
            </a:xfrm>
            <a:custGeom>
              <a:avLst/>
              <a:gdLst/>
              <a:ahLst/>
              <a:cxnLst>
                <a:cxn ang="0">
                  <a:pos x="wd2" y="hd2"/>
                </a:cxn>
                <a:cxn ang="5400000">
                  <a:pos x="wd2" y="hd2"/>
                </a:cxn>
                <a:cxn ang="10800000">
                  <a:pos x="wd2" y="hd2"/>
                </a:cxn>
                <a:cxn ang="16200000">
                  <a:pos x="wd2" y="hd2"/>
                </a:cxn>
              </a:cxnLst>
              <a:rect l="0" t="0" r="r" b="b"/>
              <a:pathLst>
                <a:path w="21600" h="14541" extrusionOk="0">
                  <a:moveTo>
                    <a:pt x="21600" y="10614"/>
                  </a:moveTo>
                  <a:cubicBezTo>
                    <a:pt x="21600" y="8651"/>
                    <a:pt x="17280" y="-3131"/>
                    <a:pt x="8640" y="796"/>
                  </a:cubicBezTo>
                  <a:cubicBezTo>
                    <a:pt x="8640" y="2760"/>
                    <a:pt x="12960" y="8651"/>
                    <a:pt x="4320" y="8651"/>
                  </a:cubicBezTo>
                  <a:cubicBezTo>
                    <a:pt x="0" y="8651"/>
                    <a:pt x="0" y="10614"/>
                    <a:pt x="0" y="14542"/>
                  </a:cubicBezTo>
                  <a:cubicBezTo>
                    <a:pt x="4320" y="14542"/>
                    <a:pt x="8640" y="10614"/>
                    <a:pt x="8640" y="10614"/>
                  </a:cubicBezTo>
                  <a:cubicBezTo>
                    <a:pt x="4320" y="10614"/>
                    <a:pt x="21600" y="18469"/>
                    <a:pt x="21600" y="10614"/>
                  </a:cubicBezTo>
                  <a:cubicBezTo>
                    <a:pt x="21600" y="8651"/>
                    <a:pt x="21600" y="12578"/>
                    <a:pt x="21600" y="1061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13" name="Shape 1413"/>
            <p:cNvSpPr/>
            <p:nvPr/>
          </p:nvSpPr>
          <p:spPr>
            <a:xfrm>
              <a:off x="3029714" y="5562875"/>
              <a:ext cx="15323" cy="30131"/>
            </a:xfrm>
            <a:custGeom>
              <a:avLst/>
              <a:gdLst/>
              <a:ahLst/>
              <a:cxnLst>
                <a:cxn ang="0">
                  <a:pos x="wd2" y="hd2"/>
                </a:cxn>
                <a:cxn ang="5400000">
                  <a:pos x="wd2" y="hd2"/>
                </a:cxn>
                <a:cxn ang="10800000">
                  <a:pos x="wd2" y="hd2"/>
                </a:cxn>
                <a:cxn ang="16200000">
                  <a:pos x="wd2" y="hd2"/>
                </a:cxn>
              </a:cxnLst>
              <a:rect l="0" t="0" r="r" b="b"/>
              <a:pathLst>
                <a:path w="16362" h="16084" extrusionOk="0">
                  <a:moveTo>
                    <a:pt x="16362" y="1684"/>
                  </a:moveTo>
                  <a:cubicBezTo>
                    <a:pt x="9162" y="-5516"/>
                    <a:pt x="-5238" y="12484"/>
                    <a:pt x="1962" y="16084"/>
                  </a:cubicBezTo>
                  <a:cubicBezTo>
                    <a:pt x="-5238" y="12484"/>
                    <a:pt x="16362" y="5284"/>
                    <a:pt x="16362" y="1684"/>
                  </a:cubicBezTo>
                  <a:cubicBezTo>
                    <a:pt x="9162" y="-1916"/>
                    <a:pt x="16362" y="1684"/>
                    <a:pt x="16362" y="168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14" name="Shape 1414"/>
            <p:cNvSpPr/>
            <p:nvPr/>
          </p:nvSpPr>
          <p:spPr>
            <a:xfrm>
              <a:off x="3024809" y="5467119"/>
              <a:ext cx="33711" cy="47209"/>
            </a:xfrm>
            <a:custGeom>
              <a:avLst/>
              <a:gdLst/>
              <a:ahLst/>
              <a:cxnLst>
                <a:cxn ang="0">
                  <a:pos x="wd2" y="hd2"/>
                </a:cxn>
                <a:cxn ang="5400000">
                  <a:pos x="wd2" y="hd2"/>
                </a:cxn>
                <a:cxn ang="10800000">
                  <a:pos x="wd2" y="hd2"/>
                </a:cxn>
                <a:cxn ang="16200000">
                  <a:pos x="wd2" y="hd2"/>
                </a:cxn>
              </a:cxnLst>
              <a:rect l="0" t="0" r="r" b="b"/>
              <a:pathLst>
                <a:path w="21600" h="21600" extrusionOk="0">
                  <a:moveTo>
                    <a:pt x="17280" y="6171"/>
                  </a:moveTo>
                  <a:cubicBezTo>
                    <a:pt x="12960" y="9257"/>
                    <a:pt x="12960" y="0"/>
                    <a:pt x="12960" y="0"/>
                  </a:cubicBezTo>
                  <a:cubicBezTo>
                    <a:pt x="12960" y="0"/>
                    <a:pt x="12960" y="9257"/>
                    <a:pt x="8640" y="9257"/>
                  </a:cubicBezTo>
                  <a:cubicBezTo>
                    <a:pt x="8640" y="9257"/>
                    <a:pt x="8640" y="6171"/>
                    <a:pt x="4320" y="6171"/>
                  </a:cubicBezTo>
                  <a:cubicBezTo>
                    <a:pt x="8640" y="6171"/>
                    <a:pt x="0" y="15429"/>
                    <a:pt x="0" y="15429"/>
                  </a:cubicBezTo>
                  <a:cubicBezTo>
                    <a:pt x="0" y="12343"/>
                    <a:pt x="17280" y="15429"/>
                    <a:pt x="8640" y="21600"/>
                  </a:cubicBezTo>
                  <a:cubicBezTo>
                    <a:pt x="12960" y="18514"/>
                    <a:pt x="21600" y="18514"/>
                    <a:pt x="21600" y="15429"/>
                  </a:cubicBezTo>
                  <a:cubicBezTo>
                    <a:pt x="21600" y="12343"/>
                    <a:pt x="17280" y="3086"/>
                    <a:pt x="17280" y="6171"/>
                  </a:cubicBezTo>
                  <a:cubicBezTo>
                    <a:pt x="12960" y="9257"/>
                    <a:pt x="17280" y="3086"/>
                    <a:pt x="17280" y="617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15" name="Shape 1415"/>
            <p:cNvSpPr/>
            <p:nvPr/>
          </p:nvSpPr>
          <p:spPr>
            <a:xfrm>
              <a:off x="3058521" y="5336735"/>
              <a:ext cx="24976" cy="26996"/>
            </a:xfrm>
            <a:custGeom>
              <a:avLst/>
              <a:gdLst/>
              <a:ahLst/>
              <a:cxnLst>
                <a:cxn ang="0">
                  <a:pos x="wd2" y="hd2"/>
                </a:cxn>
                <a:cxn ang="5400000">
                  <a:pos x="wd2" y="hd2"/>
                </a:cxn>
                <a:cxn ang="10800000">
                  <a:pos x="wd2" y="hd2"/>
                </a:cxn>
                <a:cxn ang="16200000">
                  <a:pos x="wd2" y="hd2"/>
                </a:cxn>
              </a:cxnLst>
              <a:rect l="0" t="0" r="r" b="b"/>
              <a:pathLst>
                <a:path w="16002" h="18527" extrusionOk="0">
                  <a:moveTo>
                    <a:pt x="12960" y="17280"/>
                  </a:moveTo>
                  <a:cubicBezTo>
                    <a:pt x="21600" y="8640"/>
                    <a:pt x="8640" y="8640"/>
                    <a:pt x="12960" y="0"/>
                  </a:cubicBezTo>
                  <a:cubicBezTo>
                    <a:pt x="12960" y="0"/>
                    <a:pt x="4320" y="0"/>
                    <a:pt x="0" y="0"/>
                  </a:cubicBezTo>
                  <a:cubicBezTo>
                    <a:pt x="0" y="0"/>
                    <a:pt x="8640" y="4320"/>
                    <a:pt x="8640" y="4320"/>
                  </a:cubicBezTo>
                  <a:cubicBezTo>
                    <a:pt x="8640" y="8640"/>
                    <a:pt x="12960" y="17280"/>
                    <a:pt x="12960" y="17280"/>
                  </a:cubicBezTo>
                  <a:cubicBezTo>
                    <a:pt x="17280" y="12960"/>
                    <a:pt x="8640" y="21600"/>
                    <a:pt x="12960" y="1728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16" name="Shape 1416"/>
            <p:cNvSpPr/>
            <p:nvPr/>
          </p:nvSpPr>
          <p:spPr>
            <a:xfrm>
              <a:off x="3065264" y="5221557"/>
              <a:ext cx="31371" cy="65728"/>
            </a:xfrm>
            <a:custGeom>
              <a:avLst/>
              <a:gdLst/>
              <a:ahLst/>
              <a:cxnLst>
                <a:cxn ang="0">
                  <a:pos x="wd2" y="hd2"/>
                </a:cxn>
                <a:cxn ang="5400000">
                  <a:pos x="wd2" y="hd2"/>
                </a:cxn>
                <a:cxn ang="10800000">
                  <a:pos x="wd2" y="hd2"/>
                </a:cxn>
                <a:cxn ang="16200000">
                  <a:pos x="wd2" y="hd2"/>
                </a:cxn>
              </a:cxnLst>
              <a:rect l="0" t="0" r="r" b="b"/>
              <a:pathLst>
                <a:path w="16751" h="19736" extrusionOk="0">
                  <a:moveTo>
                    <a:pt x="10800" y="18446"/>
                  </a:moveTo>
                  <a:cubicBezTo>
                    <a:pt x="3600" y="20410"/>
                    <a:pt x="0" y="20410"/>
                    <a:pt x="0" y="16483"/>
                  </a:cubicBezTo>
                  <a:cubicBezTo>
                    <a:pt x="3600" y="12555"/>
                    <a:pt x="3600" y="6665"/>
                    <a:pt x="3600" y="2737"/>
                  </a:cubicBezTo>
                  <a:cubicBezTo>
                    <a:pt x="3600" y="-1190"/>
                    <a:pt x="18000" y="-1190"/>
                    <a:pt x="14400" y="4701"/>
                  </a:cubicBezTo>
                  <a:cubicBezTo>
                    <a:pt x="14400" y="8628"/>
                    <a:pt x="21600" y="14519"/>
                    <a:pt x="10800" y="18446"/>
                  </a:cubicBezTo>
                  <a:cubicBezTo>
                    <a:pt x="7200" y="18446"/>
                    <a:pt x="14400" y="16483"/>
                    <a:pt x="10800" y="1844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17" name="Shape 1417"/>
            <p:cNvSpPr/>
            <p:nvPr/>
          </p:nvSpPr>
          <p:spPr>
            <a:xfrm>
              <a:off x="3202437" y="3352167"/>
              <a:ext cx="18732" cy="17973"/>
            </a:xfrm>
            <a:custGeom>
              <a:avLst/>
              <a:gdLst/>
              <a:ahLst/>
              <a:cxnLst>
                <a:cxn ang="0">
                  <a:pos x="wd2" y="hd2"/>
                </a:cxn>
                <a:cxn ang="5400000">
                  <a:pos x="wd2" y="hd2"/>
                </a:cxn>
                <a:cxn ang="10800000">
                  <a:pos x="wd2" y="hd2"/>
                </a:cxn>
                <a:cxn ang="16200000">
                  <a:pos x="wd2" y="hd2"/>
                </a:cxn>
              </a:cxnLst>
              <a:rect l="0" t="0" r="r" b="b"/>
              <a:pathLst>
                <a:path w="12860" h="14390" extrusionOk="0">
                  <a:moveTo>
                    <a:pt x="9817" y="12272"/>
                  </a:moveTo>
                  <a:cubicBezTo>
                    <a:pt x="5497" y="17672"/>
                    <a:pt x="-3143" y="12272"/>
                    <a:pt x="1177" y="1472"/>
                  </a:cubicBezTo>
                  <a:cubicBezTo>
                    <a:pt x="1177" y="-3928"/>
                    <a:pt x="18457" y="6872"/>
                    <a:pt x="9817" y="12272"/>
                  </a:cubicBezTo>
                  <a:cubicBezTo>
                    <a:pt x="5497" y="17672"/>
                    <a:pt x="18457" y="6872"/>
                    <a:pt x="9817" y="1227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18" name="Shape 1418"/>
            <p:cNvSpPr/>
            <p:nvPr/>
          </p:nvSpPr>
          <p:spPr>
            <a:xfrm>
              <a:off x="3484568" y="3397032"/>
              <a:ext cx="25450" cy="29982"/>
            </a:xfrm>
            <a:custGeom>
              <a:avLst/>
              <a:gdLst/>
              <a:ahLst/>
              <a:cxnLst>
                <a:cxn ang="0">
                  <a:pos x="wd2" y="hd2"/>
                </a:cxn>
                <a:cxn ang="5400000">
                  <a:pos x="wd2" y="hd2"/>
                </a:cxn>
                <a:cxn ang="10800000">
                  <a:pos x="wd2" y="hd2"/>
                </a:cxn>
                <a:cxn ang="16200000">
                  <a:pos x="wd2" y="hd2"/>
                </a:cxn>
              </a:cxnLst>
              <a:rect l="0" t="0" r="r" b="b"/>
              <a:pathLst>
                <a:path w="14388" h="12525" extrusionOk="0">
                  <a:moveTo>
                    <a:pt x="1600" y="9612"/>
                  </a:moveTo>
                  <a:cubicBezTo>
                    <a:pt x="-2000" y="6912"/>
                    <a:pt x="5200" y="6912"/>
                    <a:pt x="5200" y="6912"/>
                  </a:cubicBezTo>
                  <a:cubicBezTo>
                    <a:pt x="8800" y="6912"/>
                    <a:pt x="8800" y="-3888"/>
                    <a:pt x="12400" y="1512"/>
                  </a:cubicBezTo>
                  <a:cubicBezTo>
                    <a:pt x="19600" y="6912"/>
                    <a:pt x="5200" y="17712"/>
                    <a:pt x="1600" y="9612"/>
                  </a:cubicBezTo>
                  <a:cubicBezTo>
                    <a:pt x="-2000" y="6912"/>
                    <a:pt x="1600" y="12312"/>
                    <a:pt x="1600" y="961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19" name="Shape 1419"/>
            <p:cNvSpPr/>
            <p:nvPr/>
          </p:nvSpPr>
          <p:spPr>
            <a:xfrm>
              <a:off x="3846721" y="3746799"/>
              <a:ext cx="80977" cy="79002"/>
            </a:xfrm>
            <a:custGeom>
              <a:avLst/>
              <a:gdLst/>
              <a:ahLst/>
              <a:cxnLst>
                <a:cxn ang="0">
                  <a:pos x="wd2" y="hd2"/>
                </a:cxn>
                <a:cxn ang="5400000">
                  <a:pos x="wd2" y="hd2"/>
                </a:cxn>
                <a:cxn ang="10800000">
                  <a:pos x="wd2" y="hd2"/>
                </a:cxn>
                <a:cxn ang="16200000">
                  <a:pos x="wd2" y="hd2"/>
                </a:cxn>
              </a:cxnLst>
              <a:rect l="0" t="0" r="r" b="b"/>
              <a:pathLst>
                <a:path w="18982" h="19976" extrusionOk="0">
                  <a:moveTo>
                    <a:pt x="17610" y="6231"/>
                  </a:moveTo>
                  <a:cubicBezTo>
                    <a:pt x="17610" y="4570"/>
                    <a:pt x="16067" y="4570"/>
                    <a:pt x="14525" y="4570"/>
                  </a:cubicBezTo>
                  <a:cubicBezTo>
                    <a:pt x="11439" y="2908"/>
                    <a:pt x="11439" y="1247"/>
                    <a:pt x="8353" y="1247"/>
                  </a:cubicBezTo>
                  <a:cubicBezTo>
                    <a:pt x="6810" y="-415"/>
                    <a:pt x="3725" y="-415"/>
                    <a:pt x="2182" y="1247"/>
                  </a:cubicBezTo>
                  <a:cubicBezTo>
                    <a:pt x="2182" y="1247"/>
                    <a:pt x="2182" y="2908"/>
                    <a:pt x="639" y="2908"/>
                  </a:cubicBezTo>
                  <a:cubicBezTo>
                    <a:pt x="-904" y="6231"/>
                    <a:pt x="639" y="4570"/>
                    <a:pt x="2182" y="6231"/>
                  </a:cubicBezTo>
                  <a:cubicBezTo>
                    <a:pt x="2182" y="6231"/>
                    <a:pt x="639" y="11216"/>
                    <a:pt x="639" y="11216"/>
                  </a:cubicBezTo>
                  <a:cubicBezTo>
                    <a:pt x="639" y="14539"/>
                    <a:pt x="639" y="14539"/>
                    <a:pt x="2182" y="16200"/>
                  </a:cubicBezTo>
                  <a:cubicBezTo>
                    <a:pt x="3725" y="17862"/>
                    <a:pt x="3725" y="16200"/>
                    <a:pt x="5267" y="16200"/>
                  </a:cubicBezTo>
                  <a:cubicBezTo>
                    <a:pt x="8353" y="16200"/>
                    <a:pt x="6810" y="19523"/>
                    <a:pt x="9896" y="19523"/>
                  </a:cubicBezTo>
                  <a:cubicBezTo>
                    <a:pt x="12982" y="21185"/>
                    <a:pt x="11439" y="17862"/>
                    <a:pt x="14525" y="16200"/>
                  </a:cubicBezTo>
                  <a:cubicBezTo>
                    <a:pt x="17610" y="12877"/>
                    <a:pt x="20696" y="11216"/>
                    <a:pt x="17610" y="6231"/>
                  </a:cubicBezTo>
                  <a:cubicBezTo>
                    <a:pt x="17610" y="2908"/>
                    <a:pt x="20696" y="12877"/>
                    <a:pt x="17610" y="623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20" name="Shape 1420"/>
            <p:cNvSpPr/>
            <p:nvPr/>
          </p:nvSpPr>
          <p:spPr>
            <a:xfrm>
              <a:off x="3308692" y="3135951"/>
              <a:ext cx="54527" cy="22121"/>
            </a:xfrm>
            <a:custGeom>
              <a:avLst/>
              <a:gdLst/>
              <a:ahLst/>
              <a:cxnLst>
                <a:cxn ang="0">
                  <a:pos x="wd2" y="hd2"/>
                </a:cxn>
                <a:cxn ang="5400000">
                  <a:pos x="wd2" y="hd2"/>
                </a:cxn>
                <a:cxn ang="10800000">
                  <a:pos x="wd2" y="hd2"/>
                </a:cxn>
                <a:cxn ang="16200000">
                  <a:pos x="wd2" y="hd2"/>
                </a:cxn>
              </a:cxnLst>
              <a:rect l="0" t="0" r="r" b="b"/>
              <a:pathLst>
                <a:path w="18071" h="17712" extrusionOk="0">
                  <a:moveTo>
                    <a:pt x="17715" y="10800"/>
                  </a:moveTo>
                  <a:cubicBezTo>
                    <a:pt x="13395" y="5400"/>
                    <a:pt x="11235" y="0"/>
                    <a:pt x="6915" y="0"/>
                  </a:cubicBezTo>
                  <a:cubicBezTo>
                    <a:pt x="4755" y="0"/>
                    <a:pt x="-1725" y="5400"/>
                    <a:pt x="435" y="16200"/>
                  </a:cubicBezTo>
                  <a:cubicBezTo>
                    <a:pt x="2595" y="21600"/>
                    <a:pt x="17715" y="10800"/>
                    <a:pt x="17715" y="10800"/>
                  </a:cubicBezTo>
                  <a:cubicBezTo>
                    <a:pt x="11235" y="5400"/>
                    <a:pt x="19875" y="16200"/>
                    <a:pt x="17715" y="10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21" name="Shape 1421"/>
            <p:cNvSpPr/>
            <p:nvPr/>
          </p:nvSpPr>
          <p:spPr>
            <a:xfrm>
              <a:off x="2932664" y="3135677"/>
              <a:ext cx="70420" cy="27251"/>
            </a:xfrm>
            <a:custGeom>
              <a:avLst/>
              <a:gdLst/>
              <a:ahLst/>
              <a:cxnLst>
                <a:cxn ang="0">
                  <a:pos x="wd2" y="hd2"/>
                </a:cxn>
                <a:cxn ang="5400000">
                  <a:pos x="wd2" y="hd2"/>
                </a:cxn>
                <a:cxn ang="10800000">
                  <a:pos x="wd2" y="hd2"/>
                </a:cxn>
                <a:cxn ang="16200000">
                  <a:pos x="wd2" y="hd2"/>
                </a:cxn>
              </a:cxnLst>
              <a:rect l="0" t="0" r="r" b="b"/>
              <a:pathLst>
                <a:path w="20509" h="17455" extrusionOk="0">
                  <a:moveTo>
                    <a:pt x="19636" y="13135"/>
                  </a:moveTo>
                  <a:cubicBezTo>
                    <a:pt x="19636" y="175"/>
                    <a:pt x="3927" y="-4145"/>
                    <a:pt x="0" y="4495"/>
                  </a:cubicBezTo>
                  <a:cubicBezTo>
                    <a:pt x="0" y="4495"/>
                    <a:pt x="7855" y="17455"/>
                    <a:pt x="9818" y="17455"/>
                  </a:cubicBezTo>
                  <a:cubicBezTo>
                    <a:pt x="11782" y="17455"/>
                    <a:pt x="21600" y="13135"/>
                    <a:pt x="19636" y="13135"/>
                  </a:cubicBezTo>
                  <a:cubicBezTo>
                    <a:pt x="19636" y="8815"/>
                    <a:pt x="21600" y="17455"/>
                    <a:pt x="19636" y="1313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22" name="Shape 1422"/>
            <p:cNvSpPr/>
            <p:nvPr/>
          </p:nvSpPr>
          <p:spPr>
            <a:xfrm>
              <a:off x="2730399" y="2978591"/>
              <a:ext cx="341607" cy="115468"/>
            </a:xfrm>
            <a:custGeom>
              <a:avLst/>
              <a:gdLst/>
              <a:ahLst/>
              <a:cxnLst>
                <a:cxn ang="0">
                  <a:pos x="wd2" y="hd2"/>
                </a:cxn>
                <a:cxn ang="5400000">
                  <a:pos x="wd2" y="hd2"/>
                </a:cxn>
                <a:cxn ang="10800000">
                  <a:pos x="wd2" y="hd2"/>
                </a:cxn>
                <a:cxn ang="16200000">
                  <a:pos x="wd2" y="hd2"/>
                </a:cxn>
              </a:cxnLst>
              <a:rect l="0" t="0" r="r" b="b"/>
              <a:pathLst>
                <a:path w="21600" h="20933" extrusionOk="0">
                  <a:moveTo>
                    <a:pt x="21600" y="19200"/>
                  </a:moveTo>
                  <a:cubicBezTo>
                    <a:pt x="21600" y="20400"/>
                    <a:pt x="17446" y="20400"/>
                    <a:pt x="17031" y="20400"/>
                  </a:cubicBezTo>
                  <a:cubicBezTo>
                    <a:pt x="16200" y="20400"/>
                    <a:pt x="15369" y="21600"/>
                    <a:pt x="14538" y="20400"/>
                  </a:cubicBezTo>
                  <a:cubicBezTo>
                    <a:pt x="14123" y="19200"/>
                    <a:pt x="17031" y="18000"/>
                    <a:pt x="15369" y="16800"/>
                  </a:cubicBezTo>
                  <a:cubicBezTo>
                    <a:pt x="14538" y="15600"/>
                    <a:pt x="13708" y="15600"/>
                    <a:pt x="13292" y="13200"/>
                  </a:cubicBezTo>
                  <a:cubicBezTo>
                    <a:pt x="12462" y="10800"/>
                    <a:pt x="12877" y="9600"/>
                    <a:pt x="11631" y="9600"/>
                  </a:cubicBezTo>
                  <a:cubicBezTo>
                    <a:pt x="9969" y="10800"/>
                    <a:pt x="9554" y="7200"/>
                    <a:pt x="8308" y="6000"/>
                  </a:cubicBezTo>
                  <a:cubicBezTo>
                    <a:pt x="7892" y="6000"/>
                    <a:pt x="6231" y="7200"/>
                    <a:pt x="5815" y="6000"/>
                  </a:cubicBezTo>
                  <a:cubicBezTo>
                    <a:pt x="5815" y="4800"/>
                    <a:pt x="6646" y="4800"/>
                    <a:pt x="6646" y="3600"/>
                  </a:cubicBezTo>
                  <a:cubicBezTo>
                    <a:pt x="6646" y="2400"/>
                    <a:pt x="3738" y="3600"/>
                    <a:pt x="3323" y="3600"/>
                  </a:cubicBezTo>
                  <a:cubicBezTo>
                    <a:pt x="3323" y="4800"/>
                    <a:pt x="0" y="8400"/>
                    <a:pt x="0" y="7200"/>
                  </a:cubicBezTo>
                  <a:cubicBezTo>
                    <a:pt x="0" y="4800"/>
                    <a:pt x="1662" y="2400"/>
                    <a:pt x="2492" y="2400"/>
                  </a:cubicBezTo>
                  <a:cubicBezTo>
                    <a:pt x="3738" y="0"/>
                    <a:pt x="4985" y="0"/>
                    <a:pt x="6646" y="0"/>
                  </a:cubicBezTo>
                  <a:cubicBezTo>
                    <a:pt x="7477" y="0"/>
                    <a:pt x="9138" y="0"/>
                    <a:pt x="9969" y="1200"/>
                  </a:cubicBezTo>
                  <a:cubicBezTo>
                    <a:pt x="10800" y="2400"/>
                    <a:pt x="11631" y="4800"/>
                    <a:pt x="12877" y="4800"/>
                  </a:cubicBezTo>
                  <a:cubicBezTo>
                    <a:pt x="12877" y="4800"/>
                    <a:pt x="12877" y="3600"/>
                    <a:pt x="13292" y="4800"/>
                  </a:cubicBezTo>
                  <a:cubicBezTo>
                    <a:pt x="13708" y="6000"/>
                    <a:pt x="13708" y="6000"/>
                    <a:pt x="14123" y="6000"/>
                  </a:cubicBezTo>
                  <a:cubicBezTo>
                    <a:pt x="14538" y="7200"/>
                    <a:pt x="15369" y="8400"/>
                    <a:pt x="15785" y="9600"/>
                  </a:cubicBezTo>
                  <a:cubicBezTo>
                    <a:pt x="16615" y="10800"/>
                    <a:pt x="18277" y="10800"/>
                    <a:pt x="18692" y="13200"/>
                  </a:cubicBezTo>
                  <a:cubicBezTo>
                    <a:pt x="19523" y="15600"/>
                    <a:pt x="21600" y="15600"/>
                    <a:pt x="21600" y="19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23" name="Shape 1423"/>
            <p:cNvSpPr/>
            <p:nvPr/>
          </p:nvSpPr>
          <p:spPr>
            <a:xfrm>
              <a:off x="2937721" y="2906655"/>
              <a:ext cx="14199" cy="24730"/>
            </a:xfrm>
            <a:custGeom>
              <a:avLst/>
              <a:gdLst/>
              <a:ahLst/>
              <a:cxnLst>
                <a:cxn ang="0">
                  <a:pos x="wd2" y="hd2"/>
                </a:cxn>
                <a:cxn ang="5400000">
                  <a:pos x="wd2" y="hd2"/>
                </a:cxn>
                <a:cxn ang="10800000">
                  <a:pos x="wd2" y="hd2"/>
                </a:cxn>
                <a:cxn ang="16200000">
                  <a:pos x="wd2" y="hd2"/>
                </a:cxn>
              </a:cxnLst>
              <a:rect l="0" t="0" r="r" b="b"/>
              <a:pathLst>
                <a:path w="11371" h="21600" extrusionOk="0">
                  <a:moveTo>
                    <a:pt x="6750" y="21600"/>
                  </a:moveTo>
                  <a:cubicBezTo>
                    <a:pt x="-4050" y="21600"/>
                    <a:pt x="1350" y="5400"/>
                    <a:pt x="1350" y="0"/>
                  </a:cubicBezTo>
                  <a:cubicBezTo>
                    <a:pt x="6750" y="0"/>
                    <a:pt x="17550" y="21600"/>
                    <a:pt x="6750" y="21600"/>
                  </a:cubicBezTo>
                  <a:cubicBezTo>
                    <a:pt x="1350" y="21600"/>
                    <a:pt x="17550" y="21600"/>
                    <a:pt x="6750"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24" name="Shape 1424"/>
            <p:cNvSpPr/>
            <p:nvPr/>
          </p:nvSpPr>
          <p:spPr>
            <a:xfrm>
              <a:off x="3098973" y="3045469"/>
              <a:ext cx="13486" cy="8056"/>
            </a:xfrm>
            <a:custGeom>
              <a:avLst/>
              <a:gdLst/>
              <a:ahLst/>
              <a:cxnLst>
                <a:cxn ang="0">
                  <a:pos x="wd2" y="hd2"/>
                </a:cxn>
                <a:cxn ang="5400000">
                  <a:pos x="wd2" y="hd2"/>
                </a:cxn>
                <a:cxn ang="10800000">
                  <a:pos x="wd2" y="hd2"/>
                </a:cxn>
                <a:cxn ang="16200000">
                  <a:pos x="wd2" y="hd2"/>
                </a:cxn>
              </a:cxnLst>
              <a:rect l="0" t="0" r="r" b="b"/>
              <a:pathLst>
                <a:path w="21600" h="12900" extrusionOk="0">
                  <a:moveTo>
                    <a:pt x="21600" y="8100"/>
                  </a:moveTo>
                  <a:cubicBezTo>
                    <a:pt x="21600" y="-2700"/>
                    <a:pt x="0" y="-2700"/>
                    <a:pt x="0" y="8100"/>
                  </a:cubicBezTo>
                  <a:cubicBezTo>
                    <a:pt x="0" y="8100"/>
                    <a:pt x="21600" y="18900"/>
                    <a:pt x="21600" y="81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25" name="Shape 1425"/>
            <p:cNvSpPr/>
            <p:nvPr/>
          </p:nvSpPr>
          <p:spPr>
            <a:xfrm>
              <a:off x="3494516" y="2081601"/>
              <a:ext cx="38207" cy="52354"/>
            </a:xfrm>
            <a:custGeom>
              <a:avLst/>
              <a:gdLst/>
              <a:ahLst/>
              <a:cxnLst>
                <a:cxn ang="0">
                  <a:pos x="wd2" y="hd2"/>
                </a:cxn>
                <a:cxn ang="5400000">
                  <a:pos x="wd2" y="hd2"/>
                </a:cxn>
                <a:cxn ang="10800000">
                  <a:pos x="wd2" y="hd2"/>
                </a:cxn>
                <a:cxn ang="16200000">
                  <a:pos x="wd2" y="hd2"/>
                </a:cxn>
              </a:cxnLst>
              <a:rect l="0" t="0" r="r" b="b"/>
              <a:pathLst>
                <a:path w="21600" h="16768" extrusionOk="0">
                  <a:moveTo>
                    <a:pt x="10800" y="14413"/>
                  </a:moveTo>
                  <a:cubicBezTo>
                    <a:pt x="7200" y="18733"/>
                    <a:pt x="0" y="16573"/>
                    <a:pt x="0" y="12253"/>
                  </a:cubicBezTo>
                  <a:cubicBezTo>
                    <a:pt x="3600" y="10093"/>
                    <a:pt x="10800" y="3613"/>
                    <a:pt x="14400" y="1453"/>
                  </a:cubicBezTo>
                  <a:cubicBezTo>
                    <a:pt x="21600" y="-2867"/>
                    <a:pt x="21600" y="3613"/>
                    <a:pt x="21600" y="5773"/>
                  </a:cubicBezTo>
                  <a:cubicBezTo>
                    <a:pt x="21600" y="10093"/>
                    <a:pt x="10800" y="10093"/>
                    <a:pt x="10800" y="14413"/>
                  </a:cubicBezTo>
                  <a:cubicBezTo>
                    <a:pt x="7200" y="18733"/>
                    <a:pt x="10800" y="14413"/>
                    <a:pt x="10800" y="1441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26" name="Shape 1426"/>
            <p:cNvSpPr/>
            <p:nvPr/>
          </p:nvSpPr>
          <p:spPr>
            <a:xfrm>
              <a:off x="3524166" y="2112031"/>
              <a:ext cx="26578" cy="21316"/>
            </a:xfrm>
            <a:custGeom>
              <a:avLst/>
              <a:gdLst/>
              <a:ahLst/>
              <a:cxnLst>
                <a:cxn ang="0">
                  <a:pos x="wd2" y="hd2"/>
                </a:cxn>
                <a:cxn ang="5400000">
                  <a:pos x="wd2" y="hd2"/>
                </a:cxn>
                <a:cxn ang="10800000">
                  <a:pos x="wd2" y="hd2"/>
                </a:cxn>
                <a:cxn ang="16200000">
                  <a:pos x="wd2" y="hd2"/>
                </a:cxn>
              </a:cxnLst>
              <a:rect l="0" t="0" r="r" b="b"/>
              <a:pathLst>
                <a:path w="12164" h="17067" extrusionOk="0">
                  <a:moveTo>
                    <a:pt x="3916" y="17067"/>
                  </a:moveTo>
                  <a:cubicBezTo>
                    <a:pt x="-5341" y="17067"/>
                    <a:pt x="3916" y="-4533"/>
                    <a:pt x="10088" y="867"/>
                  </a:cubicBezTo>
                  <a:cubicBezTo>
                    <a:pt x="16259" y="867"/>
                    <a:pt x="7002" y="17067"/>
                    <a:pt x="3916" y="17067"/>
                  </a:cubicBezTo>
                  <a:cubicBezTo>
                    <a:pt x="830" y="17067"/>
                    <a:pt x="7002" y="17067"/>
                    <a:pt x="3916" y="1706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27" name="Shape 1427"/>
            <p:cNvSpPr/>
            <p:nvPr/>
          </p:nvSpPr>
          <p:spPr>
            <a:xfrm>
              <a:off x="3396994" y="2079392"/>
              <a:ext cx="84036" cy="43462"/>
            </a:xfrm>
            <a:custGeom>
              <a:avLst/>
              <a:gdLst/>
              <a:ahLst/>
              <a:cxnLst>
                <a:cxn ang="0">
                  <a:pos x="wd2" y="hd2"/>
                </a:cxn>
                <a:cxn ang="5400000">
                  <a:pos x="wd2" y="hd2"/>
                </a:cxn>
                <a:cxn ang="10800000">
                  <a:pos x="wd2" y="hd2"/>
                </a:cxn>
                <a:cxn ang="16200000">
                  <a:pos x="wd2" y="hd2"/>
                </a:cxn>
              </a:cxnLst>
              <a:rect l="0" t="0" r="r" b="b"/>
              <a:pathLst>
                <a:path w="18356" h="19886" extrusionOk="0">
                  <a:moveTo>
                    <a:pt x="12596" y="18514"/>
                  </a:moveTo>
                  <a:cubicBezTo>
                    <a:pt x="11156" y="18514"/>
                    <a:pt x="11156" y="18514"/>
                    <a:pt x="11156" y="15429"/>
                  </a:cubicBezTo>
                  <a:cubicBezTo>
                    <a:pt x="11156" y="15429"/>
                    <a:pt x="8276" y="18514"/>
                    <a:pt x="6836" y="15429"/>
                  </a:cubicBezTo>
                  <a:cubicBezTo>
                    <a:pt x="6836" y="12343"/>
                    <a:pt x="-3244" y="3086"/>
                    <a:pt x="1076" y="0"/>
                  </a:cubicBezTo>
                  <a:cubicBezTo>
                    <a:pt x="2516" y="0"/>
                    <a:pt x="3956" y="6171"/>
                    <a:pt x="5396" y="6171"/>
                  </a:cubicBezTo>
                  <a:cubicBezTo>
                    <a:pt x="6836" y="9257"/>
                    <a:pt x="6836" y="6171"/>
                    <a:pt x="8276" y="9257"/>
                  </a:cubicBezTo>
                  <a:cubicBezTo>
                    <a:pt x="9716" y="12343"/>
                    <a:pt x="15476" y="6171"/>
                    <a:pt x="18356" y="9257"/>
                  </a:cubicBezTo>
                  <a:cubicBezTo>
                    <a:pt x="16916" y="9257"/>
                    <a:pt x="14036" y="18514"/>
                    <a:pt x="12596" y="18514"/>
                  </a:cubicBezTo>
                  <a:cubicBezTo>
                    <a:pt x="9716" y="21600"/>
                    <a:pt x="14036" y="18514"/>
                    <a:pt x="12596" y="1851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28" name="Shape 1428"/>
            <p:cNvSpPr/>
            <p:nvPr/>
          </p:nvSpPr>
          <p:spPr>
            <a:xfrm>
              <a:off x="3402375" y="1958412"/>
              <a:ext cx="86417" cy="32899"/>
            </a:xfrm>
            <a:custGeom>
              <a:avLst/>
              <a:gdLst/>
              <a:ahLst/>
              <a:cxnLst>
                <a:cxn ang="0">
                  <a:pos x="wd2" y="hd2"/>
                </a:cxn>
                <a:cxn ang="5400000">
                  <a:pos x="wd2" y="hd2"/>
                </a:cxn>
                <a:cxn ang="10800000">
                  <a:pos x="wd2" y="hd2"/>
                </a:cxn>
                <a:cxn ang="16200000">
                  <a:pos x="wd2" y="hd2"/>
                </a:cxn>
              </a:cxnLst>
              <a:rect l="0" t="0" r="r" b="b"/>
              <a:pathLst>
                <a:path w="18056" h="13743" extrusionOk="0">
                  <a:moveTo>
                    <a:pt x="17550" y="12272"/>
                  </a:moveTo>
                  <a:cubicBezTo>
                    <a:pt x="14850" y="17672"/>
                    <a:pt x="1350" y="6872"/>
                    <a:pt x="0" y="1472"/>
                  </a:cubicBezTo>
                  <a:cubicBezTo>
                    <a:pt x="0" y="-3928"/>
                    <a:pt x="21600" y="6872"/>
                    <a:pt x="17550" y="12272"/>
                  </a:cubicBezTo>
                  <a:cubicBezTo>
                    <a:pt x="16200" y="14972"/>
                    <a:pt x="18900" y="9572"/>
                    <a:pt x="17550" y="1227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29" name="Shape 1429"/>
            <p:cNvSpPr/>
            <p:nvPr/>
          </p:nvSpPr>
          <p:spPr>
            <a:xfrm>
              <a:off x="3566435" y="1881570"/>
              <a:ext cx="211257" cy="199315"/>
            </a:xfrm>
            <a:custGeom>
              <a:avLst/>
              <a:gdLst/>
              <a:ahLst/>
              <a:cxnLst>
                <a:cxn ang="0">
                  <a:pos x="wd2" y="hd2"/>
                </a:cxn>
                <a:cxn ang="5400000">
                  <a:pos x="wd2" y="hd2"/>
                </a:cxn>
                <a:cxn ang="10800000">
                  <a:pos x="wd2" y="hd2"/>
                </a:cxn>
                <a:cxn ang="16200000">
                  <a:pos x="wd2" y="hd2"/>
                </a:cxn>
              </a:cxnLst>
              <a:rect l="0" t="0" r="r" b="b"/>
              <a:pathLst>
                <a:path w="21600" h="21045" extrusionOk="0">
                  <a:moveTo>
                    <a:pt x="12825" y="697"/>
                  </a:moveTo>
                  <a:cubicBezTo>
                    <a:pt x="13500" y="0"/>
                    <a:pt x="11475" y="0"/>
                    <a:pt x="11475" y="0"/>
                  </a:cubicBezTo>
                  <a:cubicBezTo>
                    <a:pt x="10800" y="0"/>
                    <a:pt x="10125" y="697"/>
                    <a:pt x="9450" y="1394"/>
                  </a:cubicBezTo>
                  <a:cubicBezTo>
                    <a:pt x="8775" y="2090"/>
                    <a:pt x="8100" y="2787"/>
                    <a:pt x="7425" y="3484"/>
                  </a:cubicBezTo>
                  <a:cubicBezTo>
                    <a:pt x="7425" y="4181"/>
                    <a:pt x="6750" y="4877"/>
                    <a:pt x="6075" y="4877"/>
                  </a:cubicBezTo>
                  <a:cubicBezTo>
                    <a:pt x="6075" y="6271"/>
                    <a:pt x="5400" y="7665"/>
                    <a:pt x="4725" y="9058"/>
                  </a:cubicBezTo>
                  <a:cubicBezTo>
                    <a:pt x="4725" y="10452"/>
                    <a:pt x="4050" y="11148"/>
                    <a:pt x="3375" y="11845"/>
                  </a:cubicBezTo>
                  <a:cubicBezTo>
                    <a:pt x="2700" y="12542"/>
                    <a:pt x="1350" y="13239"/>
                    <a:pt x="1350" y="13239"/>
                  </a:cubicBezTo>
                  <a:cubicBezTo>
                    <a:pt x="1350" y="13935"/>
                    <a:pt x="2700" y="13935"/>
                    <a:pt x="2700" y="14632"/>
                  </a:cubicBezTo>
                  <a:cubicBezTo>
                    <a:pt x="2700" y="15329"/>
                    <a:pt x="0" y="16723"/>
                    <a:pt x="0" y="17419"/>
                  </a:cubicBezTo>
                  <a:cubicBezTo>
                    <a:pt x="0" y="18813"/>
                    <a:pt x="2025" y="18116"/>
                    <a:pt x="2700" y="17419"/>
                  </a:cubicBezTo>
                  <a:cubicBezTo>
                    <a:pt x="4050" y="17419"/>
                    <a:pt x="5400" y="18116"/>
                    <a:pt x="6750" y="18116"/>
                  </a:cubicBezTo>
                  <a:cubicBezTo>
                    <a:pt x="8775" y="18813"/>
                    <a:pt x="10800" y="18116"/>
                    <a:pt x="12825" y="18813"/>
                  </a:cubicBezTo>
                  <a:cubicBezTo>
                    <a:pt x="12825" y="18813"/>
                    <a:pt x="14850" y="17419"/>
                    <a:pt x="14850" y="18116"/>
                  </a:cubicBezTo>
                  <a:cubicBezTo>
                    <a:pt x="14850" y="18813"/>
                    <a:pt x="12825" y="20903"/>
                    <a:pt x="12825" y="20903"/>
                  </a:cubicBezTo>
                  <a:cubicBezTo>
                    <a:pt x="13500" y="21600"/>
                    <a:pt x="14850" y="19510"/>
                    <a:pt x="14850" y="19510"/>
                  </a:cubicBezTo>
                  <a:cubicBezTo>
                    <a:pt x="16200" y="18813"/>
                    <a:pt x="17550" y="18813"/>
                    <a:pt x="18225" y="18116"/>
                  </a:cubicBezTo>
                  <a:cubicBezTo>
                    <a:pt x="18225" y="17419"/>
                    <a:pt x="21600" y="13935"/>
                    <a:pt x="21600" y="13935"/>
                  </a:cubicBezTo>
                  <a:cubicBezTo>
                    <a:pt x="20925" y="13239"/>
                    <a:pt x="20250" y="13935"/>
                    <a:pt x="19575" y="13935"/>
                  </a:cubicBezTo>
                  <a:cubicBezTo>
                    <a:pt x="19575" y="13935"/>
                    <a:pt x="17550" y="12542"/>
                    <a:pt x="17550" y="12542"/>
                  </a:cubicBezTo>
                  <a:cubicBezTo>
                    <a:pt x="17550" y="11845"/>
                    <a:pt x="20250" y="11148"/>
                    <a:pt x="19575" y="10452"/>
                  </a:cubicBezTo>
                  <a:cubicBezTo>
                    <a:pt x="19575" y="9755"/>
                    <a:pt x="18225" y="10452"/>
                    <a:pt x="17550" y="10452"/>
                  </a:cubicBezTo>
                  <a:cubicBezTo>
                    <a:pt x="16875" y="10452"/>
                    <a:pt x="16875" y="9058"/>
                    <a:pt x="16200" y="9058"/>
                  </a:cubicBezTo>
                  <a:cubicBezTo>
                    <a:pt x="16200" y="9058"/>
                    <a:pt x="14175" y="11148"/>
                    <a:pt x="14175" y="11148"/>
                  </a:cubicBezTo>
                  <a:cubicBezTo>
                    <a:pt x="13500" y="9755"/>
                    <a:pt x="13500" y="9755"/>
                    <a:pt x="12150" y="9058"/>
                  </a:cubicBezTo>
                  <a:cubicBezTo>
                    <a:pt x="10800" y="8361"/>
                    <a:pt x="12825" y="8361"/>
                    <a:pt x="12825" y="7665"/>
                  </a:cubicBezTo>
                  <a:cubicBezTo>
                    <a:pt x="12825" y="7665"/>
                    <a:pt x="11475" y="6271"/>
                    <a:pt x="10800" y="6271"/>
                  </a:cubicBezTo>
                  <a:cubicBezTo>
                    <a:pt x="10800" y="6968"/>
                    <a:pt x="9450" y="9058"/>
                    <a:pt x="9450" y="8361"/>
                  </a:cubicBezTo>
                  <a:cubicBezTo>
                    <a:pt x="8100" y="7665"/>
                    <a:pt x="10125" y="4877"/>
                    <a:pt x="10800" y="4877"/>
                  </a:cubicBezTo>
                  <a:cubicBezTo>
                    <a:pt x="11475" y="4181"/>
                    <a:pt x="11475" y="3484"/>
                    <a:pt x="12150" y="2787"/>
                  </a:cubicBezTo>
                  <a:cubicBezTo>
                    <a:pt x="12150" y="2090"/>
                    <a:pt x="12150" y="1394"/>
                    <a:pt x="12150" y="1394"/>
                  </a:cubicBezTo>
                  <a:cubicBezTo>
                    <a:pt x="12150" y="1394"/>
                    <a:pt x="12825" y="697"/>
                    <a:pt x="12825" y="697"/>
                  </a:cubicBezTo>
                  <a:cubicBezTo>
                    <a:pt x="13500" y="0"/>
                    <a:pt x="12825" y="697"/>
                    <a:pt x="12825" y="69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30" name="Shape 1430"/>
            <p:cNvSpPr/>
            <p:nvPr/>
          </p:nvSpPr>
          <p:spPr>
            <a:xfrm>
              <a:off x="3743094" y="2031310"/>
              <a:ext cx="48082" cy="61570"/>
            </a:xfrm>
            <a:custGeom>
              <a:avLst/>
              <a:gdLst/>
              <a:ahLst/>
              <a:cxnLst>
                <a:cxn ang="0">
                  <a:pos x="wd2" y="hd2"/>
                </a:cxn>
                <a:cxn ang="5400000">
                  <a:pos x="wd2" y="hd2"/>
                </a:cxn>
                <a:cxn ang="10800000">
                  <a:pos x="wd2" y="hd2"/>
                </a:cxn>
                <a:cxn ang="16200000">
                  <a:pos x="wd2" y="hd2"/>
                </a:cxn>
              </a:cxnLst>
              <a:rect l="0" t="0" r="r" b="b"/>
              <a:pathLst>
                <a:path w="19255" h="20400" extrusionOk="0">
                  <a:moveTo>
                    <a:pt x="13855" y="960"/>
                  </a:moveTo>
                  <a:cubicBezTo>
                    <a:pt x="11155" y="3120"/>
                    <a:pt x="-2345" y="11760"/>
                    <a:pt x="355" y="18240"/>
                  </a:cubicBezTo>
                  <a:cubicBezTo>
                    <a:pt x="355" y="18240"/>
                    <a:pt x="5755" y="11760"/>
                    <a:pt x="8455" y="13920"/>
                  </a:cubicBezTo>
                  <a:cubicBezTo>
                    <a:pt x="8455" y="13920"/>
                    <a:pt x="5755" y="20400"/>
                    <a:pt x="5755" y="20400"/>
                  </a:cubicBezTo>
                  <a:cubicBezTo>
                    <a:pt x="8455" y="20400"/>
                    <a:pt x="13855" y="18240"/>
                    <a:pt x="13855" y="16080"/>
                  </a:cubicBezTo>
                  <a:cubicBezTo>
                    <a:pt x="13855" y="13920"/>
                    <a:pt x="16555" y="11760"/>
                    <a:pt x="19255" y="7440"/>
                  </a:cubicBezTo>
                  <a:cubicBezTo>
                    <a:pt x="19255" y="3120"/>
                    <a:pt x="13855" y="7440"/>
                    <a:pt x="11155" y="7440"/>
                  </a:cubicBezTo>
                  <a:cubicBezTo>
                    <a:pt x="13855" y="7440"/>
                    <a:pt x="13855" y="-1200"/>
                    <a:pt x="13855" y="960"/>
                  </a:cubicBezTo>
                  <a:cubicBezTo>
                    <a:pt x="11155" y="960"/>
                    <a:pt x="16555" y="-1200"/>
                    <a:pt x="13855" y="9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31" name="Shape 1431"/>
            <p:cNvSpPr/>
            <p:nvPr/>
          </p:nvSpPr>
          <p:spPr>
            <a:xfrm>
              <a:off x="3368664" y="1398841"/>
              <a:ext cx="20227" cy="24876"/>
            </a:xfrm>
            <a:custGeom>
              <a:avLst/>
              <a:gdLst/>
              <a:ahLst/>
              <a:cxnLst>
                <a:cxn ang="0">
                  <a:pos x="wd2" y="hd2"/>
                </a:cxn>
                <a:cxn ang="5400000">
                  <a:pos x="wd2" y="hd2"/>
                </a:cxn>
                <a:cxn ang="10800000">
                  <a:pos x="wd2" y="hd2"/>
                </a:cxn>
                <a:cxn ang="16200000">
                  <a:pos x="wd2" y="hd2"/>
                </a:cxn>
              </a:cxnLst>
              <a:rect l="0" t="0" r="r" b="b"/>
              <a:pathLst>
                <a:path w="21600" h="14060" extrusionOk="0">
                  <a:moveTo>
                    <a:pt x="21600" y="11525"/>
                  </a:moveTo>
                  <a:cubicBezTo>
                    <a:pt x="21600" y="7925"/>
                    <a:pt x="7200" y="-2875"/>
                    <a:pt x="7200" y="725"/>
                  </a:cubicBezTo>
                  <a:cubicBezTo>
                    <a:pt x="7200" y="725"/>
                    <a:pt x="7200" y="725"/>
                    <a:pt x="7200" y="4325"/>
                  </a:cubicBezTo>
                  <a:cubicBezTo>
                    <a:pt x="7200" y="4325"/>
                    <a:pt x="0" y="4325"/>
                    <a:pt x="0" y="4325"/>
                  </a:cubicBezTo>
                  <a:cubicBezTo>
                    <a:pt x="0" y="4325"/>
                    <a:pt x="21600" y="18725"/>
                    <a:pt x="21600" y="11525"/>
                  </a:cubicBezTo>
                  <a:cubicBezTo>
                    <a:pt x="21600" y="7925"/>
                    <a:pt x="21600" y="18725"/>
                    <a:pt x="21600" y="1152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32" name="Shape 1432"/>
            <p:cNvSpPr/>
            <p:nvPr/>
          </p:nvSpPr>
          <p:spPr>
            <a:xfrm>
              <a:off x="3269778" y="1463803"/>
              <a:ext cx="15323" cy="11427"/>
            </a:xfrm>
            <a:custGeom>
              <a:avLst/>
              <a:gdLst/>
              <a:ahLst/>
              <a:cxnLst>
                <a:cxn ang="0">
                  <a:pos x="wd2" y="hd2"/>
                </a:cxn>
                <a:cxn ang="5400000">
                  <a:pos x="wd2" y="hd2"/>
                </a:cxn>
                <a:cxn ang="10800000">
                  <a:pos x="wd2" y="hd2"/>
                </a:cxn>
                <a:cxn ang="16200000">
                  <a:pos x="wd2" y="hd2"/>
                </a:cxn>
              </a:cxnLst>
              <a:rect l="0" t="0" r="r" b="b"/>
              <a:pathLst>
                <a:path w="16362" h="12198" extrusionOk="0">
                  <a:moveTo>
                    <a:pt x="14400" y="2016"/>
                  </a:moveTo>
                  <a:cubicBezTo>
                    <a:pt x="14400" y="-5184"/>
                    <a:pt x="0" y="9216"/>
                    <a:pt x="0" y="9216"/>
                  </a:cubicBezTo>
                  <a:cubicBezTo>
                    <a:pt x="7200" y="16416"/>
                    <a:pt x="21600" y="9216"/>
                    <a:pt x="14400" y="201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33" name="Shape 1433"/>
            <p:cNvSpPr/>
            <p:nvPr/>
          </p:nvSpPr>
          <p:spPr>
            <a:xfrm>
              <a:off x="2821593" y="1812345"/>
              <a:ext cx="39156" cy="18899"/>
            </a:xfrm>
            <a:custGeom>
              <a:avLst/>
              <a:gdLst/>
              <a:ahLst/>
              <a:cxnLst>
                <a:cxn ang="0">
                  <a:pos x="wd2" y="hd2"/>
                </a:cxn>
                <a:cxn ang="5400000">
                  <a:pos x="wd2" y="hd2"/>
                </a:cxn>
                <a:cxn ang="10800000">
                  <a:pos x="wd2" y="hd2"/>
                </a:cxn>
                <a:cxn ang="16200000">
                  <a:pos x="wd2" y="hd2"/>
                </a:cxn>
              </a:cxnLst>
              <a:rect l="0" t="0" r="r" b="b"/>
              <a:pathLst>
                <a:path w="18816" h="15132" extrusionOk="0">
                  <a:moveTo>
                    <a:pt x="18816" y="14030"/>
                  </a:moveTo>
                  <a:cubicBezTo>
                    <a:pt x="18816" y="-2170"/>
                    <a:pt x="6473" y="-2170"/>
                    <a:pt x="302" y="3230"/>
                  </a:cubicBezTo>
                  <a:cubicBezTo>
                    <a:pt x="-2784" y="3230"/>
                    <a:pt x="18816" y="19430"/>
                    <a:pt x="18816" y="14030"/>
                  </a:cubicBezTo>
                  <a:cubicBezTo>
                    <a:pt x="18816" y="-2170"/>
                    <a:pt x="18816" y="19430"/>
                    <a:pt x="18816" y="1403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34" name="Shape 1434"/>
            <p:cNvSpPr/>
            <p:nvPr/>
          </p:nvSpPr>
          <p:spPr>
            <a:xfrm>
              <a:off x="2887716" y="1658880"/>
              <a:ext cx="34319" cy="26815"/>
            </a:xfrm>
            <a:custGeom>
              <a:avLst/>
              <a:gdLst/>
              <a:ahLst/>
              <a:cxnLst>
                <a:cxn ang="0">
                  <a:pos x="wd2" y="hd2"/>
                </a:cxn>
                <a:cxn ang="5400000">
                  <a:pos x="wd2" y="hd2"/>
                </a:cxn>
                <a:cxn ang="10800000">
                  <a:pos x="wd2" y="hd2"/>
                </a:cxn>
                <a:cxn ang="16200000">
                  <a:pos x="wd2" y="hd2"/>
                </a:cxn>
              </a:cxnLst>
              <a:rect l="0" t="0" r="r" b="b"/>
              <a:pathLst>
                <a:path w="18325" h="14314" extrusionOk="0">
                  <a:moveTo>
                    <a:pt x="10800" y="13275"/>
                  </a:moveTo>
                  <a:cubicBezTo>
                    <a:pt x="7200" y="9675"/>
                    <a:pt x="3600" y="9675"/>
                    <a:pt x="0" y="6075"/>
                  </a:cubicBezTo>
                  <a:cubicBezTo>
                    <a:pt x="3600" y="6075"/>
                    <a:pt x="10800" y="-4725"/>
                    <a:pt x="14400" y="2475"/>
                  </a:cubicBezTo>
                  <a:cubicBezTo>
                    <a:pt x="21600" y="6075"/>
                    <a:pt x="18000" y="16875"/>
                    <a:pt x="10800" y="13275"/>
                  </a:cubicBezTo>
                  <a:cubicBezTo>
                    <a:pt x="7200" y="9675"/>
                    <a:pt x="14400" y="16875"/>
                    <a:pt x="10800" y="1327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35" name="Shape 1435"/>
            <p:cNvSpPr/>
            <p:nvPr/>
          </p:nvSpPr>
          <p:spPr>
            <a:xfrm>
              <a:off x="2875503" y="1372861"/>
              <a:ext cx="26305" cy="35043"/>
            </a:xfrm>
            <a:custGeom>
              <a:avLst/>
              <a:gdLst/>
              <a:ahLst/>
              <a:cxnLst>
                <a:cxn ang="0">
                  <a:pos x="wd2" y="hd2"/>
                </a:cxn>
                <a:cxn ang="5400000">
                  <a:pos x="wd2" y="hd2"/>
                </a:cxn>
                <a:cxn ang="10800000">
                  <a:pos x="wd2" y="hd2"/>
                </a:cxn>
                <a:cxn ang="16200000">
                  <a:pos x="wd2" y="hd2"/>
                </a:cxn>
              </a:cxnLst>
              <a:rect l="0" t="0" r="r" b="b"/>
              <a:pathLst>
                <a:path w="14046" h="16034" extrusionOk="0">
                  <a:moveTo>
                    <a:pt x="6521" y="15731"/>
                  </a:moveTo>
                  <a:cubicBezTo>
                    <a:pt x="-4279" y="18817"/>
                    <a:pt x="-679" y="-2783"/>
                    <a:pt x="10121" y="303"/>
                  </a:cubicBezTo>
                  <a:cubicBezTo>
                    <a:pt x="17321" y="303"/>
                    <a:pt x="13721" y="15731"/>
                    <a:pt x="6521" y="15731"/>
                  </a:cubicBezTo>
                  <a:cubicBezTo>
                    <a:pt x="2921" y="15731"/>
                    <a:pt x="17321" y="15731"/>
                    <a:pt x="6521" y="1573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36" name="Shape 1436"/>
            <p:cNvSpPr/>
            <p:nvPr/>
          </p:nvSpPr>
          <p:spPr>
            <a:xfrm>
              <a:off x="2759932" y="1339803"/>
              <a:ext cx="56449" cy="40464"/>
            </a:xfrm>
            <a:custGeom>
              <a:avLst/>
              <a:gdLst/>
              <a:ahLst/>
              <a:cxnLst>
                <a:cxn ang="0">
                  <a:pos x="wd2" y="hd2"/>
                </a:cxn>
                <a:cxn ang="5400000">
                  <a:pos x="wd2" y="hd2"/>
                </a:cxn>
                <a:cxn ang="10800000">
                  <a:pos x="wd2" y="hd2"/>
                </a:cxn>
                <a:cxn ang="16200000">
                  <a:pos x="wd2" y="hd2"/>
                </a:cxn>
              </a:cxnLst>
              <a:rect l="0" t="0" r="r" b="b"/>
              <a:pathLst>
                <a:path w="15501" h="21600" extrusionOk="0">
                  <a:moveTo>
                    <a:pt x="5879" y="21600"/>
                  </a:moveTo>
                  <a:cubicBezTo>
                    <a:pt x="2279" y="21600"/>
                    <a:pt x="-1321" y="18000"/>
                    <a:pt x="479" y="10800"/>
                  </a:cubicBezTo>
                  <a:cubicBezTo>
                    <a:pt x="2279" y="3600"/>
                    <a:pt x="7679" y="3600"/>
                    <a:pt x="13079" y="0"/>
                  </a:cubicBezTo>
                  <a:cubicBezTo>
                    <a:pt x="20279" y="0"/>
                    <a:pt x="9479" y="21600"/>
                    <a:pt x="5879"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37" name="Shape 1437"/>
            <p:cNvSpPr/>
            <p:nvPr/>
          </p:nvSpPr>
          <p:spPr>
            <a:xfrm>
              <a:off x="2933650" y="1315075"/>
              <a:ext cx="32726" cy="17984"/>
            </a:xfrm>
            <a:custGeom>
              <a:avLst/>
              <a:gdLst/>
              <a:ahLst/>
              <a:cxnLst>
                <a:cxn ang="0">
                  <a:pos x="wd2" y="hd2"/>
                </a:cxn>
                <a:cxn ang="5400000">
                  <a:pos x="wd2" y="hd2"/>
                </a:cxn>
                <a:cxn ang="10800000">
                  <a:pos x="wd2" y="hd2"/>
                </a:cxn>
                <a:cxn ang="16200000">
                  <a:pos x="wd2" y="hd2"/>
                </a:cxn>
              </a:cxnLst>
              <a:rect l="0" t="0" r="r" b="b"/>
              <a:pathLst>
                <a:path w="15726" h="21600" extrusionOk="0">
                  <a:moveTo>
                    <a:pt x="9555" y="21600"/>
                  </a:moveTo>
                  <a:cubicBezTo>
                    <a:pt x="6469" y="21600"/>
                    <a:pt x="-5874" y="0"/>
                    <a:pt x="3383" y="0"/>
                  </a:cubicBezTo>
                  <a:cubicBezTo>
                    <a:pt x="6469" y="0"/>
                    <a:pt x="12640" y="0"/>
                    <a:pt x="15726" y="7200"/>
                  </a:cubicBezTo>
                  <a:cubicBezTo>
                    <a:pt x="15726" y="7200"/>
                    <a:pt x="12640" y="21600"/>
                    <a:pt x="9555" y="21600"/>
                  </a:cubicBezTo>
                  <a:cubicBezTo>
                    <a:pt x="6469" y="21600"/>
                    <a:pt x="15726" y="21600"/>
                    <a:pt x="9555"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38" name="Shape 1438"/>
            <p:cNvSpPr/>
            <p:nvPr/>
          </p:nvSpPr>
          <p:spPr>
            <a:xfrm>
              <a:off x="2652267" y="1187362"/>
              <a:ext cx="215224" cy="146931"/>
            </a:xfrm>
            <a:custGeom>
              <a:avLst/>
              <a:gdLst/>
              <a:ahLst/>
              <a:cxnLst>
                <a:cxn ang="0">
                  <a:pos x="wd2" y="hd2"/>
                </a:cxn>
                <a:cxn ang="5400000">
                  <a:pos x="wd2" y="hd2"/>
                </a:cxn>
                <a:cxn ang="10800000">
                  <a:pos x="wd2" y="hd2"/>
                </a:cxn>
                <a:cxn ang="16200000">
                  <a:pos x="wd2" y="hd2"/>
                </a:cxn>
              </a:cxnLst>
              <a:rect l="0" t="0" r="r" b="b"/>
              <a:pathLst>
                <a:path w="20685" h="20168" extrusionOk="0">
                  <a:moveTo>
                    <a:pt x="18779" y="18225"/>
                  </a:moveTo>
                  <a:cubicBezTo>
                    <a:pt x="18144" y="17325"/>
                    <a:pt x="16238" y="16425"/>
                    <a:pt x="14967" y="15525"/>
                  </a:cubicBezTo>
                  <a:cubicBezTo>
                    <a:pt x="14332" y="15525"/>
                    <a:pt x="14967" y="14625"/>
                    <a:pt x="14332" y="13725"/>
                  </a:cubicBezTo>
                  <a:cubicBezTo>
                    <a:pt x="14332" y="13725"/>
                    <a:pt x="13061" y="14625"/>
                    <a:pt x="13061" y="14625"/>
                  </a:cubicBezTo>
                  <a:cubicBezTo>
                    <a:pt x="11791" y="14625"/>
                    <a:pt x="11791" y="12825"/>
                    <a:pt x="10520" y="13725"/>
                  </a:cubicBezTo>
                  <a:cubicBezTo>
                    <a:pt x="10520" y="14625"/>
                    <a:pt x="9885" y="15525"/>
                    <a:pt x="9250" y="16425"/>
                  </a:cubicBezTo>
                  <a:cubicBezTo>
                    <a:pt x="7979" y="17325"/>
                    <a:pt x="7344" y="19125"/>
                    <a:pt x="6073" y="20025"/>
                  </a:cubicBezTo>
                  <a:cubicBezTo>
                    <a:pt x="4167" y="20925"/>
                    <a:pt x="5438" y="17325"/>
                    <a:pt x="4167" y="16425"/>
                  </a:cubicBezTo>
                  <a:cubicBezTo>
                    <a:pt x="4167" y="15525"/>
                    <a:pt x="991" y="16425"/>
                    <a:pt x="356" y="16425"/>
                  </a:cubicBezTo>
                  <a:cubicBezTo>
                    <a:pt x="-915" y="16425"/>
                    <a:pt x="1626" y="13725"/>
                    <a:pt x="1626" y="13725"/>
                  </a:cubicBezTo>
                  <a:cubicBezTo>
                    <a:pt x="2897" y="11925"/>
                    <a:pt x="2261" y="10125"/>
                    <a:pt x="2261" y="8325"/>
                  </a:cubicBezTo>
                  <a:cubicBezTo>
                    <a:pt x="2261" y="6525"/>
                    <a:pt x="2261" y="3825"/>
                    <a:pt x="2897" y="2025"/>
                  </a:cubicBezTo>
                  <a:cubicBezTo>
                    <a:pt x="3532" y="-675"/>
                    <a:pt x="5438" y="-675"/>
                    <a:pt x="6073" y="2025"/>
                  </a:cubicBezTo>
                  <a:cubicBezTo>
                    <a:pt x="6073" y="2925"/>
                    <a:pt x="6073" y="4725"/>
                    <a:pt x="6709" y="3825"/>
                  </a:cubicBezTo>
                  <a:cubicBezTo>
                    <a:pt x="7344" y="3825"/>
                    <a:pt x="7344" y="2925"/>
                    <a:pt x="7979" y="2925"/>
                  </a:cubicBezTo>
                  <a:cubicBezTo>
                    <a:pt x="8614" y="3825"/>
                    <a:pt x="9250" y="4725"/>
                    <a:pt x="9885" y="4725"/>
                  </a:cubicBezTo>
                  <a:cubicBezTo>
                    <a:pt x="10520" y="5625"/>
                    <a:pt x="11156" y="5625"/>
                    <a:pt x="11791" y="5625"/>
                  </a:cubicBezTo>
                  <a:cubicBezTo>
                    <a:pt x="12426" y="6525"/>
                    <a:pt x="13697" y="7425"/>
                    <a:pt x="14967" y="8325"/>
                  </a:cubicBezTo>
                  <a:cubicBezTo>
                    <a:pt x="16873" y="9225"/>
                    <a:pt x="16873" y="10125"/>
                    <a:pt x="16873" y="12825"/>
                  </a:cubicBezTo>
                  <a:cubicBezTo>
                    <a:pt x="16873" y="13725"/>
                    <a:pt x="18144" y="13725"/>
                    <a:pt x="18144" y="12825"/>
                  </a:cubicBezTo>
                  <a:cubicBezTo>
                    <a:pt x="19414" y="12825"/>
                    <a:pt x="19414" y="13725"/>
                    <a:pt x="20050" y="14625"/>
                  </a:cubicBezTo>
                  <a:cubicBezTo>
                    <a:pt x="20685" y="14625"/>
                    <a:pt x="20685" y="14625"/>
                    <a:pt x="20685" y="15525"/>
                  </a:cubicBezTo>
                  <a:cubicBezTo>
                    <a:pt x="20050" y="16425"/>
                    <a:pt x="20050" y="18225"/>
                    <a:pt x="18779" y="18225"/>
                  </a:cubicBezTo>
                  <a:cubicBezTo>
                    <a:pt x="18144" y="17325"/>
                    <a:pt x="20050" y="18225"/>
                    <a:pt x="18779" y="1822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39" name="Shape 1439"/>
            <p:cNvSpPr/>
            <p:nvPr/>
          </p:nvSpPr>
          <p:spPr>
            <a:xfrm>
              <a:off x="2735546" y="1168954"/>
              <a:ext cx="29964" cy="27870"/>
            </a:xfrm>
            <a:custGeom>
              <a:avLst/>
              <a:gdLst/>
              <a:ahLst/>
              <a:cxnLst>
                <a:cxn ang="0">
                  <a:pos x="wd2" y="hd2"/>
                </a:cxn>
                <a:cxn ang="5400000">
                  <a:pos x="wd2" y="hd2"/>
                </a:cxn>
                <a:cxn ang="10800000">
                  <a:pos x="wd2" y="hd2"/>
                </a:cxn>
                <a:cxn ang="16200000">
                  <a:pos x="wd2" y="hd2"/>
                </a:cxn>
              </a:cxnLst>
              <a:rect l="0" t="0" r="r" b="b"/>
              <a:pathLst>
                <a:path w="14399" h="17851" extrusionOk="0">
                  <a:moveTo>
                    <a:pt x="12956" y="17280"/>
                  </a:moveTo>
                  <a:cubicBezTo>
                    <a:pt x="6784" y="21600"/>
                    <a:pt x="-2473" y="0"/>
                    <a:pt x="613" y="0"/>
                  </a:cubicBezTo>
                  <a:cubicBezTo>
                    <a:pt x="3698" y="4320"/>
                    <a:pt x="19127" y="12960"/>
                    <a:pt x="12956" y="1728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40" name="Shape 1440"/>
            <p:cNvSpPr/>
            <p:nvPr/>
          </p:nvSpPr>
          <p:spPr>
            <a:xfrm>
              <a:off x="2716914" y="1181086"/>
              <a:ext cx="19787" cy="22948"/>
            </a:xfrm>
            <a:custGeom>
              <a:avLst/>
              <a:gdLst/>
              <a:ahLst/>
              <a:cxnLst>
                <a:cxn ang="0">
                  <a:pos x="wd2" y="hd2"/>
                </a:cxn>
                <a:cxn ang="5400000">
                  <a:pos x="wd2" y="hd2"/>
                </a:cxn>
                <a:cxn ang="10800000">
                  <a:pos x="wd2" y="hd2"/>
                </a:cxn>
                <a:cxn ang="16200000">
                  <a:pos x="wd2" y="hd2"/>
                </a:cxn>
              </a:cxnLst>
              <a:rect l="0" t="0" r="r" b="b"/>
              <a:pathLst>
                <a:path w="17287" h="14699" extrusionOk="0">
                  <a:moveTo>
                    <a:pt x="16200" y="13829"/>
                  </a:moveTo>
                  <a:cubicBezTo>
                    <a:pt x="5400" y="18149"/>
                    <a:pt x="0" y="5189"/>
                    <a:pt x="0" y="869"/>
                  </a:cubicBezTo>
                  <a:cubicBezTo>
                    <a:pt x="5400" y="-3451"/>
                    <a:pt x="21600" y="9509"/>
                    <a:pt x="16200" y="1382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41" name="Shape 1441"/>
            <p:cNvSpPr/>
            <p:nvPr/>
          </p:nvSpPr>
          <p:spPr>
            <a:xfrm>
              <a:off x="2659978" y="1054669"/>
              <a:ext cx="16482" cy="31658"/>
            </a:xfrm>
            <a:custGeom>
              <a:avLst/>
              <a:gdLst/>
              <a:ahLst/>
              <a:cxnLst>
                <a:cxn ang="0">
                  <a:pos x="wd2" y="hd2"/>
                </a:cxn>
                <a:cxn ang="5400000">
                  <a:pos x="wd2" y="hd2"/>
                </a:cxn>
                <a:cxn ang="10800000">
                  <a:pos x="wd2" y="hd2"/>
                </a:cxn>
                <a:cxn ang="16200000">
                  <a:pos x="wd2" y="hd2"/>
                </a:cxn>
              </a:cxnLst>
              <a:rect l="0" t="0" r="r" b="b"/>
              <a:pathLst>
                <a:path w="17600" h="16899" extrusionOk="0">
                  <a:moveTo>
                    <a:pt x="17600" y="15408"/>
                  </a:moveTo>
                  <a:cubicBezTo>
                    <a:pt x="17600" y="11808"/>
                    <a:pt x="17600" y="8208"/>
                    <a:pt x="17600" y="4608"/>
                  </a:cubicBezTo>
                  <a:cubicBezTo>
                    <a:pt x="17600" y="4608"/>
                    <a:pt x="3200" y="-2592"/>
                    <a:pt x="3200" y="1008"/>
                  </a:cubicBezTo>
                  <a:cubicBezTo>
                    <a:pt x="3200" y="4608"/>
                    <a:pt x="-4000" y="11808"/>
                    <a:pt x="3200" y="11808"/>
                  </a:cubicBezTo>
                  <a:cubicBezTo>
                    <a:pt x="3200" y="15408"/>
                    <a:pt x="10400" y="19008"/>
                    <a:pt x="17600" y="15408"/>
                  </a:cubicBezTo>
                  <a:cubicBezTo>
                    <a:pt x="17600" y="11808"/>
                    <a:pt x="10400" y="19008"/>
                    <a:pt x="17600" y="1540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42" name="Shape 1442"/>
            <p:cNvSpPr/>
            <p:nvPr/>
          </p:nvSpPr>
          <p:spPr>
            <a:xfrm>
              <a:off x="2557347" y="714781"/>
              <a:ext cx="943617" cy="683060"/>
            </a:xfrm>
            <a:custGeom>
              <a:avLst/>
              <a:gdLst/>
              <a:ahLst/>
              <a:cxnLst>
                <a:cxn ang="0">
                  <a:pos x="wd2" y="hd2"/>
                </a:cxn>
                <a:cxn ang="5400000">
                  <a:pos x="wd2" y="hd2"/>
                </a:cxn>
                <a:cxn ang="10800000">
                  <a:pos x="wd2" y="hd2"/>
                </a:cxn>
                <a:cxn ang="16200000">
                  <a:pos x="wd2" y="hd2"/>
                </a:cxn>
              </a:cxnLst>
              <a:rect l="0" t="0" r="r" b="b"/>
              <a:pathLst>
                <a:path w="21491" h="21240" extrusionOk="0">
                  <a:moveTo>
                    <a:pt x="11550" y="16797"/>
                  </a:moveTo>
                  <a:cubicBezTo>
                    <a:pt x="11400" y="17414"/>
                    <a:pt x="11100" y="16797"/>
                    <a:pt x="10650" y="17003"/>
                  </a:cubicBezTo>
                  <a:cubicBezTo>
                    <a:pt x="10500" y="17003"/>
                    <a:pt x="10350" y="17209"/>
                    <a:pt x="10200" y="17414"/>
                  </a:cubicBezTo>
                  <a:cubicBezTo>
                    <a:pt x="9900" y="17620"/>
                    <a:pt x="9750" y="17414"/>
                    <a:pt x="9450" y="17414"/>
                  </a:cubicBezTo>
                  <a:cubicBezTo>
                    <a:pt x="9000" y="17209"/>
                    <a:pt x="8400" y="16797"/>
                    <a:pt x="9000" y="16180"/>
                  </a:cubicBezTo>
                  <a:cubicBezTo>
                    <a:pt x="9300" y="15769"/>
                    <a:pt x="9300" y="15357"/>
                    <a:pt x="9750" y="15357"/>
                  </a:cubicBezTo>
                  <a:cubicBezTo>
                    <a:pt x="10200" y="15563"/>
                    <a:pt x="10650" y="15769"/>
                    <a:pt x="11250" y="15563"/>
                  </a:cubicBezTo>
                  <a:cubicBezTo>
                    <a:pt x="11550" y="15563"/>
                    <a:pt x="11850" y="15357"/>
                    <a:pt x="12150" y="15357"/>
                  </a:cubicBezTo>
                  <a:cubicBezTo>
                    <a:pt x="12300" y="15357"/>
                    <a:pt x="12150" y="15152"/>
                    <a:pt x="12150" y="14946"/>
                  </a:cubicBezTo>
                  <a:cubicBezTo>
                    <a:pt x="11700" y="14534"/>
                    <a:pt x="11550" y="14329"/>
                    <a:pt x="12000" y="13917"/>
                  </a:cubicBezTo>
                  <a:cubicBezTo>
                    <a:pt x="12300" y="13300"/>
                    <a:pt x="12600" y="13300"/>
                    <a:pt x="13050" y="13300"/>
                  </a:cubicBezTo>
                  <a:cubicBezTo>
                    <a:pt x="13200" y="13300"/>
                    <a:pt x="13500" y="13300"/>
                    <a:pt x="13650" y="13506"/>
                  </a:cubicBezTo>
                  <a:cubicBezTo>
                    <a:pt x="13950" y="13712"/>
                    <a:pt x="13950" y="13917"/>
                    <a:pt x="13950" y="14329"/>
                  </a:cubicBezTo>
                  <a:cubicBezTo>
                    <a:pt x="14100" y="14740"/>
                    <a:pt x="14250" y="14123"/>
                    <a:pt x="14400" y="14123"/>
                  </a:cubicBezTo>
                  <a:cubicBezTo>
                    <a:pt x="14400" y="13917"/>
                    <a:pt x="14850" y="14123"/>
                    <a:pt x="14850" y="14123"/>
                  </a:cubicBezTo>
                  <a:cubicBezTo>
                    <a:pt x="15000" y="14123"/>
                    <a:pt x="15450" y="14123"/>
                    <a:pt x="15450" y="13712"/>
                  </a:cubicBezTo>
                  <a:cubicBezTo>
                    <a:pt x="15450" y="13506"/>
                    <a:pt x="15000" y="13300"/>
                    <a:pt x="14850" y="13300"/>
                  </a:cubicBezTo>
                  <a:cubicBezTo>
                    <a:pt x="14550" y="13094"/>
                    <a:pt x="14400" y="12889"/>
                    <a:pt x="14250" y="12683"/>
                  </a:cubicBezTo>
                  <a:cubicBezTo>
                    <a:pt x="14100" y="12683"/>
                    <a:pt x="13950" y="13094"/>
                    <a:pt x="13950" y="13300"/>
                  </a:cubicBezTo>
                  <a:cubicBezTo>
                    <a:pt x="13800" y="13506"/>
                    <a:pt x="13200" y="13300"/>
                    <a:pt x="13050" y="13300"/>
                  </a:cubicBezTo>
                  <a:cubicBezTo>
                    <a:pt x="12150" y="13094"/>
                    <a:pt x="13350" y="12683"/>
                    <a:pt x="13200" y="12272"/>
                  </a:cubicBezTo>
                  <a:cubicBezTo>
                    <a:pt x="13050" y="11654"/>
                    <a:pt x="12900" y="10832"/>
                    <a:pt x="12600" y="10420"/>
                  </a:cubicBezTo>
                  <a:cubicBezTo>
                    <a:pt x="12450" y="10420"/>
                    <a:pt x="12150" y="10626"/>
                    <a:pt x="12150" y="10420"/>
                  </a:cubicBezTo>
                  <a:cubicBezTo>
                    <a:pt x="12150" y="10214"/>
                    <a:pt x="12150" y="9803"/>
                    <a:pt x="12000" y="9597"/>
                  </a:cubicBezTo>
                  <a:cubicBezTo>
                    <a:pt x="11850" y="9392"/>
                    <a:pt x="11700" y="10626"/>
                    <a:pt x="11850" y="10626"/>
                  </a:cubicBezTo>
                  <a:cubicBezTo>
                    <a:pt x="11700" y="10626"/>
                    <a:pt x="11250" y="9186"/>
                    <a:pt x="11250" y="9186"/>
                  </a:cubicBezTo>
                  <a:cubicBezTo>
                    <a:pt x="10950" y="9186"/>
                    <a:pt x="10800" y="9392"/>
                    <a:pt x="10650" y="9597"/>
                  </a:cubicBezTo>
                  <a:cubicBezTo>
                    <a:pt x="10500" y="9597"/>
                    <a:pt x="10050" y="10009"/>
                    <a:pt x="10050" y="9803"/>
                  </a:cubicBezTo>
                  <a:cubicBezTo>
                    <a:pt x="10050" y="9186"/>
                    <a:pt x="9900" y="9186"/>
                    <a:pt x="10350" y="9186"/>
                  </a:cubicBezTo>
                  <a:cubicBezTo>
                    <a:pt x="10500" y="9186"/>
                    <a:pt x="10650" y="8980"/>
                    <a:pt x="10650" y="8774"/>
                  </a:cubicBezTo>
                  <a:cubicBezTo>
                    <a:pt x="10800" y="8569"/>
                    <a:pt x="10350" y="8569"/>
                    <a:pt x="10350" y="8569"/>
                  </a:cubicBezTo>
                  <a:cubicBezTo>
                    <a:pt x="10200" y="8363"/>
                    <a:pt x="9600" y="7952"/>
                    <a:pt x="9600" y="7952"/>
                  </a:cubicBezTo>
                  <a:cubicBezTo>
                    <a:pt x="9600" y="7334"/>
                    <a:pt x="9450" y="7746"/>
                    <a:pt x="9300" y="7746"/>
                  </a:cubicBezTo>
                  <a:cubicBezTo>
                    <a:pt x="9150" y="7746"/>
                    <a:pt x="9300" y="6717"/>
                    <a:pt x="9000" y="6923"/>
                  </a:cubicBezTo>
                  <a:cubicBezTo>
                    <a:pt x="8850" y="6923"/>
                    <a:pt x="8850" y="7129"/>
                    <a:pt x="8550" y="6717"/>
                  </a:cubicBezTo>
                  <a:cubicBezTo>
                    <a:pt x="8400" y="6717"/>
                    <a:pt x="8250" y="6306"/>
                    <a:pt x="8100" y="6306"/>
                  </a:cubicBezTo>
                  <a:cubicBezTo>
                    <a:pt x="8100" y="6306"/>
                    <a:pt x="8250" y="6512"/>
                    <a:pt x="8250" y="6512"/>
                  </a:cubicBezTo>
                  <a:cubicBezTo>
                    <a:pt x="8250" y="6512"/>
                    <a:pt x="7800" y="6512"/>
                    <a:pt x="7800" y="6717"/>
                  </a:cubicBezTo>
                  <a:cubicBezTo>
                    <a:pt x="7950" y="6923"/>
                    <a:pt x="8250" y="6717"/>
                    <a:pt x="8400" y="7129"/>
                  </a:cubicBezTo>
                  <a:cubicBezTo>
                    <a:pt x="8400" y="7540"/>
                    <a:pt x="8100" y="7540"/>
                    <a:pt x="7950" y="7540"/>
                  </a:cubicBezTo>
                  <a:cubicBezTo>
                    <a:pt x="7650" y="7746"/>
                    <a:pt x="6900" y="6923"/>
                    <a:pt x="6600" y="7334"/>
                  </a:cubicBezTo>
                  <a:cubicBezTo>
                    <a:pt x="6450" y="7334"/>
                    <a:pt x="6750" y="7540"/>
                    <a:pt x="6900" y="7746"/>
                  </a:cubicBezTo>
                  <a:cubicBezTo>
                    <a:pt x="6900" y="7952"/>
                    <a:pt x="7050" y="7746"/>
                    <a:pt x="7200" y="7746"/>
                  </a:cubicBezTo>
                  <a:cubicBezTo>
                    <a:pt x="7350" y="7746"/>
                    <a:pt x="7800" y="7540"/>
                    <a:pt x="7800" y="7746"/>
                  </a:cubicBezTo>
                  <a:cubicBezTo>
                    <a:pt x="7800" y="7952"/>
                    <a:pt x="7650" y="8157"/>
                    <a:pt x="7500" y="8363"/>
                  </a:cubicBezTo>
                  <a:cubicBezTo>
                    <a:pt x="7500" y="8363"/>
                    <a:pt x="5850" y="6923"/>
                    <a:pt x="5550" y="7129"/>
                  </a:cubicBezTo>
                  <a:cubicBezTo>
                    <a:pt x="5700" y="7129"/>
                    <a:pt x="5850" y="7334"/>
                    <a:pt x="6000" y="7334"/>
                  </a:cubicBezTo>
                  <a:cubicBezTo>
                    <a:pt x="6300" y="7746"/>
                    <a:pt x="5550" y="7540"/>
                    <a:pt x="5550" y="7540"/>
                  </a:cubicBezTo>
                  <a:cubicBezTo>
                    <a:pt x="5100" y="7129"/>
                    <a:pt x="4500" y="7540"/>
                    <a:pt x="4050" y="7334"/>
                  </a:cubicBezTo>
                  <a:cubicBezTo>
                    <a:pt x="3450" y="7129"/>
                    <a:pt x="3000" y="7334"/>
                    <a:pt x="2550" y="6717"/>
                  </a:cubicBezTo>
                  <a:cubicBezTo>
                    <a:pt x="2100" y="6306"/>
                    <a:pt x="1800" y="6923"/>
                    <a:pt x="1350" y="6717"/>
                  </a:cubicBezTo>
                  <a:cubicBezTo>
                    <a:pt x="1200" y="6512"/>
                    <a:pt x="900" y="6512"/>
                    <a:pt x="750" y="6306"/>
                  </a:cubicBezTo>
                  <a:cubicBezTo>
                    <a:pt x="750" y="6100"/>
                    <a:pt x="300" y="5483"/>
                    <a:pt x="600" y="5483"/>
                  </a:cubicBezTo>
                  <a:cubicBezTo>
                    <a:pt x="1050" y="5483"/>
                    <a:pt x="1650" y="6100"/>
                    <a:pt x="2100" y="5689"/>
                  </a:cubicBezTo>
                  <a:cubicBezTo>
                    <a:pt x="2250" y="5483"/>
                    <a:pt x="1950" y="5277"/>
                    <a:pt x="1950" y="5277"/>
                  </a:cubicBezTo>
                  <a:cubicBezTo>
                    <a:pt x="1650" y="5072"/>
                    <a:pt x="1350" y="5072"/>
                    <a:pt x="1200" y="5072"/>
                  </a:cubicBezTo>
                  <a:cubicBezTo>
                    <a:pt x="750" y="5072"/>
                    <a:pt x="0" y="5072"/>
                    <a:pt x="0" y="4454"/>
                  </a:cubicBezTo>
                  <a:cubicBezTo>
                    <a:pt x="0" y="3632"/>
                    <a:pt x="0" y="3014"/>
                    <a:pt x="300" y="2192"/>
                  </a:cubicBezTo>
                  <a:cubicBezTo>
                    <a:pt x="450" y="1574"/>
                    <a:pt x="900" y="1163"/>
                    <a:pt x="1350" y="752"/>
                  </a:cubicBezTo>
                  <a:cubicBezTo>
                    <a:pt x="1650" y="340"/>
                    <a:pt x="1950" y="340"/>
                    <a:pt x="2400" y="134"/>
                  </a:cubicBezTo>
                  <a:cubicBezTo>
                    <a:pt x="2700" y="134"/>
                    <a:pt x="3600" y="-277"/>
                    <a:pt x="3750" y="340"/>
                  </a:cubicBezTo>
                  <a:cubicBezTo>
                    <a:pt x="3750" y="134"/>
                    <a:pt x="3000" y="1163"/>
                    <a:pt x="2850" y="1163"/>
                  </a:cubicBezTo>
                  <a:cubicBezTo>
                    <a:pt x="2550" y="1574"/>
                    <a:pt x="2250" y="1986"/>
                    <a:pt x="2550" y="2397"/>
                  </a:cubicBezTo>
                  <a:cubicBezTo>
                    <a:pt x="2850" y="2809"/>
                    <a:pt x="2550" y="3014"/>
                    <a:pt x="2700" y="3426"/>
                  </a:cubicBezTo>
                  <a:cubicBezTo>
                    <a:pt x="2700" y="3837"/>
                    <a:pt x="3000" y="4043"/>
                    <a:pt x="3150" y="4249"/>
                  </a:cubicBezTo>
                  <a:cubicBezTo>
                    <a:pt x="3300" y="4454"/>
                    <a:pt x="3600" y="4660"/>
                    <a:pt x="3750" y="4866"/>
                  </a:cubicBezTo>
                  <a:cubicBezTo>
                    <a:pt x="3900" y="5072"/>
                    <a:pt x="3300" y="5072"/>
                    <a:pt x="3300" y="5277"/>
                  </a:cubicBezTo>
                  <a:cubicBezTo>
                    <a:pt x="3300" y="5072"/>
                    <a:pt x="3900" y="5689"/>
                    <a:pt x="3900" y="5689"/>
                  </a:cubicBezTo>
                  <a:cubicBezTo>
                    <a:pt x="4050" y="5483"/>
                    <a:pt x="3900" y="5072"/>
                    <a:pt x="3900" y="4866"/>
                  </a:cubicBezTo>
                  <a:cubicBezTo>
                    <a:pt x="3900" y="4866"/>
                    <a:pt x="4200" y="4660"/>
                    <a:pt x="4050" y="4454"/>
                  </a:cubicBezTo>
                  <a:cubicBezTo>
                    <a:pt x="3900" y="4249"/>
                    <a:pt x="3300" y="4043"/>
                    <a:pt x="3150" y="3837"/>
                  </a:cubicBezTo>
                  <a:cubicBezTo>
                    <a:pt x="3000" y="3837"/>
                    <a:pt x="2850" y="3632"/>
                    <a:pt x="3000" y="3632"/>
                  </a:cubicBezTo>
                  <a:cubicBezTo>
                    <a:pt x="3300" y="3632"/>
                    <a:pt x="3300" y="3426"/>
                    <a:pt x="3450" y="3220"/>
                  </a:cubicBezTo>
                  <a:cubicBezTo>
                    <a:pt x="3750" y="3014"/>
                    <a:pt x="4200" y="3426"/>
                    <a:pt x="4350" y="3632"/>
                  </a:cubicBezTo>
                  <a:cubicBezTo>
                    <a:pt x="4200" y="3426"/>
                    <a:pt x="4050" y="3220"/>
                    <a:pt x="4050" y="3014"/>
                  </a:cubicBezTo>
                  <a:cubicBezTo>
                    <a:pt x="4050" y="2603"/>
                    <a:pt x="3300" y="2809"/>
                    <a:pt x="3300" y="2397"/>
                  </a:cubicBezTo>
                  <a:cubicBezTo>
                    <a:pt x="3000" y="1163"/>
                    <a:pt x="4350" y="2192"/>
                    <a:pt x="4350" y="2192"/>
                  </a:cubicBezTo>
                  <a:cubicBezTo>
                    <a:pt x="4350" y="1986"/>
                    <a:pt x="3450" y="1574"/>
                    <a:pt x="3450" y="1574"/>
                  </a:cubicBezTo>
                  <a:cubicBezTo>
                    <a:pt x="3450" y="1369"/>
                    <a:pt x="4200" y="1574"/>
                    <a:pt x="4200" y="1574"/>
                  </a:cubicBezTo>
                  <a:cubicBezTo>
                    <a:pt x="4200" y="1369"/>
                    <a:pt x="3750" y="1163"/>
                    <a:pt x="3750" y="1163"/>
                  </a:cubicBezTo>
                  <a:cubicBezTo>
                    <a:pt x="3600" y="957"/>
                    <a:pt x="3750" y="957"/>
                    <a:pt x="3900" y="957"/>
                  </a:cubicBezTo>
                  <a:cubicBezTo>
                    <a:pt x="4050" y="1163"/>
                    <a:pt x="4050" y="957"/>
                    <a:pt x="4200" y="957"/>
                  </a:cubicBezTo>
                  <a:cubicBezTo>
                    <a:pt x="4500" y="752"/>
                    <a:pt x="4500" y="957"/>
                    <a:pt x="4800" y="957"/>
                  </a:cubicBezTo>
                  <a:cubicBezTo>
                    <a:pt x="4350" y="752"/>
                    <a:pt x="4950" y="340"/>
                    <a:pt x="5100" y="340"/>
                  </a:cubicBezTo>
                  <a:cubicBezTo>
                    <a:pt x="5400" y="134"/>
                    <a:pt x="6300" y="134"/>
                    <a:pt x="6450" y="546"/>
                  </a:cubicBezTo>
                  <a:cubicBezTo>
                    <a:pt x="6600" y="752"/>
                    <a:pt x="6600" y="957"/>
                    <a:pt x="6600" y="1163"/>
                  </a:cubicBezTo>
                  <a:cubicBezTo>
                    <a:pt x="6750" y="1369"/>
                    <a:pt x="6900" y="1574"/>
                    <a:pt x="7050" y="1780"/>
                  </a:cubicBezTo>
                  <a:cubicBezTo>
                    <a:pt x="7200" y="2192"/>
                    <a:pt x="6450" y="3014"/>
                    <a:pt x="6450" y="3014"/>
                  </a:cubicBezTo>
                  <a:cubicBezTo>
                    <a:pt x="6600" y="3220"/>
                    <a:pt x="6900" y="2603"/>
                    <a:pt x="7050" y="2603"/>
                  </a:cubicBezTo>
                  <a:cubicBezTo>
                    <a:pt x="7050" y="2603"/>
                    <a:pt x="6750" y="3837"/>
                    <a:pt x="6900" y="3632"/>
                  </a:cubicBezTo>
                  <a:cubicBezTo>
                    <a:pt x="7050" y="3632"/>
                    <a:pt x="7050" y="3220"/>
                    <a:pt x="7200" y="3220"/>
                  </a:cubicBezTo>
                  <a:cubicBezTo>
                    <a:pt x="7500" y="3220"/>
                    <a:pt x="7500" y="3426"/>
                    <a:pt x="7800" y="3014"/>
                  </a:cubicBezTo>
                  <a:cubicBezTo>
                    <a:pt x="7950" y="2809"/>
                    <a:pt x="7950" y="3014"/>
                    <a:pt x="8100" y="3220"/>
                  </a:cubicBezTo>
                  <a:cubicBezTo>
                    <a:pt x="8250" y="3426"/>
                    <a:pt x="8100" y="3426"/>
                    <a:pt x="8100" y="3632"/>
                  </a:cubicBezTo>
                  <a:cubicBezTo>
                    <a:pt x="8100" y="3837"/>
                    <a:pt x="8850" y="4043"/>
                    <a:pt x="9000" y="4043"/>
                  </a:cubicBezTo>
                  <a:cubicBezTo>
                    <a:pt x="9000" y="4043"/>
                    <a:pt x="8250" y="3014"/>
                    <a:pt x="8100" y="2809"/>
                  </a:cubicBezTo>
                  <a:cubicBezTo>
                    <a:pt x="8100" y="2809"/>
                    <a:pt x="9450" y="3426"/>
                    <a:pt x="9450" y="3220"/>
                  </a:cubicBezTo>
                  <a:cubicBezTo>
                    <a:pt x="9450" y="3220"/>
                    <a:pt x="8550" y="3014"/>
                    <a:pt x="8550" y="2603"/>
                  </a:cubicBezTo>
                  <a:cubicBezTo>
                    <a:pt x="8550" y="2397"/>
                    <a:pt x="9000" y="2192"/>
                    <a:pt x="9150" y="2192"/>
                  </a:cubicBezTo>
                  <a:cubicBezTo>
                    <a:pt x="9450" y="1986"/>
                    <a:pt x="9600" y="2192"/>
                    <a:pt x="9900" y="2397"/>
                  </a:cubicBezTo>
                  <a:cubicBezTo>
                    <a:pt x="10350" y="2603"/>
                    <a:pt x="10950" y="2397"/>
                    <a:pt x="11100" y="3220"/>
                  </a:cubicBezTo>
                  <a:cubicBezTo>
                    <a:pt x="11100" y="3220"/>
                    <a:pt x="10050" y="3220"/>
                    <a:pt x="10200" y="3837"/>
                  </a:cubicBezTo>
                  <a:cubicBezTo>
                    <a:pt x="10200" y="3632"/>
                    <a:pt x="10650" y="3426"/>
                    <a:pt x="10650" y="3426"/>
                  </a:cubicBezTo>
                  <a:cubicBezTo>
                    <a:pt x="10950" y="3426"/>
                    <a:pt x="10500" y="3837"/>
                    <a:pt x="10500" y="4043"/>
                  </a:cubicBezTo>
                  <a:cubicBezTo>
                    <a:pt x="10500" y="4043"/>
                    <a:pt x="10950" y="3632"/>
                    <a:pt x="10950" y="3632"/>
                  </a:cubicBezTo>
                  <a:cubicBezTo>
                    <a:pt x="10950" y="3426"/>
                    <a:pt x="11550" y="3426"/>
                    <a:pt x="11700" y="3632"/>
                  </a:cubicBezTo>
                  <a:cubicBezTo>
                    <a:pt x="12300" y="3632"/>
                    <a:pt x="10950" y="4249"/>
                    <a:pt x="11100" y="4454"/>
                  </a:cubicBezTo>
                  <a:cubicBezTo>
                    <a:pt x="11100" y="4454"/>
                    <a:pt x="11400" y="4043"/>
                    <a:pt x="11400" y="4249"/>
                  </a:cubicBezTo>
                  <a:cubicBezTo>
                    <a:pt x="11400" y="4454"/>
                    <a:pt x="11100" y="4866"/>
                    <a:pt x="11250" y="5072"/>
                  </a:cubicBezTo>
                  <a:cubicBezTo>
                    <a:pt x="11100" y="4866"/>
                    <a:pt x="11700" y="4043"/>
                    <a:pt x="11850" y="4249"/>
                  </a:cubicBezTo>
                  <a:cubicBezTo>
                    <a:pt x="11850" y="4660"/>
                    <a:pt x="11700" y="5072"/>
                    <a:pt x="11850" y="5277"/>
                  </a:cubicBezTo>
                  <a:cubicBezTo>
                    <a:pt x="11850" y="5277"/>
                    <a:pt x="11850" y="4454"/>
                    <a:pt x="12150" y="4454"/>
                  </a:cubicBezTo>
                  <a:cubicBezTo>
                    <a:pt x="12450" y="4660"/>
                    <a:pt x="12000" y="5277"/>
                    <a:pt x="12150" y="5483"/>
                  </a:cubicBezTo>
                  <a:cubicBezTo>
                    <a:pt x="12150" y="5483"/>
                    <a:pt x="12300" y="4866"/>
                    <a:pt x="12450" y="4866"/>
                  </a:cubicBezTo>
                  <a:cubicBezTo>
                    <a:pt x="12450" y="4866"/>
                    <a:pt x="12300" y="5483"/>
                    <a:pt x="12450" y="5483"/>
                  </a:cubicBezTo>
                  <a:cubicBezTo>
                    <a:pt x="12300" y="5483"/>
                    <a:pt x="12750" y="4660"/>
                    <a:pt x="12900" y="4454"/>
                  </a:cubicBezTo>
                  <a:cubicBezTo>
                    <a:pt x="13050" y="4249"/>
                    <a:pt x="13500" y="4454"/>
                    <a:pt x="13650" y="4660"/>
                  </a:cubicBezTo>
                  <a:cubicBezTo>
                    <a:pt x="13950" y="4866"/>
                    <a:pt x="14100" y="5277"/>
                    <a:pt x="13650" y="5277"/>
                  </a:cubicBezTo>
                  <a:cubicBezTo>
                    <a:pt x="13500" y="5277"/>
                    <a:pt x="12900" y="5277"/>
                    <a:pt x="12900" y="5894"/>
                  </a:cubicBezTo>
                  <a:cubicBezTo>
                    <a:pt x="12900" y="5689"/>
                    <a:pt x="13800" y="5277"/>
                    <a:pt x="13800" y="5483"/>
                  </a:cubicBezTo>
                  <a:cubicBezTo>
                    <a:pt x="13800" y="5483"/>
                    <a:pt x="13200" y="5894"/>
                    <a:pt x="13200" y="6100"/>
                  </a:cubicBezTo>
                  <a:cubicBezTo>
                    <a:pt x="13200" y="5894"/>
                    <a:pt x="13800" y="5894"/>
                    <a:pt x="13800" y="5894"/>
                  </a:cubicBezTo>
                  <a:cubicBezTo>
                    <a:pt x="13950" y="5689"/>
                    <a:pt x="14250" y="5072"/>
                    <a:pt x="14400" y="5277"/>
                  </a:cubicBezTo>
                  <a:cubicBezTo>
                    <a:pt x="14550" y="5689"/>
                    <a:pt x="14400" y="6100"/>
                    <a:pt x="14100" y="6100"/>
                  </a:cubicBezTo>
                  <a:cubicBezTo>
                    <a:pt x="13950" y="6306"/>
                    <a:pt x="13800" y="6512"/>
                    <a:pt x="13650" y="6717"/>
                  </a:cubicBezTo>
                  <a:cubicBezTo>
                    <a:pt x="13650" y="6717"/>
                    <a:pt x="13950" y="6306"/>
                    <a:pt x="14100" y="6306"/>
                  </a:cubicBezTo>
                  <a:cubicBezTo>
                    <a:pt x="14100" y="6306"/>
                    <a:pt x="13950" y="7129"/>
                    <a:pt x="13950" y="7129"/>
                  </a:cubicBezTo>
                  <a:cubicBezTo>
                    <a:pt x="13800" y="6717"/>
                    <a:pt x="14850" y="5277"/>
                    <a:pt x="15000" y="5689"/>
                  </a:cubicBezTo>
                  <a:cubicBezTo>
                    <a:pt x="15150" y="5894"/>
                    <a:pt x="14850" y="6100"/>
                    <a:pt x="14700" y="6100"/>
                  </a:cubicBezTo>
                  <a:cubicBezTo>
                    <a:pt x="14850" y="6100"/>
                    <a:pt x="15300" y="6100"/>
                    <a:pt x="15450" y="6100"/>
                  </a:cubicBezTo>
                  <a:cubicBezTo>
                    <a:pt x="15600" y="6100"/>
                    <a:pt x="15900" y="6100"/>
                    <a:pt x="16050" y="6306"/>
                  </a:cubicBezTo>
                  <a:cubicBezTo>
                    <a:pt x="16200" y="6923"/>
                    <a:pt x="14700" y="6923"/>
                    <a:pt x="14850" y="7540"/>
                  </a:cubicBezTo>
                  <a:cubicBezTo>
                    <a:pt x="14850" y="7540"/>
                    <a:pt x="15300" y="6923"/>
                    <a:pt x="15450" y="6923"/>
                  </a:cubicBezTo>
                  <a:cubicBezTo>
                    <a:pt x="15600" y="6923"/>
                    <a:pt x="15900" y="6923"/>
                    <a:pt x="15900" y="7129"/>
                  </a:cubicBezTo>
                  <a:cubicBezTo>
                    <a:pt x="16050" y="7334"/>
                    <a:pt x="15150" y="7746"/>
                    <a:pt x="15150" y="7746"/>
                  </a:cubicBezTo>
                  <a:cubicBezTo>
                    <a:pt x="15150" y="7746"/>
                    <a:pt x="15600" y="7540"/>
                    <a:pt x="15600" y="7540"/>
                  </a:cubicBezTo>
                  <a:cubicBezTo>
                    <a:pt x="15750" y="7540"/>
                    <a:pt x="16050" y="7334"/>
                    <a:pt x="16200" y="7129"/>
                  </a:cubicBezTo>
                  <a:cubicBezTo>
                    <a:pt x="16350" y="7129"/>
                    <a:pt x="16200" y="6923"/>
                    <a:pt x="16350" y="6717"/>
                  </a:cubicBezTo>
                  <a:cubicBezTo>
                    <a:pt x="16500" y="6717"/>
                    <a:pt x="16800" y="7129"/>
                    <a:pt x="16800" y="7334"/>
                  </a:cubicBezTo>
                  <a:cubicBezTo>
                    <a:pt x="17400" y="7952"/>
                    <a:pt x="16800" y="7746"/>
                    <a:pt x="16350" y="7952"/>
                  </a:cubicBezTo>
                  <a:cubicBezTo>
                    <a:pt x="16350" y="7952"/>
                    <a:pt x="15300" y="8363"/>
                    <a:pt x="15300" y="8157"/>
                  </a:cubicBezTo>
                  <a:cubicBezTo>
                    <a:pt x="15300" y="8363"/>
                    <a:pt x="17700" y="8363"/>
                    <a:pt x="17550" y="8774"/>
                  </a:cubicBezTo>
                  <a:cubicBezTo>
                    <a:pt x="17400" y="8980"/>
                    <a:pt x="16650" y="8980"/>
                    <a:pt x="16500" y="8774"/>
                  </a:cubicBezTo>
                  <a:cubicBezTo>
                    <a:pt x="16500" y="8774"/>
                    <a:pt x="15900" y="8980"/>
                    <a:pt x="15900" y="8980"/>
                  </a:cubicBezTo>
                  <a:cubicBezTo>
                    <a:pt x="16050" y="9186"/>
                    <a:pt x="16500" y="8980"/>
                    <a:pt x="16500" y="9186"/>
                  </a:cubicBezTo>
                  <a:cubicBezTo>
                    <a:pt x="16650" y="9186"/>
                    <a:pt x="16050" y="9392"/>
                    <a:pt x="16050" y="9597"/>
                  </a:cubicBezTo>
                  <a:cubicBezTo>
                    <a:pt x="16050" y="10009"/>
                    <a:pt x="16650" y="10214"/>
                    <a:pt x="16800" y="10214"/>
                  </a:cubicBezTo>
                  <a:cubicBezTo>
                    <a:pt x="17100" y="10420"/>
                    <a:pt x="17550" y="10420"/>
                    <a:pt x="17700" y="10832"/>
                  </a:cubicBezTo>
                  <a:cubicBezTo>
                    <a:pt x="17850" y="11037"/>
                    <a:pt x="17850" y="11243"/>
                    <a:pt x="18000" y="11243"/>
                  </a:cubicBezTo>
                  <a:cubicBezTo>
                    <a:pt x="18000" y="11243"/>
                    <a:pt x="18300" y="11037"/>
                    <a:pt x="18300" y="11037"/>
                  </a:cubicBezTo>
                  <a:cubicBezTo>
                    <a:pt x="18300" y="11037"/>
                    <a:pt x="18300" y="11449"/>
                    <a:pt x="18450" y="11449"/>
                  </a:cubicBezTo>
                  <a:cubicBezTo>
                    <a:pt x="18450" y="11449"/>
                    <a:pt x="18450" y="11037"/>
                    <a:pt x="18600" y="11037"/>
                  </a:cubicBezTo>
                  <a:cubicBezTo>
                    <a:pt x="18600" y="11037"/>
                    <a:pt x="18600" y="11449"/>
                    <a:pt x="18600" y="11449"/>
                  </a:cubicBezTo>
                  <a:cubicBezTo>
                    <a:pt x="18600" y="11654"/>
                    <a:pt x="18900" y="11449"/>
                    <a:pt x="19050" y="11449"/>
                  </a:cubicBezTo>
                  <a:cubicBezTo>
                    <a:pt x="19050" y="11449"/>
                    <a:pt x="19350" y="11654"/>
                    <a:pt x="19350" y="11860"/>
                  </a:cubicBezTo>
                  <a:cubicBezTo>
                    <a:pt x="19350" y="12066"/>
                    <a:pt x="19200" y="11860"/>
                    <a:pt x="19200" y="12066"/>
                  </a:cubicBezTo>
                  <a:cubicBezTo>
                    <a:pt x="19350" y="11860"/>
                    <a:pt x="20700" y="12477"/>
                    <a:pt x="20700" y="12477"/>
                  </a:cubicBezTo>
                  <a:cubicBezTo>
                    <a:pt x="20550" y="12683"/>
                    <a:pt x="20550" y="12683"/>
                    <a:pt x="20550" y="12683"/>
                  </a:cubicBezTo>
                  <a:cubicBezTo>
                    <a:pt x="20550" y="12889"/>
                    <a:pt x="20850" y="12683"/>
                    <a:pt x="20850" y="12683"/>
                  </a:cubicBezTo>
                  <a:cubicBezTo>
                    <a:pt x="21000" y="12477"/>
                    <a:pt x="21000" y="12683"/>
                    <a:pt x="21150" y="12889"/>
                  </a:cubicBezTo>
                  <a:cubicBezTo>
                    <a:pt x="21300" y="12889"/>
                    <a:pt x="21600" y="13300"/>
                    <a:pt x="21450" y="13506"/>
                  </a:cubicBezTo>
                  <a:cubicBezTo>
                    <a:pt x="21450" y="13506"/>
                    <a:pt x="21150" y="13506"/>
                    <a:pt x="21150" y="13506"/>
                  </a:cubicBezTo>
                  <a:cubicBezTo>
                    <a:pt x="21150" y="13712"/>
                    <a:pt x="21450" y="13712"/>
                    <a:pt x="21300" y="13917"/>
                  </a:cubicBezTo>
                  <a:cubicBezTo>
                    <a:pt x="21300" y="13917"/>
                    <a:pt x="20850" y="13917"/>
                    <a:pt x="20850" y="13917"/>
                  </a:cubicBezTo>
                  <a:cubicBezTo>
                    <a:pt x="20550" y="14123"/>
                    <a:pt x="20850" y="14123"/>
                    <a:pt x="20850" y="14329"/>
                  </a:cubicBezTo>
                  <a:cubicBezTo>
                    <a:pt x="21000" y="14740"/>
                    <a:pt x="20400" y="14329"/>
                    <a:pt x="20250" y="14329"/>
                  </a:cubicBezTo>
                  <a:cubicBezTo>
                    <a:pt x="20400" y="14534"/>
                    <a:pt x="20700" y="14740"/>
                    <a:pt x="20550" y="14946"/>
                  </a:cubicBezTo>
                  <a:cubicBezTo>
                    <a:pt x="20400" y="14946"/>
                    <a:pt x="19800" y="14946"/>
                    <a:pt x="19950" y="14740"/>
                  </a:cubicBezTo>
                  <a:cubicBezTo>
                    <a:pt x="19800" y="14946"/>
                    <a:pt x="20250" y="15357"/>
                    <a:pt x="20100" y="15563"/>
                  </a:cubicBezTo>
                  <a:cubicBezTo>
                    <a:pt x="19950" y="15563"/>
                    <a:pt x="19950" y="15152"/>
                    <a:pt x="19800" y="15357"/>
                  </a:cubicBezTo>
                  <a:cubicBezTo>
                    <a:pt x="19650" y="15563"/>
                    <a:pt x="20250" y="16592"/>
                    <a:pt x="19650" y="15974"/>
                  </a:cubicBezTo>
                  <a:cubicBezTo>
                    <a:pt x="19650" y="15974"/>
                    <a:pt x="19200" y="15563"/>
                    <a:pt x="19200" y="15563"/>
                  </a:cubicBezTo>
                  <a:cubicBezTo>
                    <a:pt x="19050" y="15769"/>
                    <a:pt x="19050" y="15974"/>
                    <a:pt x="18900" y="15974"/>
                  </a:cubicBezTo>
                  <a:cubicBezTo>
                    <a:pt x="18900" y="15769"/>
                    <a:pt x="19050" y="15563"/>
                    <a:pt x="19050" y="15357"/>
                  </a:cubicBezTo>
                  <a:cubicBezTo>
                    <a:pt x="19050" y="15563"/>
                    <a:pt x="18750" y="15563"/>
                    <a:pt x="18750" y="15563"/>
                  </a:cubicBezTo>
                  <a:cubicBezTo>
                    <a:pt x="18600" y="15357"/>
                    <a:pt x="18900" y="15152"/>
                    <a:pt x="18750" y="14946"/>
                  </a:cubicBezTo>
                  <a:cubicBezTo>
                    <a:pt x="18750" y="14946"/>
                    <a:pt x="18450" y="15152"/>
                    <a:pt x="18450" y="15152"/>
                  </a:cubicBezTo>
                  <a:cubicBezTo>
                    <a:pt x="18300" y="14946"/>
                    <a:pt x="18450" y="14534"/>
                    <a:pt x="18450" y="14534"/>
                  </a:cubicBezTo>
                  <a:cubicBezTo>
                    <a:pt x="18600" y="14534"/>
                    <a:pt x="19200" y="14123"/>
                    <a:pt x="19050" y="14123"/>
                  </a:cubicBezTo>
                  <a:cubicBezTo>
                    <a:pt x="18900" y="13917"/>
                    <a:pt x="18300" y="14740"/>
                    <a:pt x="18000" y="14534"/>
                  </a:cubicBezTo>
                  <a:cubicBezTo>
                    <a:pt x="18000" y="14534"/>
                    <a:pt x="18450" y="13917"/>
                    <a:pt x="18300" y="13917"/>
                  </a:cubicBezTo>
                  <a:cubicBezTo>
                    <a:pt x="18150" y="13917"/>
                    <a:pt x="18000" y="14329"/>
                    <a:pt x="17850" y="14123"/>
                  </a:cubicBezTo>
                  <a:cubicBezTo>
                    <a:pt x="17700" y="13917"/>
                    <a:pt x="17550" y="13917"/>
                    <a:pt x="17400" y="13712"/>
                  </a:cubicBezTo>
                  <a:cubicBezTo>
                    <a:pt x="17250" y="13506"/>
                    <a:pt x="17100" y="13300"/>
                    <a:pt x="16950" y="13506"/>
                  </a:cubicBezTo>
                  <a:cubicBezTo>
                    <a:pt x="16950" y="13712"/>
                    <a:pt x="16950" y="13712"/>
                    <a:pt x="16950" y="13917"/>
                  </a:cubicBezTo>
                  <a:cubicBezTo>
                    <a:pt x="16950" y="13917"/>
                    <a:pt x="16800" y="13917"/>
                    <a:pt x="16800" y="13917"/>
                  </a:cubicBezTo>
                  <a:cubicBezTo>
                    <a:pt x="16800" y="14123"/>
                    <a:pt x="17400" y="14534"/>
                    <a:pt x="16800" y="14534"/>
                  </a:cubicBezTo>
                  <a:cubicBezTo>
                    <a:pt x="16650" y="14534"/>
                    <a:pt x="16050" y="14329"/>
                    <a:pt x="16200" y="14123"/>
                  </a:cubicBezTo>
                  <a:cubicBezTo>
                    <a:pt x="16050" y="14534"/>
                    <a:pt x="16650" y="14946"/>
                    <a:pt x="16800" y="15152"/>
                  </a:cubicBezTo>
                  <a:cubicBezTo>
                    <a:pt x="17100" y="15152"/>
                    <a:pt x="17100" y="15769"/>
                    <a:pt x="17250" y="15974"/>
                  </a:cubicBezTo>
                  <a:cubicBezTo>
                    <a:pt x="17400" y="16180"/>
                    <a:pt x="17400" y="16386"/>
                    <a:pt x="17550" y="16386"/>
                  </a:cubicBezTo>
                  <a:cubicBezTo>
                    <a:pt x="17700" y="16386"/>
                    <a:pt x="17550" y="16180"/>
                    <a:pt x="17700" y="16180"/>
                  </a:cubicBezTo>
                  <a:cubicBezTo>
                    <a:pt x="17700" y="16180"/>
                    <a:pt x="17850" y="16386"/>
                    <a:pt x="17850" y="16592"/>
                  </a:cubicBezTo>
                  <a:cubicBezTo>
                    <a:pt x="18000" y="16797"/>
                    <a:pt x="18000" y="16592"/>
                    <a:pt x="18150" y="16386"/>
                  </a:cubicBezTo>
                  <a:cubicBezTo>
                    <a:pt x="18300" y="16386"/>
                    <a:pt x="18150" y="17209"/>
                    <a:pt x="18300" y="17003"/>
                  </a:cubicBezTo>
                  <a:cubicBezTo>
                    <a:pt x="18450" y="17003"/>
                    <a:pt x="18300" y="16797"/>
                    <a:pt x="18450" y="16592"/>
                  </a:cubicBezTo>
                  <a:cubicBezTo>
                    <a:pt x="18450" y="16592"/>
                    <a:pt x="18450" y="17003"/>
                    <a:pt x="18450" y="17209"/>
                  </a:cubicBezTo>
                  <a:cubicBezTo>
                    <a:pt x="18450" y="17414"/>
                    <a:pt x="18450" y="17414"/>
                    <a:pt x="18600" y="17620"/>
                  </a:cubicBezTo>
                  <a:cubicBezTo>
                    <a:pt x="18750" y="17620"/>
                    <a:pt x="18900" y="17826"/>
                    <a:pt x="18900" y="18032"/>
                  </a:cubicBezTo>
                  <a:cubicBezTo>
                    <a:pt x="19050" y="18032"/>
                    <a:pt x="19200" y="18854"/>
                    <a:pt x="19200" y="18854"/>
                  </a:cubicBezTo>
                  <a:cubicBezTo>
                    <a:pt x="19050" y="18649"/>
                    <a:pt x="19050" y="18443"/>
                    <a:pt x="19050" y="18443"/>
                  </a:cubicBezTo>
                  <a:cubicBezTo>
                    <a:pt x="18900" y="18443"/>
                    <a:pt x="19050" y="19266"/>
                    <a:pt x="19050" y="19266"/>
                  </a:cubicBezTo>
                  <a:cubicBezTo>
                    <a:pt x="19050" y="19266"/>
                    <a:pt x="18750" y="18443"/>
                    <a:pt x="18600" y="18237"/>
                  </a:cubicBezTo>
                  <a:cubicBezTo>
                    <a:pt x="18600" y="18237"/>
                    <a:pt x="18750" y="19060"/>
                    <a:pt x="18900" y="19266"/>
                  </a:cubicBezTo>
                  <a:cubicBezTo>
                    <a:pt x="18900" y="19883"/>
                    <a:pt x="18600" y="19266"/>
                    <a:pt x="18600" y="19472"/>
                  </a:cubicBezTo>
                  <a:cubicBezTo>
                    <a:pt x="18450" y="19677"/>
                    <a:pt x="19200" y="20089"/>
                    <a:pt x="19200" y="20294"/>
                  </a:cubicBezTo>
                  <a:cubicBezTo>
                    <a:pt x="19200" y="20500"/>
                    <a:pt x="17850" y="19266"/>
                    <a:pt x="17700" y="19266"/>
                  </a:cubicBezTo>
                  <a:cubicBezTo>
                    <a:pt x="17700" y="19266"/>
                    <a:pt x="17700" y="19472"/>
                    <a:pt x="17700" y="19472"/>
                  </a:cubicBezTo>
                  <a:cubicBezTo>
                    <a:pt x="17700" y="19677"/>
                    <a:pt x="17400" y="18854"/>
                    <a:pt x="17250" y="18854"/>
                  </a:cubicBezTo>
                  <a:cubicBezTo>
                    <a:pt x="17250" y="18854"/>
                    <a:pt x="17400" y="19266"/>
                    <a:pt x="17400" y="19266"/>
                  </a:cubicBezTo>
                  <a:cubicBezTo>
                    <a:pt x="17250" y="19472"/>
                    <a:pt x="16950" y="18649"/>
                    <a:pt x="16800" y="18443"/>
                  </a:cubicBezTo>
                  <a:cubicBezTo>
                    <a:pt x="16650" y="18237"/>
                    <a:pt x="16650" y="18649"/>
                    <a:pt x="16500" y="18854"/>
                  </a:cubicBezTo>
                  <a:cubicBezTo>
                    <a:pt x="16500" y="19060"/>
                    <a:pt x="16200" y="18237"/>
                    <a:pt x="16200" y="18237"/>
                  </a:cubicBezTo>
                  <a:cubicBezTo>
                    <a:pt x="16200" y="18237"/>
                    <a:pt x="15750" y="18237"/>
                    <a:pt x="15750" y="18237"/>
                  </a:cubicBezTo>
                  <a:cubicBezTo>
                    <a:pt x="15750" y="18443"/>
                    <a:pt x="15900" y="18649"/>
                    <a:pt x="16050" y="18649"/>
                  </a:cubicBezTo>
                  <a:cubicBezTo>
                    <a:pt x="16200" y="18854"/>
                    <a:pt x="16200" y="18854"/>
                    <a:pt x="16350" y="19060"/>
                  </a:cubicBezTo>
                  <a:cubicBezTo>
                    <a:pt x="16500" y="19266"/>
                    <a:pt x="16800" y="19472"/>
                    <a:pt x="17100" y="19677"/>
                  </a:cubicBezTo>
                  <a:cubicBezTo>
                    <a:pt x="17400" y="20089"/>
                    <a:pt x="17550" y="20294"/>
                    <a:pt x="17700" y="20706"/>
                  </a:cubicBezTo>
                  <a:cubicBezTo>
                    <a:pt x="18000" y="21323"/>
                    <a:pt x="18000" y="21323"/>
                    <a:pt x="17550" y="21117"/>
                  </a:cubicBezTo>
                  <a:cubicBezTo>
                    <a:pt x="16950" y="20706"/>
                    <a:pt x="15900" y="20912"/>
                    <a:pt x="15450" y="20089"/>
                  </a:cubicBezTo>
                  <a:cubicBezTo>
                    <a:pt x="15300" y="19677"/>
                    <a:pt x="14850" y="20089"/>
                    <a:pt x="14550" y="19677"/>
                  </a:cubicBezTo>
                  <a:cubicBezTo>
                    <a:pt x="14400" y="19472"/>
                    <a:pt x="13500" y="19060"/>
                    <a:pt x="13500" y="18854"/>
                  </a:cubicBezTo>
                  <a:cubicBezTo>
                    <a:pt x="13500" y="18649"/>
                    <a:pt x="13950" y="18854"/>
                    <a:pt x="13950" y="18649"/>
                  </a:cubicBezTo>
                  <a:cubicBezTo>
                    <a:pt x="14100" y="18443"/>
                    <a:pt x="13650" y="18237"/>
                    <a:pt x="13650" y="18237"/>
                  </a:cubicBezTo>
                  <a:cubicBezTo>
                    <a:pt x="13200" y="18032"/>
                    <a:pt x="12900" y="17620"/>
                    <a:pt x="12600" y="17414"/>
                  </a:cubicBezTo>
                  <a:cubicBezTo>
                    <a:pt x="12450" y="17209"/>
                    <a:pt x="12600" y="17003"/>
                    <a:pt x="12300" y="17003"/>
                  </a:cubicBezTo>
                  <a:cubicBezTo>
                    <a:pt x="12300" y="16797"/>
                    <a:pt x="11550" y="16797"/>
                    <a:pt x="11550" y="16797"/>
                  </a:cubicBezTo>
                  <a:cubicBezTo>
                    <a:pt x="11550" y="17003"/>
                    <a:pt x="11700" y="16592"/>
                    <a:pt x="11550" y="1679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43" name="Shape 1443"/>
            <p:cNvSpPr/>
            <p:nvPr/>
          </p:nvSpPr>
          <p:spPr>
            <a:xfrm>
              <a:off x="3176739" y="1353293"/>
              <a:ext cx="29200" cy="8634"/>
            </a:xfrm>
            <a:custGeom>
              <a:avLst/>
              <a:gdLst/>
              <a:ahLst/>
              <a:cxnLst>
                <a:cxn ang="0">
                  <a:pos x="wd2" y="hd2"/>
                </a:cxn>
                <a:cxn ang="5400000">
                  <a:pos x="wd2" y="hd2"/>
                </a:cxn>
                <a:cxn ang="10800000">
                  <a:pos x="wd2" y="hd2"/>
                </a:cxn>
                <a:cxn ang="16200000">
                  <a:pos x="wd2" y="hd2"/>
                </a:cxn>
              </a:cxnLst>
              <a:rect l="0" t="0" r="r" b="b"/>
              <a:pathLst>
                <a:path w="15591" h="13824" extrusionOk="0">
                  <a:moveTo>
                    <a:pt x="14876" y="10800"/>
                  </a:moveTo>
                  <a:cubicBezTo>
                    <a:pt x="14876" y="21600"/>
                    <a:pt x="-3124" y="0"/>
                    <a:pt x="476" y="0"/>
                  </a:cubicBezTo>
                  <a:cubicBezTo>
                    <a:pt x="7676" y="0"/>
                    <a:pt x="18476" y="0"/>
                    <a:pt x="14876" y="10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44" name="Shape 1444"/>
            <p:cNvSpPr/>
            <p:nvPr/>
          </p:nvSpPr>
          <p:spPr>
            <a:xfrm>
              <a:off x="3059492" y="1063302"/>
              <a:ext cx="42478" cy="13489"/>
            </a:xfrm>
            <a:custGeom>
              <a:avLst/>
              <a:gdLst/>
              <a:ahLst/>
              <a:cxnLst>
                <a:cxn ang="0">
                  <a:pos x="wd2" y="hd2"/>
                </a:cxn>
                <a:cxn ang="5400000">
                  <a:pos x="wd2" y="hd2"/>
                </a:cxn>
                <a:cxn ang="10800000">
                  <a:pos x="wd2" y="hd2"/>
                </a:cxn>
                <a:cxn ang="16200000">
                  <a:pos x="wd2" y="hd2"/>
                </a:cxn>
              </a:cxnLst>
              <a:rect l="0" t="0" r="r" b="b"/>
              <a:pathLst>
                <a:path w="17011" h="21600" extrusionOk="0">
                  <a:moveTo>
                    <a:pt x="15811" y="10800"/>
                  </a:moveTo>
                  <a:cubicBezTo>
                    <a:pt x="18511" y="21600"/>
                    <a:pt x="5011" y="21600"/>
                    <a:pt x="2311" y="21600"/>
                  </a:cubicBezTo>
                  <a:cubicBezTo>
                    <a:pt x="-3089" y="10800"/>
                    <a:pt x="2311" y="0"/>
                    <a:pt x="5011" y="0"/>
                  </a:cubicBezTo>
                  <a:cubicBezTo>
                    <a:pt x="10411" y="0"/>
                    <a:pt x="15811" y="0"/>
                    <a:pt x="15811" y="10800"/>
                  </a:cubicBezTo>
                  <a:cubicBezTo>
                    <a:pt x="18511" y="21600"/>
                    <a:pt x="15811" y="0"/>
                    <a:pt x="15811" y="10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45" name="Shape 1445"/>
            <p:cNvSpPr/>
            <p:nvPr/>
          </p:nvSpPr>
          <p:spPr>
            <a:xfrm>
              <a:off x="2977091" y="1049813"/>
              <a:ext cx="68723" cy="60450"/>
            </a:xfrm>
            <a:custGeom>
              <a:avLst/>
              <a:gdLst/>
              <a:ahLst/>
              <a:cxnLst>
                <a:cxn ang="0">
                  <a:pos x="wd2" y="hd2"/>
                </a:cxn>
                <a:cxn ang="5400000">
                  <a:pos x="wd2" y="hd2"/>
                </a:cxn>
                <a:cxn ang="10800000">
                  <a:pos x="wd2" y="hd2"/>
                </a:cxn>
                <a:cxn ang="16200000">
                  <a:pos x="wd2" y="hd2"/>
                </a:cxn>
              </a:cxnLst>
              <a:rect l="0" t="0" r="r" b="b"/>
              <a:pathLst>
                <a:path w="18871" h="20029" extrusionOk="0">
                  <a:moveTo>
                    <a:pt x="16909" y="15120"/>
                  </a:moveTo>
                  <a:cubicBezTo>
                    <a:pt x="13309" y="17280"/>
                    <a:pt x="9709" y="21600"/>
                    <a:pt x="4309" y="19440"/>
                  </a:cubicBezTo>
                  <a:cubicBezTo>
                    <a:pt x="-1091" y="15120"/>
                    <a:pt x="-1091" y="8640"/>
                    <a:pt x="2509" y="4320"/>
                  </a:cubicBezTo>
                  <a:cubicBezTo>
                    <a:pt x="4309" y="0"/>
                    <a:pt x="11509" y="0"/>
                    <a:pt x="15109" y="0"/>
                  </a:cubicBezTo>
                  <a:cubicBezTo>
                    <a:pt x="18709" y="0"/>
                    <a:pt x="20509" y="10800"/>
                    <a:pt x="16909" y="15120"/>
                  </a:cubicBezTo>
                  <a:cubicBezTo>
                    <a:pt x="15109" y="17280"/>
                    <a:pt x="20509" y="12960"/>
                    <a:pt x="16909" y="1512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46" name="Shape 1446"/>
            <p:cNvSpPr/>
            <p:nvPr/>
          </p:nvSpPr>
          <p:spPr>
            <a:xfrm>
              <a:off x="2906600" y="991365"/>
              <a:ext cx="30208" cy="24729"/>
            </a:xfrm>
            <a:custGeom>
              <a:avLst/>
              <a:gdLst/>
              <a:ahLst/>
              <a:cxnLst>
                <a:cxn ang="0">
                  <a:pos x="wd2" y="hd2"/>
                </a:cxn>
                <a:cxn ang="5400000">
                  <a:pos x="wd2" y="hd2"/>
                </a:cxn>
                <a:cxn ang="10800000">
                  <a:pos x="wd2" y="hd2"/>
                </a:cxn>
                <a:cxn ang="16200000">
                  <a:pos x="wd2" y="hd2"/>
                </a:cxn>
              </a:cxnLst>
              <a:rect l="0" t="0" r="r" b="b"/>
              <a:pathLst>
                <a:path w="14516" h="21600" extrusionOk="0">
                  <a:moveTo>
                    <a:pt x="491" y="21600"/>
                  </a:moveTo>
                  <a:cubicBezTo>
                    <a:pt x="-2595" y="21600"/>
                    <a:pt x="9748" y="0"/>
                    <a:pt x="12834" y="0"/>
                  </a:cubicBezTo>
                  <a:cubicBezTo>
                    <a:pt x="19005" y="5400"/>
                    <a:pt x="6662" y="21600"/>
                    <a:pt x="491"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47" name="Shape 1447"/>
            <p:cNvSpPr/>
            <p:nvPr/>
          </p:nvSpPr>
          <p:spPr>
            <a:xfrm>
              <a:off x="2973869" y="989988"/>
              <a:ext cx="19623" cy="14864"/>
            </a:xfrm>
            <a:custGeom>
              <a:avLst/>
              <a:gdLst/>
              <a:ahLst/>
              <a:cxnLst>
                <a:cxn ang="0">
                  <a:pos x="wd2" y="hd2"/>
                </a:cxn>
                <a:cxn ang="5400000">
                  <a:pos x="wd2" y="hd2"/>
                </a:cxn>
                <a:cxn ang="10800000">
                  <a:pos x="wd2" y="hd2"/>
                </a:cxn>
                <a:cxn ang="16200000">
                  <a:pos x="wd2" y="hd2"/>
                </a:cxn>
              </a:cxnLst>
              <a:rect l="0" t="0" r="r" b="b"/>
              <a:pathLst>
                <a:path w="10478" h="15869" extrusionOk="0">
                  <a:moveTo>
                    <a:pt x="3200" y="15869"/>
                  </a:moveTo>
                  <a:cubicBezTo>
                    <a:pt x="3200" y="15869"/>
                    <a:pt x="-4000" y="1469"/>
                    <a:pt x="3200" y="1469"/>
                  </a:cubicBezTo>
                  <a:cubicBezTo>
                    <a:pt x="6800" y="-5731"/>
                    <a:pt x="17600" y="15869"/>
                    <a:pt x="3200" y="1586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48" name="Shape 1448"/>
            <p:cNvSpPr/>
            <p:nvPr/>
          </p:nvSpPr>
          <p:spPr>
            <a:xfrm>
              <a:off x="2928170" y="971133"/>
              <a:ext cx="26421" cy="9539"/>
            </a:xfrm>
            <a:custGeom>
              <a:avLst/>
              <a:gdLst/>
              <a:ahLst/>
              <a:cxnLst>
                <a:cxn ang="0">
                  <a:pos x="wd2" y="hd2"/>
                </a:cxn>
                <a:cxn ang="5400000">
                  <a:pos x="wd2" y="hd2"/>
                </a:cxn>
                <a:cxn ang="10800000">
                  <a:pos x="wd2" y="hd2"/>
                </a:cxn>
                <a:cxn ang="16200000">
                  <a:pos x="wd2" y="hd2"/>
                </a:cxn>
              </a:cxnLst>
              <a:rect l="0" t="0" r="r" b="b"/>
              <a:pathLst>
                <a:path w="18138" h="15274" extrusionOk="0">
                  <a:moveTo>
                    <a:pt x="0" y="10800"/>
                  </a:moveTo>
                  <a:cubicBezTo>
                    <a:pt x="8640" y="21600"/>
                    <a:pt x="21600" y="10800"/>
                    <a:pt x="17280" y="0"/>
                  </a:cubicBezTo>
                  <a:cubicBezTo>
                    <a:pt x="8640" y="0"/>
                    <a:pt x="0" y="10800"/>
                    <a:pt x="0" y="10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49" name="Shape 1449"/>
            <p:cNvSpPr/>
            <p:nvPr/>
          </p:nvSpPr>
          <p:spPr>
            <a:xfrm>
              <a:off x="2854880" y="724213"/>
              <a:ext cx="160179" cy="63659"/>
            </a:xfrm>
            <a:custGeom>
              <a:avLst/>
              <a:gdLst/>
              <a:ahLst/>
              <a:cxnLst>
                <a:cxn ang="0">
                  <a:pos x="wd2" y="hd2"/>
                </a:cxn>
                <a:cxn ang="5400000">
                  <a:pos x="wd2" y="hd2"/>
                </a:cxn>
                <a:cxn ang="10800000">
                  <a:pos x="wd2" y="hd2"/>
                </a:cxn>
                <a:cxn ang="16200000">
                  <a:pos x="wd2" y="hd2"/>
                </a:cxn>
              </a:cxnLst>
              <a:rect l="0" t="0" r="r" b="b"/>
              <a:pathLst>
                <a:path w="19993" h="18535" extrusionOk="0">
                  <a:moveTo>
                    <a:pt x="19818" y="16259"/>
                  </a:moveTo>
                  <a:cubicBezTo>
                    <a:pt x="17326" y="16259"/>
                    <a:pt x="15664" y="14295"/>
                    <a:pt x="14003" y="14295"/>
                  </a:cubicBezTo>
                  <a:cubicBezTo>
                    <a:pt x="11511" y="14295"/>
                    <a:pt x="9849" y="18222"/>
                    <a:pt x="7357" y="18222"/>
                  </a:cubicBezTo>
                  <a:cubicBezTo>
                    <a:pt x="4864" y="20186"/>
                    <a:pt x="4034" y="12331"/>
                    <a:pt x="1541" y="10368"/>
                  </a:cubicBezTo>
                  <a:cubicBezTo>
                    <a:pt x="711" y="8404"/>
                    <a:pt x="-951" y="4477"/>
                    <a:pt x="711" y="550"/>
                  </a:cubicBezTo>
                  <a:cubicBezTo>
                    <a:pt x="1541" y="-1414"/>
                    <a:pt x="4864" y="2513"/>
                    <a:pt x="5695" y="2513"/>
                  </a:cubicBezTo>
                  <a:cubicBezTo>
                    <a:pt x="8187" y="4477"/>
                    <a:pt x="10680" y="550"/>
                    <a:pt x="13172" y="2513"/>
                  </a:cubicBezTo>
                  <a:cubicBezTo>
                    <a:pt x="14834" y="2513"/>
                    <a:pt x="15664" y="6441"/>
                    <a:pt x="17326" y="8404"/>
                  </a:cubicBezTo>
                  <a:cubicBezTo>
                    <a:pt x="17326" y="10368"/>
                    <a:pt x="19818" y="16259"/>
                    <a:pt x="19818" y="16259"/>
                  </a:cubicBezTo>
                  <a:cubicBezTo>
                    <a:pt x="18157" y="16259"/>
                    <a:pt x="20649" y="16259"/>
                    <a:pt x="19818" y="1625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50" name="Shape 1450"/>
            <p:cNvSpPr/>
            <p:nvPr/>
          </p:nvSpPr>
          <p:spPr>
            <a:xfrm>
              <a:off x="1298049" y="1915291"/>
              <a:ext cx="173764" cy="111527"/>
            </a:xfrm>
            <a:custGeom>
              <a:avLst/>
              <a:gdLst/>
              <a:ahLst/>
              <a:cxnLst>
                <a:cxn ang="0">
                  <a:pos x="wd2" y="hd2"/>
                </a:cxn>
                <a:cxn ang="5400000">
                  <a:pos x="wd2" y="hd2"/>
                </a:cxn>
                <a:cxn ang="10800000">
                  <a:pos x="wd2" y="hd2"/>
                </a:cxn>
                <a:cxn ang="16200000">
                  <a:pos x="wd2" y="hd2"/>
                </a:cxn>
              </a:cxnLst>
              <a:rect l="0" t="0" r="r" b="b"/>
              <a:pathLst>
                <a:path w="19648" h="19136" extrusionOk="0">
                  <a:moveTo>
                    <a:pt x="19432" y="18189"/>
                  </a:moveTo>
                  <a:cubicBezTo>
                    <a:pt x="18688" y="17053"/>
                    <a:pt x="17943" y="14779"/>
                    <a:pt x="17198" y="13642"/>
                  </a:cubicBezTo>
                  <a:cubicBezTo>
                    <a:pt x="16453" y="11368"/>
                    <a:pt x="14963" y="11368"/>
                    <a:pt x="13474" y="11368"/>
                  </a:cubicBezTo>
                  <a:cubicBezTo>
                    <a:pt x="11984" y="9095"/>
                    <a:pt x="11984" y="4547"/>
                    <a:pt x="9750" y="3411"/>
                  </a:cubicBezTo>
                  <a:cubicBezTo>
                    <a:pt x="9005" y="3411"/>
                    <a:pt x="6770" y="3411"/>
                    <a:pt x="5281" y="2274"/>
                  </a:cubicBezTo>
                  <a:cubicBezTo>
                    <a:pt x="4536" y="1137"/>
                    <a:pt x="3046" y="0"/>
                    <a:pt x="812" y="0"/>
                  </a:cubicBezTo>
                  <a:cubicBezTo>
                    <a:pt x="-678" y="0"/>
                    <a:pt x="67" y="2274"/>
                    <a:pt x="1556" y="2274"/>
                  </a:cubicBezTo>
                  <a:cubicBezTo>
                    <a:pt x="2301" y="2274"/>
                    <a:pt x="2301" y="2274"/>
                    <a:pt x="3046" y="3411"/>
                  </a:cubicBezTo>
                  <a:cubicBezTo>
                    <a:pt x="3046" y="3411"/>
                    <a:pt x="3791" y="4547"/>
                    <a:pt x="3791" y="4547"/>
                  </a:cubicBezTo>
                  <a:cubicBezTo>
                    <a:pt x="3046" y="4547"/>
                    <a:pt x="2301" y="3411"/>
                    <a:pt x="2301" y="2274"/>
                  </a:cubicBezTo>
                  <a:cubicBezTo>
                    <a:pt x="2301" y="2274"/>
                    <a:pt x="2301" y="4547"/>
                    <a:pt x="2301" y="4547"/>
                  </a:cubicBezTo>
                  <a:cubicBezTo>
                    <a:pt x="2301" y="6821"/>
                    <a:pt x="3791" y="6821"/>
                    <a:pt x="4536" y="6821"/>
                  </a:cubicBezTo>
                  <a:cubicBezTo>
                    <a:pt x="4536" y="6821"/>
                    <a:pt x="8260" y="10232"/>
                    <a:pt x="8260" y="10232"/>
                  </a:cubicBezTo>
                  <a:cubicBezTo>
                    <a:pt x="8260" y="10232"/>
                    <a:pt x="7515" y="10232"/>
                    <a:pt x="6770" y="11368"/>
                  </a:cubicBezTo>
                  <a:cubicBezTo>
                    <a:pt x="6770" y="11368"/>
                    <a:pt x="9750" y="11368"/>
                    <a:pt x="9750" y="11368"/>
                  </a:cubicBezTo>
                  <a:cubicBezTo>
                    <a:pt x="11239" y="12505"/>
                    <a:pt x="9750" y="13642"/>
                    <a:pt x="9750" y="13642"/>
                  </a:cubicBezTo>
                  <a:cubicBezTo>
                    <a:pt x="10494" y="14779"/>
                    <a:pt x="12729" y="13642"/>
                    <a:pt x="13474" y="13642"/>
                  </a:cubicBezTo>
                  <a:cubicBezTo>
                    <a:pt x="9750" y="14779"/>
                    <a:pt x="20922" y="21600"/>
                    <a:pt x="19432" y="18189"/>
                  </a:cubicBezTo>
                  <a:cubicBezTo>
                    <a:pt x="18688" y="17053"/>
                    <a:pt x="20177" y="20463"/>
                    <a:pt x="19432" y="1818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51" name="Shape 1451"/>
            <p:cNvSpPr/>
            <p:nvPr/>
          </p:nvSpPr>
          <p:spPr>
            <a:xfrm>
              <a:off x="1146260" y="1769171"/>
              <a:ext cx="70685" cy="92169"/>
            </a:xfrm>
            <a:custGeom>
              <a:avLst/>
              <a:gdLst/>
              <a:ahLst/>
              <a:cxnLst>
                <a:cxn ang="0">
                  <a:pos x="wd2" y="hd2"/>
                </a:cxn>
                <a:cxn ang="5400000">
                  <a:pos x="wd2" y="hd2"/>
                </a:cxn>
                <a:cxn ang="10800000">
                  <a:pos x="wd2" y="hd2"/>
                </a:cxn>
                <a:cxn ang="16200000">
                  <a:pos x="wd2" y="hd2"/>
                </a:cxn>
              </a:cxnLst>
              <a:rect l="0" t="0" r="r" b="b"/>
              <a:pathLst>
                <a:path w="17878" h="21600" extrusionOk="0">
                  <a:moveTo>
                    <a:pt x="17068" y="21600"/>
                  </a:moveTo>
                  <a:cubicBezTo>
                    <a:pt x="17068" y="21600"/>
                    <a:pt x="17068" y="21600"/>
                    <a:pt x="17068" y="21600"/>
                  </a:cubicBezTo>
                  <a:cubicBezTo>
                    <a:pt x="17068" y="20057"/>
                    <a:pt x="13745" y="16971"/>
                    <a:pt x="12083" y="16971"/>
                  </a:cubicBezTo>
                  <a:cubicBezTo>
                    <a:pt x="10422" y="13886"/>
                    <a:pt x="12083" y="12343"/>
                    <a:pt x="10422" y="10800"/>
                  </a:cubicBezTo>
                  <a:cubicBezTo>
                    <a:pt x="8760" y="9257"/>
                    <a:pt x="8760" y="9257"/>
                    <a:pt x="8760" y="7714"/>
                  </a:cubicBezTo>
                  <a:cubicBezTo>
                    <a:pt x="7099" y="4629"/>
                    <a:pt x="8760" y="4629"/>
                    <a:pt x="10422" y="3086"/>
                  </a:cubicBezTo>
                  <a:cubicBezTo>
                    <a:pt x="13745" y="0"/>
                    <a:pt x="3776" y="4629"/>
                    <a:pt x="5437" y="6171"/>
                  </a:cubicBezTo>
                  <a:cubicBezTo>
                    <a:pt x="3776" y="4629"/>
                    <a:pt x="8760" y="1543"/>
                    <a:pt x="8760" y="1543"/>
                  </a:cubicBezTo>
                  <a:cubicBezTo>
                    <a:pt x="7099" y="0"/>
                    <a:pt x="453" y="0"/>
                    <a:pt x="453" y="0"/>
                  </a:cubicBezTo>
                  <a:cubicBezTo>
                    <a:pt x="-1209" y="1543"/>
                    <a:pt x="2114" y="7714"/>
                    <a:pt x="3776" y="9257"/>
                  </a:cubicBezTo>
                  <a:cubicBezTo>
                    <a:pt x="7099" y="12343"/>
                    <a:pt x="12083" y="20057"/>
                    <a:pt x="17068" y="21600"/>
                  </a:cubicBezTo>
                  <a:cubicBezTo>
                    <a:pt x="20391" y="21600"/>
                    <a:pt x="12083" y="20057"/>
                    <a:pt x="17068"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52" name="Shape 1452"/>
            <p:cNvSpPr/>
            <p:nvPr/>
          </p:nvSpPr>
          <p:spPr>
            <a:xfrm>
              <a:off x="1155939" y="1668882"/>
              <a:ext cx="15306" cy="16812"/>
            </a:xfrm>
            <a:custGeom>
              <a:avLst/>
              <a:gdLst/>
              <a:ahLst/>
              <a:cxnLst>
                <a:cxn ang="0">
                  <a:pos x="wd2" y="hd2"/>
                </a:cxn>
                <a:cxn ang="5400000">
                  <a:pos x="wd2" y="hd2"/>
                </a:cxn>
                <a:cxn ang="10800000">
                  <a:pos x="wd2" y="hd2"/>
                </a:cxn>
                <a:cxn ang="16200000">
                  <a:pos x="wd2" y="hd2"/>
                </a:cxn>
              </a:cxnLst>
              <a:rect l="0" t="0" r="r" b="b"/>
              <a:pathLst>
                <a:path w="12258" h="13461" extrusionOk="0">
                  <a:moveTo>
                    <a:pt x="10021" y="11902"/>
                  </a:moveTo>
                  <a:cubicBezTo>
                    <a:pt x="4621" y="6502"/>
                    <a:pt x="-6179" y="6502"/>
                    <a:pt x="4621" y="1102"/>
                  </a:cubicBezTo>
                  <a:cubicBezTo>
                    <a:pt x="10021" y="-4298"/>
                    <a:pt x="15421" y="11902"/>
                    <a:pt x="10021" y="11902"/>
                  </a:cubicBezTo>
                  <a:cubicBezTo>
                    <a:pt x="10021" y="11902"/>
                    <a:pt x="10021" y="11902"/>
                    <a:pt x="10021" y="11902"/>
                  </a:cubicBezTo>
                  <a:cubicBezTo>
                    <a:pt x="4621" y="6502"/>
                    <a:pt x="15421" y="17302"/>
                    <a:pt x="10021" y="1190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53" name="Shape 1453"/>
            <p:cNvSpPr/>
            <p:nvPr/>
          </p:nvSpPr>
          <p:spPr>
            <a:xfrm>
              <a:off x="1114511" y="1636630"/>
              <a:ext cx="35658" cy="33630"/>
            </a:xfrm>
            <a:custGeom>
              <a:avLst/>
              <a:gdLst/>
              <a:ahLst/>
              <a:cxnLst>
                <a:cxn ang="0">
                  <a:pos x="wd2" y="hd2"/>
                </a:cxn>
                <a:cxn ang="5400000">
                  <a:pos x="wd2" y="hd2"/>
                </a:cxn>
                <a:cxn ang="10800000">
                  <a:pos x="wd2" y="hd2"/>
                </a:cxn>
                <a:cxn ang="16200000">
                  <a:pos x="wd2" y="hd2"/>
                </a:cxn>
              </a:cxnLst>
              <a:rect l="0" t="0" r="r" b="b"/>
              <a:pathLst>
                <a:path w="19039" h="19008" extrusionOk="0">
                  <a:moveTo>
                    <a:pt x="18000" y="4608"/>
                  </a:moveTo>
                  <a:cubicBezTo>
                    <a:pt x="14400" y="4608"/>
                    <a:pt x="3600" y="-2592"/>
                    <a:pt x="0" y="1008"/>
                  </a:cubicBezTo>
                  <a:cubicBezTo>
                    <a:pt x="3600" y="-2592"/>
                    <a:pt x="7200" y="11808"/>
                    <a:pt x="3600" y="8208"/>
                  </a:cubicBezTo>
                  <a:cubicBezTo>
                    <a:pt x="3600" y="11808"/>
                    <a:pt x="3600" y="15408"/>
                    <a:pt x="3600" y="19008"/>
                  </a:cubicBezTo>
                  <a:cubicBezTo>
                    <a:pt x="3600" y="15408"/>
                    <a:pt x="18000" y="11808"/>
                    <a:pt x="18000" y="15408"/>
                  </a:cubicBezTo>
                  <a:cubicBezTo>
                    <a:pt x="18000" y="11808"/>
                    <a:pt x="14400" y="11808"/>
                    <a:pt x="10800" y="8208"/>
                  </a:cubicBezTo>
                  <a:cubicBezTo>
                    <a:pt x="14400" y="11808"/>
                    <a:pt x="21600" y="4608"/>
                    <a:pt x="18000" y="4608"/>
                  </a:cubicBezTo>
                  <a:cubicBezTo>
                    <a:pt x="14400" y="4608"/>
                    <a:pt x="21600" y="4608"/>
                    <a:pt x="18000" y="460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54" name="Shape 1454"/>
            <p:cNvSpPr/>
            <p:nvPr/>
          </p:nvSpPr>
          <p:spPr>
            <a:xfrm>
              <a:off x="1103400" y="1643283"/>
              <a:ext cx="13221" cy="35096"/>
            </a:xfrm>
            <a:custGeom>
              <a:avLst/>
              <a:gdLst/>
              <a:ahLst/>
              <a:cxnLst>
                <a:cxn ang="0">
                  <a:pos x="wd2" y="hd2"/>
                </a:cxn>
                <a:cxn ang="5400000">
                  <a:pos x="wd2" y="hd2"/>
                </a:cxn>
                <a:cxn ang="10800000">
                  <a:pos x="wd2" y="hd2"/>
                </a:cxn>
                <a:cxn ang="16200000">
                  <a:pos x="wd2" y="hd2"/>
                </a:cxn>
              </a:cxnLst>
              <a:rect l="0" t="0" r="r" b="b"/>
              <a:pathLst>
                <a:path w="11550" h="18735" extrusionOk="0">
                  <a:moveTo>
                    <a:pt x="4800" y="0"/>
                  </a:moveTo>
                  <a:cubicBezTo>
                    <a:pt x="-6000" y="0"/>
                    <a:pt x="4800" y="3600"/>
                    <a:pt x="4800" y="7200"/>
                  </a:cubicBezTo>
                  <a:cubicBezTo>
                    <a:pt x="4800" y="10800"/>
                    <a:pt x="-600" y="18000"/>
                    <a:pt x="4800" y="18000"/>
                  </a:cubicBezTo>
                  <a:cubicBezTo>
                    <a:pt x="10200" y="21600"/>
                    <a:pt x="10200" y="10800"/>
                    <a:pt x="10200" y="10800"/>
                  </a:cubicBezTo>
                  <a:cubicBezTo>
                    <a:pt x="10200" y="7200"/>
                    <a:pt x="15600" y="0"/>
                    <a:pt x="48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55" name="Shape 1455"/>
            <p:cNvSpPr/>
            <p:nvPr/>
          </p:nvSpPr>
          <p:spPr>
            <a:xfrm>
              <a:off x="1061719" y="1618416"/>
              <a:ext cx="28071" cy="53934"/>
            </a:xfrm>
            <a:custGeom>
              <a:avLst/>
              <a:gdLst/>
              <a:ahLst/>
              <a:cxnLst>
                <a:cxn ang="0">
                  <a:pos x="wd2" y="hd2"/>
                </a:cxn>
                <a:cxn ang="5400000">
                  <a:pos x="wd2" y="hd2"/>
                </a:cxn>
                <a:cxn ang="10800000">
                  <a:pos x="wd2" y="hd2"/>
                </a:cxn>
                <a:cxn ang="16200000">
                  <a:pos x="wd2" y="hd2"/>
                </a:cxn>
              </a:cxnLst>
              <a:rect l="0" t="0" r="r" b="b"/>
              <a:pathLst>
                <a:path w="17986" h="16195" extrusionOk="0">
                  <a:moveTo>
                    <a:pt x="13666" y="15627"/>
                  </a:moveTo>
                  <a:cubicBezTo>
                    <a:pt x="13666" y="13664"/>
                    <a:pt x="5026" y="7773"/>
                    <a:pt x="5026" y="7773"/>
                  </a:cubicBezTo>
                  <a:cubicBezTo>
                    <a:pt x="13666" y="3846"/>
                    <a:pt x="-3614" y="3846"/>
                    <a:pt x="706" y="1882"/>
                  </a:cubicBezTo>
                  <a:cubicBezTo>
                    <a:pt x="5026" y="-4009"/>
                    <a:pt x="17986" y="5809"/>
                    <a:pt x="17986" y="5809"/>
                  </a:cubicBezTo>
                  <a:cubicBezTo>
                    <a:pt x="17986" y="7773"/>
                    <a:pt x="17986" y="17591"/>
                    <a:pt x="13666" y="15627"/>
                  </a:cubicBezTo>
                  <a:cubicBezTo>
                    <a:pt x="13666" y="13664"/>
                    <a:pt x="17986" y="17591"/>
                    <a:pt x="13666" y="1562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56" name="Shape 1456"/>
            <p:cNvSpPr/>
            <p:nvPr/>
          </p:nvSpPr>
          <p:spPr>
            <a:xfrm>
              <a:off x="1029110" y="1582041"/>
              <a:ext cx="47196" cy="38402"/>
            </a:xfrm>
            <a:custGeom>
              <a:avLst/>
              <a:gdLst/>
              <a:ahLst/>
              <a:cxnLst>
                <a:cxn ang="0">
                  <a:pos x="wd2" y="hd2"/>
                </a:cxn>
                <a:cxn ang="5400000">
                  <a:pos x="wd2" y="hd2"/>
                </a:cxn>
                <a:cxn ang="10800000">
                  <a:pos x="wd2" y="hd2"/>
                </a:cxn>
                <a:cxn ang="16200000">
                  <a:pos x="wd2" y="hd2"/>
                </a:cxn>
              </a:cxnLst>
              <a:rect l="0" t="0" r="r" b="b"/>
              <a:pathLst>
                <a:path w="21600" h="17571" extrusionOk="0">
                  <a:moveTo>
                    <a:pt x="12343" y="16706"/>
                  </a:moveTo>
                  <a:cubicBezTo>
                    <a:pt x="6171" y="10535"/>
                    <a:pt x="3086" y="10535"/>
                    <a:pt x="6171" y="7449"/>
                  </a:cubicBezTo>
                  <a:cubicBezTo>
                    <a:pt x="6171" y="4363"/>
                    <a:pt x="0" y="4363"/>
                    <a:pt x="0" y="4363"/>
                  </a:cubicBezTo>
                  <a:cubicBezTo>
                    <a:pt x="0" y="1278"/>
                    <a:pt x="12343" y="-1808"/>
                    <a:pt x="15429" y="1278"/>
                  </a:cubicBezTo>
                  <a:cubicBezTo>
                    <a:pt x="15429" y="1278"/>
                    <a:pt x="9257" y="4363"/>
                    <a:pt x="12343" y="7449"/>
                  </a:cubicBezTo>
                  <a:cubicBezTo>
                    <a:pt x="15429" y="7449"/>
                    <a:pt x="21600" y="10535"/>
                    <a:pt x="21600" y="10535"/>
                  </a:cubicBezTo>
                  <a:cubicBezTo>
                    <a:pt x="21600" y="13621"/>
                    <a:pt x="15429" y="13621"/>
                    <a:pt x="15429" y="13621"/>
                  </a:cubicBezTo>
                  <a:cubicBezTo>
                    <a:pt x="12343" y="13621"/>
                    <a:pt x="15429" y="19792"/>
                    <a:pt x="12343" y="16706"/>
                  </a:cubicBezTo>
                  <a:cubicBezTo>
                    <a:pt x="6171" y="13621"/>
                    <a:pt x="12343" y="16706"/>
                    <a:pt x="12343" y="1670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57" name="Shape 1457"/>
            <p:cNvSpPr/>
            <p:nvPr/>
          </p:nvSpPr>
          <p:spPr>
            <a:xfrm>
              <a:off x="1086746" y="1583476"/>
              <a:ext cx="29117" cy="50514"/>
            </a:xfrm>
            <a:custGeom>
              <a:avLst/>
              <a:gdLst/>
              <a:ahLst/>
              <a:cxnLst>
                <a:cxn ang="0">
                  <a:pos x="wd2" y="hd2"/>
                </a:cxn>
                <a:cxn ang="5400000">
                  <a:pos x="wd2" y="hd2"/>
                </a:cxn>
                <a:cxn ang="10800000">
                  <a:pos x="wd2" y="hd2"/>
                </a:cxn>
                <a:cxn ang="16200000">
                  <a:pos x="wd2" y="hd2"/>
                </a:cxn>
              </a:cxnLst>
              <a:rect l="0" t="0" r="r" b="b"/>
              <a:pathLst>
                <a:path w="13992" h="17976" extrusionOk="0">
                  <a:moveTo>
                    <a:pt x="4239" y="17283"/>
                  </a:moveTo>
                  <a:cubicBezTo>
                    <a:pt x="7325" y="14883"/>
                    <a:pt x="10411" y="14883"/>
                    <a:pt x="7325" y="12483"/>
                  </a:cubicBezTo>
                  <a:cubicBezTo>
                    <a:pt x="7325" y="10083"/>
                    <a:pt x="1153" y="10083"/>
                    <a:pt x="1153" y="7683"/>
                  </a:cubicBezTo>
                  <a:cubicBezTo>
                    <a:pt x="4239" y="5283"/>
                    <a:pt x="-5018" y="-1917"/>
                    <a:pt x="4239" y="483"/>
                  </a:cubicBezTo>
                  <a:cubicBezTo>
                    <a:pt x="13496" y="2883"/>
                    <a:pt x="13496" y="5283"/>
                    <a:pt x="13496" y="10083"/>
                  </a:cubicBezTo>
                  <a:cubicBezTo>
                    <a:pt x="16582" y="14883"/>
                    <a:pt x="4239" y="17283"/>
                    <a:pt x="4239" y="17283"/>
                  </a:cubicBezTo>
                  <a:cubicBezTo>
                    <a:pt x="4239" y="17283"/>
                    <a:pt x="4239" y="17283"/>
                    <a:pt x="4239" y="17283"/>
                  </a:cubicBezTo>
                  <a:cubicBezTo>
                    <a:pt x="7325" y="14883"/>
                    <a:pt x="1153" y="19683"/>
                    <a:pt x="4239" y="1728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58" name="Shape 1458"/>
            <p:cNvSpPr/>
            <p:nvPr/>
          </p:nvSpPr>
          <p:spPr>
            <a:xfrm>
              <a:off x="1062819" y="1591578"/>
              <a:ext cx="20227" cy="6745"/>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7200" y="21600"/>
                    <a:pt x="0" y="21600"/>
                    <a:pt x="0" y="0"/>
                  </a:cubicBezTo>
                  <a:cubicBezTo>
                    <a:pt x="0" y="0"/>
                    <a:pt x="14400" y="0"/>
                    <a:pt x="21600" y="0"/>
                  </a:cubicBezTo>
                  <a:cubicBezTo>
                    <a:pt x="21600" y="0"/>
                    <a:pt x="14400" y="21600"/>
                    <a:pt x="14400"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59" name="Shape 1459"/>
            <p:cNvSpPr/>
            <p:nvPr/>
          </p:nvSpPr>
          <p:spPr>
            <a:xfrm>
              <a:off x="430738" y="1601892"/>
              <a:ext cx="81058" cy="36720"/>
            </a:xfrm>
            <a:custGeom>
              <a:avLst/>
              <a:gdLst/>
              <a:ahLst/>
              <a:cxnLst>
                <a:cxn ang="0">
                  <a:pos x="wd2" y="hd2"/>
                </a:cxn>
                <a:cxn ang="5400000">
                  <a:pos x="wd2" y="hd2"/>
                </a:cxn>
                <a:cxn ang="10800000">
                  <a:pos x="wd2" y="hd2"/>
                </a:cxn>
                <a:cxn ang="16200000">
                  <a:pos x="wd2" y="hd2"/>
                </a:cxn>
              </a:cxnLst>
              <a:rect l="0" t="0" r="r" b="b"/>
              <a:pathLst>
                <a:path w="19976" h="17641" extrusionOk="0">
                  <a:moveTo>
                    <a:pt x="16200" y="1372"/>
                  </a:moveTo>
                  <a:cubicBezTo>
                    <a:pt x="14539" y="1372"/>
                    <a:pt x="12877" y="1372"/>
                    <a:pt x="11216" y="1372"/>
                  </a:cubicBezTo>
                  <a:cubicBezTo>
                    <a:pt x="9554" y="1372"/>
                    <a:pt x="9554" y="1372"/>
                    <a:pt x="7893" y="1372"/>
                  </a:cubicBezTo>
                  <a:cubicBezTo>
                    <a:pt x="4570" y="4457"/>
                    <a:pt x="6231" y="10629"/>
                    <a:pt x="7893" y="10629"/>
                  </a:cubicBezTo>
                  <a:cubicBezTo>
                    <a:pt x="6231" y="10629"/>
                    <a:pt x="2908" y="1372"/>
                    <a:pt x="1247" y="7543"/>
                  </a:cubicBezTo>
                  <a:cubicBezTo>
                    <a:pt x="-415" y="10629"/>
                    <a:pt x="-415" y="13715"/>
                    <a:pt x="1247" y="16800"/>
                  </a:cubicBezTo>
                  <a:cubicBezTo>
                    <a:pt x="2908" y="19886"/>
                    <a:pt x="16200" y="13715"/>
                    <a:pt x="17862" y="10629"/>
                  </a:cubicBezTo>
                  <a:cubicBezTo>
                    <a:pt x="17862" y="10629"/>
                    <a:pt x="16200" y="7543"/>
                    <a:pt x="14539" y="7543"/>
                  </a:cubicBezTo>
                  <a:cubicBezTo>
                    <a:pt x="16200" y="7543"/>
                    <a:pt x="19523" y="7543"/>
                    <a:pt x="19523" y="7543"/>
                  </a:cubicBezTo>
                  <a:cubicBezTo>
                    <a:pt x="21185" y="4457"/>
                    <a:pt x="17862" y="-1714"/>
                    <a:pt x="16200" y="1372"/>
                  </a:cubicBezTo>
                  <a:cubicBezTo>
                    <a:pt x="14539" y="1372"/>
                    <a:pt x="17862" y="-1714"/>
                    <a:pt x="16200" y="137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60" name="Shape 1460"/>
            <p:cNvSpPr/>
            <p:nvPr/>
          </p:nvSpPr>
          <p:spPr>
            <a:xfrm>
              <a:off x="472354" y="1567570"/>
              <a:ext cx="44347" cy="32700"/>
            </a:xfrm>
            <a:custGeom>
              <a:avLst/>
              <a:gdLst/>
              <a:ahLst/>
              <a:cxnLst>
                <a:cxn ang="0">
                  <a:pos x="wd2" y="hd2"/>
                </a:cxn>
                <a:cxn ang="5400000">
                  <a:pos x="wd2" y="hd2"/>
                </a:cxn>
                <a:cxn ang="10800000">
                  <a:pos x="wd2" y="hd2"/>
                </a:cxn>
                <a:cxn ang="16200000">
                  <a:pos x="wd2" y="hd2"/>
                </a:cxn>
              </a:cxnLst>
              <a:rect l="0" t="0" r="r" b="b"/>
              <a:pathLst>
                <a:path w="17759" h="14962" extrusionOk="0">
                  <a:moveTo>
                    <a:pt x="1559" y="14071"/>
                  </a:moveTo>
                  <a:cubicBezTo>
                    <a:pt x="4259" y="10986"/>
                    <a:pt x="6959" y="10986"/>
                    <a:pt x="9659" y="7900"/>
                  </a:cubicBezTo>
                  <a:cubicBezTo>
                    <a:pt x="12359" y="7900"/>
                    <a:pt x="17759" y="7900"/>
                    <a:pt x="17759" y="7900"/>
                  </a:cubicBezTo>
                  <a:cubicBezTo>
                    <a:pt x="17759" y="7900"/>
                    <a:pt x="15059" y="-4443"/>
                    <a:pt x="9659" y="1728"/>
                  </a:cubicBezTo>
                  <a:cubicBezTo>
                    <a:pt x="9659" y="1728"/>
                    <a:pt x="-1141" y="10986"/>
                    <a:pt x="1559" y="14071"/>
                  </a:cubicBezTo>
                  <a:cubicBezTo>
                    <a:pt x="1559" y="14071"/>
                    <a:pt x="1559" y="14071"/>
                    <a:pt x="1559" y="14071"/>
                  </a:cubicBezTo>
                  <a:cubicBezTo>
                    <a:pt x="6959" y="10986"/>
                    <a:pt x="-3841" y="17157"/>
                    <a:pt x="1559" y="1407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61" name="Shape 1461"/>
            <p:cNvSpPr/>
            <p:nvPr/>
          </p:nvSpPr>
          <p:spPr>
            <a:xfrm>
              <a:off x="94903" y="1737697"/>
              <a:ext cx="53082" cy="24730"/>
            </a:xfrm>
            <a:custGeom>
              <a:avLst/>
              <a:gdLst/>
              <a:ahLst/>
              <a:cxnLst>
                <a:cxn ang="0">
                  <a:pos x="wd2" y="hd2"/>
                </a:cxn>
                <a:cxn ang="5400000">
                  <a:pos x="wd2" y="hd2"/>
                </a:cxn>
                <a:cxn ang="10800000">
                  <a:pos x="wd2" y="hd2"/>
                </a:cxn>
                <a:cxn ang="16200000">
                  <a:pos x="wd2" y="hd2"/>
                </a:cxn>
              </a:cxnLst>
              <a:rect l="0" t="0" r="r" b="b"/>
              <a:pathLst>
                <a:path w="17592" h="21600" extrusionOk="0">
                  <a:moveTo>
                    <a:pt x="16968" y="10800"/>
                  </a:moveTo>
                  <a:cubicBezTo>
                    <a:pt x="19128" y="10800"/>
                    <a:pt x="14808" y="5400"/>
                    <a:pt x="16968" y="5400"/>
                  </a:cubicBezTo>
                  <a:cubicBezTo>
                    <a:pt x="14808" y="0"/>
                    <a:pt x="12648" y="0"/>
                    <a:pt x="10488" y="0"/>
                  </a:cubicBezTo>
                  <a:cubicBezTo>
                    <a:pt x="8328" y="5400"/>
                    <a:pt x="4008" y="5400"/>
                    <a:pt x="1848" y="10800"/>
                  </a:cubicBezTo>
                  <a:cubicBezTo>
                    <a:pt x="-2472" y="16200"/>
                    <a:pt x="1848" y="21600"/>
                    <a:pt x="4008" y="21600"/>
                  </a:cubicBezTo>
                  <a:cubicBezTo>
                    <a:pt x="8328" y="21600"/>
                    <a:pt x="12648" y="5400"/>
                    <a:pt x="16968" y="10800"/>
                  </a:cubicBezTo>
                  <a:cubicBezTo>
                    <a:pt x="19128" y="10800"/>
                    <a:pt x="12648" y="5400"/>
                    <a:pt x="16968" y="10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62" name="Shape 1462"/>
            <p:cNvSpPr/>
            <p:nvPr/>
          </p:nvSpPr>
          <p:spPr>
            <a:xfrm>
              <a:off x="8787" y="1781615"/>
              <a:ext cx="38206" cy="28021"/>
            </a:xfrm>
            <a:custGeom>
              <a:avLst/>
              <a:gdLst/>
              <a:ahLst/>
              <a:cxnLst>
                <a:cxn ang="0">
                  <a:pos x="wd2" y="hd2"/>
                </a:cxn>
                <a:cxn ang="5400000">
                  <a:pos x="wd2" y="hd2"/>
                </a:cxn>
                <a:cxn ang="10800000">
                  <a:pos x="wd2" y="hd2"/>
                </a:cxn>
                <a:cxn ang="16200000">
                  <a:pos x="wd2" y="hd2"/>
                </a:cxn>
              </a:cxnLst>
              <a:rect l="0" t="0" r="r" b="b"/>
              <a:pathLst>
                <a:path w="21600" h="17948" extrusionOk="0">
                  <a:moveTo>
                    <a:pt x="21600" y="4988"/>
                  </a:moveTo>
                  <a:cubicBezTo>
                    <a:pt x="21600" y="-3652"/>
                    <a:pt x="14400" y="668"/>
                    <a:pt x="10800" y="4988"/>
                  </a:cubicBezTo>
                  <a:cubicBezTo>
                    <a:pt x="10800" y="4988"/>
                    <a:pt x="10800" y="9308"/>
                    <a:pt x="10800" y="13628"/>
                  </a:cubicBezTo>
                  <a:cubicBezTo>
                    <a:pt x="7200" y="13628"/>
                    <a:pt x="0" y="17948"/>
                    <a:pt x="0" y="17948"/>
                  </a:cubicBezTo>
                  <a:cubicBezTo>
                    <a:pt x="0" y="17948"/>
                    <a:pt x="21600" y="17948"/>
                    <a:pt x="21600" y="498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63" name="Shape 1463"/>
            <p:cNvSpPr/>
            <p:nvPr/>
          </p:nvSpPr>
          <p:spPr>
            <a:xfrm>
              <a:off x="2249451" y="963350"/>
              <a:ext cx="130564" cy="75868"/>
            </a:xfrm>
            <a:custGeom>
              <a:avLst/>
              <a:gdLst/>
              <a:ahLst/>
              <a:cxnLst>
                <a:cxn ang="0">
                  <a:pos x="wd2" y="hd2"/>
                </a:cxn>
                <a:cxn ang="5400000">
                  <a:pos x="wd2" y="hd2"/>
                </a:cxn>
                <a:cxn ang="10800000">
                  <a:pos x="wd2" y="hd2"/>
                </a:cxn>
                <a:cxn ang="16200000">
                  <a:pos x="wd2" y="hd2"/>
                </a:cxn>
              </a:cxnLst>
              <a:rect l="0" t="0" r="r" b="b"/>
              <a:pathLst>
                <a:path w="20571" h="19184" extrusionOk="0">
                  <a:moveTo>
                    <a:pt x="19543" y="13511"/>
                  </a:moveTo>
                  <a:cubicBezTo>
                    <a:pt x="15429" y="15172"/>
                    <a:pt x="19543" y="11849"/>
                    <a:pt x="18514" y="10188"/>
                  </a:cubicBezTo>
                  <a:cubicBezTo>
                    <a:pt x="17486" y="10188"/>
                    <a:pt x="15429" y="5203"/>
                    <a:pt x="14400" y="5203"/>
                  </a:cubicBezTo>
                  <a:cubicBezTo>
                    <a:pt x="12343" y="5203"/>
                    <a:pt x="10286" y="219"/>
                    <a:pt x="8229" y="219"/>
                  </a:cubicBezTo>
                  <a:cubicBezTo>
                    <a:pt x="6171" y="-1443"/>
                    <a:pt x="6171" y="6865"/>
                    <a:pt x="5143" y="8526"/>
                  </a:cubicBezTo>
                  <a:cubicBezTo>
                    <a:pt x="4114" y="8526"/>
                    <a:pt x="0" y="8526"/>
                    <a:pt x="0" y="11849"/>
                  </a:cubicBezTo>
                  <a:cubicBezTo>
                    <a:pt x="1029" y="15172"/>
                    <a:pt x="6171" y="16834"/>
                    <a:pt x="7200" y="16834"/>
                  </a:cubicBezTo>
                  <a:cubicBezTo>
                    <a:pt x="9257" y="18495"/>
                    <a:pt x="13371" y="20157"/>
                    <a:pt x="15429" y="18495"/>
                  </a:cubicBezTo>
                  <a:cubicBezTo>
                    <a:pt x="15429" y="18495"/>
                    <a:pt x="20571" y="15172"/>
                    <a:pt x="20571" y="13511"/>
                  </a:cubicBezTo>
                  <a:cubicBezTo>
                    <a:pt x="20571" y="13511"/>
                    <a:pt x="19543" y="13511"/>
                    <a:pt x="19543" y="13511"/>
                  </a:cubicBezTo>
                  <a:cubicBezTo>
                    <a:pt x="18514" y="15172"/>
                    <a:pt x="21600" y="13511"/>
                    <a:pt x="19543" y="1351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64" name="Shape 1464"/>
            <p:cNvSpPr/>
            <p:nvPr/>
          </p:nvSpPr>
          <p:spPr>
            <a:xfrm>
              <a:off x="2211966" y="1003298"/>
              <a:ext cx="19098" cy="19540"/>
            </a:xfrm>
            <a:custGeom>
              <a:avLst/>
              <a:gdLst/>
              <a:ahLst/>
              <a:cxnLst>
                <a:cxn ang="0">
                  <a:pos x="wd2" y="hd2"/>
                </a:cxn>
                <a:cxn ang="5400000">
                  <a:pos x="wd2" y="hd2"/>
                </a:cxn>
                <a:cxn ang="10800000">
                  <a:pos x="wd2" y="hd2"/>
                </a:cxn>
                <a:cxn ang="16200000">
                  <a:pos x="wd2" y="hd2"/>
                </a:cxn>
              </a:cxnLst>
              <a:rect l="0" t="0" r="r" b="b"/>
              <a:pathLst>
                <a:path w="12237" h="17067" extrusionOk="0">
                  <a:moveTo>
                    <a:pt x="2419" y="17067"/>
                  </a:moveTo>
                  <a:cubicBezTo>
                    <a:pt x="-6221" y="17067"/>
                    <a:pt x="11059" y="-4533"/>
                    <a:pt x="11059" y="867"/>
                  </a:cubicBezTo>
                  <a:cubicBezTo>
                    <a:pt x="15379" y="867"/>
                    <a:pt x="6739" y="17067"/>
                    <a:pt x="2419" y="17067"/>
                  </a:cubicBezTo>
                  <a:cubicBezTo>
                    <a:pt x="-1901" y="17067"/>
                    <a:pt x="11059" y="17067"/>
                    <a:pt x="2419" y="1706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65" name="Shape 1465"/>
            <p:cNvSpPr/>
            <p:nvPr/>
          </p:nvSpPr>
          <p:spPr>
            <a:xfrm>
              <a:off x="2163490" y="1022835"/>
              <a:ext cx="10115" cy="13490"/>
            </a:xfrm>
            <a:custGeom>
              <a:avLst/>
              <a:gdLst/>
              <a:ahLst/>
              <a:cxnLst>
                <a:cxn ang="0">
                  <a:pos x="wd2" y="hd2"/>
                </a:cxn>
                <a:cxn ang="5400000">
                  <a:pos x="wd2" y="hd2"/>
                </a:cxn>
                <a:cxn ang="10800000">
                  <a:pos x="wd2" y="hd2"/>
                </a:cxn>
                <a:cxn ang="16200000">
                  <a:pos x="wd2" y="hd2"/>
                </a:cxn>
              </a:cxnLst>
              <a:rect l="0" t="0" r="r" b="b"/>
              <a:pathLst>
                <a:path w="16200" h="21600" extrusionOk="0">
                  <a:moveTo>
                    <a:pt x="8100" y="21600"/>
                  </a:moveTo>
                  <a:cubicBezTo>
                    <a:pt x="-2700" y="21600"/>
                    <a:pt x="-2700" y="10800"/>
                    <a:pt x="8100" y="0"/>
                  </a:cubicBezTo>
                  <a:cubicBezTo>
                    <a:pt x="18900" y="0"/>
                    <a:pt x="18900" y="21600"/>
                    <a:pt x="8100"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66" name="Shape 1466"/>
            <p:cNvSpPr/>
            <p:nvPr/>
          </p:nvSpPr>
          <p:spPr>
            <a:xfrm>
              <a:off x="1601406" y="751024"/>
              <a:ext cx="600850" cy="284718"/>
            </a:xfrm>
            <a:custGeom>
              <a:avLst/>
              <a:gdLst/>
              <a:ahLst/>
              <a:cxnLst>
                <a:cxn ang="0">
                  <a:pos x="wd2" y="hd2"/>
                </a:cxn>
                <a:cxn ang="5400000">
                  <a:pos x="wd2" y="hd2"/>
                </a:cxn>
                <a:cxn ang="10800000">
                  <a:pos x="wd2" y="hd2"/>
                </a:cxn>
                <a:cxn ang="16200000">
                  <a:pos x="wd2" y="hd2"/>
                </a:cxn>
              </a:cxnLst>
              <a:rect l="0" t="0" r="r" b="b"/>
              <a:pathLst>
                <a:path w="21388" h="20725" extrusionOk="0">
                  <a:moveTo>
                    <a:pt x="19275" y="19339"/>
                  </a:moveTo>
                  <a:cubicBezTo>
                    <a:pt x="18805" y="19339"/>
                    <a:pt x="18336" y="19339"/>
                    <a:pt x="17631" y="19339"/>
                  </a:cubicBezTo>
                  <a:cubicBezTo>
                    <a:pt x="17397" y="19339"/>
                    <a:pt x="17162" y="19339"/>
                    <a:pt x="16927" y="19339"/>
                  </a:cubicBezTo>
                  <a:cubicBezTo>
                    <a:pt x="16692" y="19339"/>
                    <a:pt x="16692" y="18859"/>
                    <a:pt x="16458" y="18379"/>
                  </a:cubicBezTo>
                  <a:cubicBezTo>
                    <a:pt x="16223" y="18379"/>
                    <a:pt x="15284" y="18859"/>
                    <a:pt x="15049" y="17899"/>
                  </a:cubicBezTo>
                  <a:cubicBezTo>
                    <a:pt x="15049" y="16459"/>
                    <a:pt x="14579" y="17419"/>
                    <a:pt x="14110" y="17899"/>
                  </a:cubicBezTo>
                  <a:cubicBezTo>
                    <a:pt x="13405" y="18859"/>
                    <a:pt x="12936" y="18379"/>
                    <a:pt x="12466" y="18859"/>
                  </a:cubicBezTo>
                  <a:cubicBezTo>
                    <a:pt x="11762" y="19339"/>
                    <a:pt x="11058" y="19819"/>
                    <a:pt x="10353" y="20299"/>
                  </a:cubicBezTo>
                  <a:cubicBezTo>
                    <a:pt x="9414" y="20299"/>
                    <a:pt x="8005" y="21259"/>
                    <a:pt x="7066" y="20299"/>
                  </a:cubicBezTo>
                  <a:cubicBezTo>
                    <a:pt x="7066" y="20299"/>
                    <a:pt x="6597" y="19819"/>
                    <a:pt x="6597" y="19339"/>
                  </a:cubicBezTo>
                  <a:cubicBezTo>
                    <a:pt x="6597" y="18859"/>
                    <a:pt x="6597" y="17899"/>
                    <a:pt x="6127" y="17899"/>
                  </a:cubicBezTo>
                  <a:cubicBezTo>
                    <a:pt x="5658" y="17899"/>
                    <a:pt x="5188" y="17899"/>
                    <a:pt x="4718" y="17899"/>
                  </a:cubicBezTo>
                  <a:cubicBezTo>
                    <a:pt x="4249" y="17899"/>
                    <a:pt x="3779" y="17899"/>
                    <a:pt x="3310" y="16939"/>
                  </a:cubicBezTo>
                  <a:cubicBezTo>
                    <a:pt x="3075" y="16939"/>
                    <a:pt x="1901" y="15019"/>
                    <a:pt x="2136" y="14539"/>
                  </a:cubicBezTo>
                  <a:cubicBezTo>
                    <a:pt x="3545" y="13099"/>
                    <a:pt x="5188" y="13579"/>
                    <a:pt x="6362" y="13579"/>
                  </a:cubicBezTo>
                  <a:cubicBezTo>
                    <a:pt x="6597" y="13579"/>
                    <a:pt x="9179" y="13579"/>
                    <a:pt x="9179" y="13579"/>
                  </a:cubicBezTo>
                  <a:cubicBezTo>
                    <a:pt x="9179" y="12619"/>
                    <a:pt x="5892" y="11659"/>
                    <a:pt x="5658" y="11659"/>
                  </a:cubicBezTo>
                  <a:cubicBezTo>
                    <a:pt x="4484" y="11659"/>
                    <a:pt x="3075" y="13099"/>
                    <a:pt x="1901" y="12139"/>
                  </a:cubicBezTo>
                  <a:cubicBezTo>
                    <a:pt x="1431" y="11659"/>
                    <a:pt x="492" y="10699"/>
                    <a:pt x="1431" y="9739"/>
                  </a:cubicBezTo>
                  <a:cubicBezTo>
                    <a:pt x="2136" y="9259"/>
                    <a:pt x="2840" y="8779"/>
                    <a:pt x="3545" y="8779"/>
                  </a:cubicBezTo>
                  <a:cubicBezTo>
                    <a:pt x="4014" y="8299"/>
                    <a:pt x="4484" y="8299"/>
                    <a:pt x="4718" y="8299"/>
                  </a:cubicBezTo>
                  <a:cubicBezTo>
                    <a:pt x="4249" y="8779"/>
                    <a:pt x="3545" y="8299"/>
                    <a:pt x="3075" y="8299"/>
                  </a:cubicBezTo>
                  <a:cubicBezTo>
                    <a:pt x="2840" y="8299"/>
                    <a:pt x="1431" y="8779"/>
                    <a:pt x="1197" y="8299"/>
                  </a:cubicBezTo>
                  <a:cubicBezTo>
                    <a:pt x="1197" y="8299"/>
                    <a:pt x="1431" y="7819"/>
                    <a:pt x="1431" y="7819"/>
                  </a:cubicBezTo>
                  <a:cubicBezTo>
                    <a:pt x="1431" y="7339"/>
                    <a:pt x="-212" y="7819"/>
                    <a:pt x="23" y="6859"/>
                  </a:cubicBezTo>
                  <a:cubicBezTo>
                    <a:pt x="258" y="6379"/>
                    <a:pt x="492" y="5419"/>
                    <a:pt x="727" y="4939"/>
                  </a:cubicBezTo>
                  <a:cubicBezTo>
                    <a:pt x="1666" y="4459"/>
                    <a:pt x="727" y="4459"/>
                    <a:pt x="727" y="3979"/>
                  </a:cubicBezTo>
                  <a:cubicBezTo>
                    <a:pt x="727" y="3979"/>
                    <a:pt x="1431" y="3019"/>
                    <a:pt x="1666" y="3019"/>
                  </a:cubicBezTo>
                  <a:cubicBezTo>
                    <a:pt x="2136" y="2539"/>
                    <a:pt x="2371" y="2059"/>
                    <a:pt x="2840" y="1579"/>
                  </a:cubicBezTo>
                  <a:cubicBezTo>
                    <a:pt x="3779" y="619"/>
                    <a:pt x="4484" y="139"/>
                    <a:pt x="5423" y="139"/>
                  </a:cubicBezTo>
                  <a:cubicBezTo>
                    <a:pt x="6597" y="139"/>
                    <a:pt x="5423" y="3019"/>
                    <a:pt x="5423" y="3019"/>
                  </a:cubicBezTo>
                  <a:cubicBezTo>
                    <a:pt x="5892" y="3499"/>
                    <a:pt x="6362" y="3499"/>
                    <a:pt x="6597" y="3019"/>
                  </a:cubicBezTo>
                  <a:cubicBezTo>
                    <a:pt x="6831" y="3019"/>
                    <a:pt x="6831" y="1579"/>
                    <a:pt x="7066" y="1579"/>
                  </a:cubicBezTo>
                  <a:cubicBezTo>
                    <a:pt x="7536" y="1579"/>
                    <a:pt x="8475" y="1579"/>
                    <a:pt x="8945" y="2539"/>
                  </a:cubicBezTo>
                  <a:cubicBezTo>
                    <a:pt x="9649" y="3499"/>
                    <a:pt x="8005" y="4939"/>
                    <a:pt x="9179" y="4459"/>
                  </a:cubicBezTo>
                  <a:cubicBezTo>
                    <a:pt x="9414" y="4459"/>
                    <a:pt x="9649" y="3979"/>
                    <a:pt x="9884" y="3499"/>
                  </a:cubicBezTo>
                  <a:cubicBezTo>
                    <a:pt x="10118" y="3499"/>
                    <a:pt x="10118" y="3499"/>
                    <a:pt x="10353" y="3499"/>
                  </a:cubicBezTo>
                  <a:cubicBezTo>
                    <a:pt x="10588" y="3499"/>
                    <a:pt x="10588" y="3499"/>
                    <a:pt x="10823" y="3979"/>
                  </a:cubicBezTo>
                  <a:cubicBezTo>
                    <a:pt x="11058" y="3979"/>
                    <a:pt x="11058" y="3019"/>
                    <a:pt x="11058" y="2539"/>
                  </a:cubicBezTo>
                  <a:cubicBezTo>
                    <a:pt x="10823" y="2539"/>
                    <a:pt x="10118" y="1579"/>
                    <a:pt x="9884" y="1579"/>
                  </a:cubicBezTo>
                  <a:cubicBezTo>
                    <a:pt x="10353" y="1099"/>
                    <a:pt x="11292" y="2059"/>
                    <a:pt x="11527" y="2539"/>
                  </a:cubicBezTo>
                  <a:cubicBezTo>
                    <a:pt x="12231" y="3019"/>
                    <a:pt x="12231" y="3499"/>
                    <a:pt x="12466" y="4459"/>
                  </a:cubicBezTo>
                  <a:cubicBezTo>
                    <a:pt x="12466" y="4939"/>
                    <a:pt x="12466" y="7339"/>
                    <a:pt x="12936" y="7339"/>
                  </a:cubicBezTo>
                  <a:cubicBezTo>
                    <a:pt x="13171" y="7339"/>
                    <a:pt x="14110" y="7339"/>
                    <a:pt x="13875" y="6379"/>
                  </a:cubicBezTo>
                  <a:cubicBezTo>
                    <a:pt x="13640" y="4459"/>
                    <a:pt x="13171" y="3019"/>
                    <a:pt x="12936" y="1099"/>
                  </a:cubicBezTo>
                  <a:cubicBezTo>
                    <a:pt x="12701" y="-341"/>
                    <a:pt x="13405" y="139"/>
                    <a:pt x="13640" y="139"/>
                  </a:cubicBezTo>
                  <a:cubicBezTo>
                    <a:pt x="14345" y="619"/>
                    <a:pt x="14345" y="-341"/>
                    <a:pt x="14814" y="139"/>
                  </a:cubicBezTo>
                  <a:cubicBezTo>
                    <a:pt x="15284" y="1099"/>
                    <a:pt x="15988" y="1579"/>
                    <a:pt x="15988" y="2539"/>
                  </a:cubicBezTo>
                  <a:cubicBezTo>
                    <a:pt x="16223" y="3979"/>
                    <a:pt x="16458" y="4939"/>
                    <a:pt x="16927" y="5899"/>
                  </a:cubicBezTo>
                  <a:cubicBezTo>
                    <a:pt x="17162" y="7339"/>
                    <a:pt x="17397" y="7819"/>
                    <a:pt x="17162" y="8779"/>
                  </a:cubicBezTo>
                  <a:cubicBezTo>
                    <a:pt x="16927" y="10219"/>
                    <a:pt x="17631" y="11659"/>
                    <a:pt x="18101" y="12139"/>
                  </a:cubicBezTo>
                  <a:cubicBezTo>
                    <a:pt x="18336" y="12139"/>
                    <a:pt x="18805" y="12139"/>
                    <a:pt x="19040" y="12139"/>
                  </a:cubicBezTo>
                  <a:cubicBezTo>
                    <a:pt x="19275" y="12619"/>
                    <a:pt x="19510" y="13099"/>
                    <a:pt x="19745" y="13099"/>
                  </a:cubicBezTo>
                  <a:cubicBezTo>
                    <a:pt x="20449" y="13579"/>
                    <a:pt x="21388" y="13579"/>
                    <a:pt x="21388" y="15499"/>
                  </a:cubicBezTo>
                  <a:cubicBezTo>
                    <a:pt x="21388" y="16459"/>
                    <a:pt x="19275" y="15019"/>
                    <a:pt x="19275" y="15019"/>
                  </a:cubicBezTo>
                  <a:cubicBezTo>
                    <a:pt x="19275" y="15499"/>
                    <a:pt x="19275" y="15979"/>
                    <a:pt x="19275" y="16459"/>
                  </a:cubicBezTo>
                  <a:cubicBezTo>
                    <a:pt x="19275" y="16459"/>
                    <a:pt x="18571" y="16459"/>
                    <a:pt x="18571" y="16459"/>
                  </a:cubicBezTo>
                  <a:cubicBezTo>
                    <a:pt x="18805" y="16459"/>
                    <a:pt x="18805" y="16939"/>
                    <a:pt x="18805" y="16939"/>
                  </a:cubicBezTo>
                  <a:cubicBezTo>
                    <a:pt x="18805" y="17419"/>
                    <a:pt x="18805" y="17899"/>
                    <a:pt x="18805" y="17899"/>
                  </a:cubicBezTo>
                  <a:cubicBezTo>
                    <a:pt x="18805" y="17899"/>
                    <a:pt x="19745" y="16939"/>
                    <a:pt x="19745" y="16939"/>
                  </a:cubicBezTo>
                  <a:cubicBezTo>
                    <a:pt x="20214" y="16939"/>
                    <a:pt x="19979" y="17419"/>
                    <a:pt x="19979" y="17899"/>
                  </a:cubicBezTo>
                  <a:cubicBezTo>
                    <a:pt x="19979" y="17899"/>
                    <a:pt x="20449" y="17899"/>
                    <a:pt x="20684" y="18379"/>
                  </a:cubicBezTo>
                  <a:cubicBezTo>
                    <a:pt x="20684" y="18379"/>
                    <a:pt x="19275" y="19339"/>
                    <a:pt x="19275" y="19339"/>
                  </a:cubicBezTo>
                  <a:cubicBezTo>
                    <a:pt x="18805" y="19339"/>
                    <a:pt x="19979" y="19339"/>
                    <a:pt x="19275" y="1933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67" name="Shape 1467"/>
            <p:cNvSpPr/>
            <p:nvPr/>
          </p:nvSpPr>
          <p:spPr>
            <a:xfrm>
              <a:off x="1997744" y="719357"/>
              <a:ext cx="84434" cy="55026"/>
            </a:xfrm>
            <a:custGeom>
              <a:avLst/>
              <a:gdLst/>
              <a:ahLst/>
              <a:cxnLst>
                <a:cxn ang="0">
                  <a:pos x="wd2" y="hd2"/>
                </a:cxn>
                <a:cxn ang="5400000">
                  <a:pos x="wd2" y="hd2"/>
                </a:cxn>
                <a:cxn ang="10800000">
                  <a:pos x="wd2" y="hd2"/>
                </a:cxn>
                <a:cxn ang="16200000">
                  <a:pos x="wd2" y="hd2"/>
                </a:cxn>
              </a:cxnLst>
              <a:rect l="0" t="0" r="r" b="b"/>
              <a:pathLst>
                <a:path w="19792" h="19582" extrusionOk="0">
                  <a:moveTo>
                    <a:pt x="13886" y="19200"/>
                  </a:moveTo>
                  <a:cubicBezTo>
                    <a:pt x="10800" y="19200"/>
                    <a:pt x="9257" y="12000"/>
                    <a:pt x="7714" y="12000"/>
                  </a:cubicBezTo>
                  <a:cubicBezTo>
                    <a:pt x="6171" y="9600"/>
                    <a:pt x="0" y="7200"/>
                    <a:pt x="0" y="7200"/>
                  </a:cubicBezTo>
                  <a:cubicBezTo>
                    <a:pt x="1543" y="4800"/>
                    <a:pt x="4629" y="2400"/>
                    <a:pt x="6171" y="0"/>
                  </a:cubicBezTo>
                  <a:cubicBezTo>
                    <a:pt x="9257" y="0"/>
                    <a:pt x="12343" y="0"/>
                    <a:pt x="15429" y="2400"/>
                  </a:cubicBezTo>
                  <a:cubicBezTo>
                    <a:pt x="18514" y="4800"/>
                    <a:pt x="21600" y="4800"/>
                    <a:pt x="18514" y="9600"/>
                  </a:cubicBezTo>
                  <a:cubicBezTo>
                    <a:pt x="16971" y="12000"/>
                    <a:pt x="15429" y="21600"/>
                    <a:pt x="13886" y="19200"/>
                  </a:cubicBezTo>
                  <a:cubicBezTo>
                    <a:pt x="12343" y="19200"/>
                    <a:pt x="13886" y="19200"/>
                    <a:pt x="13886" y="19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68" name="Shape 1468"/>
            <p:cNvSpPr/>
            <p:nvPr/>
          </p:nvSpPr>
          <p:spPr>
            <a:xfrm>
              <a:off x="2143824" y="697181"/>
              <a:ext cx="205184" cy="179890"/>
            </a:xfrm>
            <a:custGeom>
              <a:avLst/>
              <a:gdLst/>
              <a:ahLst/>
              <a:cxnLst>
                <a:cxn ang="0">
                  <a:pos x="wd2" y="hd2"/>
                </a:cxn>
                <a:cxn ang="5400000">
                  <a:pos x="wd2" y="hd2"/>
                </a:cxn>
                <a:cxn ang="10800000">
                  <a:pos x="wd2" y="hd2"/>
                </a:cxn>
                <a:cxn ang="16200000">
                  <a:pos x="wd2" y="hd2"/>
                </a:cxn>
              </a:cxnLst>
              <a:rect l="0" t="0" r="r" b="b"/>
              <a:pathLst>
                <a:path w="21205" h="20099" extrusionOk="0">
                  <a:moveTo>
                    <a:pt x="12150" y="19574"/>
                  </a:moveTo>
                  <a:cubicBezTo>
                    <a:pt x="10125" y="18085"/>
                    <a:pt x="8775" y="15105"/>
                    <a:pt x="6750" y="13616"/>
                  </a:cubicBezTo>
                  <a:cubicBezTo>
                    <a:pt x="4725" y="12871"/>
                    <a:pt x="2700" y="11381"/>
                    <a:pt x="675" y="10636"/>
                  </a:cubicBezTo>
                  <a:cubicBezTo>
                    <a:pt x="0" y="9892"/>
                    <a:pt x="0" y="9892"/>
                    <a:pt x="0" y="9147"/>
                  </a:cubicBezTo>
                  <a:cubicBezTo>
                    <a:pt x="0" y="6912"/>
                    <a:pt x="1350" y="7657"/>
                    <a:pt x="2700" y="8402"/>
                  </a:cubicBezTo>
                  <a:cubicBezTo>
                    <a:pt x="4050" y="9147"/>
                    <a:pt x="5400" y="10636"/>
                    <a:pt x="7425" y="9892"/>
                  </a:cubicBezTo>
                  <a:cubicBezTo>
                    <a:pt x="8100" y="9892"/>
                    <a:pt x="7425" y="8402"/>
                    <a:pt x="7425" y="8402"/>
                  </a:cubicBezTo>
                  <a:cubicBezTo>
                    <a:pt x="7425" y="7657"/>
                    <a:pt x="8775" y="8402"/>
                    <a:pt x="8775" y="7657"/>
                  </a:cubicBezTo>
                  <a:cubicBezTo>
                    <a:pt x="9450" y="6912"/>
                    <a:pt x="4725" y="5423"/>
                    <a:pt x="4725" y="5423"/>
                  </a:cubicBezTo>
                  <a:cubicBezTo>
                    <a:pt x="3375" y="4678"/>
                    <a:pt x="4050" y="3933"/>
                    <a:pt x="4725" y="3933"/>
                  </a:cubicBezTo>
                  <a:cubicBezTo>
                    <a:pt x="6075" y="3188"/>
                    <a:pt x="6075" y="3933"/>
                    <a:pt x="6750" y="4678"/>
                  </a:cubicBezTo>
                  <a:cubicBezTo>
                    <a:pt x="6750" y="4678"/>
                    <a:pt x="7425" y="3188"/>
                    <a:pt x="7425" y="3188"/>
                  </a:cubicBezTo>
                  <a:cubicBezTo>
                    <a:pt x="8100" y="3188"/>
                    <a:pt x="5400" y="2443"/>
                    <a:pt x="5400" y="2443"/>
                  </a:cubicBezTo>
                  <a:cubicBezTo>
                    <a:pt x="5400" y="2443"/>
                    <a:pt x="6750" y="1698"/>
                    <a:pt x="6750" y="1698"/>
                  </a:cubicBezTo>
                  <a:cubicBezTo>
                    <a:pt x="7425" y="1698"/>
                    <a:pt x="8775" y="2443"/>
                    <a:pt x="9450" y="2443"/>
                  </a:cubicBezTo>
                  <a:cubicBezTo>
                    <a:pt x="9450" y="2443"/>
                    <a:pt x="8775" y="1698"/>
                    <a:pt x="8775" y="1698"/>
                  </a:cubicBezTo>
                  <a:cubicBezTo>
                    <a:pt x="9450" y="954"/>
                    <a:pt x="12150" y="3188"/>
                    <a:pt x="12825" y="3188"/>
                  </a:cubicBezTo>
                  <a:cubicBezTo>
                    <a:pt x="13500" y="2443"/>
                    <a:pt x="12150" y="2443"/>
                    <a:pt x="12150" y="1698"/>
                  </a:cubicBezTo>
                  <a:cubicBezTo>
                    <a:pt x="12150" y="1698"/>
                    <a:pt x="12825" y="1698"/>
                    <a:pt x="12825" y="1698"/>
                  </a:cubicBezTo>
                  <a:cubicBezTo>
                    <a:pt x="12825" y="1698"/>
                    <a:pt x="11475" y="1698"/>
                    <a:pt x="11475" y="954"/>
                  </a:cubicBezTo>
                  <a:cubicBezTo>
                    <a:pt x="11475" y="954"/>
                    <a:pt x="16200" y="-536"/>
                    <a:pt x="16875" y="209"/>
                  </a:cubicBezTo>
                  <a:cubicBezTo>
                    <a:pt x="17550" y="209"/>
                    <a:pt x="15525" y="954"/>
                    <a:pt x="15525" y="1698"/>
                  </a:cubicBezTo>
                  <a:cubicBezTo>
                    <a:pt x="16200" y="2443"/>
                    <a:pt x="18225" y="1698"/>
                    <a:pt x="18900" y="2443"/>
                  </a:cubicBezTo>
                  <a:cubicBezTo>
                    <a:pt x="18900" y="3188"/>
                    <a:pt x="16200" y="4678"/>
                    <a:pt x="18225" y="4678"/>
                  </a:cubicBezTo>
                  <a:cubicBezTo>
                    <a:pt x="18900" y="4678"/>
                    <a:pt x="18225" y="5423"/>
                    <a:pt x="17550" y="5423"/>
                  </a:cubicBezTo>
                  <a:cubicBezTo>
                    <a:pt x="16875" y="5423"/>
                    <a:pt x="16200" y="5423"/>
                    <a:pt x="15525" y="6912"/>
                  </a:cubicBezTo>
                  <a:cubicBezTo>
                    <a:pt x="15525" y="6912"/>
                    <a:pt x="14175" y="9147"/>
                    <a:pt x="14175" y="9147"/>
                  </a:cubicBezTo>
                  <a:cubicBezTo>
                    <a:pt x="14850" y="9147"/>
                    <a:pt x="15525" y="7657"/>
                    <a:pt x="16200" y="7657"/>
                  </a:cubicBezTo>
                  <a:cubicBezTo>
                    <a:pt x="16875" y="7657"/>
                    <a:pt x="16875" y="8402"/>
                    <a:pt x="17550" y="9147"/>
                  </a:cubicBezTo>
                  <a:cubicBezTo>
                    <a:pt x="18225" y="9147"/>
                    <a:pt x="20250" y="12126"/>
                    <a:pt x="19575" y="9147"/>
                  </a:cubicBezTo>
                  <a:cubicBezTo>
                    <a:pt x="19575" y="8402"/>
                    <a:pt x="18225" y="7657"/>
                    <a:pt x="18900" y="6912"/>
                  </a:cubicBezTo>
                  <a:cubicBezTo>
                    <a:pt x="19575" y="6912"/>
                    <a:pt x="20250" y="6912"/>
                    <a:pt x="20250" y="7657"/>
                  </a:cubicBezTo>
                  <a:cubicBezTo>
                    <a:pt x="20250" y="8402"/>
                    <a:pt x="19575" y="9147"/>
                    <a:pt x="20250" y="9892"/>
                  </a:cubicBezTo>
                  <a:cubicBezTo>
                    <a:pt x="20925" y="10636"/>
                    <a:pt x="21600" y="11381"/>
                    <a:pt x="20925" y="12126"/>
                  </a:cubicBezTo>
                  <a:cubicBezTo>
                    <a:pt x="19575" y="13616"/>
                    <a:pt x="21600" y="15850"/>
                    <a:pt x="18900" y="16595"/>
                  </a:cubicBezTo>
                  <a:cubicBezTo>
                    <a:pt x="18900" y="16595"/>
                    <a:pt x="14175" y="18085"/>
                    <a:pt x="14850" y="16595"/>
                  </a:cubicBezTo>
                  <a:cubicBezTo>
                    <a:pt x="14850" y="15850"/>
                    <a:pt x="14175" y="15850"/>
                    <a:pt x="14175" y="16595"/>
                  </a:cubicBezTo>
                  <a:cubicBezTo>
                    <a:pt x="14850" y="17340"/>
                    <a:pt x="14850" y="18085"/>
                    <a:pt x="15525" y="18830"/>
                  </a:cubicBezTo>
                  <a:cubicBezTo>
                    <a:pt x="15525" y="20319"/>
                    <a:pt x="12825" y="19574"/>
                    <a:pt x="12150" y="19574"/>
                  </a:cubicBezTo>
                  <a:cubicBezTo>
                    <a:pt x="11475" y="18830"/>
                    <a:pt x="14850" y="21064"/>
                    <a:pt x="12150" y="1957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69" name="Shape 1469"/>
            <p:cNvSpPr/>
            <p:nvPr/>
          </p:nvSpPr>
          <p:spPr>
            <a:xfrm>
              <a:off x="2369974" y="696271"/>
              <a:ext cx="169239" cy="142230"/>
            </a:xfrm>
            <a:custGeom>
              <a:avLst/>
              <a:gdLst/>
              <a:ahLst/>
              <a:cxnLst>
                <a:cxn ang="0">
                  <a:pos x="wd2" y="hd2"/>
                </a:cxn>
                <a:cxn ang="5400000">
                  <a:pos x="wd2" y="hd2"/>
                </a:cxn>
                <a:cxn ang="10800000">
                  <a:pos x="wd2" y="hd2"/>
                </a:cxn>
                <a:cxn ang="16200000">
                  <a:pos x="wd2" y="hd2"/>
                </a:cxn>
              </a:cxnLst>
              <a:rect l="0" t="0" r="r" b="b"/>
              <a:pathLst>
                <a:path w="19836" h="21025" extrusionOk="0">
                  <a:moveTo>
                    <a:pt x="4971" y="21025"/>
                  </a:moveTo>
                  <a:cubicBezTo>
                    <a:pt x="3428" y="20043"/>
                    <a:pt x="1885" y="20043"/>
                    <a:pt x="1885" y="18080"/>
                  </a:cubicBezTo>
                  <a:cubicBezTo>
                    <a:pt x="1885" y="15134"/>
                    <a:pt x="-429" y="13170"/>
                    <a:pt x="342" y="10225"/>
                  </a:cubicBezTo>
                  <a:cubicBezTo>
                    <a:pt x="342" y="8261"/>
                    <a:pt x="-429" y="5316"/>
                    <a:pt x="342" y="3352"/>
                  </a:cubicBezTo>
                  <a:cubicBezTo>
                    <a:pt x="1114" y="3352"/>
                    <a:pt x="4200" y="4334"/>
                    <a:pt x="4200" y="3352"/>
                  </a:cubicBezTo>
                  <a:cubicBezTo>
                    <a:pt x="4200" y="2370"/>
                    <a:pt x="-429" y="2370"/>
                    <a:pt x="3428" y="407"/>
                  </a:cubicBezTo>
                  <a:cubicBezTo>
                    <a:pt x="6514" y="-575"/>
                    <a:pt x="8828" y="407"/>
                    <a:pt x="11914" y="1389"/>
                  </a:cubicBezTo>
                  <a:cubicBezTo>
                    <a:pt x="14228" y="1389"/>
                    <a:pt x="16542" y="1389"/>
                    <a:pt x="18857" y="2370"/>
                  </a:cubicBezTo>
                  <a:cubicBezTo>
                    <a:pt x="21171" y="3352"/>
                    <a:pt x="18857" y="5316"/>
                    <a:pt x="17314" y="7280"/>
                  </a:cubicBezTo>
                  <a:cubicBezTo>
                    <a:pt x="16542" y="9243"/>
                    <a:pt x="15771" y="11207"/>
                    <a:pt x="14228" y="12189"/>
                  </a:cubicBezTo>
                  <a:cubicBezTo>
                    <a:pt x="13457" y="14152"/>
                    <a:pt x="10371" y="12189"/>
                    <a:pt x="8828" y="12189"/>
                  </a:cubicBezTo>
                  <a:cubicBezTo>
                    <a:pt x="8828" y="12189"/>
                    <a:pt x="6514" y="12189"/>
                    <a:pt x="7285" y="13170"/>
                  </a:cubicBezTo>
                  <a:cubicBezTo>
                    <a:pt x="7285" y="14152"/>
                    <a:pt x="8828" y="14152"/>
                    <a:pt x="8057" y="16116"/>
                  </a:cubicBezTo>
                  <a:cubicBezTo>
                    <a:pt x="7285" y="16116"/>
                    <a:pt x="5742" y="21025"/>
                    <a:pt x="4971" y="21025"/>
                  </a:cubicBezTo>
                  <a:cubicBezTo>
                    <a:pt x="3428" y="20043"/>
                    <a:pt x="5742" y="21025"/>
                    <a:pt x="4971" y="2102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70" name="Shape 1470"/>
            <p:cNvSpPr/>
            <p:nvPr/>
          </p:nvSpPr>
          <p:spPr>
            <a:xfrm>
              <a:off x="1379706" y="674397"/>
              <a:ext cx="346571" cy="213250"/>
            </a:xfrm>
            <a:custGeom>
              <a:avLst/>
              <a:gdLst/>
              <a:ahLst/>
              <a:cxnLst>
                <a:cxn ang="0">
                  <a:pos x="wd2" y="hd2"/>
                </a:cxn>
                <a:cxn ang="5400000">
                  <a:pos x="wd2" y="hd2"/>
                </a:cxn>
                <a:cxn ang="10800000">
                  <a:pos x="wd2" y="hd2"/>
                </a:cxn>
                <a:cxn ang="16200000">
                  <a:pos x="wd2" y="hd2"/>
                </a:cxn>
              </a:cxnLst>
              <a:rect l="0" t="0" r="r" b="b"/>
              <a:pathLst>
                <a:path w="21082" h="21124" extrusionOk="0">
                  <a:moveTo>
                    <a:pt x="20800" y="6545"/>
                  </a:moveTo>
                  <a:cubicBezTo>
                    <a:pt x="20000" y="5236"/>
                    <a:pt x="19200" y="3927"/>
                    <a:pt x="18000" y="2618"/>
                  </a:cubicBezTo>
                  <a:cubicBezTo>
                    <a:pt x="17600" y="2618"/>
                    <a:pt x="16800" y="1964"/>
                    <a:pt x="16400" y="1964"/>
                  </a:cubicBezTo>
                  <a:cubicBezTo>
                    <a:pt x="15200" y="1309"/>
                    <a:pt x="14800" y="1964"/>
                    <a:pt x="14000" y="2618"/>
                  </a:cubicBezTo>
                  <a:cubicBezTo>
                    <a:pt x="13600" y="2618"/>
                    <a:pt x="13200" y="1964"/>
                    <a:pt x="12800" y="1964"/>
                  </a:cubicBezTo>
                  <a:cubicBezTo>
                    <a:pt x="12400" y="1309"/>
                    <a:pt x="11600" y="1309"/>
                    <a:pt x="10800" y="655"/>
                  </a:cubicBezTo>
                  <a:cubicBezTo>
                    <a:pt x="10000" y="655"/>
                    <a:pt x="8800" y="0"/>
                    <a:pt x="8000" y="0"/>
                  </a:cubicBezTo>
                  <a:cubicBezTo>
                    <a:pt x="6800" y="0"/>
                    <a:pt x="5600" y="655"/>
                    <a:pt x="4400" y="655"/>
                  </a:cubicBezTo>
                  <a:cubicBezTo>
                    <a:pt x="3600" y="1309"/>
                    <a:pt x="2400" y="655"/>
                    <a:pt x="3200" y="1964"/>
                  </a:cubicBezTo>
                  <a:cubicBezTo>
                    <a:pt x="4000" y="4582"/>
                    <a:pt x="4000" y="5236"/>
                    <a:pt x="2800" y="7200"/>
                  </a:cubicBezTo>
                  <a:cubicBezTo>
                    <a:pt x="2000" y="8509"/>
                    <a:pt x="2800" y="9164"/>
                    <a:pt x="2800" y="9818"/>
                  </a:cubicBezTo>
                  <a:cubicBezTo>
                    <a:pt x="2400" y="10473"/>
                    <a:pt x="1600" y="10473"/>
                    <a:pt x="1600" y="11782"/>
                  </a:cubicBezTo>
                  <a:cubicBezTo>
                    <a:pt x="1200" y="13091"/>
                    <a:pt x="400" y="14400"/>
                    <a:pt x="0" y="15709"/>
                  </a:cubicBezTo>
                  <a:cubicBezTo>
                    <a:pt x="0" y="16364"/>
                    <a:pt x="2400" y="17018"/>
                    <a:pt x="2800" y="17018"/>
                  </a:cubicBezTo>
                  <a:cubicBezTo>
                    <a:pt x="4000" y="18327"/>
                    <a:pt x="4800" y="20945"/>
                    <a:pt x="6000" y="20945"/>
                  </a:cubicBezTo>
                  <a:cubicBezTo>
                    <a:pt x="6400" y="21600"/>
                    <a:pt x="7200" y="20291"/>
                    <a:pt x="7600" y="19636"/>
                  </a:cubicBezTo>
                  <a:cubicBezTo>
                    <a:pt x="8400" y="18982"/>
                    <a:pt x="9200" y="19636"/>
                    <a:pt x="10000" y="18982"/>
                  </a:cubicBezTo>
                  <a:cubicBezTo>
                    <a:pt x="10800" y="18982"/>
                    <a:pt x="10800" y="18327"/>
                    <a:pt x="11200" y="17018"/>
                  </a:cubicBezTo>
                  <a:cubicBezTo>
                    <a:pt x="11200" y="15709"/>
                    <a:pt x="11200" y="15055"/>
                    <a:pt x="12400" y="13745"/>
                  </a:cubicBezTo>
                  <a:cubicBezTo>
                    <a:pt x="13200" y="13091"/>
                    <a:pt x="13600" y="11782"/>
                    <a:pt x="14800" y="11127"/>
                  </a:cubicBezTo>
                  <a:cubicBezTo>
                    <a:pt x="16000" y="9818"/>
                    <a:pt x="17200" y="9164"/>
                    <a:pt x="18400" y="8509"/>
                  </a:cubicBezTo>
                  <a:cubicBezTo>
                    <a:pt x="18400" y="8509"/>
                    <a:pt x="21200" y="6545"/>
                    <a:pt x="20800" y="6545"/>
                  </a:cubicBezTo>
                  <a:cubicBezTo>
                    <a:pt x="20400" y="5891"/>
                    <a:pt x="21600" y="7200"/>
                    <a:pt x="20800" y="654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71" name="Shape 1471"/>
            <p:cNvSpPr/>
            <p:nvPr/>
          </p:nvSpPr>
          <p:spPr>
            <a:xfrm>
              <a:off x="2075026" y="613701"/>
              <a:ext cx="33816" cy="26977"/>
            </a:xfrm>
            <a:custGeom>
              <a:avLst/>
              <a:gdLst/>
              <a:ahLst/>
              <a:cxnLst>
                <a:cxn ang="0">
                  <a:pos x="wd2" y="hd2"/>
                </a:cxn>
                <a:cxn ang="5400000">
                  <a:pos x="wd2" y="hd2"/>
                </a:cxn>
                <a:cxn ang="10800000">
                  <a:pos x="wd2" y="hd2"/>
                </a:cxn>
                <a:cxn ang="16200000">
                  <a:pos x="wd2" y="hd2"/>
                </a:cxn>
              </a:cxnLst>
              <a:rect l="0" t="0" r="r" b="b"/>
              <a:pathLst>
                <a:path w="15476" h="21600" extrusionOk="0">
                  <a:moveTo>
                    <a:pt x="9887" y="21600"/>
                  </a:moveTo>
                  <a:cubicBezTo>
                    <a:pt x="6801" y="21600"/>
                    <a:pt x="630" y="21600"/>
                    <a:pt x="630" y="16200"/>
                  </a:cubicBezTo>
                  <a:cubicBezTo>
                    <a:pt x="-2456" y="10800"/>
                    <a:pt x="6801" y="0"/>
                    <a:pt x="6801" y="0"/>
                  </a:cubicBezTo>
                  <a:cubicBezTo>
                    <a:pt x="16058" y="0"/>
                    <a:pt x="19144" y="21600"/>
                    <a:pt x="9887" y="21600"/>
                  </a:cubicBezTo>
                  <a:cubicBezTo>
                    <a:pt x="630" y="16200"/>
                    <a:pt x="16058" y="21600"/>
                    <a:pt x="9887"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72" name="Shape 1472"/>
            <p:cNvSpPr/>
            <p:nvPr/>
          </p:nvSpPr>
          <p:spPr>
            <a:xfrm>
              <a:off x="1662879" y="507244"/>
              <a:ext cx="390749" cy="173899"/>
            </a:xfrm>
            <a:custGeom>
              <a:avLst/>
              <a:gdLst/>
              <a:ahLst/>
              <a:cxnLst>
                <a:cxn ang="0">
                  <a:pos x="wd2" y="hd2"/>
                </a:cxn>
                <a:cxn ang="5400000">
                  <a:pos x="wd2" y="hd2"/>
                </a:cxn>
                <a:cxn ang="10800000">
                  <a:pos x="wd2" y="hd2"/>
                </a:cxn>
                <a:cxn ang="16200000">
                  <a:pos x="wd2" y="hd2"/>
                </a:cxn>
              </a:cxnLst>
              <a:rect l="0" t="0" r="r" b="b"/>
              <a:pathLst>
                <a:path w="21338" h="20131" extrusionOk="0">
                  <a:moveTo>
                    <a:pt x="18000" y="15502"/>
                  </a:moveTo>
                  <a:cubicBezTo>
                    <a:pt x="17640" y="15502"/>
                    <a:pt x="17640" y="14731"/>
                    <a:pt x="17280" y="14731"/>
                  </a:cubicBezTo>
                  <a:cubicBezTo>
                    <a:pt x="17280" y="14731"/>
                    <a:pt x="16560" y="15502"/>
                    <a:pt x="16560" y="16274"/>
                  </a:cubicBezTo>
                  <a:cubicBezTo>
                    <a:pt x="16200" y="16274"/>
                    <a:pt x="15840" y="16274"/>
                    <a:pt x="15480" y="15502"/>
                  </a:cubicBezTo>
                  <a:cubicBezTo>
                    <a:pt x="15120" y="15502"/>
                    <a:pt x="14760" y="15502"/>
                    <a:pt x="14400" y="16274"/>
                  </a:cubicBezTo>
                  <a:cubicBezTo>
                    <a:pt x="12600" y="17817"/>
                    <a:pt x="10800" y="18588"/>
                    <a:pt x="8640" y="19360"/>
                  </a:cubicBezTo>
                  <a:cubicBezTo>
                    <a:pt x="8280" y="19360"/>
                    <a:pt x="7200" y="20131"/>
                    <a:pt x="6840" y="20131"/>
                  </a:cubicBezTo>
                  <a:cubicBezTo>
                    <a:pt x="6120" y="19360"/>
                    <a:pt x="4680" y="18588"/>
                    <a:pt x="6120" y="17045"/>
                  </a:cubicBezTo>
                  <a:cubicBezTo>
                    <a:pt x="6840" y="17045"/>
                    <a:pt x="7920" y="15502"/>
                    <a:pt x="8640" y="15502"/>
                  </a:cubicBezTo>
                  <a:cubicBezTo>
                    <a:pt x="9360" y="15502"/>
                    <a:pt x="10080" y="15502"/>
                    <a:pt x="10440" y="15502"/>
                  </a:cubicBezTo>
                  <a:cubicBezTo>
                    <a:pt x="10440" y="15502"/>
                    <a:pt x="11520" y="13960"/>
                    <a:pt x="11160" y="13960"/>
                  </a:cubicBezTo>
                  <a:cubicBezTo>
                    <a:pt x="10800" y="13188"/>
                    <a:pt x="9000" y="13960"/>
                    <a:pt x="8640" y="13960"/>
                  </a:cubicBezTo>
                  <a:cubicBezTo>
                    <a:pt x="7920" y="14731"/>
                    <a:pt x="7560" y="14731"/>
                    <a:pt x="6840" y="14731"/>
                  </a:cubicBezTo>
                  <a:cubicBezTo>
                    <a:pt x="6120" y="14731"/>
                    <a:pt x="6840" y="13960"/>
                    <a:pt x="6840" y="13188"/>
                  </a:cubicBezTo>
                  <a:cubicBezTo>
                    <a:pt x="6840" y="10874"/>
                    <a:pt x="4680" y="14731"/>
                    <a:pt x="4320" y="14731"/>
                  </a:cubicBezTo>
                  <a:cubicBezTo>
                    <a:pt x="4320" y="14731"/>
                    <a:pt x="3960" y="15502"/>
                    <a:pt x="3960" y="15502"/>
                  </a:cubicBezTo>
                  <a:cubicBezTo>
                    <a:pt x="3240" y="13960"/>
                    <a:pt x="3240" y="15502"/>
                    <a:pt x="3240" y="16274"/>
                  </a:cubicBezTo>
                  <a:cubicBezTo>
                    <a:pt x="3240" y="16274"/>
                    <a:pt x="2160" y="14731"/>
                    <a:pt x="1800" y="14731"/>
                  </a:cubicBezTo>
                  <a:cubicBezTo>
                    <a:pt x="1440" y="14731"/>
                    <a:pt x="0" y="15502"/>
                    <a:pt x="0" y="13960"/>
                  </a:cubicBezTo>
                  <a:cubicBezTo>
                    <a:pt x="0" y="12417"/>
                    <a:pt x="720" y="13188"/>
                    <a:pt x="1440" y="12417"/>
                  </a:cubicBezTo>
                  <a:cubicBezTo>
                    <a:pt x="2160" y="12417"/>
                    <a:pt x="2880" y="12417"/>
                    <a:pt x="3240" y="11645"/>
                  </a:cubicBezTo>
                  <a:cubicBezTo>
                    <a:pt x="3240" y="11645"/>
                    <a:pt x="4320" y="10874"/>
                    <a:pt x="3960" y="10874"/>
                  </a:cubicBezTo>
                  <a:cubicBezTo>
                    <a:pt x="3240" y="10102"/>
                    <a:pt x="2160" y="10874"/>
                    <a:pt x="1800" y="10874"/>
                  </a:cubicBezTo>
                  <a:cubicBezTo>
                    <a:pt x="720" y="10874"/>
                    <a:pt x="0" y="9331"/>
                    <a:pt x="1440" y="9331"/>
                  </a:cubicBezTo>
                  <a:cubicBezTo>
                    <a:pt x="2160" y="9331"/>
                    <a:pt x="3600" y="8560"/>
                    <a:pt x="4320" y="8560"/>
                  </a:cubicBezTo>
                  <a:cubicBezTo>
                    <a:pt x="3960" y="8560"/>
                    <a:pt x="1440" y="9331"/>
                    <a:pt x="1440" y="7788"/>
                  </a:cubicBezTo>
                  <a:cubicBezTo>
                    <a:pt x="1080" y="6245"/>
                    <a:pt x="4320" y="7017"/>
                    <a:pt x="4680" y="6245"/>
                  </a:cubicBezTo>
                  <a:cubicBezTo>
                    <a:pt x="4680" y="6245"/>
                    <a:pt x="3240" y="5474"/>
                    <a:pt x="3240" y="4702"/>
                  </a:cubicBezTo>
                  <a:cubicBezTo>
                    <a:pt x="2880" y="3931"/>
                    <a:pt x="5040" y="3160"/>
                    <a:pt x="5040" y="3160"/>
                  </a:cubicBezTo>
                  <a:cubicBezTo>
                    <a:pt x="6120" y="3160"/>
                    <a:pt x="5400" y="6245"/>
                    <a:pt x="6120" y="6245"/>
                  </a:cubicBezTo>
                  <a:cubicBezTo>
                    <a:pt x="7200" y="6245"/>
                    <a:pt x="7920" y="6245"/>
                    <a:pt x="9000" y="7017"/>
                  </a:cubicBezTo>
                  <a:cubicBezTo>
                    <a:pt x="9360" y="7788"/>
                    <a:pt x="10080" y="8560"/>
                    <a:pt x="10440" y="9331"/>
                  </a:cubicBezTo>
                  <a:cubicBezTo>
                    <a:pt x="11160" y="10874"/>
                    <a:pt x="10800" y="11645"/>
                    <a:pt x="11520" y="11645"/>
                  </a:cubicBezTo>
                  <a:cubicBezTo>
                    <a:pt x="12600" y="11645"/>
                    <a:pt x="13320" y="11645"/>
                    <a:pt x="14040" y="10874"/>
                  </a:cubicBezTo>
                  <a:cubicBezTo>
                    <a:pt x="15480" y="10102"/>
                    <a:pt x="13320" y="9331"/>
                    <a:pt x="13320" y="8560"/>
                  </a:cubicBezTo>
                  <a:cubicBezTo>
                    <a:pt x="13320" y="8560"/>
                    <a:pt x="16200" y="7788"/>
                    <a:pt x="13680" y="5474"/>
                  </a:cubicBezTo>
                  <a:cubicBezTo>
                    <a:pt x="13320" y="5474"/>
                    <a:pt x="12600" y="5474"/>
                    <a:pt x="12960" y="4702"/>
                  </a:cubicBezTo>
                  <a:cubicBezTo>
                    <a:pt x="13320" y="3931"/>
                    <a:pt x="13680" y="3160"/>
                    <a:pt x="13680" y="2388"/>
                  </a:cubicBezTo>
                  <a:cubicBezTo>
                    <a:pt x="14040" y="1617"/>
                    <a:pt x="15480" y="-1469"/>
                    <a:pt x="15480" y="845"/>
                  </a:cubicBezTo>
                  <a:cubicBezTo>
                    <a:pt x="15480" y="1617"/>
                    <a:pt x="15840" y="2388"/>
                    <a:pt x="15840" y="3931"/>
                  </a:cubicBezTo>
                  <a:cubicBezTo>
                    <a:pt x="16200" y="3931"/>
                    <a:pt x="16200" y="4702"/>
                    <a:pt x="16200" y="5474"/>
                  </a:cubicBezTo>
                  <a:cubicBezTo>
                    <a:pt x="16560" y="6245"/>
                    <a:pt x="15840" y="5474"/>
                    <a:pt x="15840" y="6245"/>
                  </a:cubicBezTo>
                  <a:cubicBezTo>
                    <a:pt x="15840" y="7788"/>
                    <a:pt x="16920" y="6245"/>
                    <a:pt x="16920" y="7017"/>
                  </a:cubicBezTo>
                  <a:cubicBezTo>
                    <a:pt x="16920" y="8560"/>
                    <a:pt x="18000" y="9331"/>
                    <a:pt x="18360" y="9331"/>
                  </a:cubicBezTo>
                  <a:cubicBezTo>
                    <a:pt x="19080" y="9331"/>
                    <a:pt x="19080" y="10102"/>
                    <a:pt x="19080" y="8560"/>
                  </a:cubicBezTo>
                  <a:cubicBezTo>
                    <a:pt x="19080" y="7017"/>
                    <a:pt x="19800" y="7017"/>
                    <a:pt x="20520" y="7788"/>
                  </a:cubicBezTo>
                  <a:cubicBezTo>
                    <a:pt x="20880" y="7788"/>
                    <a:pt x="21600" y="9331"/>
                    <a:pt x="21240" y="10102"/>
                  </a:cubicBezTo>
                  <a:cubicBezTo>
                    <a:pt x="21240" y="10874"/>
                    <a:pt x="20880" y="13188"/>
                    <a:pt x="20880" y="13960"/>
                  </a:cubicBezTo>
                  <a:cubicBezTo>
                    <a:pt x="20520" y="14731"/>
                    <a:pt x="18360" y="15502"/>
                    <a:pt x="18000" y="15502"/>
                  </a:cubicBezTo>
                  <a:cubicBezTo>
                    <a:pt x="17280" y="14731"/>
                    <a:pt x="18360" y="15502"/>
                    <a:pt x="18000" y="1550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73" name="Shape 1473"/>
            <p:cNvSpPr/>
            <p:nvPr/>
          </p:nvSpPr>
          <p:spPr>
            <a:xfrm>
              <a:off x="1595456" y="572311"/>
              <a:ext cx="62099" cy="35963"/>
            </a:xfrm>
            <a:custGeom>
              <a:avLst/>
              <a:gdLst/>
              <a:ahLst/>
              <a:cxnLst>
                <a:cxn ang="0">
                  <a:pos x="wd2" y="hd2"/>
                </a:cxn>
                <a:cxn ang="5400000">
                  <a:pos x="wd2" y="hd2"/>
                </a:cxn>
                <a:cxn ang="10800000">
                  <a:pos x="wd2" y="hd2"/>
                </a:cxn>
                <a:cxn ang="16200000">
                  <a:pos x="wd2" y="hd2"/>
                </a:cxn>
              </a:cxnLst>
              <a:rect l="0" t="0" r="r" b="b"/>
              <a:pathLst>
                <a:path w="19894" h="17277" extrusionOk="0">
                  <a:moveTo>
                    <a:pt x="19440" y="1372"/>
                  </a:moveTo>
                  <a:cubicBezTo>
                    <a:pt x="17280" y="1372"/>
                    <a:pt x="0" y="13715"/>
                    <a:pt x="0" y="13715"/>
                  </a:cubicBezTo>
                  <a:cubicBezTo>
                    <a:pt x="4320" y="16800"/>
                    <a:pt x="10800" y="19886"/>
                    <a:pt x="12960" y="13715"/>
                  </a:cubicBezTo>
                  <a:cubicBezTo>
                    <a:pt x="15120" y="10629"/>
                    <a:pt x="19440" y="-1714"/>
                    <a:pt x="19440" y="1372"/>
                  </a:cubicBezTo>
                  <a:cubicBezTo>
                    <a:pt x="15120" y="1372"/>
                    <a:pt x="21600" y="-1714"/>
                    <a:pt x="19440" y="137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74" name="Shape 1474"/>
            <p:cNvSpPr/>
            <p:nvPr/>
          </p:nvSpPr>
          <p:spPr>
            <a:xfrm>
              <a:off x="1478591" y="469832"/>
              <a:ext cx="237501" cy="112402"/>
            </a:xfrm>
            <a:custGeom>
              <a:avLst/>
              <a:gdLst/>
              <a:ahLst/>
              <a:cxnLst>
                <a:cxn ang="0">
                  <a:pos x="wd2" y="hd2"/>
                </a:cxn>
                <a:cxn ang="5400000">
                  <a:pos x="wd2" y="hd2"/>
                </a:cxn>
                <a:cxn ang="10800000">
                  <a:pos x="wd2" y="hd2"/>
                </a:cxn>
                <a:cxn ang="16200000">
                  <a:pos x="wd2" y="hd2"/>
                </a:cxn>
              </a:cxnLst>
              <a:rect l="0" t="0" r="r" b="b"/>
              <a:pathLst>
                <a:path w="21135" h="21600" extrusionOk="0">
                  <a:moveTo>
                    <a:pt x="17514" y="15247"/>
                  </a:moveTo>
                  <a:cubicBezTo>
                    <a:pt x="16930" y="16518"/>
                    <a:pt x="15762" y="16518"/>
                    <a:pt x="15762" y="16518"/>
                  </a:cubicBezTo>
                  <a:cubicBezTo>
                    <a:pt x="14011" y="16518"/>
                    <a:pt x="14595" y="13976"/>
                    <a:pt x="15178" y="12706"/>
                  </a:cubicBezTo>
                  <a:cubicBezTo>
                    <a:pt x="15762" y="10165"/>
                    <a:pt x="14011" y="8894"/>
                    <a:pt x="13427" y="10165"/>
                  </a:cubicBezTo>
                  <a:cubicBezTo>
                    <a:pt x="13427" y="11435"/>
                    <a:pt x="13427" y="12706"/>
                    <a:pt x="12843" y="12706"/>
                  </a:cubicBezTo>
                  <a:cubicBezTo>
                    <a:pt x="12843" y="12706"/>
                    <a:pt x="12259" y="12706"/>
                    <a:pt x="12259" y="11435"/>
                  </a:cubicBezTo>
                  <a:cubicBezTo>
                    <a:pt x="11676" y="12706"/>
                    <a:pt x="12259" y="15247"/>
                    <a:pt x="11676" y="16518"/>
                  </a:cubicBezTo>
                  <a:cubicBezTo>
                    <a:pt x="11092" y="19059"/>
                    <a:pt x="10508" y="16518"/>
                    <a:pt x="9924" y="17788"/>
                  </a:cubicBezTo>
                  <a:cubicBezTo>
                    <a:pt x="9341" y="17788"/>
                    <a:pt x="9924" y="20329"/>
                    <a:pt x="9341" y="20329"/>
                  </a:cubicBezTo>
                  <a:cubicBezTo>
                    <a:pt x="9341" y="21600"/>
                    <a:pt x="7589" y="21600"/>
                    <a:pt x="7005" y="21600"/>
                  </a:cubicBezTo>
                  <a:cubicBezTo>
                    <a:pt x="6422" y="20329"/>
                    <a:pt x="6422" y="17788"/>
                    <a:pt x="5838" y="19059"/>
                  </a:cubicBezTo>
                  <a:cubicBezTo>
                    <a:pt x="4670" y="20329"/>
                    <a:pt x="4086" y="20329"/>
                    <a:pt x="2919" y="20329"/>
                  </a:cubicBezTo>
                  <a:cubicBezTo>
                    <a:pt x="2335" y="20329"/>
                    <a:pt x="1168" y="21600"/>
                    <a:pt x="584" y="21600"/>
                  </a:cubicBezTo>
                  <a:cubicBezTo>
                    <a:pt x="0" y="21600"/>
                    <a:pt x="1751" y="17788"/>
                    <a:pt x="1168" y="16518"/>
                  </a:cubicBezTo>
                  <a:cubicBezTo>
                    <a:pt x="1168" y="16518"/>
                    <a:pt x="584" y="17788"/>
                    <a:pt x="0" y="17788"/>
                  </a:cubicBezTo>
                  <a:cubicBezTo>
                    <a:pt x="0" y="16518"/>
                    <a:pt x="2919" y="15247"/>
                    <a:pt x="3503" y="15247"/>
                  </a:cubicBezTo>
                  <a:cubicBezTo>
                    <a:pt x="4670" y="15247"/>
                    <a:pt x="4670" y="13976"/>
                    <a:pt x="5254" y="12706"/>
                  </a:cubicBezTo>
                  <a:cubicBezTo>
                    <a:pt x="6422" y="10165"/>
                    <a:pt x="7005" y="10165"/>
                    <a:pt x="7589" y="8894"/>
                  </a:cubicBezTo>
                  <a:cubicBezTo>
                    <a:pt x="8757" y="6353"/>
                    <a:pt x="9341" y="3812"/>
                    <a:pt x="10508" y="3812"/>
                  </a:cubicBezTo>
                  <a:cubicBezTo>
                    <a:pt x="11676" y="2541"/>
                    <a:pt x="12843" y="2541"/>
                    <a:pt x="14011" y="3812"/>
                  </a:cubicBezTo>
                  <a:cubicBezTo>
                    <a:pt x="15178" y="3812"/>
                    <a:pt x="16930" y="5082"/>
                    <a:pt x="17514" y="3812"/>
                  </a:cubicBezTo>
                  <a:cubicBezTo>
                    <a:pt x="18097" y="2541"/>
                    <a:pt x="17514" y="0"/>
                    <a:pt x="18681" y="0"/>
                  </a:cubicBezTo>
                  <a:cubicBezTo>
                    <a:pt x="18681" y="0"/>
                    <a:pt x="21016" y="1271"/>
                    <a:pt x="21016" y="2541"/>
                  </a:cubicBezTo>
                  <a:cubicBezTo>
                    <a:pt x="21600" y="2541"/>
                    <a:pt x="19849" y="3812"/>
                    <a:pt x="19849" y="5082"/>
                  </a:cubicBezTo>
                  <a:cubicBezTo>
                    <a:pt x="19849" y="6353"/>
                    <a:pt x="21600" y="7624"/>
                    <a:pt x="19849" y="8894"/>
                  </a:cubicBezTo>
                  <a:cubicBezTo>
                    <a:pt x="19265" y="10165"/>
                    <a:pt x="21016" y="11435"/>
                    <a:pt x="20432" y="11435"/>
                  </a:cubicBezTo>
                  <a:cubicBezTo>
                    <a:pt x="19265" y="12706"/>
                    <a:pt x="18681" y="12706"/>
                    <a:pt x="18097" y="12706"/>
                  </a:cubicBezTo>
                  <a:cubicBezTo>
                    <a:pt x="18097" y="13976"/>
                    <a:pt x="18097" y="13976"/>
                    <a:pt x="17514" y="15247"/>
                  </a:cubicBezTo>
                  <a:cubicBezTo>
                    <a:pt x="16930" y="16518"/>
                    <a:pt x="18097" y="13976"/>
                    <a:pt x="17514" y="1524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75" name="Shape 1475"/>
            <p:cNvSpPr/>
            <p:nvPr/>
          </p:nvSpPr>
          <p:spPr>
            <a:xfrm>
              <a:off x="1753951" y="514788"/>
              <a:ext cx="30617" cy="13489"/>
            </a:xfrm>
            <a:custGeom>
              <a:avLst/>
              <a:gdLst/>
              <a:ahLst/>
              <a:cxnLst>
                <a:cxn ang="0">
                  <a:pos x="wd2" y="hd2"/>
                </a:cxn>
                <a:cxn ang="5400000">
                  <a:pos x="wd2" y="hd2"/>
                </a:cxn>
                <a:cxn ang="10800000">
                  <a:pos x="wd2" y="hd2"/>
                </a:cxn>
                <a:cxn ang="16200000">
                  <a:pos x="wd2" y="hd2"/>
                </a:cxn>
              </a:cxnLst>
              <a:rect l="0" t="0" r="r" b="b"/>
              <a:pathLst>
                <a:path w="12793" h="21600" extrusionOk="0">
                  <a:moveTo>
                    <a:pt x="11013" y="21600"/>
                  </a:moveTo>
                  <a:cubicBezTo>
                    <a:pt x="5613" y="21600"/>
                    <a:pt x="-5187" y="10800"/>
                    <a:pt x="2913" y="0"/>
                  </a:cubicBezTo>
                  <a:cubicBezTo>
                    <a:pt x="8313" y="0"/>
                    <a:pt x="16413" y="21600"/>
                    <a:pt x="11013"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76" name="Shape 1476"/>
            <p:cNvSpPr/>
            <p:nvPr/>
          </p:nvSpPr>
          <p:spPr>
            <a:xfrm>
              <a:off x="1797068" y="422624"/>
              <a:ext cx="119953" cy="61571"/>
            </a:xfrm>
            <a:custGeom>
              <a:avLst/>
              <a:gdLst/>
              <a:ahLst/>
              <a:cxnLst>
                <a:cxn ang="0">
                  <a:pos x="wd2" y="hd2"/>
                </a:cxn>
                <a:cxn ang="5400000">
                  <a:pos x="wd2" y="hd2"/>
                </a:cxn>
                <a:cxn ang="10800000">
                  <a:pos x="wd2" y="hd2"/>
                </a:cxn>
                <a:cxn ang="16200000">
                  <a:pos x="wd2" y="hd2"/>
                </a:cxn>
              </a:cxnLst>
              <a:rect l="0" t="0" r="r" b="b"/>
              <a:pathLst>
                <a:path w="18595" h="20400" extrusionOk="0">
                  <a:moveTo>
                    <a:pt x="5560" y="19440"/>
                  </a:moveTo>
                  <a:cubicBezTo>
                    <a:pt x="4531" y="19440"/>
                    <a:pt x="-1640" y="12960"/>
                    <a:pt x="417" y="8640"/>
                  </a:cubicBezTo>
                  <a:cubicBezTo>
                    <a:pt x="2474" y="4320"/>
                    <a:pt x="5560" y="4320"/>
                    <a:pt x="7617" y="4320"/>
                  </a:cubicBezTo>
                  <a:cubicBezTo>
                    <a:pt x="10703" y="2160"/>
                    <a:pt x="13789" y="0"/>
                    <a:pt x="15846" y="0"/>
                  </a:cubicBezTo>
                  <a:cubicBezTo>
                    <a:pt x="16874" y="0"/>
                    <a:pt x="19960" y="2160"/>
                    <a:pt x="17903" y="4320"/>
                  </a:cubicBezTo>
                  <a:cubicBezTo>
                    <a:pt x="16874" y="6480"/>
                    <a:pt x="13789" y="4320"/>
                    <a:pt x="12760" y="8640"/>
                  </a:cubicBezTo>
                  <a:cubicBezTo>
                    <a:pt x="12760" y="8640"/>
                    <a:pt x="17903" y="12960"/>
                    <a:pt x="13789" y="15120"/>
                  </a:cubicBezTo>
                  <a:cubicBezTo>
                    <a:pt x="11731" y="17280"/>
                    <a:pt x="8646" y="21600"/>
                    <a:pt x="5560" y="19440"/>
                  </a:cubicBezTo>
                  <a:cubicBezTo>
                    <a:pt x="3503" y="19440"/>
                    <a:pt x="7617" y="21600"/>
                    <a:pt x="5560" y="1944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77" name="Shape 1477"/>
            <p:cNvSpPr/>
            <p:nvPr/>
          </p:nvSpPr>
          <p:spPr>
            <a:xfrm>
              <a:off x="1740468" y="436110"/>
              <a:ext cx="31556" cy="26978"/>
            </a:xfrm>
            <a:custGeom>
              <a:avLst/>
              <a:gdLst/>
              <a:ahLst/>
              <a:cxnLst>
                <a:cxn ang="0">
                  <a:pos x="wd2" y="hd2"/>
                </a:cxn>
                <a:cxn ang="5400000">
                  <a:pos x="wd2" y="hd2"/>
                </a:cxn>
                <a:cxn ang="10800000">
                  <a:pos x="wd2" y="hd2"/>
                </a:cxn>
                <a:cxn ang="16200000">
                  <a:pos x="wd2" y="hd2"/>
                </a:cxn>
              </a:cxnLst>
              <a:rect l="0" t="0" r="r" b="b"/>
              <a:pathLst>
                <a:path w="13186" h="21600" extrusionOk="0">
                  <a:moveTo>
                    <a:pt x="11013" y="21600"/>
                  </a:moveTo>
                  <a:cubicBezTo>
                    <a:pt x="5613" y="21600"/>
                    <a:pt x="-5187" y="0"/>
                    <a:pt x="2913" y="0"/>
                  </a:cubicBezTo>
                  <a:cubicBezTo>
                    <a:pt x="11013" y="0"/>
                    <a:pt x="16413" y="16200"/>
                    <a:pt x="11013"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78" name="Shape 1478"/>
            <p:cNvSpPr/>
            <p:nvPr/>
          </p:nvSpPr>
          <p:spPr>
            <a:xfrm>
              <a:off x="1804690" y="379513"/>
              <a:ext cx="118759" cy="39363"/>
            </a:xfrm>
            <a:custGeom>
              <a:avLst/>
              <a:gdLst/>
              <a:ahLst/>
              <a:cxnLst>
                <a:cxn ang="0">
                  <a:pos x="wd2" y="hd2"/>
                </a:cxn>
                <a:cxn ang="5400000">
                  <a:pos x="wd2" y="hd2"/>
                </a:cxn>
                <a:cxn ang="10800000">
                  <a:pos x="wd2" y="hd2"/>
                </a:cxn>
                <a:cxn ang="16200000">
                  <a:pos x="wd2" y="hd2"/>
                </a:cxn>
              </a:cxnLst>
              <a:rect l="0" t="0" r="r" b="b"/>
              <a:pathLst>
                <a:path w="18409" h="18011" extrusionOk="0">
                  <a:moveTo>
                    <a:pt x="297" y="13554"/>
                  </a:moveTo>
                  <a:cubicBezTo>
                    <a:pt x="-732" y="13554"/>
                    <a:pt x="2354" y="10468"/>
                    <a:pt x="3382" y="10468"/>
                  </a:cubicBezTo>
                  <a:cubicBezTo>
                    <a:pt x="5439" y="7382"/>
                    <a:pt x="6468" y="4296"/>
                    <a:pt x="8525" y="1211"/>
                  </a:cubicBezTo>
                  <a:cubicBezTo>
                    <a:pt x="11611" y="-1875"/>
                    <a:pt x="14697" y="1211"/>
                    <a:pt x="17782" y="7382"/>
                  </a:cubicBezTo>
                  <a:cubicBezTo>
                    <a:pt x="20868" y="16639"/>
                    <a:pt x="11611" y="16639"/>
                    <a:pt x="10582" y="16639"/>
                  </a:cubicBezTo>
                  <a:cubicBezTo>
                    <a:pt x="8525" y="16639"/>
                    <a:pt x="7497" y="19725"/>
                    <a:pt x="5439" y="16639"/>
                  </a:cubicBezTo>
                  <a:cubicBezTo>
                    <a:pt x="3382" y="13554"/>
                    <a:pt x="1325" y="16639"/>
                    <a:pt x="297" y="13554"/>
                  </a:cubicBezTo>
                  <a:cubicBezTo>
                    <a:pt x="-732" y="10468"/>
                    <a:pt x="1325" y="16639"/>
                    <a:pt x="297" y="1355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79" name="Shape 1479"/>
            <p:cNvSpPr/>
            <p:nvPr/>
          </p:nvSpPr>
          <p:spPr>
            <a:xfrm>
              <a:off x="2141820" y="521414"/>
              <a:ext cx="177290" cy="119264"/>
            </a:xfrm>
            <a:custGeom>
              <a:avLst/>
              <a:gdLst/>
              <a:ahLst/>
              <a:cxnLst>
                <a:cxn ang="0">
                  <a:pos x="wd2" y="hd2"/>
                </a:cxn>
                <a:cxn ang="5400000">
                  <a:pos x="wd2" y="hd2"/>
                </a:cxn>
                <a:cxn ang="10800000">
                  <a:pos x="wd2" y="hd2"/>
                </a:cxn>
                <a:cxn ang="16200000">
                  <a:pos x="wd2" y="hd2"/>
                </a:cxn>
              </a:cxnLst>
              <a:rect l="0" t="0" r="r" b="b"/>
              <a:pathLst>
                <a:path w="20780" h="20463" extrusionOk="0">
                  <a:moveTo>
                    <a:pt x="16416" y="20463"/>
                  </a:moveTo>
                  <a:cubicBezTo>
                    <a:pt x="14874" y="20463"/>
                    <a:pt x="12559" y="20463"/>
                    <a:pt x="11016" y="20463"/>
                  </a:cubicBezTo>
                  <a:cubicBezTo>
                    <a:pt x="8702" y="20463"/>
                    <a:pt x="11016" y="19326"/>
                    <a:pt x="11016" y="18189"/>
                  </a:cubicBezTo>
                  <a:cubicBezTo>
                    <a:pt x="11788" y="17052"/>
                    <a:pt x="7931" y="17052"/>
                    <a:pt x="8702" y="15916"/>
                  </a:cubicBezTo>
                  <a:cubicBezTo>
                    <a:pt x="9474" y="14779"/>
                    <a:pt x="11016" y="13642"/>
                    <a:pt x="12559" y="13642"/>
                  </a:cubicBezTo>
                  <a:cubicBezTo>
                    <a:pt x="13331" y="12505"/>
                    <a:pt x="12559" y="12505"/>
                    <a:pt x="11788" y="12505"/>
                  </a:cubicBezTo>
                  <a:cubicBezTo>
                    <a:pt x="10245" y="11368"/>
                    <a:pt x="8702" y="12505"/>
                    <a:pt x="6388" y="13642"/>
                  </a:cubicBezTo>
                  <a:cubicBezTo>
                    <a:pt x="4845" y="13642"/>
                    <a:pt x="3302" y="13642"/>
                    <a:pt x="988" y="13642"/>
                  </a:cubicBezTo>
                  <a:cubicBezTo>
                    <a:pt x="988" y="14779"/>
                    <a:pt x="-555" y="14779"/>
                    <a:pt x="216" y="12505"/>
                  </a:cubicBezTo>
                  <a:cubicBezTo>
                    <a:pt x="1759" y="10231"/>
                    <a:pt x="3302" y="11368"/>
                    <a:pt x="4845" y="10231"/>
                  </a:cubicBezTo>
                  <a:cubicBezTo>
                    <a:pt x="7931" y="9095"/>
                    <a:pt x="2531" y="9095"/>
                    <a:pt x="2531" y="7958"/>
                  </a:cubicBezTo>
                  <a:cubicBezTo>
                    <a:pt x="1759" y="7958"/>
                    <a:pt x="4845" y="5684"/>
                    <a:pt x="4845" y="5684"/>
                  </a:cubicBezTo>
                  <a:cubicBezTo>
                    <a:pt x="4845" y="5684"/>
                    <a:pt x="2531" y="5684"/>
                    <a:pt x="1759" y="5684"/>
                  </a:cubicBezTo>
                  <a:cubicBezTo>
                    <a:pt x="1759" y="4547"/>
                    <a:pt x="4074" y="3410"/>
                    <a:pt x="4845" y="3410"/>
                  </a:cubicBezTo>
                  <a:cubicBezTo>
                    <a:pt x="6388" y="3410"/>
                    <a:pt x="7931" y="6821"/>
                    <a:pt x="9474" y="7958"/>
                  </a:cubicBezTo>
                  <a:cubicBezTo>
                    <a:pt x="10245" y="7958"/>
                    <a:pt x="11016" y="10231"/>
                    <a:pt x="11788" y="9095"/>
                  </a:cubicBezTo>
                  <a:cubicBezTo>
                    <a:pt x="14102" y="6821"/>
                    <a:pt x="9474" y="6821"/>
                    <a:pt x="9474" y="6821"/>
                  </a:cubicBezTo>
                  <a:cubicBezTo>
                    <a:pt x="10245" y="6821"/>
                    <a:pt x="13331" y="5684"/>
                    <a:pt x="10245" y="4547"/>
                  </a:cubicBezTo>
                  <a:cubicBezTo>
                    <a:pt x="9474" y="4547"/>
                    <a:pt x="8702" y="4547"/>
                    <a:pt x="7931" y="3410"/>
                  </a:cubicBezTo>
                  <a:cubicBezTo>
                    <a:pt x="6388" y="2274"/>
                    <a:pt x="7931" y="2274"/>
                    <a:pt x="7931" y="1137"/>
                  </a:cubicBezTo>
                  <a:cubicBezTo>
                    <a:pt x="7159" y="1137"/>
                    <a:pt x="4845" y="2274"/>
                    <a:pt x="4845" y="2274"/>
                  </a:cubicBezTo>
                  <a:cubicBezTo>
                    <a:pt x="4074" y="1137"/>
                    <a:pt x="9474" y="0"/>
                    <a:pt x="9474" y="0"/>
                  </a:cubicBezTo>
                  <a:cubicBezTo>
                    <a:pt x="9474" y="0"/>
                    <a:pt x="8702" y="1137"/>
                    <a:pt x="8702" y="1137"/>
                  </a:cubicBezTo>
                  <a:cubicBezTo>
                    <a:pt x="7931" y="2274"/>
                    <a:pt x="10245" y="2274"/>
                    <a:pt x="11016" y="2274"/>
                  </a:cubicBezTo>
                  <a:cubicBezTo>
                    <a:pt x="13331" y="3410"/>
                    <a:pt x="14102" y="3410"/>
                    <a:pt x="15645" y="1137"/>
                  </a:cubicBezTo>
                  <a:cubicBezTo>
                    <a:pt x="17959" y="-1137"/>
                    <a:pt x="20274" y="5684"/>
                    <a:pt x="19502" y="7958"/>
                  </a:cubicBezTo>
                  <a:cubicBezTo>
                    <a:pt x="19502" y="10231"/>
                    <a:pt x="19502" y="11368"/>
                    <a:pt x="20274" y="12505"/>
                  </a:cubicBezTo>
                  <a:cubicBezTo>
                    <a:pt x="21045" y="14779"/>
                    <a:pt x="21045" y="15916"/>
                    <a:pt x="19502" y="14779"/>
                  </a:cubicBezTo>
                  <a:cubicBezTo>
                    <a:pt x="17959" y="12505"/>
                    <a:pt x="18731" y="17052"/>
                    <a:pt x="19502" y="18189"/>
                  </a:cubicBezTo>
                  <a:cubicBezTo>
                    <a:pt x="20274" y="19326"/>
                    <a:pt x="17188" y="20463"/>
                    <a:pt x="16416" y="2046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80" name="Shape 1480"/>
            <p:cNvSpPr/>
            <p:nvPr/>
          </p:nvSpPr>
          <p:spPr>
            <a:xfrm>
              <a:off x="2122331" y="575486"/>
              <a:ext cx="42955" cy="17985"/>
            </a:xfrm>
            <a:custGeom>
              <a:avLst/>
              <a:gdLst/>
              <a:ahLst/>
              <a:cxnLst>
                <a:cxn ang="0">
                  <a:pos x="wd2" y="hd2"/>
                </a:cxn>
                <a:cxn ang="5400000">
                  <a:pos x="wd2" y="hd2"/>
                </a:cxn>
                <a:cxn ang="10800000">
                  <a:pos x="wd2" y="hd2"/>
                </a:cxn>
                <a:cxn ang="16200000">
                  <a:pos x="wd2" y="hd2"/>
                </a:cxn>
              </a:cxnLst>
              <a:rect l="0" t="0" r="r" b="b"/>
              <a:pathLst>
                <a:path w="15878" h="21600" extrusionOk="0">
                  <a:moveTo>
                    <a:pt x="376" y="21600"/>
                  </a:moveTo>
                  <a:cubicBezTo>
                    <a:pt x="7576" y="14400"/>
                    <a:pt x="19576" y="0"/>
                    <a:pt x="14776" y="0"/>
                  </a:cubicBezTo>
                  <a:cubicBezTo>
                    <a:pt x="7576" y="0"/>
                    <a:pt x="-2024" y="21600"/>
                    <a:pt x="376"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81" name="Shape 1481"/>
            <p:cNvSpPr/>
            <p:nvPr/>
          </p:nvSpPr>
          <p:spPr>
            <a:xfrm>
              <a:off x="2109048" y="568743"/>
              <a:ext cx="38406" cy="13489"/>
            </a:xfrm>
            <a:custGeom>
              <a:avLst/>
              <a:gdLst/>
              <a:ahLst/>
              <a:cxnLst>
                <a:cxn ang="0">
                  <a:pos x="wd2" y="hd2"/>
                </a:cxn>
                <a:cxn ang="5400000">
                  <a:pos x="wd2" y="hd2"/>
                </a:cxn>
                <a:cxn ang="10800000">
                  <a:pos x="wd2" y="hd2"/>
                </a:cxn>
                <a:cxn ang="16200000">
                  <a:pos x="wd2" y="hd2"/>
                </a:cxn>
              </a:cxnLst>
              <a:rect l="0" t="0" r="r" b="b"/>
              <a:pathLst>
                <a:path w="15380" h="21600" extrusionOk="0">
                  <a:moveTo>
                    <a:pt x="426" y="21600"/>
                  </a:moveTo>
                  <a:cubicBezTo>
                    <a:pt x="-2274" y="21600"/>
                    <a:pt x="8526" y="0"/>
                    <a:pt x="13926" y="0"/>
                  </a:cubicBezTo>
                  <a:cubicBezTo>
                    <a:pt x="19326" y="0"/>
                    <a:pt x="8526" y="21600"/>
                    <a:pt x="426"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82" name="Shape 1482"/>
            <p:cNvSpPr/>
            <p:nvPr/>
          </p:nvSpPr>
          <p:spPr>
            <a:xfrm>
              <a:off x="2088102" y="553415"/>
              <a:ext cx="55722" cy="19865"/>
            </a:xfrm>
            <a:custGeom>
              <a:avLst/>
              <a:gdLst/>
              <a:ahLst/>
              <a:cxnLst>
                <a:cxn ang="0">
                  <a:pos x="wd2" y="hd2"/>
                </a:cxn>
                <a:cxn ang="5400000">
                  <a:pos x="wd2" y="hd2"/>
                </a:cxn>
                <a:cxn ang="10800000">
                  <a:pos x="wd2" y="hd2"/>
                </a:cxn>
                <a:cxn ang="16200000">
                  <a:pos x="wd2" y="hd2"/>
                </a:cxn>
              </a:cxnLst>
              <a:rect l="0" t="0" r="r" b="b"/>
              <a:pathLst>
                <a:path w="17851" h="12724" extrusionOk="0">
                  <a:moveTo>
                    <a:pt x="571" y="9817"/>
                  </a:moveTo>
                  <a:cubicBezTo>
                    <a:pt x="-3749" y="5497"/>
                    <a:pt x="17851" y="-3143"/>
                    <a:pt x="17851" y="1177"/>
                  </a:cubicBezTo>
                  <a:cubicBezTo>
                    <a:pt x="17851" y="5497"/>
                    <a:pt x="9211" y="18457"/>
                    <a:pt x="571" y="981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83" name="Shape 1483"/>
            <p:cNvSpPr/>
            <p:nvPr/>
          </p:nvSpPr>
          <p:spPr>
            <a:xfrm>
              <a:off x="2083144" y="525486"/>
              <a:ext cx="47197" cy="29771"/>
            </a:xfrm>
            <a:custGeom>
              <a:avLst/>
              <a:gdLst/>
              <a:ahLst/>
              <a:cxnLst>
                <a:cxn ang="0">
                  <a:pos x="wd2" y="hd2"/>
                </a:cxn>
                <a:cxn ang="5400000">
                  <a:pos x="wd2" y="hd2"/>
                </a:cxn>
                <a:cxn ang="10800000">
                  <a:pos x="wd2" y="hd2"/>
                </a:cxn>
                <a:cxn ang="16200000">
                  <a:pos x="wd2" y="hd2"/>
                </a:cxn>
              </a:cxnLst>
              <a:rect l="0" t="0" r="r" b="b"/>
              <a:pathLst>
                <a:path w="21600" h="19069" extrusionOk="0">
                  <a:moveTo>
                    <a:pt x="3086" y="19069"/>
                  </a:moveTo>
                  <a:cubicBezTo>
                    <a:pt x="0" y="14749"/>
                    <a:pt x="0" y="6109"/>
                    <a:pt x="0" y="1789"/>
                  </a:cubicBezTo>
                  <a:cubicBezTo>
                    <a:pt x="3086" y="-2531"/>
                    <a:pt x="9257" y="1789"/>
                    <a:pt x="12343" y="6109"/>
                  </a:cubicBezTo>
                  <a:cubicBezTo>
                    <a:pt x="12343" y="6109"/>
                    <a:pt x="21600" y="10429"/>
                    <a:pt x="21600" y="14749"/>
                  </a:cubicBezTo>
                  <a:cubicBezTo>
                    <a:pt x="21600" y="14749"/>
                    <a:pt x="6171" y="19069"/>
                    <a:pt x="3086" y="19069"/>
                  </a:cubicBezTo>
                  <a:cubicBezTo>
                    <a:pt x="0" y="14749"/>
                    <a:pt x="12343" y="19069"/>
                    <a:pt x="3086" y="1906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84" name="Shape 1484"/>
            <p:cNvSpPr/>
            <p:nvPr/>
          </p:nvSpPr>
          <p:spPr>
            <a:xfrm>
              <a:off x="2032228" y="448843"/>
              <a:ext cx="46913" cy="46471"/>
            </a:xfrm>
            <a:custGeom>
              <a:avLst/>
              <a:gdLst/>
              <a:ahLst/>
              <a:cxnLst>
                <a:cxn ang="0">
                  <a:pos x="wd2" y="hd2"/>
                </a:cxn>
                <a:cxn ang="5400000">
                  <a:pos x="wd2" y="hd2"/>
                </a:cxn>
                <a:cxn ang="10800000">
                  <a:pos x="wd2" y="hd2"/>
                </a:cxn>
                <a:cxn ang="16200000">
                  <a:pos x="wd2" y="hd2"/>
                </a:cxn>
              </a:cxnLst>
              <a:rect l="0" t="0" r="r" b="b"/>
              <a:pathLst>
                <a:path w="12882" h="17173" extrusionOk="0">
                  <a:moveTo>
                    <a:pt x="10485" y="16987"/>
                  </a:moveTo>
                  <a:cubicBezTo>
                    <a:pt x="6885" y="19387"/>
                    <a:pt x="-3915" y="-2213"/>
                    <a:pt x="1485" y="187"/>
                  </a:cubicBezTo>
                  <a:cubicBezTo>
                    <a:pt x="6885" y="4987"/>
                    <a:pt x="17685" y="16987"/>
                    <a:pt x="10485" y="1698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85" name="Shape 1485"/>
            <p:cNvSpPr/>
            <p:nvPr/>
          </p:nvSpPr>
          <p:spPr>
            <a:xfrm>
              <a:off x="2152742" y="440966"/>
              <a:ext cx="44040" cy="11426"/>
            </a:xfrm>
            <a:custGeom>
              <a:avLst/>
              <a:gdLst/>
              <a:ahLst/>
              <a:cxnLst>
                <a:cxn ang="0">
                  <a:pos x="wd2" y="hd2"/>
                </a:cxn>
                <a:cxn ang="5400000">
                  <a:pos x="wd2" y="hd2"/>
                </a:cxn>
                <a:cxn ang="10800000">
                  <a:pos x="wd2" y="hd2"/>
                </a:cxn>
                <a:cxn ang="16200000">
                  <a:pos x="wd2" y="hd2"/>
                </a:cxn>
              </a:cxnLst>
              <a:rect l="0" t="0" r="r" b="b"/>
              <a:pathLst>
                <a:path w="16279" h="12198" extrusionOk="0">
                  <a:moveTo>
                    <a:pt x="1504" y="2016"/>
                  </a:moveTo>
                  <a:cubicBezTo>
                    <a:pt x="8704" y="-5184"/>
                    <a:pt x="18304" y="9216"/>
                    <a:pt x="15904" y="9216"/>
                  </a:cubicBezTo>
                  <a:cubicBezTo>
                    <a:pt x="3904" y="16416"/>
                    <a:pt x="-3296" y="9216"/>
                    <a:pt x="1504" y="201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86" name="Shape 1486"/>
            <p:cNvSpPr/>
            <p:nvPr/>
          </p:nvSpPr>
          <p:spPr>
            <a:xfrm>
              <a:off x="2046288" y="334336"/>
              <a:ext cx="213643" cy="113423"/>
            </a:xfrm>
            <a:custGeom>
              <a:avLst/>
              <a:gdLst/>
              <a:ahLst/>
              <a:cxnLst>
                <a:cxn ang="0">
                  <a:pos x="wd2" y="hd2"/>
                </a:cxn>
                <a:cxn ang="5400000">
                  <a:pos x="wd2" y="hd2"/>
                </a:cxn>
                <a:cxn ang="10800000">
                  <a:pos x="wd2" y="hd2"/>
                </a:cxn>
                <a:cxn ang="16200000">
                  <a:pos x="wd2" y="hd2"/>
                </a:cxn>
              </a:cxnLst>
              <a:rect l="0" t="0" r="r" b="b"/>
              <a:pathLst>
                <a:path w="19556" h="19461" extrusionOk="0">
                  <a:moveTo>
                    <a:pt x="15442" y="18660"/>
                  </a:moveTo>
                  <a:cubicBezTo>
                    <a:pt x="14842" y="18660"/>
                    <a:pt x="14842" y="17523"/>
                    <a:pt x="14842" y="16387"/>
                  </a:cubicBezTo>
                  <a:cubicBezTo>
                    <a:pt x="14242" y="15250"/>
                    <a:pt x="12442" y="14113"/>
                    <a:pt x="11842" y="14113"/>
                  </a:cubicBezTo>
                  <a:cubicBezTo>
                    <a:pt x="11242" y="14113"/>
                    <a:pt x="7042" y="16387"/>
                    <a:pt x="7042" y="15250"/>
                  </a:cubicBezTo>
                  <a:cubicBezTo>
                    <a:pt x="7042" y="15250"/>
                    <a:pt x="9442" y="12976"/>
                    <a:pt x="9442" y="12976"/>
                  </a:cubicBezTo>
                  <a:cubicBezTo>
                    <a:pt x="7642" y="11839"/>
                    <a:pt x="5242" y="15250"/>
                    <a:pt x="3442" y="12976"/>
                  </a:cubicBezTo>
                  <a:cubicBezTo>
                    <a:pt x="-158" y="9566"/>
                    <a:pt x="6442" y="10702"/>
                    <a:pt x="6442" y="10702"/>
                  </a:cubicBezTo>
                  <a:cubicBezTo>
                    <a:pt x="6442" y="10702"/>
                    <a:pt x="5842" y="9566"/>
                    <a:pt x="5842" y="9566"/>
                  </a:cubicBezTo>
                  <a:cubicBezTo>
                    <a:pt x="5842" y="9566"/>
                    <a:pt x="6442" y="8429"/>
                    <a:pt x="6442" y="8429"/>
                  </a:cubicBezTo>
                  <a:cubicBezTo>
                    <a:pt x="7042" y="7292"/>
                    <a:pt x="5242" y="8429"/>
                    <a:pt x="5242" y="8429"/>
                  </a:cubicBezTo>
                  <a:cubicBezTo>
                    <a:pt x="4642" y="7292"/>
                    <a:pt x="5842" y="6155"/>
                    <a:pt x="4642" y="6155"/>
                  </a:cubicBezTo>
                  <a:cubicBezTo>
                    <a:pt x="4042" y="6155"/>
                    <a:pt x="2842" y="7292"/>
                    <a:pt x="2242" y="6155"/>
                  </a:cubicBezTo>
                  <a:cubicBezTo>
                    <a:pt x="2242" y="5018"/>
                    <a:pt x="1042" y="6155"/>
                    <a:pt x="442" y="5018"/>
                  </a:cubicBezTo>
                  <a:cubicBezTo>
                    <a:pt x="-1358" y="-666"/>
                    <a:pt x="2842" y="1608"/>
                    <a:pt x="4042" y="1608"/>
                  </a:cubicBezTo>
                  <a:cubicBezTo>
                    <a:pt x="5242" y="471"/>
                    <a:pt x="7042" y="-666"/>
                    <a:pt x="8242" y="471"/>
                  </a:cubicBezTo>
                  <a:cubicBezTo>
                    <a:pt x="10042" y="1608"/>
                    <a:pt x="7042" y="7292"/>
                    <a:pt x="9442" y="5018"/>
                  </a:cubicBezTo>
                  <a:cubicBezTo>
                    <a:pt x="10042" y="5018"/>
                    <a:pt x="11242" y="2745"/>
                    <a:pt x="11842" y="3881"/>
                  </a:cubicBezTo>
                  <a:cubicBezTo>
                    <a:pt x="12442" y="5018"/>
                    <a:pt x="13042" y="7292"/>
                    <a:pt x="13642" y="7292"/>
                  </a:cubicBezTo>
                  <a:cubicBezTo>
                    <a:pt x="14242" y="7292"/>
                    <a:pt x="16042" y="6155"/>
                    <a:pt x="16642" y="7292"/>
                  </a:cubicBezTo>
                  <a:cubicBezTo>
                    <a:pt x="17842" y="8429"/>
                    <a:pt x="17842" y="11839"/>
                    <a:pt x="18442" y="12976"/>
                  </a:cubicBezTo>
                  <a:cubicBezTo>
                    <a:pt x="19042" y="15250"/>
                    <a:pt x="20242" y="16387"/>
                    <a:pt x="19042" y="17523"/>
                  </a:cubicBezTo>
                  <a:cubicBezTo>
                    <a:pt x="18442" y="19797"/>
                    <a:pt x="16642" y="19797"/>
                    <a:pt x="15442" y="18660"/>
                  </a:cubicBezTo>
                  <a:cubicBezTo>
                    <a:pt x="14842" y="17523"/>
                    <a:pt x="17242" y="20934"/>
                    <a:pt x="15442" y="186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87" name="Shape 1487"/>
            <p:cNvSpPr/>
            <p:nvPr/>
          </p:nvSpPr>
          <p:spPr>
            <a:xfrm>
              <a:off x="2225154" y="275895"/>
              <a:ext cx="52891" cy="27586"/>
            </a:xfrm>
            <a:custGeom>
              <a:avLst/>
              <a:gdLst/>
              <a:ahLst/>
              <a:cxnLst>
                <a:cxn ang="0">
                  <a:pos x="wd2" y="hd2"/>
                </a:cxn>
                <a:cxn ang="5400000">
                  <a:pos x="wd2" y="hd2"/>
                </a:cxn>
                <a:cxn ang="10800000">
                  <a:pos x="wd2" y="hd2"/>
                </a:cxn>
                <a:cxn ang="16200000">
                  <a:pos x="wd2" y="hd2"/>
                </a:cxn>
              </a:cxnLst>
              <a:rect l="0" t="0" r="r" b="b"/>
              <a:pathLst>
                <a:path w="15885" h="17670" extrusionOk="0">
                  <a:moveTo>
                    <a:pt x="12881" y="17670"/>
                  </a:moveTo>
                  <a:cubicBezTo>
                    <a:pt x="8954" y="17670"/>
                    <a:pt x="8954" y="13350"/>
                    <a:pt x="5027" y="13350"/>
                  </a:cubicBezTo>
                  <a:cubicBezTo>
                    <a:pt x="5027" y="13350"/>
                    <a:pt x="-2828" y="13350"/>
                    <a:pt x="1099" y="9030"/>
                  </a:cubicBezTo>
                  <a:cubicBezTo>
                    <a:pt x="3063" y="390"/>
                    <a:pt x="8954" y="-3930"/>
                    <a:pt x="10917" y="4710"/>
                  </a:cubicBezTo>
                  <a:cubicBezTo>
                    <a:pt x="14845" y="9030"/>
                    <a:pt x="18772" y="17670"/>
                    <a:pt x="12881" y="1767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88" name="Shape 1488"/>
            <p:cNvSpPr/>
            <p:nvPr/>
          </p:nvSpPr>
          <p:spPr>
            <a:xfrm>
              <a:off x="2280802" y="379161"/>
              <a:ext cx="120672" cy="70439"/>
            </a:xfrm>
            <a:custGeom>
              <a:avLst/>
              <a:gdLst/>
              <a:ahLst/>
              <a:cxnLst>
                <a:cxn ang="0">
                  <a:pos x="wd2" y="hd2"/>
                </a:cxn>
                <a:cxn ang="5400000">
                  <a:pos x="wd2" y="hd2"/>
                </a:cxn>
                <a:cxn ang="10800000">
                  <a:pos x="wd2" y="hd2"/>
                </a:cxn>
                <a:cxn ang="16200000">
                  <a:pos x="wd2" y="hd2"/>
                </a:cxn>
              </a:cxnLst>
              <a:rect l="0" t="0" r="r" b="b"/>
              <a:pathLst>
                <a:path w="19657" h="20509" extrusionOk="0">
                  <a:moveTo>
                    <a:pt x="7560" y="12654"/>
                  </a:moveTo>
                  <a:cubicBezTo>
                    <a:pt x="5400" y="12654"/>
                    <a:pt x="3240" y="10691"/>
                    <a:pt x="2160" y="8727"/>
                  </a:cubicBezTo>
                  <a:cubicBezTo>
                    <a:pt x="-1080" y="6764"/>
                    <a:pt x="3240" y="4800"/>
                    <a:pt x="3240" y="4800"/>
                  </a:cubicBezTo>
                  <a:cubicBezTo>
                    <a:pt x="3240" y="2836"/>
                    <a:pt x="1080" y="873"/>
                    <a:pt x="0" y="873"/>
                  </a:cubicBezTo>
                  <a:cubicBezTo>
                    <a:pt x="0" y="-1091"/>
                    <a:pt x="5400" y="873"/>
                    <a:pt x="5400" y="873"/>
                  </a:cubicBezTo>
                  <a:cubicBezTo>
                    <a:pt x="7560" y="873"/>
                    <a:pt x="9720" y="2836"/>
                    <a:pt x="11880" y="4800"/>
                  </a:cubicBezTo>
                  <a:cubicBezTo>
                    <a:pt x="14040" y="4800"/>
                    <a:pt x="15120" y="4800"/>
                    <a:pt x="16200" y="4800"/>
                  </a:cubicBezTo>
                  <a:cubicBezTo>
                    <a:pt x="17280" y="4800"/>
                    <a:pt x="20520" y="6764"/>
                    <a:pt x="19440" y="6764"/>
                  </a:cubicBezTo>
                  <a:cubicBezTo>
                    <a:pt x="17280" y="10691"/>
                    <a:pt x="16200" y="8727"/>
                    <a:pt x="18360" y="14618"/>
                  </a:cubicBezTo>
                  <a:cubicBezTo>
                    <a:pt x="19440" y="16582"/>
                    <a:pt x="16200" y="16582"/>
                    <a:pt x="15120" y="18545"/>
                  </a:cubicBezTo>
                  <a:cubicBezTo>
                    <a:pt x="12960" y="18545"/>
                    <a:pt x="10800" y="20509"/>
                    <a:pt x="8640" y="20509"/>
                  </a:cubicBezTo>
                  <a:cubicBezTo>
                    <a:pt x="7560" y="18545"/>
                    <a:pt x="3240" y="16582"/>
                    <a:pt x="3240" y="14618"/>
                  </a:cubicBezTo>
                  <a:cubicBezTo>
                    <a:pt x="3240" y="14618"/>
                    <a:pt x="9720" y="12654"/>
                    <a:pt x="7560" y="12654"/>
                  </a:cubicBezTo>
                  <a:cubicBezTo>
                    <a:pt x="4320" y="10691"/>
                    <a:pt x="9720" y="12654"/>
                    <a:pt x="7560" y="1265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89" name="Shape 1489"/>
            <p:cNvSpPr/>
            <p:nvPr/>
          </p:nvSpPr>
          <p:spPr>
            <a:xfrm>
              <a:off x="2356057" y="446601"/>
              <a:ext cx="99799" cy="29975"/>
            </a:xfrm>
            <a:custGeom>
              <a:avLst/>
              <a:gdLst/>
              <a:ahLst/>
              <a:cxnLst>
                <a:cxn ang="0">
                  <a:pos x="wd2" y="hd2"/>
                </a:cxn>
                <a:cxn ang="5400000">
                  <a:pos x="wd2" y="hd2"/>
                </a:cxn>
                <a:cxn ang="10800000">
                  <a:pos x="wd2" y="hd2"/>
                </a:cxn>
                <a:cxn ang="16200000">
                  <a:pos x="wd2" y="hd2"/>
                </a:cxn>
              </a:cxnLst>
              <a:rect l="0" t="0" r="r" b="b"/>
              <a:pathLst>
                <a:path w="18446" h="19200" extrusionOk="0">
                  <a:moveTo>
                    <a:pt x="15374" y="19200"/>
                  </a:moveTo>
                  <a:cubicBezTo>
                    <a:pt x="15374" y="14880"/>
                    <a:pt x="20174" y="6240"/>
                    <a:pt x="17774" y="6240"/>
                  </a:cubicBezTo>
                  <a:cubicBezTo>
                    <a:pt x="16574" y="1920"/>
                    <a:pt x="15374" y="1920"/>
                    <a:pt x="14174" y="1920"/>
                  </a:cubicBezTo>
                  <a:cubicBezTo>
                    <a:pt x="10574" y="1920"/>
                    <a:pt x="5774" y="-2400"/>
                    <a:pt x="2174" y="1920"/>
                  </a:cubicBezTo>
                  <a:cubicBezTo>
                    <a:pt x="-1426" y="1920"/>
                    <a:pt x="-226" y="14880"/>
                    <a:pt x="3374" y="14880"/>
                  </a:cubicBezTo>
                  <a:cubicBezTo>
                    <a:pt x="6974" y="14880"/>
                    <a:pt x="11774" y="19200"/>
                    <a:pt x="15374" y="19200"/>
                  </a:cubicBezTo>
                  <a:cubicBezTo>
                    <a:pt x="17774" y="14880"/>
                    <a:pt x="12974" y="19200"/>
                    <a:pt x="15374" y="19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90" name="Shape 1490"/>
            <p:cNvSpPr/>
            <p:nvPr/>
          </p:nvSpPr>
          <p:spPr>
            <a:xfrm>
              <a:off x="2347518" y="597217"/>
              <a:ext cx="98284" cy="68752"/>
            </a:xfrm>
            <a:custGeom>
              <a:avLst/>
              <a:gdLst/>
              <a:ahLst/>
              <a:cxnLst>
                <a:cxn ang="0">
                  <a:pos x="wd2" y="hd2"/>
                </a:cxn>
                <a:cxn ang="5400000">
                  <a:pos x="wd2" y="hd2"/>
                </a:cxn>
                <a:cxn ang="10800000">
                  <a:pos x="wd2" y="hd2"/>
                </a:cxn>
                <a:cxn ang="16200000">
                  <a:pos x="wd2" y="hd2"/>
                </a:cxn>
              </a:cxnLst>
              <a:rect l="0" t="0" r="r" b="b"/>
              <a:pathLst>
                <a:path w="19278" h="20018" extrusionOk="0">
                  <a:moveTo>
                    <a:pt x="7733" y="873"/>
                  </a:moveTo>
                  <a:cubicBezTo>
                    <a:pt x="5192" y="-1091"/>
                    <a:pt x="1380" y="6764"/>
                    <a:pt x="110" y="10691"/>
                  </a:cubicBezTo>
                  <a:cubicBezTo>
                    <a:pt x="-1161" y="14618"/>
                    <a:pt x="9004" y="18545"/>
                    <a:pt x="11545" y="18545"/>
                  </a:cubicBezTo>
                  <a:cubicBezTo>
                    <a:pt x="12815" y="20509"/>
                    <a:pt x="16627" y="20509"/>
                    <a:pt x="17898" y="18545"/>
                  </a:cubicBezTo>
                  <a:cubicBezTo>
                    <a:pt x="19168" y="18545"/>
                    <a:pt x="17898" y="16582"/>
                    <a:pt x="17898" y="14618"/>
                  </a:cubicBezTo>
                  <a:cubicBezTo>
                    <a:pt x="17898" y="12654"/>
                    <a:pt x="17898" y="10691"/>
                    <a:pt x="19168" y="10691"/>
                  </a:cubicBezTo>
                  <a:cubicBezTo>
                    <a:pt x="20439" y="6764"/>
                    <a:pt x="10274" y="873"/>
                    <a:pt x="7733" y="873"/>
                  </a:cubicBezTo>
                  <a:cubicBezTo>
                    <a:pt x="5192" y="-1091"/>
                    <a:pt x="9004" y="873"/>
                    <a:pt x="7733" y="87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91" name="Shape 1491"/>
            <p:cNvSpPr/>
            <p:nvPr/>
          </p:nvSpPr>
          <p:spPr>
            <a:xfrm>
              <a:off x="2397383" y="579802"/>
              <a:ext cx="17969" cy="9353"/>
            </a:xfrm>
            <a:custGeom>
              <a:avLst/>
              <a:gdLst/>
              <a:ahLst/>
              <a:cxnLst>
                <a:cxn ang="0">
                  <a:pos x="wd2" y="hd2"/>
                </a:cxn>
                <a:cxn ang="5400000">
                  <a:pos x="wd2" y="hd2"/>
                </a:cxn>
                <a:cxn ang="10800000">
                  <a:pos x="wd2" y="hd2"/>
                </a:cxn>
                <a:cxn ang="16200000">
                  <a:pos x="wd2" y="hd2"/>
                </a:cxn>
              </a:cxnLst>
              <a:rect l="0" t="0" r="r" b="b"/>
              <a:pathLst>
                <a:path w="14390" h="11232" extrusionOk="0">
                  <a:moveTo>
                    <a:pt x="12918" y="9216"/>
                  </a:moveTo>
                  <a:cubicBezTo>
                    <a:pt x="2118" y="16416"/>
                    <a:pt x="-3282" y="2016"/>
                    <a:pt x="2118" y="2016"/>
                  </a:cubicBezTo>
                  <a:cubicBezTo>
                    <a:pt x="7518" y="-5184"/>
                    <a:pt x="18318" y="9216"/>
                    <a:pt x="12918" y="921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92" name="Shape 1492"/>
            <p:cNvSpPr/>
            <p:nvPr/>
          </p:nvSpPr>
          <p:spPr>
            <a:xfrm>
              <a:off x="2517016" y="459880"/>
              <a:ext cx="53816" cy="33085"/>
            </a:xfrm>
            <a:custGeom>
              <a:avLst/>
              <a:gdLst/>
              <a:ahLst/>
              <a:cxnLst>
                <a:cxn ang="0">
                  <a:pos x="wd2" y="hd2"/>
                </a:cxn>
                <a:cxn ang="5400000">
                  <a:pos x="wd2" y="hd2"/>
                </a:cxn>
                <a:cxn ang="10800000">
                  <a:pos x="wd2" y="hd2"/>
                </a:cxn>
                <a:cxn ang="16200000">
                  <a:pos x="wd2" y="hd2"/>
                </a:cxn>
              </a:cxnLst>
              <a:rect l="0" t="0" r="r" b="b"/>
              <a:pathLst>
                <a:path w="19893" h="18700" extrusionOk="0">
                  <a:moveTo>
                    <a:pt x="693" y="16000"/>
                  </a:moveTo>
                  <a:cubicBezTo>
                    <a:pt x="693" y="16000"/>
                    <a:pt x="3093" y="5200"/>
                    <a:pt x="693" y="1600"/>
                  </a:cubicBezTo>
                  <a:cubicBezTo>
                    <a:pt x="693" y="-2000"/>
                    <a:pt x="7893" y="1600"/>
                    <a:pt x="10293" y="1600"/>
                  </a:cubicBezTo>
                  <a:cubicBezTo>
                    <a:pt x="12693" y="1600"/>
                    <a:pt x="19893" y="5200"/>
                    <a:pt x="19893" y="8800"/>
                  </a:cubicBezTo>
                  <a:cubicBezTo>
                    <a:pt x="17493" y="12400"/>
                    <a:pt x="12693" y="16000"/>
                    <a:pt x="10293" y="16000"/>
                  </a:cubicBezTo>
                  <a:cubicBezTo>
                    <a:pt x="5493" y="19600"/>
                    <a:pt x="5493" y="19600"/>
                    <a:pt x="693" y="16000"/>
                  </a:cubicBezTo>
                  <a:cubicBezTo>
                    <a:pt x="-1707" y="12400"/>
                    <a:pt x="3093" y="19600"/>
                    <a:pt x="693" y="160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93" name="Shape 1493"/>
            <p:cNvSpPr/>
            <p:nvPr/>
          </p:nvSpPr>
          <p:spPr>
            <a:xfrm>
              <a:off x="2546176" y="520156"/>
              <a:ext cx="13964" cy="16703"/>
            </a:xfrm>
            <a:custGeom>
              <a:avLst/>
              <a:gdLst/>
              <a:ahLst/>
              <a:cxnLst>
                <a:cxn ang="0">
                  <a:pos x="wd2" y="hd2"/>
                </a:cxn>
                <a:cxn ang="5400000">
                  <a:pos x="wd2" y="hd2"/>
                </a:cxn>
                <a:cxn ang="10800000">
                  <a:pos x="wd2" y="hd2"/>
                </a:cxn>
                <a:cxn ang="16200000">
                  <a:pos x="wd2" y="hd2"/>
                </a:cxn>
              </a:cxnLst>
              <a:rect l="0" t="0" r="r" b="b"/>
              <a:pathLst>
                <a:path w="14912" h="13374" extrusionOk="0">
                  <a:moveTo>
                    <a:pt x="11929" y="1102"/>
                  </a:moveTo>
                  <a:cubicBezTo>
                    <a:pt x="-2471" y="-4298"/>
                    <a:pt x="-2471" y="11902"/>
                    <a:pt x="4729" y="11902"/>
                  </a:cubicBezTo>
                  <a:cubicBezTo>
                    <a:pt x="11929" y="17302"/>
                    <a:pt x="19129" y="6502"/>
                    <a:pt x="11929" y="110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94" name="Shape 1494"/>
            <p:cNvSpPr/>
            <p:nvPr/>
          </p:nvSpPr>
          <p:spPr>
            <a:xfrm>
              <a:off x="2328112" y="498461"/>
              <a:ext cx="568348" cy="175939"/>
            </a:xfrm>
            <a:custGeom>
              <a:avLst/>
              <a:gdLst/>
              <a:ahLst/>
              <a:cxnLst>
                <a:cxn ang="0">
                  <a:pos x="wd2" y="hd2"/>
                </a:cxn>
                <a:cxn ang="5400000">
                  <a:pos x="wd2" y="hd2"/>
                </a:cxn>
                <a:cxn ang="10800000">
                  <a:pos x="wd2" y="hd2"/>
                </a:cxn>
                <a:cxn ang="16200000">
                  <a:pos x="wd2" y="hd2"/>
                </a:cxn>
              </a:cxnLst>
              <a:rect l="0" t="0" r="r" b="b"/>
              <a:pathLst>
                <a:path w="20929" h="21131" extrusionOk="0">
                  <a:moveTo>
                    <a:pt x="4126" y="5131"/>
                  </a:moveTo>
                  <a:cubicBezTo>
                    <a:pt x="4369" y="5131"/>
                    <a:pt x="4854" y="3531"/>
                    <a:pt x="4611" y="2731"/>
                  </a:cubicBezTo>
                  <a:cubicBezTo>
                    <a:pt x="4369" y="1931"/>
                    <a:pt x="3883" y="1131"/>
                    <a:pt x="3640" y="1131"/>
                  </a:cubicBezTo>
                  <a:cubicBezTo>
                    <a:pt x="3398" y="1131"/>
                    <a:pt x="3155" y="1131"/>
                    <a:pt x="2912" y="1131"/>
                  </a:cubicBezTo>
                  <a:cubicBezTo>
                    <a:pt x="2184" y="331"/>
                    <a:pt x="1699" y="-469"/>
                    <a:pt x="971" y="331"/>
                  </a:cubicBezTo>
                  <a:cubicBezTo>
                    <a:pt x="0" y="1131"/>
                    <a:pt x="728" y="1131"/>
                    <a:pt x="971" y="1931"/>
                  </a:cubicBezTo>
                  <a:cubicBezTo>
                    <a:pt x="971" y="1931"/>
                    <a:pt x="0" y="1931"/>
                    <a:pt x="0" y="2731"/>
                  </a:cubicBezTo>
                  <a:cubicBezTo>
                    <a:pt x="0" y="3531"/>
                    <a:pt x="971" y="3531"/>
                    <a:pt x="1213" y="3531"/>
                  </a:cubicBezTo>
                  <a:cubicBezTo>
                    <a:pt x="1213" y="4331"/>
                    <a:pt x="1699" y="4331"/>
                    <a:pt x="1699" y="4331"/>
                  </a:cubicBezTo>
                  <a:cubicBezTo>
                    <a:pt x="1699" y="5131"/>
                    <a:pt x="1456" y="5131"/>
                    <a:pt x="1456" y="5131"/>
                  </a:cubicBezTo>
                  <a:cubicBezTo>
                    <a:pt x="2912" y="8331"/>
                    <a:pt x="5097" y="3531"/>
                    <a:pt x="5825" y="9931"/>
                  </a:cubicBezTo>
                  <a:cubicBezTo>
                    <a:pt x="5825" y="10731"/>
                    <a:pt x="6310" y="11531"/>
                    <a:pt x="6067" y="12331"/>
                  </a:cubicBezTo>
                  <a:cubicBezTo>
                    <a:pt x="5825" y="13931"/>
                    <a:pt x="5582" y="14731"/>
                    <a:pt x="5825" y="16331"/>
                  </a:cubicBezTo>
                  <a:cubicBezTo>
                    <a:pt x="5825" y="16331"/>
                    <a:pt x="6310" y="19531"/>
                    <a:pt x="6553" y="19531"/>
                  </a:cubicBezTo>
                  <a:cubicBezTo>
                    <a:pt x="6796" y="20331"/>
                    <a:pt x="7281" y="17931"/>
                    <a:pt x="7281" y="18731"/>
                  </a:cubicBezTo>
                  <a:cubicBezTo>
                    <a:pt x="7524" y="18731"/>
                    <a:pt x="7766" y="20331"/>
                    <a:pt x="8009" y="20331"/>
                  </a:cubicBezTo>
                  <a:cubicBezTo>
                    <a:pt x="8494" y="21131"/>
                    <a:pt x="8980" y="20331"/>
                    <a:pt x="9222" y="20331"/>
                  </a:cubicBezTo>
                  <a:cubicBezTo>
                    <a:pt x="9465" y="19531"/>
                    <a:pt x="9951" y="17931"/>
                    <a:pt x="10193" y="17931"/>
                  </a:cubicBezTo>
                  <a:cubicBezTo>
                    <a:pt x="10193" y="17931"/>
                    <a:pt x="10679" y="20331"/>
                    <a:pt x="10921" y="20331"/>
                  </a:cubicBezTo>
                  <a:cubicBezTo>
                    <a:pt x="11407" y="21131"/>
                    <a:pt x="12135" y="21131"/>
                    <a:pt x="12620" y="21131"/>
                  </a:cubicBezTo>
                  <a:cubicBezTo>
                    <a:pt x="13591" y="21131"/>
                    <a:pt x="14319" y="21131"/>
                    <a:pt x="15047" y="21131"/>
                  </a:cubicBezTo>
                  <a:cubicBezTo>
                    <a:pt x="15290" y="21131"/>
                    <a:pt x="15533" y="21131"/>
                    <a:pt x="15775" y="21131"/>
                  </a:cubicBezTo>
                  <a:cubicBezTo>
                    <a:pt x="16261" y="20331"/>
                    <a:pt x="16018" y="18731"/>
                    <a:pt x="16261" y="18731"/>
                  </a:cubicBezTo>
                  <a:cubicBezTo>
                    <a:pt x="16503" y="17931"/>
                    <a:pt x="16746" y="18731"/>
                    <a:pt x="16989" y="19531"/>
                  </a:cubicBezTo>
                  <a:cubicBezTo>
                    <a:pt x="17231" y="20331"/>
                    <a:pt x="17960" y="21131"/>
                    <a:pt x="18445" y="21131"/>
                  </a:cubicBezTo>
                  <a:cubicBezTo>
                    <a:pt x="18930" y="21131"/>
                    <a:pt x="19416" y="21131"/>
                    <a:pt x="19901" y="20331"/>
                  </a:cubicBezTo>
                  <a:cubicBezTo>
                    <a:pt x="20387" y="20331"/>
                    <a:pt x="20144" y="18731"/>
                    <a:pt x="20629" y="18731"/>
                  </a:cubicBezTo>
                  <a:cubicBezTo>
                    <a:pt x="20872" y="18731"/>
                    <a:pt x="21115" y="16331"/>
                    <a:pt x="20629" y="17131"/>
                  </a:cubicBezTo>
                  <a:cubicBezTo>
                    <a:pt x="20629" y="17131"/>
                    <a:pt x="20144" y="17131"/>
                    <a:pt x="19901" y="17131"/>
                  </a:cubicBezTo>
                  <a:cubicBezTo>
                    <a:pt x="19901" y="17131"/>
                    <a:pt x="21600" y="13931"/>
                    <a:pt x="20629" y="13131"/>
                  </a:cubicBezTo>
                  <a:cubicBezTo>
                    <a:pt x="20387" y="13131"/>
                    <a:pt x="19901" y="12331"/>
                    <a:pt x="19416" y="12331"/>
                  </a:cubicBezTo>
                  <a:cubicBezTo>
                    <a:pt x="18930" y="12331"/>
                    <a:pt x="19416" y="10731"/>
                    <a:pt x="18930" y="10731"/>
                  </a:cubicBezTo>
                  <a:cubicBezTo>
                    <a:pt x="18202" y="10731"/>
                    <a:pt x="17717" y="10731"/>
                    <a:pt x="16989" y="10731"/>
                  </a:cubicBezTo>
                  <a:cubicBezTo>
                    <a:pt x="16503" y="10731"/>
                    <a:pt x="16261" y="9931"/>
                    <a:pt x="15775" y="10731"/>
                  </a:cubicBezTo>
                  <a:cubicBezTo>
                    <a:pt x="15533" y="10731"/>
                    <a:pt x="13348" y="12331"/>
                    <a:pt x="13348" y="13131"/>
                  </a:cubicBezTo>
                  <a:cubicBezTo>
                    <a:pt x="13348" y="13131"/>
                    <a:pt x="13591" y="13131"/>
                    <a:pt x="13591" y="13931"/>
                  </a:cubicBezTo>
                  <a:cubicBezTo>
                    <a:pt x="13591" y="13931"/>
                    <a:pt x="12863" y="13931"/>
                    <a:pt x="12620" y="13931"/>
                  </a:cubicBezTo>
                  <a:cubicBezTo>
                    <a:pt x="12378" y="13931"/>
                    <a:pt x="12135" y="13131"/>
                    <a:pt x="11892" y="12331"/>
                  </a:cubicBezTo>
                  <a:cubicBezTo>
                    <a:pt x="11649" y="12331"/>
                    <a:pt x="11407" y="13131"/>
                    <a:pt x="11164" y="13131"/>
                  </a:cubicBezTo>
                  <a:cubicBezTo>
                    <a:pt x="10921" y="13131"/>
                    <a:pt x="10436" y="12331"/>
                    <a:pt x="10193" y="12331"/>
                  </a:cubicBezTo>
                  <a:cubicBezTo>
                    <a:pt x="9951" y="12331"/>
                    <a:pt x="10193" y="13931"/>
                    <a:pt x="9951" y="13931"/>
                  </a:cubicBezTo>
                  <a:cubicBezTo>
                    <a:pt x="9708" y="13931"/>
                    <a:pt x="9465" y="12331"/>
                    <a:pt x="9222" y="12331"/>
                  </a:cubicBezTo>
                  <a:cubicBezTo>
                    <a:pt x="8494" y="12331"/>
                    <a:pt x="9465" y="11531"/>
                    <a:pt x="9465" y="10731"/>
                  </a:cubicBezTo>
                  <a:cubicBezTo>
                    <a:pt x="9465" y="9931"/>
                    <a:pt x="8494" y="9131"/>
                    <a:pt x="8252" y="9131"/>
                  </a:cubicBezTo>
                  <a:cubicBezTo>
                    <a:pt x="8252" y="9131"/>
                    <a:pt x="7281" y="9931"/>
                    <a:pt x="7281" y="9931"/>
                  </a:cubicBezTo>
                  <a:cubicBezTo>
                    <a:pt x="7281" y="9131"/>
                    <a:pt x="7766" y="9131"/>
                    <a:pt x="7766" y="9131"/>
                  </a:cubicBezTo>
                  <a:cubicBezTo>
                    <a:pt x="7766" y="8331"/>
                    <a:pt x="6553" y="7531"/>
                    <a:pt x="6796" y="6731"/>
                  </a:cubicBezTo>
                  <a:cubicBezTo>
                    <a:pt x="6796" y="6731"/>
                    <a:pt x="9222" y="7531"/>
                    <a:pt x="9222" y="7531"/>
                  </a:cubicBezTo>
                  <a:cubicBezTo>
                    <a:pt x="9222" y="6731"/>
                    <a:pt x="8252" y="5931"/>
                    <a:pt x="8009" y="5131"/>
                  </a:cubicBezTo>
                  <a:cubicBezTo>
                    <a:pt x="7766" y="5131"/>
                    <a:pt x="7281" y="5131"/>
                    <a:pt x="6796" y="5131"/>
                  </a:cubicBezTo>
                  <a:cubicBezTo>
                    <a:pt x="7038" y="5131"/>
                    <a:pt x="7524" y="5131"/>
                    <a:pt x="7766" y="4331"/>
                  </a:cubicBezTo>
                  <a:cubicBezTo>
                    <a:pt x="7766" y="3531"/>
                    <a:pt x="6553" y="3531"/>
                    <a:pt x="6553" y="3531"/>
                  </a:cubicBezTo>
                  <a:cubicBezTo>
                    <a:pt x="5582" y="3531"/>
                    <a:pt x="5097" y="4331"/>
                    <a:pt x="4126" y="5131"/>
                  </a:cubicBezTo>
                  <a:cubicBezTo>
                    <a:pt x="4126" y="5131"/>
                    <a:pt x="4369" y="5131"/>
                    <a:pt x="4126" y="513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95" name="Shape 1495"/>
            <p:cNvSpPr/>
            <p:nvPr/>
          </p:nvSpPr>
          <p:spPr>
            <a:xfrm>
              <a:off x="2341598" y="184336"/>
              <a:ext cx="383084" cy="238410"/>
            </a:xfrm>
            <a:custGeom>
              <a:avLst/>
              <a:gdLst/>
              <a:ahLst/>
              <a:cxnLst>
                <a:cxn ang="0">
                  <a:pos x="wd2" y="hd2"/>
                </a:cxn>
                <a:cxn ang="5400000">
                  <a:pos x="wd2" y="hd2"/>
                </a:cxn>
                <a:cxn ang="10800000">
                  <a:pos x="wd2" y="hd2"/>
                </a:cxn>
                <a:cxn ang="16200000">
                  <a:pos x="wd2" y="hd2"/>
                </a:cxn>
              </a:cxnLst>
              <a:rect l="0" t="0" r="r" b="b"/>
              <a:pathLst>
                <a:path w="21282" h="21016" extrusionOk="0">
                  <a:moveTo>
                    <a:pt x="21234" y="14011"/>
                  </a:moveTo>
                  <a:cubicBezTo>
                    <a:pt x="21234" y="12843"/>
                    <a:pt x="20502" y="12843"/>
                    <a:pt x="20136" y="12259"/>
                  </a:cubicBezTo>
                  <a:cubicBezTo>
                    <a:pt x="19769" y="11676"/>
                    <a:pt x="19403" y="12843"/>
                    <a:pt x="19037" y="12259"/>
                  </a:cubicBezTo>
                  <a:cubicBezTo>
                    <a:pt x="18305" y="11092"/>
                    <a:pt x="17573" y="12259"/>
                    <a:pt x="16841" y="11676"/>
                  </a:cubicBezTo>
                  <a:cubicBezTo>
                    <a:pt x="16841" y="11676"/>
                    <a:pt x="17573" y="11092"/>
                    <a:pt x="17573" y="10508"/>
                  </a:cubicBezTo>
                  <a:cubicBezTo>
                    <a:pt x="17573" y="10508"/>
                    <a:pt x="16841" y="10508"/>
                    <a:pt x="16841" y="10508"/>
                  </a:cubicBezTo>
                  <a:cubicBezTo>
                    <a:pt x="16841" y="9924"/>
                    <a:pt x="17207" y="9924"/>
                    <a:pt x="17207" y="9341"/>
                  </a:cubicBezTo>
                  <a:cubicBezTo>
                    <a:pt x="17207" y="8757"/>
                    <a:pt x="16108" y="9341"/>
                    <a:pt x="16108" y="8757"/>
                  </a:cubicBezTo>
                  <a:cubicBezTo>
                    <a:pt x="15742" y="8757"/>
                    <a:pt x="16475" y="8173"/>
                    <a:pt x="16475" y="8173"/>
                  </a:cubicBezTo>
                  <a:cubicBezTo>
                    <a:pt x="16841" y="7589"/>
                    <a:pt x="16108" y="7005"/>
                    <a:pt x="16108" y="6422"/>
                  </a:cubicBezTo>
                  <a:cubicBezTo>
                    <a:pt x="15742" y="5838"/>
                    <a:pt x="13912" y="6422"/>
                    <a:pt x="13912" y="6422"/>
                  </a:cubicBezTo>
                  <a:cubicBezTo>
                    <a:pt x="13912" y="7005"/>
                    <a:pt x="15742" y="8173"/>
                    <a:pt x="15742" y="8757"/>
                  </a:cubicBezTo>
                  <a:cubicBezTo>
                    <a:pt x="15376" y="9341"/>
                    <a:pt x="14278" y="8173"/>
                    <a:pt x="13912" y="7589"/>
                  </a:cubicBezTo>
                  <a:cubicBezTo>
                    <a:pt x="13180" y="7005"/>
                    <a:pt x="14278" y="5838"/>
                    <a:pt x="12814" y="5838"/>
                  </a:cubicBezTo>
                  <a:cubicBezTo>
                    <a:pt x="12081" y="5838"/>
                    <a:pt x="10983" y="5838"/>
                    <a:pt x="10617" y="4670"/>
                  </a:cubicBezTo>
                  <a:cubicBezTo>
                    <a:pt x="10251" y="3503"/>
                    <a:pt x="9519" y="1751"/>
                    <a:pt x="8786" y="1168"/>
                  </a:cubicBezTo>
                  <a:cubicBezTo>
                    <a:pt x="7688" y="584"/>
                    <a:pt x="6590" y="0"/>
                    <a:pt x="5858" y="0"/>
                  </a:cubicBezTo>
                  <a:cubicBezTo>
                    <a:pt x="5492" y="0"/>
                    <a:pt x="3661" y="0"/>
                    <a:pt x="4393" y="584"/>
                  </a:cubicBezTo>
                  <a:cubicBezTo>
                    <a:pt x="4759" y="584"/>
                    <a:pt x="6224" y="1168"/>
                    <a:pt x="6224" y="1168"/>
                  </a:cubicBezTo>
                  <a:cubicBezTo>
                    <a:pt x="6224" y="2335"/>
                    <a:pt x="4759" y="1751"/>
                    <a:pt x="4393" y="1751"/>
                  </a:cubicBezTo>
                  <a:cubicBezTo>
                    <a:pt x="4393" y="1751"/>
                    <a:pt x="4759" y="2335"/>
                    <a:pt x="4759" y="2335"/>
                  </a:cubicBezTo>
                  <a:cubicBezTo>
                    <a:pt x="4759" y="2919"/>
                    <a:pt x="2563" y="1168"/>
                    <a:pt x="2197" y="2919"/>
                  </a:cubicBezTo>
                  <a:cubicBezTo>
                    <a:pt x="2197" y="2919"/>
                    <a:pt x="4027" y="4086"/>
                    <a:pt x="4393" y="4086"/>
                  </a:cubicBezTo>
                  <a:cubicBezTo>
                    <a:pt x="3661" y="3503"/>
                    <a:pt x="4027" y="5254"/>
                    <a:pt x="4027" y="5254"/>
                  </a:cubicBezTo>
                  <a:cubicBezTo>
                    <a:pt x="4027" y="5838"/>
                    <a:pt x="1464" y="4086"/>
                    <a:pt x="1098" y="4670"/>
                  </a:cubicBezTo>
                  <a:cubicBezTo>
                    <a:pt x="1098" y="4086"/>
                    <a:pt x="2197" y="4670"/>
                    <a:pt x="2197" y="5254"/>
                  </a:cubicBezTo>
                  <a:cubicBezTo>
                    <a:pt x="2197" y="4670"/>
                    <a:pt x="1464" y="5254"/>
                    <a:pt x="1464" y="5254"/>
                  </a:cubicBezTo>
                  <a:cubicBezTo>
                    <a:pt x="1098" y="5838"/>
                    <a:pt x="1831" y="6422"/>
                    <a:pt x="1831" y="6422"/>
                  </a:cubicBezTo>
                  <a:cubicBezTo>
                    <a:pt x="2197" y="7005"/>
                    <a:pt x="732" y="7005"/>
                    <a:pt x="366" y="7005"/>
                  </a:cubicBezTo>
                  <a:cubicBezTo>
                    <a:pt x="732" y="7005"/>
                    <a:pt x="1464" y="7589"/>
                    <a:pt x="2197" y="8173"/>
                  </a:cubicBezTo>
                  <a:cubicBezTo>
                    <a:pt x="2929" y="8173"/>
                    <a:pt x="3661" y="7589"/>
                    <a:pt x="4393" y="7589"/>
                  </a:cubicBezTo>
                  <a:cubicBezTo>
                    <a:pt x="4393" y="7589"/>
                    <a:pt x="3661" y="8173"/>
                    <a:pt x="3661" y="8173"/>
                  </a:cubicBezTo>
                  <a:cubicBezTo>
                    <a:pt x="3661" y="8757"/>
                    <a:pt x="4027" y="8757"/>
                    <a:pt x="4027" y="8757"/>
                  </a:cubicBezTo>
                  <a:cubicBezTo>
                    <a:pt x="4027" y="9341"/>
                    <a:pt x="0" y="8757"/>
                    <a:pt x="0" y="8757"/>
                  </a:cubicBezTo>
                  <a:cubicBezTo>
                    <a:pt x="0" y="8757"/>
                    <a:pt x="732" y="10508"/>
                    <a:pt x="732" y="10508"/>
                  </a:cubicBezTo>
                  <a:cubicBezTo>
                    <a:pt x="1098" y="11092"/>
                    <a:pt x="2563" y="12259"/>
                    <a:pt x="2563" y="11676"/>
                  </a:cubicBezTo>
                  <a:cubicBezTo>
                    <a:pt x="2563" y="12259"/>
                    <a:pt x="1831" y="11676"/>
                    <a:pt x="2197" y="12843"/>
                  </a:cubicBezTo>
                  <a:cubicBezTo>
                    <a:pt x="2197" y="12843"/>
                    <a:pt x="2563" y="13427"/>
                    <a:pt x="2929" y="13427"/>
                  </a:cubicBezTo>
                  <a:cubicBezTo>
                    <a:pt x="3295" y="14011"/>
                    <a:pt x="3661" y="13427"/>
                    <a:pt x="4027" y="13427"/>
                  </a:cubicBezTo>
                  <a:cubicBezTo>
                    <a:pt x="4393" y="12843"/>
                    <a:pt x="4759" y="14011"/>
                    <a:pt x="5125" y="13427"/>
                  </a:cubicBezTo>
                  <a:cubicBezTo>
                    <a:pt x="6224" y="12843"/>
                    <a:pt x="6956" y="12259"/>
                    <a:pt x="7688" y="12843"/>
                  </a:cubicBezTo>
                  <a:cubicBezTo>
                    <a:pt x="8420" y="13427"/>
                    <a:pt x="8786" y="13427"/>
                    <a:pt x="9519" y="13427"/>
                  </a:cubicBezTo>
                  <a:cubicBezTo>
                    <a:pt x="9153" y="13427"/>
                    <a:pt x="8420" y="13427"/>
                    <a:pt x="7688" y="13427"/>
                  </a:cubicBezTo>
                  <a:cubicBezTo>
                    <a:pt x="8420" y="13427"/>
                    <a:pt x="9885" y="13427"/>
                    <a:pt x="10251" y="14011"/>
                  </a:cubicBezTo>
                  <a:cubicBezTo>
                    <a:pt x="10251" y="14011"/>
                    <a:pt x="8420" y="14595"/>
                    <a:pt x="8420" y="14595"/>
                  </a:cubicBezTo>
                  <a:cubicBezTo>
                    <a:pt x="7688" y="14595"/>
                    <a:pt x="6590" y="14595"/>
                    <a:pt x="5858" y="14595"/>
                  </a:cubicBezTo>
                  <a:cubicBezTo>
                    <a:pt x="5858" y="15178"/>
                    <a:pt x="4393" y="15762"/>
                    <a:pt x="4759" y="15762"/>
                  </a:cubicBezTo>
                  <a:cubicBezTo>
                    <a:pt x="5125" y="16346"/>
                    <a:pt x="5492" y="16346"/>
                    <a:pt x="5858" y="17514"/>
                  </a:cubicBezTo>
                  <a:cubicBezTo>
                    <a:pt x="5858" y="18681"/>
                    <a:pt x="8054" y="17514"/>
                    <a:pt x="8420" y="18681"/>
                  </a:cubicBezTo>
                  <a:cubicBezTo>
                    <a:pt x="8420" y="18681"/>
                    <a:pt x="6956" y="18681"/>
                    <a:pt x="6956" y="19265"/>
                  </a:cubicBezTo>
                  <a:cubicBezTo>
                    <a:pt x="7322" y="19849"/>
                    <a:pt x="9153" y="21016"/>
                    <a:pt x="9519" y="21016"/>
                  </a:cubicBezTo>
                  <a:cubicBezTo>
                    <a:pt x="9519" y="21016"/>
                    <a:pt x="11715" y="21016"/>
                    <a:pt x="11715" y="20432"/>
                  </a:cubicBezTo>
                  <a:cubicBezTo>
                    <a:pt x="11715" y="20432"/>
                    <a:pt x="11349" y="20432"/>
                    <a:pt x="11349" y="20432"/>
                  </a:cubicBezTo>
                  <a:cubicBezTo>
                    <a:pt x="11349" y="19265"/>
                    <a:pt x="12814" y="21016"/>
                    <a:pt x="12447" y="21016"/>
                  </a:cubicBezTo>
                  <a:cubicBezTo>
                    <a:pt x="12814" y="21016"/>
                    <a:pt x="12081" y="19265"/>
                    <a:pt x="12081" y="18681"/>
                  </a:cubicBezTo>
                  <a:cubicBezTo>
                    <a:pt x="12814" y="18097"/>
                    <a:pt x="13546" y="21600"/>
                    <a:pt x="14644" y="20432"/>
                  </a:cubicBezTo>
                  <a:cubicBezTo>
                    <a:pt x="15010" y="19849"/>
                    <a:pt x="14278" y="18681"/>
                    <a:pt x="14644" y="18681"/>
                  </a:cubicBezTo>
                  <a:cubicBezTo>
                    <a:pt x="15010" y="18681"/>
                    <a:pt x="15010" y="19849"/>
                    <a:pt x="15010" y="20432"/>
                  </a:cubicBezTo>
                  <a:cubicBezTo>
                    <a:pt x="15376" y="20432"/>
                    <a:pt x="15742" y="18097"/>
                    <a:pt x="15376" y="18097"/>
                  </a:cubicBezTo>
                  <a:cubicBezTo>
                    <a:pt x="15376" y="17514"/>
                    <a:pt x="15376" y="16930"/>
                    <a:pt x="15010" y="16930"/>
                  </a:cubicBezTo>
                  <a:cubicBezTo>
                    <a:pt x="15010" y="16346"/>
                    <a:pt x="15376" y="15178"/>
                    <a:pt x="15742" y="15762"/>
                  </a:cubicBezTo>
                  <a:cubicBezTo>
                    <a:pt x="16108" y="16346"/>
                    <a:pt x="15742" y="18681"/>
                    <a:pt x="16841" y="17514"/>
                  </a:cubicBezTo>
                  <a:cubicBezTo>
                    <a:pt x="17207" y="16930"/>
                    <a:pt x="18305" y="14595"/>
                    <a:pt x="19037" y="15762"/>
                  </a:cubicBezTo>
                  <a:cubicBezTo>
                    <a:pt x="19403" y="15762"/>
                    <a:pt x="18671" y="16346"/>
                    <a:pt x="18671" y="16346"/>
                  </a:cubicBezTo>
                  <a:cubicBezTo>
                    <a:pt x="18671" y="16346"/>
                    <a:pt x="20502" y="15762"/>
                    <a:pt x="20502" y="15762"/>
                  </a:cubicBezTo>
                  <a:cubicBezTo>
                    <a:pt x="20502" y="15762"/>
                    <a:pt x="19769" y="15762"/>
                    <a:pt x="19769" y="15178"/>
                  </a:cubicBezTo>
                  <a:cubicBezTo>
                    <a:pt x="19769" y="14595"/>
                    <a:pt x="21600" y="14595"/>
                    <a:pt x="21234" y="14011"/>
                  </a:cubicBezTo>
                  <a:cubicBezTo>
                    <a:pt x="21234" y="12843"/>
                    <a:pt x="21234" y="14595"/>
                    <a:pt x="21234" y="1401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96" name="Shape 1496"/>
            <p:cNvSpPr/>
            <p:nvPr/>
          </p:nvSpPr>
          <p:spPr>
            <a:xfrm>
              <a:off x="2498914" y="43996"/>
              <a:ext cx="1012236" cy="519016"/>
            </a:xfrm>
            <a:custGeom>
              <a:avLst/>
              <a:gdLst/>
              <a:ahLst/>
              <a:cxnLst>
                <a:cxn ang="0">
                  <a:pos x="wd2" y="hd2"/>
                </a:cxn>
                <a:cxn ang="5400000">
                  <a:pos x="wd2" y="hd2"/>
                </a:cxn>
                <a:cxn ang="10800000">
                  <a:pos x="wd2" y="hd2"/>
                </a:cxn>
                <a:cxn ang="16200000">
                  <a:pos x="wd2" y="hd2"/>
                </a:cxn>
              </a:cxnLst>
              <a:rect l="0" t="0" r="r" b="b"/>
              <a:pathLst>
                <a:path w="21288" h="20954" extrusionOk="0">
                  <a:moveTo>
                    <a:pt x="3600" y="18252"/>
                  </a:moveTo>
                  <a:cubicBezTo>
                    <a:pt x="3046" y="18252"/>
                    <a:pt x="2354" y="18252"/>
                    <a:pt x="1800" y="18518"/>
                  </a:cubicBezTo>
                  <a:cubicBezTo>
                    <a:pt x="1523" y="18785"/>
                    <a:pt x="1523" y="19585"/>
                    <a:pt x="1662" y="19852"/>
                  </a:cubicBezTo>
                  <a:cubicBezTo>
                    <a:pt x="1800" y="20118"/>
                    <a:pt x="2077" y="20385"/>
                    <a:pt x="2077" y="20118"/>
                  </a:cubicBezTo>
                  <a:cubicBezTo>
                    <a:pt x="2354" y="20118"/>
                    <a:pt x="2215" y="19852"/>
                    <a:pt x="2354" y="19585"/>
                  </a:cubicBezTo>
                  <a:cubicBezTo>
                    <a:pt x="2354" y="19585"/>
                    <a:pt x="2354" y="20385"/>
                    <a:pt x="2354" y="20385"/>
                  </a:cubicBezTo>
                  <a:cubicBezTo>
                    <a:pt x="2631" y="20385"/>
                    <a:pt x="3046" y="20385"/>
                    <a:pt x="3323" y="20385"/>
                  </a:cubicBezTo>
                  <a:cubicBezTo>
                    <a:pt x="3600" y="20385"/>
                    <a:pt x="3600" y="19852"/>
                    <a:pt x="3738" y="19852"/>
                  </a:cubicBezTo>
                  <a:cubicBezTo>
                    <a:pt x="4015" y="19852"/>
                    <a:pt x="3738" y="20385"/>
                    <a:pt x="3738" y="20385"/>
                  </a:cubicBezTo>
                  <a:cubicBezTo>
                    <a:pt x="3738" y="20385"/>
                    <a:pt x="5123" y="20652"/>
                    <a:pt x="5123" y="20385"/>
                  </a:cubicBezTo>
                  <a:cubicBezTo>
                    <a:pt x="5123" y="20385"/>
                    <a:pt x="4846" y="20118"/>
                    <a:pt x="4708" y="19852"/>
                  </a:cubicBezTo>
                  <a:cubicBezTo>
                    <a:pt x="4708" y="19852"/>
                    <a:pt x="5262" y="20118"/>
                    <a:pt x="5123" y="20385"/>
                  </a:cubicBezTo>
                  <a:cubicBezTo>
                    <a:pt x="5262" y="20118"/>
                    <a:pt x="5123" y="19852"/>
                    <a:pt x="5262" y="19852"/>
                  </a:cubicBezTo>
                  <a:cubicBezTo>
                    <a:pt x="5262" y="19852"/>
                    <a:pt x="5538" y="20118"/>
                    <a:pt x="5677" y="20118"/>
                  </a:cubicBezTo>
                  <a:cubicBezTo>
                    <a:pt x="5954" y="20652"/>
                    <a:pt x="5677" y="19852"/>
                    <a:pt x="5815" y="19585"/>
                  </a:cubicBezTo>
                  <a:cubicBezTo>
                    <a:pt x="5815" y="19585"/>
                    <a:pt x="6646" y="20385"/>
                    <a:pt x="6646" y="20118"/>
                  </a:cubicBezTo>
                  <a:cubicBezTo>
                    <a:pt x="6646" y="19852"/>
                    <a:pt x="6369" y="19852"/>
                    <a:pt x="6369" y="19585"/>
                  </a:cubicBezTo>
                  <a:cubicBezTo>
                    <a:pt x="6369" y="19585"/>
                    <a:pt x="7338" y="19852"/>
                    <a:pt x="7338" y="19852"/>
                  </a:cubicBezTo>
                  <a:cubicBezTo>
                    <a:pt x="7892" y="19852"/>
                    <a:pt x="7200" y="20652"/>
                    <a:pt x="7200" y="20918"/>
                  </a:cubicBezTo>
                  <a:cubicBezTo>
                    <a:pt x="7200" y="21185"/>
                    <a:pt x="8862" y="19852"/>
                    <a:pt x="9000" y="19852"/>
                  </a:cubicBezTo>
                  <a:cubicBezTo>
                    <a:pt x="9277" y="19852"/>
                    <a:pt x="9969" y="19052"/>
                    <a:pt x="9415" y="18785"/>
                  </a:cubicBezTo>
                  <a:cubicBezTo>
                    <a:pt x="9138" y="18518"/>
                    <a:pt x="8723" y="19052"/>
                    <a:pt x="8446" y="18785"/>
                  </a:cubicBezTo>
                  <a:cubicBezTo>
                    <a:pt x="8446" y="18785"/>
                    <a:pt x="8723" y="18252"/>
                    <a:pt x="8723" y="18252"/>
                  </a:cubicBezTo>
                  <a:cubicBezTo>
                    <a:pt x="8723" y="17985"/>
                    <a:pt x="8308" y="18252"/>
                    <a:pt x="8169" y="18252"/>
                  </a:cubicBezTo>
                  <a:cubicBezTo>
                    <a:pt x="7892" y="18252"/>
                    <a:pt x="7754" y="17718"/>
                    <a:pt x="7477" y="17718"/>
                  </a:cubicBezTo>
                  <a:cubicBezTo>
                    <a:pt x="7338" y="17985"/>
                    <a:pt x="6923" y="18252"/>
                    <a:pt x="6646" y="17985"/>
                  </a:cubicBezTo>
                  <a:cubicBezTo>
                    <a:pt x="6785" y="17985"/>
                    <a:pt x="6923" y="17985"/>
                    <a:pt x="7062" y="17985"/>
                  </a:cubicBezTo>
                  <a:cubicBezTo>
                    <a:pt x="7200" y="17718"/>
                    <a:pt x="6923" y="17185"/>
                    <a:pt x="6923" y="16918"/>
                  </a:cubicBezTo>
                  <a:cubicBezTo>
                    <a:pt x="6923" y="17452"/>
                    <a:pt x="8169" y="17718"/>
                    <a:pt x="8308" y="17718"/>
                  </a:cubicBezTo>
                  <a:cubicBezTo>
                    <a:pt x="8446" y="17718"/>
                    <a:pt x="8723" y="17718"/>
                    <a:pt x="9000" y="17718"/>
                  </a:cubicBezTo>
                  <a:cubicBezTo>
                    <a:pt x="9277" y="17718"/>
                    <a:pt x="9554" y="16918"/>
                    <a:pt x="9415" y="16652"/>
                  </a:cubicBezTo>
                  <a:cubicBezTo>
                    <a:pt x="9000" y="15852"/>
                    <a:pt x="9831" y="15852"/>
                    <a:pt x="10108" y="15852"/>
                  </a:cubicBezTo>
                  <a:cubicBezTo>
                    <a:pt x="10246" y="15852"/>
                    <a:pt x="10938" y="15852"/>
                    <a:pt x="11077" y="15585"/>
                  </a:cubicBezTo>
                  <a:cubicBezTo>
                    <a:pt x="11077" y="15585"/>
                    <a:pt x="10385" y="15052"/>
                    <a:pt x="10385" y="15052"/>
                  </a:cubicBezTo>
                  <a:cubicBezTo>
                    <a:pt x="10662" y="14785"/>
                    <a:pt x="11215" y="15318"/>
                    <a:pt x="11354" y="14785"/>
                  </a:cubicBezTo>
                  <a:cubicBezTo>
                    <a:pt x="11492" y="14518"/>
                    <a:pt x="10662" y="14252"/>
                    <a:pt x="10523" y="14252"/>
                  </a:cubicBezTo>
                  <a:cubicBezTo>
                    <a:pt x="10662" y="14252"/>
                    <a:pt x="11631" y="13985"/>
                    <a:pt x="11769" y="13718"/>
                  </a:cubicBezTo>
                  <a:cubicBezTo>
                    <a:pt x="12046" y="13452"/>
                    <a:pt x="10662" y="12918"/>
                    <a:pt x="10662" y="13185"/>
                  </a:cubicBezTo>
                  <a:cubicBezTo>
                    <a:pt x="10662" y="12918"/>
                    <a:pt x="10938" y="12918"/>
                    <a:pt x="10938" y="12918"/>
                  </a:cubicBezTo>
                  <a:cubicBezTo>
                    <a:pt x="10938" y="12652"/>
                    <a:pt x="9969" y="12918"/>
                    <a:pt x="9831" y="12918"/>
                  </a:cubicBezTo>
                  <a:cubicBezTo>
                    <a:pt x="9554" y="12918"/>
                    <a:pt x="9415" y="13185"/>
                    <a:pt x="9138" y="13452"/>
                  </a:cubicBezTo>
                  <a:cubicBezTo>
                    <a:pt x="9277" y="13452"/>
                    <a:pt x="9692" y="12652"/>
                    <a:pt x="9415" y="12652"/>
                  </a:cubicBezTo>
                  <a:cubicBezTo>
                    <a:pt x="9415" y="12652"/>
                    <a:pt x="8862" y="12652"/>
                    <a:pt x="8862" y="12385"/>
                  </a:cubicBezTo>
                  <a:cubicBezTo>
                    <a:pt x="8862" y="12385"/>
                    <a:pt x="9831" y="12385"/>
                    <a:pt x="9969" y="12385"/>
                  </a:cubicBezTo>
                  <a:cubicBezTo>
                    <a:pt x="9831" y="12385"/>
                    <a:pt x="9415" y="12118"/>
                    <a:pt x="9415" y="12118"/>
                  </a:cubicBezTo>
                  <a:cubicBezTo>
                    <a:pt x="9554" y="11852"/>
                    <a:pt x="9969" y="12385"/>
                    <a:pt x="10246" y="12118"/>
                  </a:cubicBezTo>
                  <a:cubicBezTo>
                    <a:pt x="10108" y="12118"/>
                    <a:pt x="9554" y="11852"/>
                    <a:pt x="9554" y="11852"/>
                  </a:cubicBezTo>
                  <a:cubicBezTo>
                    <a:pt x="9554" y="11585"/>
                    <a:pt x="10662" y="11852"/>
                    <a:pt x="10800" y="11585"/>
                  </a:cubicBezTo>
                  <a:cubicBezTo>
                    <a:pt x="10800" y="11585"/>
                    <a:pt x="10385" y="11318"/>
                    <a:pt x="10385" y="11318"/>
                  </a:cubicBezTo>
                  <a:cubicBezTo>
                    <a:pt x="10246" y="11318"/>
                    <a:pt x="10662" y="11318"/>
                    <a:pt x="10662" y="11318"/>
                  </a:cubicBezTo>
                  <a:cubicBezTo>
                    <a:pt x="10938" y="11585"/>
                    <a:pt x="11077" y="11852"/>
                    <a:pt x="11354" y="11852"/>
                  </a:cubicBezTo>
                  <a:cubicBezTo>
                    <a:pt x="11631" y="11852"/>
                    <a:pt x="12046" y="11585"/>
                    <a:pt x="12462" y="11318"/>
                  </a:cubicBezTo>
                  <a:cubicBezTo>
                    <a:pt x="13569" y="11052"/>
                    <a:pt x="11769" y="10785"/>
                    <a:pt x="11631" y="10252"/>
                  </a:cubicBezTo>
                  <a:cubicBezTo>
                    <a:pt x="11631" y="9985"/>
                    <a:pt x="12877" y="10252"/>
                    <a:pt x="13015" y="10518"/>
                  </a:cubicBezTo>
                  <a:cubicBezTo>
                    <a:pt x="13292" y="10785"/>
                    <a:pt x="13431" y="10785"/>
                    <a:pt x="13846" y="10518"/>
                  </a:cubicBezTo>
                  <a:cubicBezTo>
                    <a:pt x="13985" y="10518"/>
                    <a:pt x="14677" y="9985"/>
                    <a:pt x="14538" y="9452"/>
                  </a:cubicBezTo>
                  <a:cubicBezTo>
                    <a:pt x="14538" y="9185"/>
                    <a:pt x="13015" y="10518"/>
                    <a:pt x="13431" y="9185"/>
                  </a:cubicBezTo>
                  <a:cubicBezTo>
                    <a:pt x="13292" y="9452"/>
                    <a:pt x="13985" y="9452"/>
                    <a:pt x="13985" y="9452"/>
                  </a:cubicBezTo>
                  <a:cubicBezTo>
                    <a:pt x="14400" y="9452"/>
                    <a:pt x="14677" y="9185"/>
                    <a:pt x="14954" y="9185"/>
                  </a:cubicBezTo>
                  <a:cubicBezTo>
                    <a:pt x="14954" y="8918"/>
                    <a:pt x="14538" y="8118"/>
                    <a:pt x="14538" y="8118"/>
                  </a:cubicBezTo>
                  <a:cubicBezTo>
                    <a:pt x="14677" y="8118"/>
                    <a:pt x="14815" y="8385"/>
                    <a:pt x="14815" y="8652"/>
                  </a:cubicBezTo>
                  <a:cubicBezTo>
                    <a:pt x="14954" y="8918"/>
                    <a:pt x="15231" y="8652"/>
                    <a:pt x="15369" y="8652"/>
                  </a:cubicBezTo>
                  <a:cubicBezTo>
                    <a:pt x="15785" y="8118"/>
                    <a:pt x="16062" y="7585"/>
                    <a:pt x="16477" y="7318"/>
                  </a:cubicBezTo>
                  <a:cubicBezTo>
                    <a:pt x="16754" y="7052"/>
                    <a:pt x="18831" y="5452"/>
                    <a:pt x="18831" y="5185"/>
                  </a:cubicBezTo>
                  <a:cubicBezTo>
                    <a:pt x="18831" y="4918"/>
                    <a:pt x="17031" y="5718"/>
                    <a:pt x="16892" y="5718"/>
                  </a:cubicBezTo>
                  <a:cubicBezTo>
                    <a:pt x="16477" y="5985"/>
                    <a:pt x="16062" y="5985"/>
                    <a:pt x="15508" y="6252"/>
                  </a:cubicBezTo>
                  <a:cubicBezTo>
                    <a:pt x="15508" y="6252"/>
                    <a:pt x="14954" y="6252"/>
                    <a:pt x="14954" y="6252"/>
                  </a:cubicBezTo>
                  <a:cubicBezTo>
                    <a:pt x="14954" y="5985"/>
                    <a:pt x="15785" y="5985"/>
                    <a:pt x="15923" y="5718"/>
                  </a:cubicBezTo>
                  <a:cubicBezTo>
                    <a:pt x="16062" y="5718"/>
                    <a:pt x="17031" y="5452"/>
                    <a:pt x="17031" y="5185"/>
                  </a:cubicBezTo>
                  <a:cubicBezTo>
                    <a:pt x="17031" y="5452"/>
                    <a:pt x="15646" y="4918"/>
                    <a:pt x="15785" y="4652"/>
                  </a:cubicBezTo>
                  <a:cubicBezTo>
                    <a:pt x="15785" y="4652"/>
                    <a:pt x="17446" y="4918"/>
                    <a:pt x="17585" y="4652"/>
                  </a:cubicBezTo>
                  <a:cubicBezTo>
                    <a:pt x="17862" y="4652"/>
                    <a:pt x="18277" y="4385"/>
                    <a:pt x="18554" y="4385"/>
                  </a:cubicBezTo>
                  <a:cubicBezTo>
                    <a:pt x="18692" y="4385"/>
                    <a:pt x="18969" y="4385"/>
                    <a:pt x="19108" y="4385"/>
                  </a:cubicBezTo>
                  <a:cubicBezTo>
                    <a:pt x="19662" y="4118"/>
                    <a:pt x="20215" y="3852"/>
                    <a:pt x="20631" y="3585"/>
                  </a:cubicBezTo>
                  <a:cubicBezTo>
                    <a:pt x="20631" y="3585"/>
                    <a:pt x="21600" y="2518"/>
                    <a:pt x="21185" y="2252"/>
                  </a:cubicBezTo>
                  <a:cubicBezTo>
                    <a:pt x="20908" y="2252"/>
                    <a:pt x="20492" y="2252"/>
                    <a:pt x="20215" y="2252"/>
                  </a:cubicBezTo>
                  <a:cubicBezTo>
                    <a:pt x="20077" y="1985"/>
                    <a:pt x="19800" y="2252"/>
                    <a:pt x="19800" y="1985"/>
                  </a:cubicBezTo>
                  <a:cubicBezTo>
                    <a:pt x="19800" y="1452"/>
                    <a:pt x="19523" y="1452"/>
                    <a:pt x="19523" y="918"/>
                  </a:cubicBezTo>
                  <a:cubicBezTo>
                    <a:pt x="19523" y="918"/>
                    <a:pt x="18969" y="1185"/>
                    <a:pt x="18831" y="1185"/>
                  </a:cubicBezTo>
                  <a:cubicBezTo>
                    <a:pt x="18692" y="918"/>
                    <a:pt x="18554" y="385"/>
                    <a:pt x="18415" y="918"/>
                  </a:cubicBezTo>
                  <a:cubicBezTo>
                    <a:pt x="18415" y="918"/>
                    <a:pt x="17585" y="1185"/>
                    <a:pt x="17446" y="1185"/>
                  </a:cubicBezTo>
                  <a:cubicBezTo>
                    <a:pt x="17169" y="1452"/>
                    <a:pt x="16892" y="1452"/>
                    <a:pt x="16615" y="1452"/>
                  </a:cubicBezTo>
                  <a:cubicBezTo>
                    <a:pt x="16615" y="1452"/>
                    <a:pt x="16062" y="1452"/>
                    <a:pt x="16062" y="1452"/>
                  </a:cubicBezTo>
                  <a:cubicBezTo>
                    <a:pt x="16062" y="1185"/>
                    <a:pt x="16615" y="1185"/>
                    <a:pt x="16754" y="918"/>
                  </a:cubicBezTo>
                  <a:cubicBezTo>
                    <a:pt x="17031" y="918"/>
                    <a:pt x="17308" y="652"/>
                    <a:pt x="17446" y="385"/>
                  </a:cubicBezTo>
                  <a:cubicBezTo>
                    <a:pt x="17169" y="1185"/>
                    <a:pt x="14262" y="-415"/>
                    <a:pt x="14123" y="118"/>
                  </a:cubicBezTo>
                  <a:cubicBezTo>
                    <a:pt x="14123" y="385"/>
                    <a:pt x="14400" y="385"/>
                    <a:pt x="14538" y="652"/>
                  </a:cubicBezTo>
                  <a:cubicBezTo>
                    <a:pt x="14538" y="918"/>
                    <a:pt x="13846" y="118"/>
                    <a:pt x="13846" y="118"/>
                  </a:cubicBezTo>
                  <a:cubicBezTo>
                    <a:pt x="13569" y="-148"/>
                    <a:pt x="13154" y="118"/>
                    <a:pt x="13015" y="118"/>
                  </a:cubicBezTo>
                  <a:cubicBezTo>
                    <a:pt x="12877" y="118"/>
                    <a:pt x="12462" y="118"/>
                    <a:pt x="12600" y="385"/>
                  </a:cubicBezTo>
                  <a:cubicBezTo>
                    <a:pt x="12738" y="652"/>
                    <a:pt x="13015" y="1452"/>
                    <a:pt x="13154" y="1185"/>
                  </a:cubicBezTo>
                  <a:cubicBezTo>
                    <a:pt x="13154" y="1452"/>
                    <a:pt x="12600" y="1185"/>
                    <a:pt x="12600" y="918"/>
                  </a:cubicBezTo>
                  <a:cubicBezTo>
                    <a:pt x="12185" y="918"/>
                    <a:pt x="12046" y="118"/>
                    <a:pt x="11769" y="118"/>
                  </a:cubicBezTo>
                  <a:cubicBezTo>
                    <a:pt x="11215" y="118"/>
                    <a:pt x="10800" y="118"/>
                    <a:pt x="10385" y="118"/>
                  </a:cubicBezTo>
                  <a:cubicBezTo>
                    <a:pt x="9692" y="385"/>
                    <a:pt x="10108" y="652"/>
                    <a:pt x="10523" y="918"/>
                  </a:cubicBezTo>
                  <a:cubicBezTo>
                    <a:pt x="10662" y="1185"/>
                    <a:pt x="10938" y="1452"/>
                    <a:pt x="11077" y="1718"/>
                  </a:cubicBezTo>
                  <a:cubicBezTo>
                    <a:pt x="11077" y="1718"/>
                    <a:pt x="10662" y="2252"/>
                    <a:pt x="10662" y="2252"/>
                  </a:cubicBezTo>
                  <a:cubicBezTo>
                    <a:pt x="10523" y="2252"/>
                    <a:pt x="10800" y="1985"/>
                    <a:pt x="10800" y="1985"/>
                  </a:cubicBezTo>
                  <a:cubicBezTo>
                    <a:pt x="10800" y="1718"/>
                    <a:pt x="9831" y="652"/>
                    <a:pt x="9692" y="652"/>
                  </a:cubicBezTo>
                  <a:cubicBezTo>
                    <a:pt x="9138" y="652"/>
                    <a:pt x="8585" y="385"/>
                    <a:pt x="8031" y="652"/>
                  </a:cubicBezTo>
                  <a:cubicBezTo>
                    <a:pt x="8031" y="652"/>
                    <a:pt x="8308" y="1185"/>
                    <a:pt x="8446" y="1185"/>
                  </a:cubicBezTo>
                  <a:cubicBezTo>
                    <a:pt x="8585" y="1185"/>
                    <a:pt x="8862" y="1452"/>
                    <a:pt x="9138" y="1185"/>
                  </a:cubicBezTo>
                  <a:cubicBezTo>
                    <a:pt x="8862" y="1452"/>
                    <a:pt x="8446" y="1718"/>
                    <a:pt x="8169" y="1452"/>
                  </a:cubicBezTo>
                  <a:cubicBezTo>
                    <a:pt x="8031" y="1452"/>
                    <a:pt x="7062" y="652"/>
                    <a:pt x="7200" y="918"/>
                  </a:cubicBezTo>
                  <a:cubicBezTo>
                    <a:pt x="7200" y="652"/>
                    <a:pt x="7892" y="2252"/>
                    <a:pt x="7338" y="1985"/>
                  </a:cubicBezTo>
                  <a:cubicBezTo>
                    <a:pt x="7200" y="1718"/>
                    <a:pt x="6785" y="1452"/>
                    <a:pt x="6508" y="1718"/>
                  </a:cubicBezTo>
                  <a:cubicBezTo>
                    <a:pt x="6646" y="1718"/>
                    <a:pt x="7062" y="1985"/>
                    <a:pt x="7062" y="1985"/>
                  </a:cubicBezTo>
                  <a:cubicBezTo>
                    <a:pt x="6923" y="2252"/>
                    <a:pt x="6369" y="1718"/>
                    <a:pt x="6369" y="2252"/>
                  </a:cubicBezTo>
                  <a:cubicBezTo>
                    <a:pt x="6369" y="2518"/>
                    <a:pt x="6923" y="2785"/>
                    <a:pt x="7062" y="3052"/>
                  </a:cubicBezTo>
                  <a:cubicBezTo>
                    <a:pt x="7477" y="3052"/>
                    <a:pt x="8446" y="3318"/>
                    <a:pt x="8446" y="4118"/>
                  </a:cubicBezTo>
                  <a:cubicBezTo>
                    <a:pt x="8446" y="3852"/>
                    <a:pt x="7477" y="3585"/>
                    <a:pt x="7200" y="3318"/>
                  </a:cubicBezTo>
                  <a:cubicBezTo>
                    <a:pt x="6923" y="3318"/>
                    <a:pt x="6508" y="2518"/>
                    <a:pt x="6231" y="2785"/>
                  </a:cubicBezTo>
                  <a:cubicBezTo>
                    <a:pt x="6231" y="2785"/>
                    <a:pt x="6646" y="3318"/>
                    <a:pt x="6646" y="3318"/>
                  </a:cubicBezTo>
                  <a:cubicBezTo>
                    <a:pt x="6646" y="3318"/>
                    <a:pt x="6231" y="3585"/>
                    <a:pt x="6231" y="3318"/>
                  </a:cubicBezTo>
                  <a:cubicBezTo>
                    <a:pt x="5954" y="3052"/>
                    <a:pt x="5815" y="2785"/>
                    <a:pt x="5538" y="2518"/>
                  </a:cubicBezTo>
                  <a:cubicBezTo>
                    <a:pt x="5400" y="2252"/>
                    <a:pt x="4292" y="2252"/>
                    <a:pt x="4292" y="2252"/>
                  </a:cubicBezTo>
                  <a:cubicBezTo>
                    <a:pt x="4292" y="2518"/>
                    <a:pt x="4708" y="2518"/>
                    <a:pt x="4292" y="2785"/>
                  </a:cubicBezTo>
                  <a:cubicBezTo>
                    <a:pt x="4154" y="2785"/>
                    <a:pt x="3462" y="3318"/>
                    <a:pt x="3462" y="3318"/>
                  </a:cubicBezTo>
                  <a:cubicBezTo>
                    <a:pt x="3600" y="3318"/>
                    <a:pt x="4015" y="3052"/>
                    <a:pt x="4015" y="3052"/>
                  </a:cubicBezTo>
                  <a:cubicBezTo>
                    <a:pt x="4154" y="3318"/>
                    <a:pt x="4708" y="3852"/>
                    <a:pt x="4708" y="3852"/>
                  </a:cubicBezTo>
                  <a:cubicBezTo>
                    <a:pt x="4708" y="3852"/>
                    <a:pt x="4292" y="3585"/>
                    <a:pt x="4292" y="3852"/>
                  </a:cubicBezTo>
                  <a:cubicBezTo>
                    <a:pt x="4292" y="3852"/>
                    <a:pt x="4431" y="4652"/>
                    <a:pt x="4154" y="4118"/>
                  </a:cubicBezTo>
                  <a:cubicBezTo>
                    <a:pt x="4015" y="3852"/>
                    <a:pt x="3877" y="3318"/>
                    <a:pt x="3600" y="3585"/>
                  </a:cubicBezTo>
                  <a:cubicBezTo>
                    <a:pt x="3462" y="3585"/>
                    <a:pt x="3323" y="4118"/>
                    <a:pt x="3185" y="3852"/>
                  </a:cubicBezTo>
                  <a:cubicBezTo>
                    <a:pt x="3046" y="3585"/>
                    <a:pt x="2908" y="3318"/>
                    <a:pt x="2631" y="3318"/>
                  </a:cubicBezTo>
                  <a:cubicBezTo>
                    <a:pt x="2492" y="3318"/>
                    <a:pt x="2077" y="3585"/>
                    <a:pt x="1938" y="3852"/>
                  </a:cubicBezTo>
                  <a:cubicBezTo>
                    <a:pt x="1662" y="4118"/>
                    <a:pt x="1800" y="4385"/>
                    <a:pt x="1385" y="4118"/>
                  </a:cubicBezTo>
                  <a:cubicBezTo>
                    <a:pt x="1108" y="3852"/>
                    <a:pt x="969" y="4118"/>
                    <a:pt x="692" y="4118"/>
                  </a:cubicBezTo>
                  <a:cubicBezTo>
                    <a:pt x="554" y="4385"/>
                    <a:pt x="0" y="4385"/>
                    <a:pt x="0" y="4652"/>
                  </a:cubicBezTo>
                  <a:cubicBezTo>
                    <a:pt x="0" y="5185"/>
                    <a:pt x="1246" y="4652"/>
                    <a:pt x="1246" y="4918"/>
                  </a:cubicBezTo>
                  <a:cubicBezTo>
                    <a:pt x="1246" y="5185"/>
                    <a:pt x="831" y="5185"/>
                    <a:pt x="692" y="5452"/>
                  </a:cubicBezTo>
                  <a:cubicBezTo>
                    <a:pt x="692" y="5185"/>
                    <a:pt x="1385" y="5185"/>
                    <a:pt x="1523" y="5185"/>
                  </a:cubicBezTo>
                  <a:cubicBezTo>
                    <a:pt x="1662" y="5185"/>
                    <a:pt x="2354" y="5185"/>
                    <a:pt x="2354" y="5185"/>
                  </a:cubicBezTo>
                  <a:cubicBezTo>
                    <a:pt x="2354" y="5185"/>
                    <a:pt x="2077" y="5452"/>
                    <a:pt x="1938" y="5452"/>
                  </a:cubicBezTo>
                  <a:cubicBezTo>
                    <a:pt x="1662" y="5452"/>
                    <a:pt x="1523" y="5452"/>
                    <a:pt x="1246" y="5985"/>
                  </a:cubicBezTo>
                  <a:cubicBezTo>
                    <a:pt x="692" y="6518"/>
                    <a:pt x="1662" y="6518"/>
                    <a:pt x="1800" y="6518"/>
                  </a:cubicBezTo>
                  <a:cubicBezTo>
                    <a:pt x="2354" y="6785"/>
                    <a:pt x="2769" y="6785"/>
                    <a:pt x="3323" y="6518"/>
                  </a:cubicBezTo>
                  <a:cubicBezTo>
                    <a:pt x="3600" y="6252"/>
                    <a:pt x="4292" y="5452"/>
                    <a:pt x="4708" y="5985"/>
                  </a:cubicBezTo>
                  <a:cubicBezTo>
                    <a:pt x="4708" y="5985"/>
                    <a:pt x="4015" y="6518"/>
                    <a:pt x="4015" y="6518"/>
                  </a:cubicBezTo>
                  <a:cubicBezTo>
                    <a:pt x="3738" y="6518"/>
                    <a:pt x="3462" y="6518"/>
                    <a:pt x="3185" y="6785"/>
                  </a:cubicBezTo>
                  <a:cubicBezTo>
                    <a:pt x="3046" y="6785"/>
                    <a:pt x="2769" y="6785"/>
                    <a:pt x="2492" y="6785"/>
                  </a:cubicBezTo>
                  <a:cubicBezTo>
                    <a:pt x="2215" y="7052"/>
                    <a:pt x="1938" y="6785"/>
                    <a:pt x="1662" y="7052"/>
                  </a:cubicBezTo>
                  <a:cubicBezTo>
                    <a:pt x="1800" y="7052"/>
                    <a:pt x="2215" y="7318"/>
                    <a:pt x="2215" y="7318"/>
                  </a:cubicBezTo>
                  <a:cubicBezTo>
                    <a:pt x="2354" y="7585"/>
                    <a:pt x="2492" y="7852"/>
                    <a:pt x="2769" y="7852"/>
                  </a:cubicBezTo>
                  <a:cubicBezTo>
                    <a:pt x="3323" y="7852"/>
                    <a:pt x="3600" y="7052"/>
                    <a:pt x="4154" y="6785"/>
                  </a:cubicBezTo>
                  <a:cubicBezTo>
                    <a:pt x="4292" y="6785"/>
                    <a:pt x="6092" y="6518"/>
                    <a:pt x="6092" y="6252"/>
                  </a:cubicBezTo>
                  <a:cubicBezTo>
                    <a:pt x="6092" y="6518"/>
                    <a:pt x="5262" y="6518"/>
                    <a:pt x="5123" y="6518"/>
                  </a:cubicBezTo>
                  <a:cubicBezTo>
                    <a:pt x="4708" y="6785"/>
                    <a:pt x="4015" y="7052"/>
                    <a:pt x="3600" y="7585"/>
                  </a:cubicBezTo>
                  <a:cubicBezTo>
                    <a:pt x="3185" y="8385"/>
                    <a:pt x="4431" y="8118"/>
                    <a:pt x="4569" y="8118"/>
                  </a:cubicBezTo>
                  <a:cubicBezTo>
                    <a:pt x="4846" y="8118"/>
                    <a:pt x="5123" y="8385"/>
                    <a:pt x="5400" y="7852"/>
                  </a:cubicBezTo>
                  <a:cubicBezTo>
                    <a:pt x="5538" y="7852"/>
                    <a:pt x="5538" y="7585"/>
                    <a:pt x="5538" y="7318"/>
                  </a:cubicBezTo>
                  <a:cubicBezTo>
                    <a:pt x="5677" y="7318"/>
                    <a:pt x="5815" y="7318"/>
                    <a:pt x="5815" y="7585"/>
                  </a:cubicBezTo>
                  <a:cubicBezTo>
                    <a:pt x="5815" y="7585"/>
                    <a:pt x="5815" y="7585"/>
                    <a:pt x="5677" y="7585"/>
                  </a:cubicBezTo>
                  <a:cubicBezTo>
                    <a:pt x="5954" y="7585"/>
                    <a:pt x="6646" y="7052"/>
                    <a:pt x="6923" y="7318"/>
                  </a:cubicBezTo>
                  <a:cubicBezTo>
                    <a:pt x="6785" y="7052"/>
                    <a:pt x="6092" y="8118"/>
                    <a:pt x="5954" y="8118"/>
                  </a:cubicBezTo>
                  <a:cubicBezTo>
                    <a:pt x="6092" y="8385"/>
                    <a:pt x="6923" y="7852"/>
                    <a:pt x="7200" y="7852"/>
                  </a:cubicBezTo>
                  <a:cubicBezTo>
                    <a:pt x="7615" y="7852"/>
                    <a:pt x="8031" y="7585"/>
                    <a:pt x="8446" y="7052"/>
                  </a:cubicBezTo>
                  <a:cubicBezTo>
                    <a:pt x="8585" y="6785"/>
                    <a:pt x="8585" y="6252"/>
                    <a:pt x="8585" y="6252"/>
                  </a:cubicBezTo>
                  <a:cubicBezTo>
                    <a:pt x="8862" y="6252"/>
                    <a:pt x="8862" y="6252"/>
                    <a:pt x="9000" y="5985"/>
                  </a:cubicBezTo>
                  <a:cubicBezTo>
                    <a:pt x="9138" y="5985"/>
                    <a:pt x="10108" y="4918"/>
                    <a:pt x="10108" y="5185"/>
                  </a:cubicBezTo>
                  <a:cubicBezTo>
                    <a:pt x="10108" y="5185"/>
                    <a:pt x="9554" y="5985"/>
                    <a:pt x="9554" y="5985"/>
                  </a:cubicBezTo>
                  <a:cubicBezTo>
                    <a:pt x="9415" y="6252"/>
                    <a:pt x="8862" y="6785"/>
                    <a:pt x="8862" y="7052"/>
                  </a:cubicBezTo>
                  <a:cubicBezTo>
                    <a:pt x="8862" y="7318"/>
                    <a:pt x="10385" y="7052"/>
                    <a:pt x="10385" y="7318"/>
                  </a:cubicBezTo>
                  <a:cubicBezTo>
                    <a:pt x="10385" y="7052"/>
                    <a:pt x="8308" y="8118"/>
                    <a:pt x="8308" y="7852"/>
                  </a:cubicBezTo>
                  <a:cubicBezTo>
                    <a:pt x="8308" y="7852"/>
                    <a:pt x="9554" y="8118"/>
                    <a:pt x="9415" y="8118"/>
                  </a:cubicBezTo>
                  <a:cubicBezTo>
                    <a:pt x="9415" y="8385"/>
                    <a:pt x="8862" y="8385"/>
                    <a:pt x="8723" y="8385"/>
                  </a:cubicBezTo>
                  <a:cubicBezTo>
                    <a:pt x="8446" y="8385"/>
                    <a:pt x="8031" y="8385"/>
                    <a:pt x="7754" y="8652"/>
                  </a:cubicBezTo>
                  <a:cubicBezTo>
                    <a:pt x="7200" y="8652"/>
                    <a:pt x="6646" y="8652"/>
                    <a:pt x="6092" y="8918"/>
                  </a:cubicBezTo>
                  <a:cubicBezTo>
                    <a:pt x="5954" y="8918"/>
                    <a:pt x="5954" y="9185"/>
                    <a:pt x="6231" y="9185"/>
                  </a:cubicBezTo>
                  <a:cubicBezTo>
                    <a:pt x="6369" y="9452"/>
                    <a:pt x="6785" y="9718"/>
                    <a:pt x="6923" y="9985"/>
                  </a:cubicBezTo>
                  <a:cubicBezTo>
                    <a:pt x="7200" y="10518"/>
                    <a:pt x="6923" y="11052"/>
                    <a:pt x="7338" y="11052"/>
                  </a:cubicBezTo>
                  <a:cubicBezTo>
                    <a:pt x="7477" y="10785"/>
                    <a:pt x="7892" y="11052"/>
                    <a:pt x="8031" y="10785"/>
                  </a:cubicBezTo>
                  <a:cubicBezTo>
                    <a:pt x="6785" y="12118"/>
                    <a:pt x="6092" y="9185"/>
                    <a:pt x="5123" y="9185"/>
                  </a:cubicBezTo>
                  <a:cubicBezTo>
                    <a:pt x="4846" y="9185"/>
                    <a:pt x="3600" y="8652"/>
                    <a:pt x="3600" y="9185"/>
                  </a:cubicBezTo>
                  <a:cubicBezTo>
                    <a:pt x="3600" y="9185"/>
                    <a:pt x="3462" y="9718"/>
                    <a:pt x="3462" y="9718"/>
                  </a:cubicBezTo>
                  <a:cubicBezTo>
                    <a:pt x="3600" y="9718"/>
                    <a:pt x="4431" y="9718"/>
                    <a:pt x="4431" y="9985"/>
                  </a:cubicBezTo>
                  <a:cubicBezTo>
                    <a:pt x="4431" y="9985"/>
                    <a:pt x="3600" y="9985"/>
                    <a:pt x="3600" y="10518"/>
                  </a:cubicBezTo>
                  <a:cubicBezTo>
                    <a:pt x="3600" y="10785"/>
                    <a:pt x="4431" y="10785"/>
                    <a:pt x="4708" y="11052"/>
                  </a:cubicBezTo>
                  <a:cubicBezTo>
                    <a:pt x="4846" y="11318"/>
                    <a:pt x="4985" y="11585"/>
                    <a:pt x="5123" y="11852"/>
                  </a:cubicBezTo>
                  <a:cubicBezTo>
                    <a:pt x="5262" y="12385"/>
                    <a:pt x="5538" y="12652"/>
                    <a:pt x="5815" y="12918"/>
                  </a:cubicBezTo>
                  <a:cubicBezTo>
                    <a:pt x="6092" y="13185"/>
                    <a:pt x="6231" y="13185"/>
                    <a:pt x="6508" y="12918"/>
                  </a:cubicBezTo>
                  <a:cubicBezTo>
                    <a:pt x="6646" y="12918"/>
                    <a:pt x="6923" y="12652"/>
                    <a:pt x="7062" y="12918"/>
                  </a:cubicBezTo>
                  <a:cubicBezTo>
                    <a:pt x="7062" y="12918"/>
                    <a:pt x="6923" y="13452"/>
                    <a:pt x="6923" y="13452"/>
                  </a:cubicBezTo>
                  <a:cubicBezTo>
                    <a:pt x="6646" y="13452"/>
                    <a:pt x="6231" y="13185"/>
                    <a:pt x="6092" y="13452"/>
                  </a:cubicBezTo>
                  <a:cubicBezTo>
                    <a:pt x="6092" y="13185"/>
                    <a:pt x="6646" y="13985"/>
                    <a:pt x="6646" y="13985"/>
                  </a:cubicBezTo>
                  <a:cubicBezTo>
                    <a:pt x="6646" y="14252"/>
                    <a:pt x="5954" y="13718"/>
                    <a:pt x="5954" y="13718"/>
                  </a:cubicBezTo>
                  <a:cubicBezTo>
                    <a:pt x="5538" y="13185"/>
                    <a:pt x="5262" y="13185"/>
                    <a:pt x="4846" y="13185"/>
                  </a:cubicBezTo>
                  <a:cubicBezTo>
                    <a:pt x="4569" y="13185"/>
                    <a:pt x="4431" y="13185"/>
                    <a:pt x="4154" y="13452"/>
                  </a:cubicBezTo>
                  <a:cubicBezTo>
                    <a:pt x="3877" y="13718"/>
                    <a:pt x="3738" y="13452"/>
                    <a:pt x="3600" y="13718"/>
                  </a:cubicBezTo>
                  <a:cubicBezTo>
                    <a:pt x="3462" y="13985"/>
                    <a:pt x="3462" y="14252"/>
                    <a:pt x="3185" y="14252"/>
                  </a:cubicBezTo>
                  <a:cubicBezTo>
                    <a:pt x="3046" y="14518"/>
                    <a:pt x="2908" y="15318"/>
                    <a:pt x="3185" y="15318"/>
                  </a:cubicBezTo>
                  <a:cubicBezTo>
                    <a:pt x="3462" y="15318"/>
                    <a:pt x="3738" y="15052"/>
                    <a:pt x="3738" y="15318"/>
                  </a:cubicBezTo>
                  <a:cubicBezTo>
                    <a:pt x="3877" y="15852"/>
                    <a:pt x="4431" y="15585"/>
                    <a:pt x="4431" y="15318"/>
                  </a:cubicBezTo>
                  <a:cubicBezTo>
                    <a:pt x="4569" y="15318"/>
                    <a:pt x="4846" y="14518"/>
                    <a:pt x="4846" y="14252"/>
                  </a:cubicBezTo>
                  <a:cubicBezTo>
                    <a:pt x="4846" y="14518"/>
                    <a:pt x="4846" y="14518"/>
                    <a:pt x="4846" y="14785"/>
                  </a:cubicBezTo>
                  <a:cubicBezTo>
                    <a:pt x="4846" y="14785"/>
                    <a:pt x="4985" y="14785"/>
                    <a:pt x="4985" y="14785"/>
                  </a:cubicBezTo>
                  <a:cubicBezTo>
                    <a:pt x="4985" y="14785"/>
                    <a:pt x="4846" y="15052"/>
                    <a:pt x="4846" y="15318"/>
                  </a:cubicBezTo>
                  <a:cubicBezTo>
                    <a:pt x="4846" y="15318"/>
                    <a:pt x="4846" y="15318"/>
                    <a:pt x="4985" y="15318"/>
                  </a:cubicBezTo>
                  <a:cubicBezTo>
                    <a:pt x="4985" y="15318"/>
                    <a:pt x="4569" y="15585"/>
                    <a:pt x="4708" y="15585"/>
                  </a:cubicBezTo>
                  <a:cubicBezTo>
                    <a:pt x="4708" y="15585"/>
                    <a:pt x="4708" y="15585"/>
                    <a:pt x="4708" y="15585"/>
                  </a:cubicBezTo>
                  <a:cubicBezTo>
                    <a:pt x="4708" y="15852"/>
                    <a:pt x="4292" y="15585"/>
                    <a:pt x="4154" y="15852"/>
                  </a:cubicBezTo>
                  <a:cubicBezTo>
                    <a:pt x="4292" y="15852"/>
                    <a:pt x="4846" y="15852"/>
                    <a:pt x="4985" y="16118"/>
                  </a:cubicBezTo>
                  <a:cubicBezTo>
                    <a:pt x="4985" y="16118"/>
                    <a:pt x="4292" y="16918"/>
                    <a:pt x="4431" y="16918"/>
                  </a:cubicBezTo>
                  <a:cubicBezTo>
                    <a:pt x="4431" y="17185"/>
                    <a:pt x="5123" y="16918"/>
                    <a:pt x="5123" y="16918"/>
                  </a:cubicBezTo>
                  <a:cubicBezTo>
                    <a:pt x="5123" y="16918"/>
                    <a:pt x="4985" y="16918"/>
                    <a:pt x="4985" y="16918"/>
                  </a:cubicBezTo>
                  <a:cubicBezTo>
                    <a:pt x="4985" y="17185"/>
                    <a:pt x="5677" y="16918"/>
                    <a:pt x="5815" y="16652"/>
                  </a:cubicBezTo>
                  <a:cubicBezTo>
                    <a:pt x="5815" y="16652"/>
                    <a:pt x="6369" y="15318"/>
                    <a:pt x="6508" y="15585"/>
                  </a:cubicBezTo>
                  <a:cubicBezTo>
                    <a:pt x="6646" y="15852"/>
                    <a:pt x="5538" y="17452"/>
                    <a:pt x="5262" y="17718"/>
                  </a:cubicBezTo>
                  <a:cubicBezTo>
                    <a:pt x="4846" y="17718"/>
                    <a:pt x="4569" y="17718"/>
                    <a:pt x="4154" y="17185"/>
                  </a:cubicBezTo>
                  <a:cubicBezTo>
                    <a:pt x="3877" y="16918"/>
                    <a:pt x="3877" y="16385"/>
                    <a:pt x="3600" y="16385"/>
                  </a:cubicBezTo>
                  <a:cubicBezTo>
                    <a:pt x="3323" y="16118"/>
                    <a:pt x="3046" y="16118"/>
                    <a:pt x="2769" y="16118"/>
                  </a:cubicBezTo>
                  <a:cubicBezTo>
                    <a:pt x="2354" y="16118"/>
                    <a:pt x="2354" y="16385"/>
                    <a:pt x="2631" y="16918"/>
                  </a:cubicBezTo>
                  <a:cubicBezTo>
                    <a:pt x="2769" y="17185"/>
                    <a:pt x="2769" y="17452"/>
                    <a:pt x="3046" y="17452"/>
                  </a:cubicBezTo>
                  <a:cubicBezTo>
                    <a:pt x="3462" y="17452"/>
                    <a:pt x="3046" y="17452"/>
                    <a:pt x="3046" y="17718"/>
                  </a:cubicBezTo>
                  <a:cubicBezTo>
                    <a:pt x="3046" y="17718"/>
                    <a:pt x="3600" y="18252"/>
                    <a:pt x="3600" y="1825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97" name="Shape 1497"/>
            <p:cNvSpPr/>
            <p:nvPr/>
          </p:nvSpPr>
          <p:spPr>
            <a:xfrm>
              <a:off x="2979861" y="335310"/>
              <a:ext cx="87463" cy="24069"/>
            </a:xfrm>
            <a:custGeom>
              <a:avLst/>
              <a:gdLst/>
              <a:ahLst/>
              <a:cxnLst>
                <a:cxn ang="0">
                  <a:pos x="wd2" y="hd2"/>
                </a:cxn>
                <a:cxn ang="5400000">
                  <a:pos x="wd2" y="hd2"/>
                </a:cxn>
                <a:cxn ang="10800000">
                  <a:pos x="wd2" y="hd2"/>
                </a:cxn>
                <a:cxn ang="16200000">
                  <a:pos x="wd2" y="hd2"/>
                </a:cxn>
              </a:cxnLst>
              <a:rect l="0" t="0" r="r" b="b"/>
              <a:pathLst>
                <a:path w="20503" h="15417" extrusionOk="0">
                  <a:moveTo>
                    <a:pt x="20057" y="14170"/>
                  </a:moveTo>
                  <a:cubicBezTo>
                    <a:pt x="18514" y="9850"/>
                    <a:pt x="20057" y="9850"/>
                    <a:pt x="16971" y="5530"/>
                  </a:cubicBezTo>
                  <a:cubicBezTo>
                    <a:pt x="15429" y="5530"/>
                    <a:pt x="13886" y="5530"/>
                    <a:pt x="12343" y="5530"/>
                  </a:cubicBezTo>
                  <a:cubicBezTo>
                    <a:pt x="10800" y="5530"/>
                    <a:pt x="3086" y="-3110"/>
                    <a:pt x="1543" y="1210"/>
                  </a:cubicBezTo>
                  <a:cubicBezTo>
                    <a:pt x="1543" y="1210"/>
                    <a:pt x="4629" y="5530"/>
                    <a:pt x="3086" y="5530"/>
                  </a:cubicBezTo>
                  <a:cubicBezTo>
                    <a:pt x="3086" y="9850"/>
                    <a:pt x="0" y="14170"/>
                    <a:pt x="0" y="9850"/>
                  </a:cubicBezTo>
                  <a:cubicBezTo>
                    <a:pt x="0" y="14170"/>
                    <a:pt x="3086" y="9850"/>
                    <a:pt x="4629" y="9850"/>
                  </a:cubicBezTo>
                  <a:cubicBezTo>
                    <a:pt x="6171" y="9850"/>
                    <a:pt x="9257" y="14170"/>
                    <a:pt x="12343" y="14170"/>
                  </a:cubicBezTo>
                  <a:cubicBezTo>
                    <a:pt x="13886" y="14170"/>
                    <a:pt x="20057" y="14170"/>
                    <a:pt x="20057" y="14170"/>
                  </a:cubicBezTo>
                  <a:cubicBezTo>
                    <a:pt x="18514" y="9850"/>
                    <a:pt x="21600" y="18490"/>
                    <a:pt x="20057" y="1417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98" name="Shape 1498"/>
            <p:cNvSpPr/>
            <p:nvPr/>
          </p:nvSpPr>
          <p:spPr>
            <a:xfrm>
              <a:off x="2732875" y="357429"/>
              <a:ext cx="23903" cy="8633"/>
            </a:xfrm>
            <a:custGeom>
              <a:avLst/>
              <a:gdLst/>
              <a:ahLst/>
              <a:cxnLst>
                <a:cxn ang="0">
                  <a:pos x="wd2" y="hd2"/>
                </a:cxn>
                <a:cxn ang="5400000">
                  <a:pos x="wd2" y="hd2"/>
                </a:cxn>
                <a:cxn ang="10800000">
                  <a:pos x="wd2" y="hd2"/>
                </a:cxn>
                <a:cxn ang="16200000">
                  <a:pos x="wd2" y="hd2"/>
                </a:cxn>
              </a:cxnLst>
              <a:rect l="0" t="0" r="r" b="b"/>
              <a:pathLst>
                <a:path w="13513" h="13824" extrusionOk="0">
                  <a:moveTo>
                    <a:pt x="12788" y="10800"/>
                  </a:moveTo>
                  <a:cubicBezTo>
                    <a:pt x="9188" y="21600"/>
                    <a:pt x="-5212" y="0"/>
                    <a:pt x="1988" y="0"/>
                  </a:cubicBezTo>
                  <a:cubicBezTo>
                    <a:pt x="5588" y="0"/>
                    <a:pt x="16388" y="10800"/>
                    <a:pt x="12788" y="10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499" name="Shape 1499"/>
            <p:cNvSpPr/>
            <p:nvPr/>
          </p:nvSpPr>
          <p:spPr>
            <a:xfrm>
              <a:off x="2899545" y="566854"/>
              <a:ext cx="23903" cy="10522"/>
            </a:xfrm>
            <a:custGeom>
              <a:avLst/>
              <a:gdLst/>
              <a:ahLst/>
              <a:cxnLst>
                <a:cxn ang="0">
                  <a:pos x="wd2" y="hd2"/>
                </a:cxn>
                <a:cxn ang="5400000">
                  <a:pos x="wd2" y="hd2"/>
                </a:cxn>
                <a:cxn ang="10800000">
                  <a:pos x="wd2" y="hd2"/>
                </a:cxn>
                <a:cxn ang="16200000">
                  <a:pos x="wd2" y="hd2"/>
                </a:cxn>
              </a:cxnLst>
              <a:rect l="0" t="0" r="r" b="b"/>
              <a:pathLst>
                <a:path w="13513" h="11232" extrusionOk="0">
                  <a:moveTo>
                    <a:pt x="11525" y="2016"/>
                  </a:moveTo>
                  <a:cubicBezTo>
                    <a:pt x="7925" y="-5184"/>
                    <a:pt x="-2875" y="9216"/>
                    <a:pt x="725" y="9216"/>
                  </a:cubicBezTo>
                  <a:cubicBezTo>
                    <a:pt x="4325" y="16416"/>
                    <a:pt x="18725" y="2016"/>
                    <a:pt x="11525" y="201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00" name="Shape 1500"/>
            <p:cNvSpPr/>
            <p:nvPr/>
          </p:nvSpPr>
          <p:spPr>
            <a:xfrm>
              <a:off x="659177" y="1484841"/>
              <a:ext cx="22666" cy="21315"/>
            </a:xfrm>
            <a:custGeom>
              <a:avLst/>
              <a:gdLst/>
              <a:ahLst/>
              <a:cxnLst>
                <a:cxn ang="0">
                  <a:pos x="wd2" y="hd2"/>
                </a:cxn>
                <a:cxn ang="5400000">
                  <a:pos x="wd2" y="hd2"/>
                </a:cxn>
                <a:cxn ang="10800000">
                  <a:pos x="wd2" y="hd2"/>
                </a:cxn>
                <a:cxn ang="16200000">
                  <a:pos x="wd2" y="hd2"/>
                </a:cxn>
              </a:cxnLst>
              <a:rect l="0" t="0" r="r" b="b"/>
              <a:pathLst>
                <a:path w="14523" h="17067" extrusionOk="0">
                  <a:moveTo>
                    <a:pt x="13829" y="867"/>
                  </a:moveTo>
                  <a:cubicBezTo>
                    <a:pt x="9509" y="-4533"/>
                    <a:pt x="-3451" y="17067"/>
                    <a:pt x="869" y="17067"/>
                  </a:cubicBezTo>
                  <a:cubicBezTo>
                    <a:pt x="869" y="17067"/>
                    <a:pt x="18149" y="867"/>
                    <a:pt x="13829" y="86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01" name="Shape 1501"/>
            <p:cNvSpPr/>
            <p:nvPr/>
          </p:nvSpPr>
          <p:spPr>
            <a:xfrm>
              <a:off x="700989" y="1472434"/>
              <a:ext cx="6745" cy="674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21600" y="21600"/>
                    <a:pt x="21600" y="21600"/>
                  </a:cubicBezTo>
                  <a:cubicBezTo>
                    <a:pt x="21600" y="0"/>
                    <a:pt x="0" y="0"/>
                    <a:pt x="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02" name="Shape 1502"/>
            <p:cNvSpPr/>
            <p:nvPr/>
          </p:nvSpPr>
          <p:spPr>
            <a:xfrm>
              <a:off x="34411" y="1482551"/>
              <a:ext cx="29711" cy="20802"/>
            </a:xfrm>
            <a:custGeom>
              <a:avLst/>
              <a:gdLst/>
              <a:ahLst/>
              <a:cxnLst>
                <a:cxn ang="0">
                  <a:pos x="wd2" y="hd2"/>
                </a:cxn>
                <a:cxn ang="5400000">
                  <a:pos x="wd2" y="hd2"/>
                </a:cxn>
                <a:cxn ang="10800000">
                  <a:pos x="wd2" y="hd2"/>
                </a:cxn>
                <a:cxn ang="16200000">
                  <a:pos x="wd2" y="hd2"/>
                </a:cxn>
              </a:cxnLst>
              <a:rect l="0" t="0" r="r" b="b"/>
              <a:pathLst>
                <a:path w="14277" h="11104" extrusionOk="0">
                  <a:moveTo>
                    <a:pt x="12834" y="5400"/>
                  </a:moveTo>
                  <a:cubicBezTo>
                    <a:pt x="19005" y="-1800"/>
                    <a:pt x="3576" y="-1800"/>
                    <a:pt x="491" y="5400"/>
                  </a:cubicBezTo>
                  <a:cubicBezTo>
                    <a:pt x="-2595" y="9000"/>
                    <a:pt x="9748" y="16200"/>
                    <a:pt x="12834" y="5400"/>
                  </a:cubicBezTo>
                  <a:cubicBezTo>
                    <a:pt x="15919" y="1800"/>
                    <a:pt x="6662" y="19800"/>
                    <a:pt x="12834" y="54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03" name="Shape 1503"/>
            <p:cNvSpPr/>
            <p:nvPr/>
          </p:nvSpPr>
          <p:spPr>
            <a:xfrm>
              <a:off x="9726578" y="3823834"/>
              <a:ext cx="13486" cy="2999"/>
            </a:xfrm>
            <a:custGeom>
              <a:avLst/>
              <a:gdLst/>
              <a:ahLst/>
              <a:cxnLst>
                <a:cxn ang="0">
                  <a:pos x="wd2" y="hd2"/>
                </a:cxn>
                <a:cxn ang="5400000">
                  <a:pos x="wd2" y="hd2"/>
                </a:cxn>
                <a:cxn ang="10800000">
                  <a:pos x="wd2" y="hd2"/>
                </a:cxn>
                <a:cxn ang="16200000">
                  <a:pos x="wd2" y="hd2"/>
                </a:cxn>
              </a:cxnLst>
              <a:rect l="0" t="0" r="r" b="b"/>
              <a:pathLst>
                <a:path w="21600" h="9600" extrusionOk="0">
                  <a:moveTo>
                    <a:pt x="21600" y="0"/>
                  </a:moveTo>
                  <a:cubicBezTo>
                    <a:pt x="21600" y="21600"/>
                    <a:pt x="0" y="0"/>
                    <a:pt x="0" y="0"/>
                  </a:cubicBezTo>
                  <a:cubicBezTo>
                    <a:pt x="10800" y="0"/>
                    <a:pt x="21600" y="0"/>
                    <a:pt x="216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04" name="Shape 1504"/>
            <p:cNvSpPr/>
            <p:nvPr/>
          </p:nvSpPr>
          <p:spPr>
            <a:xfrm>
              <a:off x="9641175" y="3810346"/>
              <a:ext cx="13486" cy="9539"/>
            </a:xfrm>
            <a:custGeom>
              <a:avLst/>
              <a:gdLst/>
              <a:ahLst/>
              <a:cxnLst>
                <a:cxn ang="0">
                  <a:pos x="wd2" y="hd2"/>
                </a:cxn>
                <a:cxn ang="5400000">
                  <a:pos x="wd2" y="hd2"/>
                </a:cxn>
                <a:cxn ang="10800000">
                  <a:pos x="wd2" y="hd2"/>
                </a:cxn>
                <a:cxn ang="16200000">
                  <a:pos x="wd2" y="hd2"/>
                </a:cxn>
              </a:cxnLst>
              <a:rect l="0" t="0" r="r" b="b"/>
              <a:pathLst>
                <a:path w="21600" h="15274" extrusionOk="0">
                  <a:moveTo>
                    <a:pt x="21600" y="0"/>
                  </a:moveTo>
                  <a:cubicBezTo>
                    <a:pt x="21600" y="10800"/>
                    <a:pt x="0" y="21600"/>
                    <a:pt x="0" y="10800"/>
                  </a:cubicBezTo>
                  <a:cubicBezTo>
                    <a:pt x="0" y="0"/>
                    <a:pt x="21600" y="0"/>
                    <a:pt x="216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05" name="Shape 1505"/>
            <p:cNvSpPr/>
            <p:nvPr/>
          </p:nvSpPr>
          <p:spPr>
            <a:xfrm>
              <a:off x="9943627" y="4991748"/>
              <a:ext cx="33366" cy="18475"/>
            </a:xfrm>
            <a:custGeom>
              <a:avLst/>
              <a:gdLst/>
              <a:ahLst/>
              <a:cxnLst>
                <a:cxn ang="0">
                  <a:pos x="wd2" y="hd2"/>
                </a:cxn>
                <a:cxn ang="5400000">
                  <a:pos x="wd2" y="hd2"/>
                </a:cxn>
                <a:cxn ang="10800000">
                  <a:pos x="wd2" y="hd2"/>
                </a:cxn>
                <a:cxn ang="16200000">
                  <a:pos x="wd2" y="hd2"/>
                </a:cxn>
              </a:cxnLst>
              <a:rect l="0" t="0" r="r" b="b"/>
              <a:pathLst>
                <a:path w="16034" h="11833" extrusionOk="0">
                  <a:moveTo>
                    <a:pt x="15731" y="4988"/>
                  </a:moveTo>
                  <a:cubicBezTo>
                    <a:pt x="18817" y="-3652"/>
                    <a:pt x="-2783" y="668"/>
                    <a:pt x="303" y="4988"/>
                  </a:cubicBezTo>
                  <a:cubicBezTo>
                    <a:pt x="303" y="9308"/>
                    <a:pt x="12646" y="17948"/>
                    <a:pt x="15731" y="498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06" name="Shape 1506"/>
            <p:cNvSpPr/>
            <p:nvPr/>
          </p:nvSpPr>
          <p:spPr>
            <a:xfrm>
              <a:off x="6049520" y="1042768"/>
              <a:ext cx="2851" cy="2851"/>
            </a:xfrm>
            <a:prstGeom prst="rect">
              <a:avLst/>
            </a:pr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07" name="Shape 1507"/>
            <p:cNvSpPr/>
            <p:nvPr/>
          </p:nvSpPr>
          <p:spPr>
            <a:xfrm>
              <a:off x="3795670" y="4788226"/>
              <a:ext cx="57662" cy="54843"/>
            </a:xfrm>
            <a:custGeom>
              <a:avLst/>
              <a:gdLst/>
              <a:ahLst/>
              <a:cxnLst>
                <a:cxn ang="0">
                  <a:pos x="wd2" y="hd2"/>
                </a:cxn>
                <a:cxn ang="5400000">
                  <a:pos x="wd2" y="hd2"/>
                </a:cxn>
                <a:cxn ang="10800000">
                  <a:pos x="wd2" y="hd2"/>
                </a:cxn>
                <a:cxn ang="16200000">
                  <a:pos x="wd2" y="hd2"/>
                </a:cxn>
              </a:cxnLst>
              <a:rect l="0" t="0" r="r" b="b"/>
              <a:pathLst>
                <a:path w="18473" h="20267" extrusionOk="0">
                  <a:moveTo>
                    <a:pt x="8640" y="9600"/>
                  </a:moveTo>
                  <a:cubicBezTo>
                    <a:pt x="8640" y="12000"/>
                    <a:pt x="2160" y="16800"/>
                    <a:pt x="0" y="19200"/>
                  </a:cubicBezTo>
                  <a:cubicBezTo>
                    <a:pt x="0" y="21600"/>
                    <a:pt x="4320" y="19200"/>
                    <a:pt x="4320" y="19200"/>
                  </a:cubicBezTo>
                  <a:cubicBezTo>
                    <a:pt x="6480" y="16800"/>
                    <a:pt x="8640" y="14400"/>
                    <a:pt x="10800" y="12000"/>
                  </a:cubicBezTo>
                  <a:cubicBezTo>
                    <a:pt x="12960" y="9600"/>
                    <a:pt x="21600" y="0"/>
                    <a:pt x="17280" y="0"/>
                  </a:cubicBezTo>
                  <a:cubicBezTo>
                    <a:pt x="15120" y="0"/>
                    <a:pt x="8640" y="7200"/>
                    <a:pt x="8640" y="9600"/>
                  </a:cubicBezTo>
                  <a:cubicBezTo>
                    <a:pt x="8640" y="12000"/>
                    <a:pt x="8640" y="7200"/>
                    <a:pt x="8640" y="9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08" name="Shape 1508"/>
            <p:cNvSpPr/>
            <p:nvPr/>
          </p:nvSpPr>
          <p:spPr>
            <a:xfrm>
              <a:off x="2788173" y="2126601"/>
              <a:ext cx="41114" cy="11383"/>
            </a:xfrm>
            <a:custGeom>
              <a:avLst/>
              <a:gdLst/>
              <a:ahLst/>
              <a:cxnLst>
                <a:cxn ang="0">
                  <a:pos x="wd2" y="hd2"/>
                </a:cxn>
                <a:cxn ang="5400000">
                  <a:pos x="wd2" y="hd2"/>
                </a:cxn>
                <a:cxn ang="10800000">
                  <a:pos x="wd2" y="hd2"/>
                </a:cxn>
                <a:cxn ang="16200000">
                  <a:pos x="wd2" y="hd2"/>
                </a:cxn>
              </a:cxnLst>
              <a:rect l="0" t="0" r="r" b="b"/>
              <a:pathLst>
                <a:path w="18816" h="12150" extrusionOk="0">
                  <a:moveTo>
                    <a:pt x="18816" y="7200"/>
                  </a:moveTo>
                  <a:cubicBezTo>
                    <a:pt x="18816" y="0"/>
                    <a:pt x="-2784" y="0"/>
                    <a:pt x="302" y="0"/>
                  </a:cubicBezTo>
                  <a:cubicBezTo>
                    <a:pt x="3387" y="0"/>
                    <a:pt x="15730" y="21600"/>
                    <a:pt x="18816" y="7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09" name="Shape 1509"/>
            <p:cNvSpPr/>
            <p:nvPr/>
          </p:nvSpPr>
          <p:spPr>
            <a:xfrm>
              <a:off x="3249548" y="5678429"/>
              <a:ext cx="119115" cy="105657"/>
            </a:xfrm>
            <a:custGeom>
              <a:avLst/>
              <a:gdLst/>
              <a:ahLst/>
              <a:cxnLst>
                <a:cxn ang="0">
                  <a:pos x="wd2" y="hd2"/>
                </a:cxn>
                <a:cxn ang="5400000">
                  <a:pos x="wd2" y="hd2"/>
                </a:cxn>
                <a:cxn ang="10800000">
                  <a:pos x="wd2" y="hd2"/>
                </a:cxn>
                <a:cxn ang="16200000">
                  <a:pos x="wd2" y="hd2"/>
                </a:cxn>
              </a:cxnLst>
              <a:rect l="0" t="0" r="r" b="b"/>
              <a:pathLst>
                <a:path w="21600" h="21600" extrusionOk="0">
                  <a:moveTo>
                    <a:pt x="20400" y="18900"/>
                  </a:moveTo>
                  <a:cubicBezTo>
                    <a:pt x="15600" y="18900"/>
                    <a:pt x="13200" y="14850"/>
                    <a:pt x="9600" y="12150"/>
                  </a:cubicBezTo>
                  <a:cubicBezTo>
                    <a:pt x="8400" y="9450"/>
                    <a:pt x="6000" y="8100"/>
                    <a:pt x="4800" y="6750"/>
                  </a:cubicBezTo>
                  <a:cubicBezTo>
                    <a:pt x="3600" y="6750"/>
                    <a:pt x="1200" y="5400"/>
                    <a:pt x="1200" y="4050"/>
                  </a:cubicBezTo>
                  <a:cubicBezTo>
                    <a:pt x="1200" y="4050"/>
                    <a:pt x="2400" y="4050"/>
                    <a:pt x="2400" y="2700"/>
                  </a:cubicBezTo>
                  <a:cubicBezTo>
                    <a:pt x="3600" y="2700"/>
                    <a:pt x="1200" y="0"/>
                    <a:pt x="0" y="0"/>
                  </a:cubicBezTo>
                  <a:cubicBezTo>
                    <a:pt x="0" y="6750"/>
                    <a:pt x="0" y="13500"/>
                    <a:pt x="0" y="18900"/>
                  </a:cubicBezTo>
                  <a:cubicBezTo>
                    <a:pt x="0" y="20250"/>
                    <a:pt x="7200" y="20250"/>
                    <a:pt x="8400" y="20250"/>
                  </a:cubicBezTo>
                  <a:cubicBezTo>
                    <a:pt x="9600" y="20250"/>
                    <a:pt x="10800" y="20250"/>
                    <a:pt x="12000" y="21600"/>
                  </a:cubicBezTo>
                  <a:cubicBezTo>
                    <a:pt x="14400" y="21600"/>
                    <a:pt x="14400" y="21600"/>
                    <a:pt x="15600" y="20250"/>
                  </a:cubicBezTo>
                  <a:cubicBezTo>
                    <a:pt x="16800" y="20250"/>
                    <a:pt x="21600" y="20250"/>
                    <a:pt x="21600" y="18900"/>
                  </a:cubicBezTo>
                  <a:cubicBezTo>
                    <a:pt x="21600" y="18900"/>
                    <a:pt x="21600" y="17550"/>
                    <a:pt x="20400" y="189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10" name="Shape 1510"/>
            <p:cNvSpPr/>
            <p:nvPr/>
          </p:nvSpPr>
          <p:spPr>
            <a:xfrm>
              <a:off x="3123696" y="5669779"/>
              <a:ext cx="197773" cy="148028"/>
            </a:xfrm>
            <a:custGeom>
              <a:avLst/>
              <a:gdLst/>
              <a:ahLst/>
              <a:cxnLst>
                <a:cxn ang="0">
                  <a:pos x="wd2" y="hd2"/>
                </a:cxn>
                <a:cxn ang="5400000">
                  <a:pos x="wd2" y="hd2"/>
                </a:cxn>
                <a:cxn ang="10800000">
                  <a:pos x="wd2" y="hd2"/>
                </a:cxn>
                <a:cxn ang="16200000">
                  <a:pos x="wd2" y="hd2"/>
                </a:cxn>
              </a:cxnLst>
              <a:rect l="0" t="0" r="r" b="b"/>
              <a:pathLst>
                <a:path w="21600" h="20917" extrusionOk="0">
                  <a:moveTo>
                    <a:pt x="13680" y="15282"/>
                  </a:moveTo>
                  <a:cubicBezTo>
                    <a:pt x="13680" y="11526"/>
                    <a:pt x="13680" y="8708"/>
                    <a:pt x="13680" y="5891"/>
                  </a:cubicBezTo>
                  <a:cubicBezTo>
                    <a:pt x="13680" y="4952"/>
                    <a:pt x="13680" y="3074"/>
                    <a:pt x="13680" y="2134"/>
                  </a:cubicBezTo>
                  <a:cubicBezTo>
                    <a:pt x="13680" y="1195"/>
                    <a:pt x="11520" y="-683"/>
                    <a:pt x="10800" y="256"/>
                  </a:cubicBezTo>
                  <a:cubicBezTo>
                    <a:pt x="10080" y="1195"/>
                    <a:pt x="8640" y="256"/>
                    <a:pt x="8640" y="2134"/>
                  </a:cubicBezTo>
                  <a:cubicBezTo>
                    <a:pt x="7920" y="4013"/>
                    <a:pt x="6480" y="5891"/>
                    <a:pt x="9360" y="4952"/>
                  </a:cubicBezTo>
                  <a:cubicBezTo>
                    <a:pt x="9360" y="4952"/>
                    <a:pt x="10800" y="4952"/>
                    <a:pt x="10800" y="4952"/>
                  </a:cubicBezTo>
                  <a:cubicBezTo>
                    <a:pt x="11520" y="4952"/>
                    <a:pt x="10080" y="6830"/>
                    <a:pt x="10080" y="6830"/>
                  </a:cubicBezTo>
                  <a:cubicBezTo>
                    <a:pt x="9360" y="6830"/>
                    <a:pt x="7920" y="8708"/>
                    <a:pt x="9360" y="9647"/>
                  </a:cubicBezTo>
                  <a:cubicBezTo>
                    <a:pt x="9360" y="10587"/>
                    <a:pt x="11520" y="10587"/>
                    <a:pt x="11520" y="11526"/>
                  </a:cubicBezTo>
                  <a:cubicBezTo>
                    <a:pt x="11520" y="11526"/>
                    <a:pt x="8640" y="11526"/>
                    <a:pt x="8640" y="11526"/>
                  </a:cubicBezTo>
                  <a:cubicBezTo>
                    <a:pt x="7920" y="11526"/>
                    <a:pt x="6480" y="10587"/>
                    <a:pt x="6480" y="10587"/>
                  </a:cubicBezTo>
                  <a:cubicBezTo>
                    <a:pt x="6480" y="10587"/>
                    <a:pt x="7200" y="11526"/>
                    <a:pt x="7200" y="10587"/>
                  </a:cubicBezTo>
                  <a:cubicBezTo>
                    <a:pt x="7200" y="9647"/>
                    <a:pt x="7920" y="8708"/>
                    <a:pt x="7200" y="7769"/>
                  </a:cubicBezTo>
                  <a:cubicBezTo>
                    <a:pt x="7200" y="7769"/>
                    <a:pt x="5760" y="9647"/>
                    <a:pt x="5760" y="9647"/>
                  </a:cubicBezTo>
                  <a:cubicBezTo>
                    <a:pt x="5040" y="10587"/>
                    <a:pt x="4320" y="9647"/>
                    <a:pt x="3600" y="9647"/>
                  </a:cubicBezTo>
                  <a:cubicBezTo>
                    <a:pt x="2880" y="9647"/>
                    <a:pt x="0" y="8708"/>
                    <a:pt x="0" y="10587"/>
                  </a:cubicBezTo>
                  <a:cubicBezTo>
                    <a:pt x="0" y="11526"/>
                    <a:pt x="1440" y="10587"/>
                    <a:pt x="1440" y="10587"/>
                  </a:cubicBezTo>
                  <a:cubicBezTo>
                    <a:pt x="2160" y="9647"/>
                    <a:pt x="1440" y="10587"/>
                    <a:pt x="2160" y="10587"/>
                  </a:cubicBezTo>
                  <a:cubicBezTo>
                    <a:pt x="2880" y="11526"/>
                    <a:pt x="2880" y="9647"/>
                    <a:pt x="3600" y="10587"/>
                  </a:cubicBezTo>
                  <a:cubicBezTo>
                    <a:pt x="3600" y="10587"/>
                    <a:pt x="4320" y="11526"/>
                    <a:pt x="4320" y="11526"/>
                  </a:cubicBezTo>
                  <a:cubicBezTo>
                    <a:pt x="4320" y="11526"/>
                    <a:pt x="1440" y="12465"/>
                    <a:pt x="2880" y="13404"/>
                  </a:cubicBezTo>
                  <a:cubicBezTo>
                    <a:pt x="3600" y="14343"/>
                    <a:pt x="4320" y="12465"/>
                    <a:pt x="4320" y="13404"/>
                  </a:cubicBezTo>
                  <a:cubicBezTo>
                    <a:pt x="5040" y="13404"/>
                    <a:pt x="5760" y="14343"/>
                    <a:pt x="5760" y="14343"/>
                  </a:cubicBezTo>
                  <a:cubicBezTo>
                    <a:pt x="5760" y="14343"/>
                    <a:pt x="5760" y="14343"/>
                    <a:pt x="5040" y="14343"/>
                  </a:cubicBezTo>
                  <a:cubicBezTo>
                    <a:pt x="5040" y="15282"/>
                    <a:pt x="6480" y="15282"/>
                    <a:pt x="7200" y="15282"/>
                  </a:cubicBezTo>
                  <a:cubicBezTo>
                    <a:pt x="7920" y="15282"/>
                    <a:pt x="7920" y="13404"/>
                    <a:pt x="8640" y="15282"/>
                  </a:cubicBezTo>
                  <a:cubicBezTo>
                    <a:pt x="8640" y="15282"/>
                    <a:pt x="11520" y="19978"/>
                    <a:pt x="12240" y="19039"/>
                  </a:cubicBezTo>
                  <a:cubicBezTo>
                    <a:pt x="12240" y="19039"/>
                    <a:pt x="11520" y="18100"/>
                    <a:pt x="11520" y="18100"/>
                  </a:cubicBezTo>
                  <a:cubicBezTo>
                    <a:pt x="11520" y="17160"/>
                    <a:pt x="15840" y="20917"/>
                    <a:pt x="16560" y="20917"/>
                  </a:cubicBezTo>
                  <a:cubicBezTo>
                    <a:pt x="16560" y="19978"/>
                    <a:pt x="13680" y="17160"/>
                    <a:pt x="13680" y="16221"/>
                  </a:cubicBezTo>
                  <a:cubicBezTo>
                    <a:pt x="14400" y="16221"/>
                    <a:pt x="17280" y="17160"/>
                    <a:pt x="17280" y="17160"/>
                  </a:cubicBezTo>
                  <a:cubicBezTo>
                    <a:pt x="18720" y="17160"/>
                    <a:pt x="20160" y="17160"/>
                    <a:pt x="21600" y="16221"/>
                  </a:cubicBezTo>
                  <a:cubicBezTo>
                    <a:pt x="19440" y="14343"/>
                    <a:pt x="16560" y="15282"/>
                    <a:pt x="13680" y="1528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11" name="Shape 1511"/>
            <p:cNvSpPr/>
            <p:nvPr/>
          </p:nvSpPr>
          <p:spPr>
            <a:xfrm>
              <a:off x="3103446" y="3374236"/>
              <a:ext cx="449572" cy="357554"/>
            </a:xfrm>
            <a:custGeom>
              <a:avLst/>
              <a:gdLst/>
              <a:ahLst/>
              <a:cxnLst>
                <a:cxn ang="0">
                  <a:pos x="wd2" y="hd2"/>
                </a:cxn>
                <a:cxn ang="5400000">
                  <a:pos x="wd2" y="hd2"/>
                </a:cxn>
                <a:cxn ang="10800000">
                  <a:pos x="wd2" y="hd2"/>
                </a:cxn>
                <a:cxn ang="16200000">
                  <a:pos x="wd2" y="hd2"/>
                </a:cxn>
              </a:cxnLst>
              <a:rect l="0" t="0" r="r" b="b"/>
              <a:pathLst>
                <a:path w="19376" h="21207" extrusionOk="0">
                  <a:moveTo>
                    <a:pt x="17422" y="10996"/>
                  </a:moveTo>
                  <a:cubicBezTo>
                    <a:pt x="17422" y="10211"/>
                    <a:pt x="17422" y="9818"/>
                    <a:pt x="18275" y="9425"/>
                  </a:cubicBezTo>
                  <a:cubicBezTo>
                    <a:pt x="18275" y="9033"/>
                    <a:pt x="18843" y="9033"/>
                    <a:pt x="18559" y="8640"/>
                  </a:cubicBezTo>
                  <a:cubicBezTo>
                    <a:pt x="18275" y="8247"/>
                    <a:pt x="17991" y="7462"/>
                    <a:pt x="18559" y="7069"/>
                  </a:cubicBezTo>
                  <a:cubicBezTo>
                    <a:pt x="21117" y="5498"/>
                    <a:pt x="16854" y="5891"/>
                    <a:pt x="16854" y="5891"/>
                  </a:cubicBezTo>
                  <a:cubicBezTo>
                    <a:pt x="16854" y="5498"/>
                    <a:pt x="17138" y="5498"/>
                    <a:pt x="17422" y="5498"/>
                  </a:cubicBezTo>
                  <a:cubicBezTo>
                    <a:pt x="17706" y="5498"/>
                    <a:pt x="17706" y="4713"/>
                    <a:pt x="17706" y="4320"/>
                  </a:cubicBezTo>
                  <a:cubicBezTo>
                    <a:pt x="17706" y="3927"/>
                    <a:pt x="16570" y="3142"/>
                    <a:pt x="16570" y="3535"/>
                  </a:cubicBezTo>
                  <a:cubicBezTo>
                    <a:pt x="16570" y="3927"/>
                    <a:pt x="16285" y="3142"/>
                    <a:pt x="16285" y="3142"/>
                  </a:cubicBezTo>
                  <a:cubicBezTo>
                    <a:pt x="16001" y="3142"/>
                    <a:pt x="16001" y="3927"/>
                    <a:pt x="15717" y="3535"/>
                  </a:cubicBezTo>
                  <a:cubicBezTo>
                    <a:pt x="15717" y="3535"/>
                    <a:pt x="15717" y="3142"/>
                    <a:pt x="15717" y="2749"/>
                  </a:cubicBezTo>
                  <a:cubicBezTo>
                    <a:pt x="15433" y="2356"/>
                    <a:pt x="15149" y="3142"/>
                    <a:pt x="14864" y="3142"/>
                  </a:cubicBezTo>
                  <a:cubicBezTo>
                    <a:pt x="14864" y="3142"/>
                    <a:pt x="14864" y="2356"/>
                    <a:pt x="14864" y="2356"/>
                  </a:cubicBezTo>
                  <a:cubicBezTo>
                    <a:pt x="14864" y="1571"/>
                    <a:pt x="15717" y="1964"/>
                    <a:pt x="16001" y="1964"/>
                  </a:cubicBezTo>
                  <a:cubicBezTo>
                    <a:pt x="16285" y="1571"/>
                    <a:pt x="15149" y="1571"/>
                    <a:pt x="15149" y="1571"/>
                  </a:cubicBezTo>
                  <a:cubicBezTo>
                    <a:pt x="14580" y="1571"/>
                    <a:pt x="14012" y="1178"/>
                    <a:pt x="13443" y="1571"/>
                  </a:cubicBezTo>
                  <a:cubicBezTo>
                    <a:pt x="12875" y="1964"/>
                    <a:pt x="12591" y="3142"/>
                    <a:pt x="12022" y="2749"/>
                  </a:cubicBezTo>
                  <a:cubicBezTo>
                    <a:pt x="11170" y="2749"/>
                    <a:pt x="10885" y="2749"/>
                    <a:pt x="10317" y="1964"/>
                  </a:cubicBezTo>
                  <a:cubicBezTo>
                    <a:pt x="9749" y="1178"/>
                    <a:pt x="8612" y="1964"/>
                    <a:pt x="7759" y="1964"/>
                  </a:cubicBezTo>
                  <a:cubicBezTo>
                    <a:pt x="7191" y="1964"/>
                    <a:pt x="7191" y="1571"/>
                    <a:pt x="6906" y="785"/>
                  </a:cubicBezTo>
                  <a:cubicBezTo>
                    <a:pt x="6622" y="0"/>
                    <a:pt x="6054" y="0"/>
                    <a:pt x="5201" y="0"/>
                  </a:cubicBezTo>
                  <a:cubicBezTo>
                    <a:pt x="4917" y="0"/>
                    <a:pt x="2643" y="393"/>
                    <a:pt x="2643" y="1571"/>
                  </a:cubicBezTo>
                  <a:cubicBezTo>
                    <a:pt x="2643" y="2749"/>
                    <a:pt x="3780" y="3142"/>
                    <a:pt x="3212" y="4713"/>
                  </a:cubicBezTo>
                  <a:cubicBezTo>
                    <a:pt x="2643" y="5498"/>
                    <a:pt x="1506" y="3927"/>
                    <a:pt x="1791" y="3142"/>
                  </a:cubicBezTo>
                  <a:cubicBezTo>
                    <a:pt x="1791" y="2749"/>
                    <a:pt x="2359" y="2356"/>
                    <a:pt x="2359" y="1964"/>
                  </a:cubicBezTo>
                  <a:cubicBezTo>
                    <a:pt x="2643" y="1178"/>
                    <a:pt x="1791" y="785"/>
                    <a:pt x="1791" y="393"/>
                  </a:cubicBezTo>
                  <a:cubicBezTo>
                    <a:pt x="938" y="1178"/>
                    <a:pt x="654" y="1571"/>
                    <a:pt x="654" y="2749"/>
                  </a:cubicBezTo>
                  <a:cubicBezTo>
                    <a:pt x="370" y="3142"/>
                    <a:pt x="-483" y="4713"/>
                    <a:pt x="370" y="4713"/>
                  </a:cubicBezTo>
                  <a:cubicBezTo>
                    <a:pt x="370" y="4713"/>
                    <a:pt x="654" y="4713"/>
                    <a:pt x="938" y="5105"/>
                  </a:cubicBezTo>
                  <a:cubicBezTo>
                    <a:pt x="938" y="5498"/>
                    <a:pt x="1222" y="5891"/>
                    <a:pt x="1506" y="6284"/>
                  </a:cubicBezTo>
                  <a:cubicBezTo>
                    <a:pt x="2075" y="7069"/>
                    <a:pt x="938" y="8640"/>
                    <a:pt x="2359" y="9033"/>
                  </a:cubicBezTo>
                  <a:cubicBezTo>
                    <a:pt x="2359" y="9033"/>
                    <a:pt x="2928" y="9033"/>
                    <a:pt x="3212" y="9033"/>
                  </a:cubicBezTo>
                  <a:cubicBezTo>
                    <a:pt x="3496" y="9033"/>
                    <a:pt x="3496" y="8640"/>
                    <a:pt x="3780" y="8640"/>
                  </a:cubicBezTo>
                  <a:cubicBezTo>
                    <a:pt x="4633" y="8640"/>
                    <a:pt x="4917" y="9818"/>
                    <a:pt x="5485" y="10604"/>
                  </a:cubicBezTo>
                  <a:cubicBezTo>
                    <a:pt x="5485" y="10604"/>
                    <a:pt x="5770" y="10996"/>
                    <a:pt x="6054" y="10604"/>
                  </a:cubicBezTo>
                  <a:cubicBezTo>
                    <a:pt x="6054" y="10211"/>
                    <a:pt x="6338" y="10604"/>
                    <a:pt x="6906" y="10604"/>
                  </a:cubicBezTo>
                  <a:cubicBezTo>
                    <a:pt x="7475" y="10996"/>
                    <a:pt x="8896" y="9818"/>
                    <a:pt x="8328" y="11389"/>
                  </a:cubicBezTo>
                  <a:cubicBezTo>
                    <a:pt x="7759" y="12567"/>
                    <a:pt x="7759" y="13745"/>
                    <a:pt x="8328" y="14924"/>
                  </a:cubicBezTo>
                  <a:cubicBezTo>
                    <a:pt x="8328" y="15316"/>
                    <a:pt x="8612" y="15709"/>
                    <a:pt x="8612" y="16102"/>
                  </a:cubicBezTo>
                  <a:cubicBezTo>
                    <a:pt x="8612" y="16495"/>
                    <a:pt x="7759" y="16887"/>
                    <a:pt x="8043" y="17280"/>
                  </a:cubicBezTo>
                  <a:cubicBezTo>
                    <a:pt x="8896" y="18458"/>
                    <a:pt x="9180" y="21600"/>
                    <a:pt x="10885" y="20815"/>
                  </a:cubicBezTo>
                  <a:cubicBezTo>
                    <a:pt x="11170" y="20815"/>
                    <a:pt x="11170" y="21207"/>
                    <a:pt x="11454" y="21207"/>
                  </a:cubicBezTo>
                  <a:cubicBezTo>
                    <a:pt x="11738" y="21207"/>
                    <a:pt x="12022" y="20815"/>
                    <a:pt x="12306" y="20422"/>
                  </a:cubicBezTo>
                  <a:cubicBezTo>
                    <a:pt x="12875" y="20029"/>
                    <a:pt x="13159" y="19244"/>
                    <a:pt x="14012" y="18458"/>
                  </a:cubicBezTo>
                  <a:cubicBezTo>
                    <a:pt x="14580" y="18065"/>
                    <a:pt x="13443" y="18065"/>
                    <a:pt x="13443" y="17280"/>
                  </a:cubicBezTo>
                  <a:cubicBezTo>
                    <a:pt x="13443" y="16887"/>
                    <a:pt x="13159" y="16495"/>
                    <a:pt x="13159" y="16102"/>
                  </a:cubicBezTo>
                  <a:cubicBezTo>
                    <a:pt x="13159" y="15709"/>
                    <a:pt x="12306" y="15316"/>
                    <a:pt x="12306" y="14924"/>
                  </a:cubicBezTo>
                  <a:cubicBezTo>
                    <a:pt x="12306" y="14531"/>
                    <a:pt x="14012" y="14924"/>
                    <a:pt x="14296" y="14924"/>
                  </a:cubicBezTo>
                  <a:cubicBezTo>
                    <a:pt x="14864" y="14924"/>
                    <a:pt x="14580" y="15316"/>
                    <a:pt x="14864" y="15709"/>
                  </a:cubicBezTo>
                  <a:cubicBezTo>
                    <a:pt x="15149" y="15709"/>
                    <a:pt x="15149" y="14924"/>
                    <a:pt x="15433" y="14924"/>
                  </a:cubicBezTo>
                  <a:cubicBezTo>
                    <a:pt x="15717" y="14531"/>
                    <a:pt x="16570" y="14531"/>
                    <a:pt x="17138" y="14138"/>
                  </a:cubicBezTo>
                  <a:cubicBezTo>
                    <a:pt x="17422" y="13745"/>
                    <a:pt x="17991" y="13353"/>
                    <a:pt x="18559" y="12960"/>
                  </a:cubicBezTo>
                  <a:cubicBezTo>
                    <a:pt x="18275" y="12175"/>
                    <a:pt x="17422" y="11782"/>
                    <a:pt x="17422" y="1099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12" name="Shape 1512"/>
            <p:cNvSpPr/>
            <p:nvPr/>
          </p:nvSpPr>
          <p:spPr>
            <a:xfrm>
              <a:off x="3504175" y="3473148"/>
              <a:ext cx="161144" cy="240733"/>
            </a:xfrm>
            <a:custGeom>
              <a:avLst/>
              <a:gdLst/>
              <a:ahLst/>
              <a:cxnLst>
                <a:cxn ang="0">
                  <a:pos x="wd2" y="hd2"/>
                </a:cxn>
                <a:cxn ang="5400000">
                  <a:pos x="wd2" y="hd2"/>
                </a:cxn>
                <a:cxn ang="10800000">
                  <a:pos x="wd2" y="hd2"/>
                </a:cxn>
                <a:cxn ang="16200000">
                  <a:pos x="wd2" y="hd2"/>
                </a:cxn>
              </a:cxnLst>
              <a:rect l="0" t="0" r="r" b="b"/>
              <a:pathLst>
                <a:path w="20379" h="20653" extrusionOk="0">
                  <a:moveTo>
                    <a:pt x="17056" y="16484"/>
                  </a:moveTo>
                  <a:cubicBezTo>
                    <a:pt x="17056" y="15916"/>
                    <a:pt x="12902" y="12505"/>
                    <a:pt x="13733" y="11937"/>
                  </a:cubicBezTo>
                  <a:cubicBezTo>
                    <a:pt x="14564" y="11368"/>
                    <a:pt x="13733" y="10800"/>
                    <a:pt x="15394" y="10232"/>
                  </a:cubicBezTo>
                  <a:cubicBezTo>
                    <a:pt x="17887" y="10232"/>
                    <a:pt x="17056" y="9095"/>
                    <a:pt x="17056" y="8526"/>
                  </a:cubicBezTo>
                  <a:cubicBezTo>
                    <a:pt x="17056" y="7958"/>
                    <a:pt x="17056" y="7389"/>
                    <a:pt x="17056" y="7389"/>
                  </a:cubicBezTo>
                  <a:cubicBezTo>
                    <a:pt x="17056" y="6821"/>
                    <a:pt x="16225" y="6821"/>
                    <a:pt x="15394" y="6253"/>
                  </a:cubicBezTo>
                  <a:cubicBezTo>
                    <a:pt x="14564" y="5116"/>
                    <a:pt x="12071" y="5116"/>
                    <a:pt x="12071" y="3979"/>
                  </a:cubicBezTo>
                  <a:cubicBezTo>
                    <a:pt x="11241" y="2274"/>
                    <a:pt x="7917" y="568"/>
                    <a:pt x="6256" y="0"/>
                  </a:cubicBezTo>
                  <a:cubicBezTo>
                    <a:pt x="6256" y="1705"/>
                    <a:pt x="2102" y="1705"/>
                    <a:pt x="2933" y="2842"/>
                  </a:cubicBezTo>
                  <a:cubicBezTo>
                    <a:pt x="2933" y="3411"/>
                    <a:pt x="4594" y="3979"/>
                    <a:pt x="3764" y="4547"/>
                  </a:cubicBezTo>
                  <a:cubicBezTo>
                    <a:pt x="2933" y="4547"/>
                    <a:pt x="1271" y="5116"/>
                    <a:pt x="1271" y="5684"/>
                  </a:cubicBezTo>
                  <a:cubicBezTo>
                    <a:pt x="-1221" y="6253"/>
                    <a:pt x="441" y="7958"/>
                    <a:pt x="2102" y="9095"/>
                  </a:cubicBezTo>
                  <a:cubicBezTo>
                    <a:pt x="2933" y="9663"/>
                    <a:pt x="2933" y="10232"/>
                    <a:pt x="4594" y="10232"/>
                  </a:cubicBezTo>
                  <a:cubicBezTo>
                    <a:pt x="5425" y="10232"/>
                    <a:pt x="4594" y="10800"/>
                    <a:pt x="5425" y="11368"/>
                  </a:cubicBezTo>
                  <a:cubicBezTo>
                    <a:pt x="7087" y="13074"/>
                    <a:pt x="6256" y="13642"/>
                    <a:pt x="5425" y="15347"/>
                  </a:cubicBezTo>
                  <a:cubicBezTo>
                    <a:pt x="5425" y="17053"/>
                    <a:pt x="7087" y="18758"/>
                    <a:pt x="7917" y="19895"/>
                  </a:cubicBezTo>
                  <a:cubicBezTo>
                    <a:pt x="10410" y="21600"/>
                    <a:pt x="11241" y="19895"/>
                    <a:pt x="12902" y="19895"/>
                  </a:cubicBezTo>
                  <a:cubicBezTo>
                    <a:pt x="14564" y="19895"/>
                    <a:pt x="15394" y="19326"/>
                    <a:pt x="16225" y="19326"/>
                  </a:cubicBezTo>
                  <a:cubicBezTo>
                    <a:pt x="17887" y="18758"/>
                    <a:pt x="18717" y="18758"/>
                    <a:pt x="20379" y="19326"/>
                  </a:cubicBezTo>
                  <a:cubicBezTo>
                    <a:pt x="19548" y="18189"/>
                    <a:pt x="18717" y="17053"/>
                    <a:pt x="17056" y="16484"/>
                  </a:cubicBezTo>
                  <a:cubicBezTo>
                    <a:pt x="16225" y="15347"/>
                    <a:pt x="17887" y="16484"/>
                    <a:pt x="17056" y="1648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13" name="Shape 1513"/>
            <p:cNvSpPr/>
            <p:nvPr/>
          </p:nvSpPr>
          <p:spPr>
            <a:xfrm>
              <a:off x="3609513" y="3551828"/>
              <a:ext cx="141208" cy="147283"/>
            </a:xfrm>
            <a:custGeom>
              <a:avLst/>
              <a:gdLst/>
              <a:ahLst/>
              <a:cxnLst>
                <a:cxn ang="0">
                  <a:pos x="wd2" y="hd2"/>
                </a:cxn>
                <a:cxn ang="5400000">
                  <a:pos x="wd2" y="hd2"/>
                </a:cxn>
                <a:cxn ang="10800000">
                  <a:pos x="wd2" y="hd2"/>
                </a:cxn>
                <a:cxn ang="16200000">
                  <a:pos x="wd2" y="hd2"/>
                </a:cxn>
              </a:cxnLst>
              <a:rect l="0" t="0" r="r" b="b"/>
              <a:pathLst>
                <a:path w="20879" h="20812" extrusionOk="0">
                  <a:moveTo>
                    <a:pt x="17934" y="6574"/>
                  </a:moveTo>
                  <a:cubicBezTo>
                    <a:pt x="17934" y="4696"/>
                    <a:pt x="19897" y="2817"/>
                    <a:pt x="20879" y="1878"/>
                  </a:cubicBezTo>
                  <a:cubicBezTo>
                    <a:pt x="17934" y="939"/>
                    <a:pt x="13024" y="0"/>
                    <a:pt x="11061" y="1878"/>
                  </a:cubicBezTo>
                  <a:cubicBezTo>
                    <a:pt x="9097" y="2817"/>
                    <a:pt x="8115" y="939"/>
                    <a:pt x="8115" y="0"/>
                  </a:cubicBezTo>
                  <a:cubicBezTo>
                    <a:pt x="7134" y="0"/>
                    <a:pt x="6152" y="1878"/>
                    <a:pt x="4188" y="939"/>
                  </a:cubicBezTo>
                  <a:cubicBezTo>
                    <a:pt x="4188" y="1878"/>
                    <a:pt x="6152" y="5635"/>
                    <a:pt x="3206" y="5635"/>
                  </a:cubicBezTo>
                  <a:cubicBezTo>
                    <a:pt x="1243" y="6574"/>
                    <a:pt x="-721" y="7513"/>
                    <a:pt x="261" y="9391"/>
                  </a:cubicBezTo>
                  <a:cubicBezTo>
                    <a:pt x="1243" y="11270"/>
                    <a:pt x="2224" y="12209"/>
                    <a:pt x="3206" y="14087"/>
                  </a:cubicBezTo>
                  <a:cubicBezTo>
                    <a:pt x="4188" y="15965"/>
                    <a:pt x="6152" y="17843"/>
                    <a:pt x="8115" y="20661"/>
                  </a:cubicBezTo>
                  <a:cubicBezTo>
                    <a:pt x="11061" y="21600"/>
                    <a:pt x="9097" y="17843"/>
                    <a:pt x="11061" y="17843"/>
                  </a:cubicBezTo>
                  <a:cubicBezTo>
                    <a:pt x="13024" y="17843"/>
                    <a:pt x="14006" y="17843"/>
                    <a:pt x="14988" y="16904"/>
                  </a:cubicBezTo>
                  <a:cubicBezTo>
                    <a:pt x="15970" y="16904"/>
                    <a:pt x="15970" y="18783"/>
                    <a:pt x="17934" y="17843"/>
                  </a:cubicBezTo>
                  <a:cubicBezTo>
                    <a:pt x="18915" y="15965"/>
                    <a:pt x="19897" y="15026"/>
                    <a:pt x="18915" y="13148"/>
                  </a:cubicBezTo>
                  <a:cubicBezTo>
                    <a:pt x="18915" y="11270"/>
                    <a:pt x="17934" y="8452"/>
                    <a:pt x="17934" y="657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14" name="Shape 1514"/>
            <p:cNvSpPr/>
            <p:nvPr/>
          </p:nvSpPr>
          <p:spPr>
            <a:xfrm>
              <a:off x="3723752" y="3570892"/>
              <a:ext cx="105629" cy="109896"/>
            </a:xfrm>
            <a:custGeom>
              <a:avLst/>
              <a:gdLst/>
              <a:ahLst/>
              <a:cxnLst>
                <a:cxn ang="0">
                  <a:pos x="wd2" y="hd2"/>
                </a:cxn>
                <a:cxn ang="5400000">
                  <a:pos x="wd2" y="hd2"/>
                </a:cxn>
                <a:cxn ang="10800000">
                  <a:pos x="wd2" y="hd2"/>
                </a:cxn>
                <a:cxn ang="16200000">
                  <a:pos x="wd2" y="hd2"/>
                </a:cxn>
              </a:cxnLst>
              <a:rect l="0" t="0" r="r" b="b"/>
              <a:pathLst>
                <a:path w="21600" h="19923" extrusionOk="0">
                  <a:moveTo>
                    <a:pt x="16200" y="4989"/>
                  </a:moveTo>
                  <a:cubicBezTo>
                    <a:pt x="13500" y="2589"/>
                    <a:pt x="10800" y="189"/>
                    <a:pt x="6750" y="189"/>
                  </a:cubicBezTo>
                  <a:cubicBezTo>
                    <a:pt x="4050" y="-1011"/>
                    <a:pt x="0" y="3789"/>
                    <a:pt x="1350" y="6189"/>
                  </a:cubicBezTo>
                  <a:cubicBezTo>
                    <a:pt x="1350" y="8589"/>
                    <a:pt x="2700" y="10989"/>
                    <a:pt x="2700" y="13389"/>
                  </a:cubicBezTo>
                  <a:cubicBezTo>
                    <a:pt x="4050" y="15789"/>
                    <a:pt x="1350" y="18189"/>
                    <a:pt x="0" y="19389"/>
                  </a:cubicBezTo>
                  <a:cubicBezTo>
                    <a:pt x="1350" y="20589"/>
                    <a:pt x="4050" y="19389"/>
                    <a:pt x="5400" y="19389"/>
                  </a:cubicBezTo>
                  <a:cubicBezTo>
                    <a:pt x="8100" y="19389"/>
                    <a:pt x="9450" y="20589"/>
                    <a:pt x="12150" y="19389"/>
                  </a:cubicBezTo>
                  <a:cubicBezTo>
                    <a:pt x="16200" y="18189"/>
                    <a:pt x="17550" y="10989"/>
                    <a:pt x="21600" y="8589"/>
                  </a:cubicBezTo>
                  <a:cubicBezTo>
                    <a:pt x="18900" y="7389"/>
                    <a:pt x="17550" y="6189"/>
                    <a:pt x="16200" y="4989"/>
                  </a:cubicBezTo>
                  <a:cubicBezTo>
                    <a:pt x="13500" y="3789"/>
                    <a:pt x="17550" y="6189"/>
                    <a:pt x="16200" y="498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15" name="Shape 1515"/>
            <p:cNvSpPr/>
            <p:nvPr/>
          </p:nvSpPr>
          <p:spPr>
            <a:xfrm>
              <a:off x="2785943" y="3342786"/>
              <a:ext cx="515634" cy="552988"/>
            </a:xfrm>
            <a:custGeom>
              <a:avLst/>
              <a:gdLst/>
              <a:ahLst/>
              <a:cxnLst>
                <a:cxn ang="0">
                  <a:pos x="wd2" y="hd2"/>
                </a:cxn>
                <a:cxn ang="5400000">
                  <a:pos x="wd2" y="hd2"/>
                </a:cxn>
                <a:cxn ang="10800000">
                  <a:pos x="wd2" y="hd2"/>
                </a:cxn>
                <a:cxn ang="16200000">
                  <a:pos x="wd2" y="hd2"/>
                </a:cxn>
              </a:cxnLst>
              <a:rect l="0" t="0" r="r" b="b"/>
              <a:pathLst>
                <a:path w="20910" h="21512" extrusionOk="0">
                  <a:moveTo>
                    <a:pt x="20377" y="12255"/>
                  </a:moveTo>
                  <a:cubicBezTo>
                    <a:pt x="21444" y="11483"/>
                    <a:pt x="20111" y="10712"/>
                    <a:pt x="20111" y="9941"/>
                  </a:cubicBezTo>
                  <a:cubicBezTo>
                    <a:pt x="20111" y="9426"/>
                    <a:pt x="20644" y="8912"/>
                    <a:pt x="20644" y="8398"/>
                  </a:cubicBezTo>
                  <a:cubicBezTo>
                    <a:pt x="20911" y="7626"/>
                    <a:pt x="19844" y="8141"/>
                    <a:pt x="19577" y="8141"/>
                  </a:cubicBezTo>
                  <a:cubicBezTo>
                    <a:pt x="19311" y="8141"/>
                    <a:pt x="19044" y="8141"/>
                    <a:pt x="18777" y="8141"/>
                  </a:cubicBezTo>
                  <a:cubicBezTo>
                    <a:pt x="18511" y="8141"/>
                    <a:pt x="18511" y="8398"/>
                    <a:pt x="18244" y="8398"/>
                  </a:cubicBezTo>
                  <a:cubicBezTo>
                    <a:pt x="17977" y="8398"/>
                    <a:pt x="17711" y="7626"/>
                    <a:pt x="17444" y="7626"/>
                  </a:cubicBezTo>
                  <a:cubicBezTo>
                    <a:pt x="16911" y="6598"/>
                    <a:pt x="16377" y="7112"/>
                    <a:pt x="15311" y="7112"/>
                  </a:cubicBezTo>
                  <a:cubicBezTo>
                    <a:pt x="14777" y="7112"/>
                    <a:pt x="14511" y="7112"/>
                    <a:pt x="14244" y="6598"/>
                  </a:cubicBezTo>
                  <a:cubicBezTo>
                    <a:pt x="13977" y="6083"/>
                    <a:pt x="14777" y="5569"/>
                    <a:pt x="13977" y="5055"/>
                  </a:cubicBezTo>
                  <a:cubicBezTo>
                    <a:pt x="13711" y="4798"/>
                    <a:pt x="13711" y="4283"/>
                    <a:pt x="13177" y="4283"/>
                  </a:cubicBezTo>
                  <a:cubicBezTo>
                    <a:pt x="12644" y="4283"/>
                    <a:pt x="12911" y="4283"/>
                    <a:pt x="13177" y="3769"/>
                  </a:cubicBezTo>
                  <a:cubicBezTo>
                    <a:pt x="13444" y="3255"/>
                    <a:pt x="13177" y="2741"/>
                    <a:pt x="13444" y="2226"/>
                  </a:cubicBezTo>
                  <a:cubicBezTo>
                    <a:pt x="13711" y="1712"/>
                    <a:pt x="14244" y="1455"/>
                    <a:pt x="14777" y="1198"/>
                  </a:cubicBezTo>
                  <a:cubicBezTo>
                    <a:pt x="15044" y="941"/>
                    <a:pt x="15577" y="941"/>
                    <a:pt x="15844" y="426"/>
                  </a:cubicBezTo>
                  <a:cubicBezTo>
                    <a:pt x="15844" y="-88"/>
                    <a:pt x="14777" y="-88"/>
                    <a:pt x="14777" y="169"/>
                  </a:cubicBezTo>
                  <a:cubicBezTo>
                    <a:pt x="14244" y="683"/>
                    <a:pt x="13444" y="1455"/>
                    <a:pt x="12644" y="1455"/>
                  </a:cubicBezTo>
                  <a:cubicBezTo>
                    <a:pt x="11844" y="1455"/>
                    <a:pt x="11844" y="1455"/>
                    <a:pt x="11577" y="1969"/>
                  </a:cubicBezTo>
                  <a:cubicBezTo>
                    <a:pt x="11311" y="2483"/>
                    <a:pt x="11311" y="1712"/>
                    <a:pt x="10777" y="1712"/>
                  </a:cubicBezTo>
                  <a:cubicBezTo>
                    <a:pt x="9711" y="1969"/>
                    <a:pt x="10244" y="3512"/>
                    <a:pt x="9444" y="4026"/>
                  </a:cubicBezTo>
                  <a:cubicBezTo>
                    <a:pt x="9177" y="4283"/>
                    <a:pt x="8644" y="4541"/>
                    <a:pt x="8377" y="5055"/>
                  </a:cubicBezTo>
                  <a:cubicBezTo>
                    <a:pt x="8377" y="5055"/>
                    <a:pt x="8377" y="5826"/>
                    <a:pt x="8111" y="5826"/>
                  </a:cubicBezTo>
                  <a:cubicBezTo>
                    <a:pt x="7844" y="5312"/>
                    <a:pt x="7577" y="5055"/>
                    <a:pt x="7311" y="4798"/>
                  </a:cubicBezTo>
                  <a:cubicBezTo>
                    <a:pt x="7044" y="4283"/>
                    <a:pt x="6777" y="4283"/>
                    <a:pt x="6511" y="4283"/>
                  </a:cubicBezTo>
                  <a:cubicBezTo>
                    <a:pt x="5444" y="4026"/>
                    <a:pt x="4911" y="3255"/>
                    <a:pt x="3844" y="4026"/>
                  </a:cubicBezTo>
                  <a:cubicBezTo>
                    <a:pt x="3311" y="4283"/>
                    <a:pt x="2244" y="5055"/>
                    <a:pt x="1711" y="4541"/>
                  </a:cubicBezTo>
                  <a:cubicBezTo>
                    <a:pt x="1444" y="4283"/>
                    <a:pt x="1177" y="4283"/>
                    <a:pt x="911" y="4026"/>
                  </a:cubicBezTo>
                  <a:cubicBezTo>
                    <a:pt x="377" y="4026"/>
                    <a:pt x="644" y="3512"/>
                    <a:pt x="111" y="4026"/>
                  </a:cubicBezTo>
                  <a:cubicBezTo>
                    <a:pt x="-156" y="4283"/>
                    <a:pt x="111" y="4283"/>
                    <a:pt x="377" y="4541"/>
                  </a:cubicBezTo>
                  <a:cubicBezTo>
                    <a:pt x="377" y="4798"/>
                    <a:pt x="111" y="5055"/>
                    <a:pt x="111" y="5312"/>
                  </a:cubicBezTo>
                  <a:cubicBezTo>
                    <a:pt x="644" y="5312"/>
                    <a:pt x="1177" y="5569"/>
                    <a:pt x="1444" y="5569"/>
                  </a:cubicBezTo>
                  <a:cubicBezTo>
                    <a:pt x="1711" y="5826"/>
                    <a:pt x="1977" y="5826"/>
                    <a:pt x="1977" y="6083"/>
                  </a:cubicBezTo>
                  <a:cubicBezTo>
                    <a:pt x="2244" y="6341"/>
                    <a:pt x="2244" y="6083"/>
                    <a:pt x="2511" y="6083"/>
                  </a:cubicBezTo>
                  <a:cubicBezTo>
                    <a:pt x="2511" y="5826"/>
                    <a:pt x="2511" y="6598"/>
                    <a:pt x="2777" y="6598"/>
                  </a:cubicBezTo>
                  <a:cubicBezTo>
                    <a:pt x="3044" y="6855"/>
                    <a:pt x="3311" y="6598"/>
                    <a:pt x="3844" y="6341"/>
                  </a:cubicBezTo>
                  <a:cubicBezTo>
                    <a:pt x="4111" y="6341"/>
                    <a:pt x="3311" y="5826"/>
                    <a:pt x="3311" y="5826"/>
                  </a:cubicBezTo>
                  <a:cubicBezTo>
                    <a:pt x="3311" y="5569"/>
                    <a:pt x="4111" y="5055"/>
                    <a:pt x="4111" y="4798"/>
                  </a:cubicBezTo>
                  <a:cubicBezTo>
                    <a:pt x="4377" y="4541"/>
                    <a:pt x="4911" y="4283"/>
                    <a:pt x="5177" y="4541"/>
                  </a:cubicBezTo>
                  <a:cubicBezTo>
                    <a:pt x="5444" y="4541"/>
                    <a:pt x="5977" y="4798"/>
                    <a:pt x="5977" y="4798"/>
                  </a:cubicBezTo>
                  <a:cubicBezTo>
                    <a:pt x="5977" y="5055"/>
                    <a:pt x="5977" y="5055"/>
                    <a:pt x="6244" y="5055"/>
                  </a:cubicBezTo>
                  <a:cubicBezTo>
                    <a:pt x="6244" y="5312"/>
                    <a:pt x="5977" y="5569"/>
                    <a:pt x="5977" y="5569"/>
                  </a:cubicBezTo>
                  <a:cubicBezTo>
                    <a:pt x="5977" y="5826"/>
                    <a:pt x="6511" y="6341"/>
                    <a:pt x="6511" y="6598"/>
                  </a:cubicBezTo>
                  <a:cubicBezTo>
                    <a:pt x="7044" y="7369"/>
                    <a:pt x="7577" y="7369"/>
                    <a:pt x="7577" y="8398"/>
                  </a:cubicBezTo>
                  <a:cubicBezTo>
                    <a:pt x="7577" y="9169"/>
                    <a:pt x="7577" y="9941"/>
                    <a:pt x="7311" y="10712"/>
                  </a:cubicBezTo>
                  <a:cubicBezTo>
                    <a:pt x="7311" y="10969"/>
                    <a:pt x="7844" y="10969"/>
                    <a:pt x="7844" y="11226"/>
                  </a:cubicBezTo>
                  <a:cubicBezTo>
                    <a:pt x="7577" y="11483"/>
                    <a:pt x="7311" y="11741"/>
                    <a:pt x="7311" y="11998"/>
                  </a:cubicBezTo>
                  <a:cubicBezTo>
                    <a:pt x="7044" y="12255"/>
                    <a:pt x="7044" y="12769"/>
                    <a:pt x="6777" y="12769"/>
                  </a:cubicBezTo>
                  <a:cubicBezTo>
                    <a:pt x="6244" y="13026"/>
                    <a:pt x="5711" y="12769"/>
                    <a:pt x="5711" y="13541"/>
                  </a:cubicBezTo>
                  <a:cubicBezTo>
                    <a:pt x="5711" y="14055"/>
                    <a:pt x="4911" y="14055"/>
                    <a:pt x="5711" y="14312"/>
                  </a:cubicBezTo>
                  <a:cubicBezTo>
                    <a:pt x="5977" y="14569"/>
                    <a:pt x="6244" y="14569"/>
                    <a:pt x="6777" y="14826"/>
                  </a:cubicBezTo>
                  <a:cubicBezTo>
                    <a:pt x="7044" y="15083"/>
                    <a:pt x="7311" y="15341"/>
                    <a:pt x="7577" y="15598"/>
                  </a:cubicBezTo>
                  <a:cubicBezTo>
                    <a:pt x="8111" y="15855"/>
                    <a:pt x="8377" y="15598"/>
                    <a:pt x="8911" y="15598"/>
                  </a:cubicBezTo>
                  <a:cubicBezTo>
                    <a:pt x="9177" y="15598"/>
                    <a:pt x="9444" y="15855"/>
                    <a:pt x="9977" y="16112"/>
                  </a:cubicBezTo>
                  <a:cubicBezTo>
                    <a:pt x="10244" y="16112"/>
                    <a:pt x="10511" y="16112"/>
                    <a:pt x="10777" y="16369"/>
                  </a:cubicBezTo>
                  <a:cubicBezTo>
                    <a:pt x="11577" y="16883"/>
                    <a:pt x="12111" y="17398"/>
                    <a:pt x="12644" y="18169"/>
                  </a:cubicBezTo>
                  <a:cubicBezTo>
                    <a:pt x="12911" y="18941"/>
                    <a:pt x="13177" y="19198"/>
                    <a:pt x="14244" y="19455"/>
                  </a:cubicBezTo>
                  <a:cubicBezTo>
                    <a:pt x="14511" y="19455"/>
                    <a:pt x="14777" y="19198"/>
                    <a:pt x="15044" y="18941"/>
                  </a:cubicBezTo>
                  <a:cubicBezTo>
                    <a:pt x="15311" y="18941"/>
                    <a:pt x="15577" y="19455"/>
                    <a:pt x="15844" y="19198"/>
                  </a:cubicBezTo>
                  <a:cubicBezTo>
                    <a:pt x="16377" y="18941"/>
                    <a:pt x="16911" y="19198"/>
                    <a:pt x="17177" y="19455"/>
                  </a:cubicBezTo>
                  <a:cubicBezTo>
                    <a:pt x="17177" y="19712"/>
                    <a:pt x="16911" y="20226"/>
                    <a:pt x="16911" y="20483"/>
                  </a:cubicBezTo>
                  <a:cubicBezTo>
                    <a:pt x="16644" y="20741"/>
                    <a:pt x="16377" y="20741"/>
                    <a:pt x="16911" y="20998"/>
                  </a:cubicBezTo>
                  <a:cubicBezTo>
                    <a:pt x="16911" y="20998"/>
                    <a:pt x="17444" y="21512"/>
                    <a:pt x="17177" y="21512"/>
                  </a:cubicBezTo>
                  <a:cubicBezTo>
                    <a:pt x="17711" y="21512"/>
                    <a:pt x="17977" y="18683"/>
                    <a:pt x="18244" y="18169"/>
                  </a:cubicBezTo>
                  <a:cubicBezTo>
                    <a:pt x="18244" y="17141"/>
                    <a:pt x="17444" y="16883"/>
                    <a:pt x="17177" y="16112"/>
                  </a:cubicBezTo>
                  <a:cubicBezTo>
                    <a:pt x="17177" y="15598"/>
                    <a:pt x="17177" y="15341"/>
                    <a:pt x="17444" y="15341"/>
                  </a:cubicBezTo>
                  <a:cubicBezTo>
                    <a:pt x="17711" y="15341"/>
                    <a:pt x="18511" y="15083"/>
                    <a:pt x="18511" y="14826"/>
                  </a:cubicBezTo>
                  <a:cubicBezTo>
                    <a:pt x="18244" y="14826"/>
                    <a:pt x="17711" y="14826"/>
                    <a:pt x="17711" y="14569"/>
                  </a:cubicBezTo>
                  <a:cubicBezTo>
                    <a:pt x="17444" y="14569"/>
                    <a:pt x="17444" y="14055"/>
                    <a:pt x="17444" y="14055"/>
                  </a:cubicBezTo>
                  <a:cubicBezTo>
                    <a:pt x="17977" y="14055"/>
                    <a:pt x="18511" y="14055"/>
                    <a:pt x="19044" y="14055"/>
                  </a:cubicBezTo>
                  <a:cubicBezTo>
                    <a:pt x="19311" y="14055"/>
                    <a:pt x="20911" y="13283"/>
                    <a:pt x="20911" y="13541"/>
                  </a:cubicBezTo>
                  <a:cubicBezTo>
                    <a:pt x="20911" y="13026"/>
                    <a:pt x="20111" y="12255"/>
                    <a:pt x="20377" y="12255"/>
                  </a:cubicBezTo>
                  <a:cubicBezTo>
                    <a:pt x="20644" y="11998"/>
                    <a:pt x="20111" y="12255"/>
                    <a:pt x="20377" y="1225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16" name="Shape 1516"/>
            <p:cNvSpPr/>
            <p:nvPr/>
          </p:nvSpPr>
          <p:spPr>
            <a:xfrm>
              <a:off x="2854005" y="3711436"/>
              <a:ext cx="180631" cy="212510"/>
            </a:xfrm>
            <a:custGeom>
              <a:avLst/>
              <a:gdLst/>
              <a:ahLst/>
              <a:cxnLst>
                <a:cxn ang="0">
                  <a:pos x="wd2" y="hd2"/>
                </a:cxn>
                <a:cxn ang="5400000">
                  <a:pos x="wd2" y="hd2"/>
                </a:cxn>
                <a:cxn ang="10800000">
                  <a:pos x="wd2" y="hd2"/>
                </a:cxn>
                <a:cxn ang="16200000">
                  <a:pos x="wd2" y="hd2"/>
                </a:cxn>
              </a:cxnLst>
              <a:rect l="0" t="0" r="r" b="b"/>
              <a:pathLst>
                <a:path w="21171" h="21051" extrusionOk="0">
                  <a:moveTo>
                    <a:pt x="15429" y="3927"/>
                  </a:moveTo>
                  <a:cubicBezTo>
                    <a:pt x="13886" y="3927"/>
                    <a:pt x="13114" y="2618"/>
                    <a:pt x="11571" y="1964"/>
                  </a:cubicBezTo>
                  <a:cubicBezTo>
                    <a:pt x="10800" y="1309"/>
                    <a:pt x="9257" y="0"/>
                    <a:pt x="7714" y="0"/>
                  </a:cubicBezTo>
                  <a:cubicBezTo>
                    <a:pt x="7714" y="1964"/>
                    <a:pt x="3086" y="655"/>
                    <a:pt x="3086" y="2618"/>
                  </a:cubicBezTo>
                  <a:cubicBezTo>
                    <a:pt x="3086" y="3927"/>
                    <a:pt x="3086" y="3927"/>
                    <a:pt x="2314" y="4582"/>
                  </a:cubicBezTo>
                  <a:cubicBezTo>
                    <a:pt x="771" y="5236"/>
                    <a:pt x="1543" y="5891"/>
                    <a:pt x="1543" y="6545"/>
                  </a:cubicBezTo>
                  <a:cubicBezTo>
                    <a:pt x="1543" y="7200"/>
                    <a:pt x="771" y="7855"/>
                    <a:pt x="0" y="8509"/>
                  </a:cubicBezTo>
                  <a:cubicBezTo>
                    <a:pt x="0" y="8509"/>
                    <a:pt x="0" y="9164"/>
                    <a:pt x="0" y="9818"/>
                  </a:cubicBezTo>
                  <a:cubicBezTo>
                    <a:pt x="771" y="10473"/>
                    <a:pt x="0" y="11127"/>
                    <a:pt x="0" y="11782"/>
                  </a:cubicBezTo>
                  <a:cubicBezTo>
                    <a:pt x="0" y="11782"/>
                    <a:pt x="771" y="13745"/>
                    <a:pt x="1543" y="13091"/>
                  </a:cubicBezTo>
                  <a:cubicBezTo>
                    <a:pt x="3086" y="13091"/>
                    <a:pt x="3086" y="11782"/>
                    <a:pt x="3857" y="11782"/>
                  </a:cubicBezTo>
                  <a:cubicBezTo>
                    <a:pt x="3086" y="11782"/>
                    <a:pt x="4629" y="13091"/>
                    <a:pt x="3857" y="13091"/>
                  </a:cubicBezTo>
                  <a:cubicBezTo>
                    <a:pt x="3857" y="14400"/>
                    <a:pt x="3857" y="15055"/>
                    <a:pt x="2314" y="15709"/>
                  </a:cubicBezTo>
                  <a:cubicBezTo>
                    <a:pt x="2314" y="15709"/>
                    <a:pt x="3086" y="17018"/>
                    <a:pt x="2314" y="17018"/>
                  </a:cubicBezTo>
                  <a:cubicBezTo>
                    <a:pt x="2314" y="17673"/>
                    <a:pt x="1543" y="17673"/>
                    <a:pt x="2314" y="18327"/>
                  </a:cubicBezTo>
                  <a:cubicBezTo>
                    <a:pt x="3857" y="18982"/>
                    <a:pt x="4629" y="18982"/>
                    <a:pt x="6171" y="20945"/>
                  </a:cubicBezTo>
                  <a:cubicBezTo>
                    <a:pt x="6943" y="21600"/>
                    <a:pt x="7714" y="18982"/>
                    <a:pt x="8486" y="18982"/>
                  </a:cubicBezTo>
                  <a:cubicBezTo>
                    <a:pt x="9257" y="17018"/>
                    <a:pt x="10029" y="15055"/>
                    <a:pt x="12343" y="14400"/>
                  </a:cubicBezTo>
                  <a:cubicBezTo>
                    <a:pt x="13886" y="13745"/>
                    <a:pt x="15429" y="13745"/>
                    <a:pt x="16971" y="12436"/>
                  </a:cubicBezTo>
                  <a:cubicBezTo>
                    <a:pt x="18514" y="11782"/>
                    <a:pt x="20057" y="10473"/>
                    <a:pt x="20829" y="8509"/>
                  </a:cubicBezTo>
                  <a:cubicBezTo>
                    <a:pt x="20829" y="7200"/>
                    <a:pt x="21600" y="6545"/>
                    <a:pt x="20829" y="5236"/>
                  </a:cubicBezTo>
                  <a:cubicBezTo>
                    <a:pt x="20057" y="4582"/>
                    <a:pt x="19286" y="3927"/>
                    <a:pt x="18514" y="3273"/>
                  </a:cubicBezTo>
                  <a:cubicBezTo>
                    <a:pt x="17743" y="3273"/>
                    <a:pt x="16200" y="3927"/>
                    <a:pt x="15429" y="392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17" name="Shape 1517"/>
            <p:cNvSpPr/>
            <p:nvPr/>
          </p:nvSpPr>
          <p:spPr>
            <a:xfrm>
              <a:off x="2843384" y="3751900"/>
              <a:ext cx="412909" cy="617634"/>
            </a:xfrm>
            <a:custGeom>
              <a:avLst/>
              <a:gdLst/>
              <a:ahLst/>
              <a:cxnLst>
                <a:cxn ang="0">
                  <a:pos x="wd2" y="hd2"/>
                </a:cxn>
                <a:cxn ang="5400000">
                  <a:pos x="wd2" y="hd2"/>
                </a:cxn>
                <a:cxn ang="10800000">
                  <a:pos x="wd2" y="hd2"/>
                </a:cxn>
                <a:cxn ang="16200000">
                  <a:pos x="wd2" y="hd2"/>
                </a:cxn>
              </a:cxnLst>
              <a:rect l="0" t="0" r="r" b="b"/>
              <a:pathLst>
                <a:path w="21109" h="21271" extrusionOk="0">
                  <a:moveTo>
                    <a:pt x="18746" y="4775"/>
                  </a:moveTo>
                  <a:cubicBezTo>
                    <a:pt x="17396" y="4320"/>
                    <a:pt x="19421" y="3411"/>
                    <a:pt x="18409" y="3183"/>
                  </a:cubicBezTo>
                  <a:cubicBezTo>
                    <a:pt x="17734" y="2728"/>
                    <a:pt x="17059" y="2956"/>
                    <a:pt x="16384" y="2956"/>
                  </a:cubicBezTo>
                  <a:cubicBezTo>
                    <a:pt x="15709" y="2728"/>
                    <a:pt x="15709" y="3183"/>
                    <a:pt x="15034" y="3183"/>
                  </a:cubicBezTo>
                  <a:cubicBezTo>
                    <a:pt x="14359" y="2956"/>
                    <a:pt x="13684" y="2956"/>
                    <a:pt x="13346" y="2501"/>
                  </a:cubicBezTo>
                  <a:cubicBezTo>
                    <a:pt x="13009" y="2274"/>
                    <a:pt x="12671" y="1592"/>
                    <a:pt x="12334" y="1364"/>
                  </a:cubicBezTo>
                  <a:cubicBezTo>
                    <a:pt x="11659" y="1137"/>
                    <a:pt x="11321" y="682"/>
                    <a:pt x="10646" y="455"/>
                  </a:cubicBezTo>
                  <a:cubicBezTo>
                    <a:pt x="10309" y="0"/>
                    <a:pt x="9634" y="227"/>
                    <a:pt x="8959" y="0"/>
                  </a:cubicBezTo>
                  <a:cubicBezTo>
                    <a:pt x="9634" y="455"/>
                    <a:pt x="9971" y="682"/>
                    <a:pt x="9971" y="1137"/>
                  </a:cubicBezTo>
                  <a:cubicBezTo>
                    <a:pt x="9634" y="1592"/>
                    <a:pt x="9634" y="2046"/>
                    <a:pt x="8959" y="2274"/>
                  </a:cubicBezTo>
                  <a:cubicBezTo>
                    <a:pt x="8284" y="2728"/>
                    <a:pt x="7946" y="3183"/>
                    <a:pt x="7272" y="3183"/>
                  </a:cubicBezTo>
                  <a:cubicBezTo>
                    <a:pt x="6596" y="3411"/>
                    <a:pt x="5922" y="3411"/>
                    <a:pt x="5247" y="3865"/>
                  </a:cubicBezTo>
                  <a:cubicBezTo>
                    <a:pt x="4909" y="4093"/>
                    <a:pt x="3559" y="6139"/>
                    <a:pt x="3222" y="5912"/>
                  </a:cubicBezTo>
                  <a:cubicBezTo>
                    <a:pt x="2547" y="5229"/>
                    <a:pt x="2209" y="5229"/>
                    <a:pt x="1534" y="5002"/>
                  </a:cubicBezTo>
                  <a:cubicBezTo>
                    <a:pt x="1197" y="5002"/>
                    <a:pt x="1197" y="5002"/>
                    <a:pt x="1534" y="4775"/>
                  </a:cubicBezTo>
                  <a:cubicBezTo>
                    <a:pt x="1872" y="4547"/>
                    <a:pt x="1872" y="4320"/>
                    <a:pt x="1534" y="4093"/>
                  </a:cubicBezTo>
                  <a:cubicBezTo>
                    <a:pt x="859" y="4320"/>
                    <a:pt x="-491" y="5229"/>
                    <a:pt x="184" y="5912"/>
                  </a:cubicBezTo>
                  <a:cubicBezTo>
                    <a:pt x="184" y="5912"/>
                    <a:pt x="859" y="6594"/>
                    <a:pt x="522" y="6821"/>
                  </a:cubicBezTo>
                  <a:cubicBezTo>
                    <a:pt x="184" y="6821"/>
                    <a:pt x="-153" y="7048"/>
                    <a:pt x="522" y="7276"/>
                  </a:cubicBezTo>
                  <a:cubicBezTo>
                    <a:pt x="2209" y="7958"/>
                    <a:pt x="3559" y="9322"/>
                    <a:pt x="4234" y="10686"/>
                  </a:cubicBezTo>
                  <a:cubicBezTo>
                    <a:pt x="5247" y="11823"/>
                    <a:pt x="5922" y="13187"/>
                    <a:pt x="7272" y="14324"/>
                  </a:cubicBezTo>
                  <a:cubicBezTo>
                    <a:pt x="7609" y="14779"/>
                    <a:pt x="8284" y="15234"/>
                    <a:pt x="8284" y="15916"/>
                  </a:cubicBezTo>
                  <a:cubicBezTo>
                    <a:pt x="8284" y="16143"/>
                    <a:pt x="7946" y="15916"/>
                    <a:pt x="7946" y="16143"/>
                  </a:cubicBezTo>
                  <a:cubicBezTo>
                    <a:pt x="8284" y="16371"/>
                    <a:pt x="8621" y="16598"/>
                    <a:pt x="8959" y="16825"/>
                  </a:cubicBezTo>
                  <a:cubicBezTo>
                    <a:pt x="9296" y="17280"/>
                    <a:pt x="9634" y="17735"/>
                    <a:pt x="10309" y="17962"/>
                  </a:cubicBezTo>
                  <a:cubicBezTo>
                    <a:pt x="11321" y="18189"/>
                    <a:pt x="12334" y="18644"/>
                    <a:pt x="13346" y="18872"/>
                  </a:cubicBezTo>
                  <a:cubicBezTo>
                    <a:pt x="14021" y="19099"/>
                    <a:pt x="14696" y="19554"/>
                    <a:pt x="15709" y="19781"/>
                  </a:cubicBezTo>
                  <a:cubicBezTo>
                    <a:pt x="16384" y="20236"/>
                    <a:pt x="17059" y="20691"/>
                    <a:pt x="17734" y="21145"/>
                  </a:cubicBezTo>
                  <a:cubicBezTo>
                    <a:pt x="19084" y="21600"/>
                    <a:pt x="18746" y="20691"/>
                    <a:pt x="19421" y="20463"/>
                  </a:cubicBezTo>
                  <a:cubicBezTo>
                    <a:pt x="19759" y="20236"/>
                    <a:pt x="19759" y="19781"/>
                    <a:pt x="20096" y="19554"/>
                  </a:cubicBezTo>
                  <a:cubicBezTo>
                    <a:pt x="20096" y="19326"/>
                    <a:pt x="21109" y="18872"/>
                    <a:pt x="20771" y="18644"/>
                  </a:cubicBezTo>
                  <a:cubicBezTo>
                    <a:pt x="20096" y="18417"/>
                    <a:pt x="19759" y="18417"/>
                    <a:pt x="20096" y="17735"/>
                  </a:cubicBezTo>
                  <a:cubicBezTo>
                    <a:pt x="20096" y="17507"/>
                    <a:pt x="20096" y="17280"/>
                    <a:pt x="20096" y="17280"/>
                  </a:cubicBezTo>
                  <a:cubicBezTo>
                    <a:pt x="20434" y="17053"/>
                    <a:pt x="20771" y="16825"/>
                    <a:pt x="20771" y="16825"/>
                  </a:cubicBezTo>
                  <a:cubicBezTo>
                    <a:pt x="21109" y="16143"/>
                    <a:pt x="20434" y="15006"/>
                    <a:pt x="21109" y="14552"/>
                  </a:cubicBezTo>
                  <a:cubicBezTo>
                    <a:pt x="21109" y="14324"/>
                    <a:pt x="20771" y="13869"/>
                    <a:pt x="20434" y="13415"/>
                  </a:cubicBezTo>
                  <a:cubicBezTo>
                    <a:pt x="20096" y="12733"/>
                    <a:pt x="19759" y="12733"/>
                    <a:pt x="18746" y="12960"/>
                  </a:cubicBezTo>
                  <a:cubicBezTo>
                    <a:pt x="17396" y="12960"/>
                    <a:pt x="18071" y="11368"/>
                    <a:pt x="18071" y="10914"/>
                  </a:cubicBezTo>
                  <a:cubicBezTo>
                    <a:pt x="17396" y="11141"/>
                    <a:pt x="17059" y="11596"/>
                    <a:pt x="16384" y="11596"/>
                  </a:cubicBezTo>
                  <a:cubicBezTo>
                    <a:pt x="16046" y="11596"/>
                    <a:pt x="15371" y="11596"/>
                    <a:pt x="15034" y="11596"/>
                  </a:cubicBezTo>
                  <a:cubicBezTo>
                    <a:pt x="14696" y="11368"/>
                    <a:pt x="14696" y="10914"/>
                    <a:pt x="14359" y="10914"/>
                  </a:cubicBezTo>
                  <a:cubicBezTo>
                    <a:pt x="13346" y="10914"/>
                    <a:pt x="13346" y="10004"/>
                    <a:pt x="13009" y="9549"/>
                  </a:cubicBezTo>
                  <a:cubicBezTo>
                    <a:pt x="12334" y="9095"/>
                    <a:pt x="11996" y="8413"/>
                    <a:pt x="12671" y="7958"/>
                  </a:cubicBezTo>
                  <a:cubicBezTo>
                    <a:pt x="13009" y="7731"/>
                    <a:pt x="13684" y="7731"/>
                    <a:pt x="13684" y="7503"/>
                  </a:cubicBezTo>
                  <a:cubicBezTo>
                    <a:pt x="13684" y="7276"/>
                    <a:pt x="13684" y="7048"/>
                    <a:pt x="13684" y="6821"/>
                  </a:cubicBezTo>
                  <a:cubicBezTo>
                    <a:pt x="13684" y="6139"/>
                    <a:pt x="13684" y="5912"/>
                    <a:pt x="14696" y="5684"/>
                  </a:cubicBezTo>
                  <a:cubicBezTo>
                    <a:pt x="15371" y="5457"/>
                    <a:pt x="15709" y="5457"/>
                    <a:pt x="16384" y="5457"/>
                  </a:cubicBezTo>
                  <a:cubicBezTo>
                    <a:pt x="16721" y="5457"/>
                    <a:pt x="17059" y="5229"/>
                    <a:pt x="17396" y="5002"/>
                  </a:cubicBezTo>
                  <a:cubicBezTo>
                    <a:pt x="17734" y="5002"/>
                    <a:pt x="19421" y="5229"/>
                    <a:pt x="18746" y="477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18" name="Shape 1518"/>
            <p:cNvSpPr/>
            <p:nvPr/>
          </p:nvSpPr>
          <p:spPr>
            <a:xfrm>
              <a:off x="3020314" y="4338626"/>
              <a:ext cx="287669" cy="1391831"/>
            </a:xfrm>
            <a:custGeom>
              <a:avLst/>
              <a:gdLst/>
              <a:ahLst/>
              <a:cxnLst>
                <a:cxn ang="0">
                  <a:pos x="wd2" y="hd2"/>
                </a:cxn>
                <a:cxn ang="5400000">
                  <a:pos x="wd2" y="hd2"/>
                </a:cxn>
                <a:cxn ang="10800000">
                  <a:pos x="wd2" y="hd2"/>
                </a:cxn>
                <a:cxn ang="16200000">
                  <a:pos x="wd2" y="hd2"/>
                </a:cxn>
              </a:cxnLst>
              <a:rect l="0" t="0" r="r" b="b"/>
              <a:pathLst>
                <a:path w="21600" h="21466" extrusionOk="0">
                  <a:moveTo>
                    <a:pt x="19636" y="2853"/>
                  </a:moveTo>
                  <a:cubicBezTo>
                    <a:pt x="18655" y="2751"/>
                    <a:pt x="19636" y="2242"/>
                    <a:pt x="18655" y="2038"/>
                  </a:cubicBezTo>
                  <a:cubicBezTo>
                    <a:pt x="18164" y="1936"/>
                    <a:pt x="17182" y="1630"/>
                    <a:pt x="17673" y="1426"/>
                  </a:cubicBezTo>
                  <a:cubicBezTo>
                    <a:pt x="18655" y="1325"/>
                    <a:pt x="17182" y="1325"/>
                    <a:pt x="17673" y="1223"/>
                  </a:cubicBezTo>
                  <a:cubicBezTo>
                    <a:pt x="18164" y="1121"/>
                    <a:pt x="17673" y="1019"/>
                    <a:pt x="17182" y="917"/>
                  </a:cubicBezTo>
                  <a:cubicBezTo>
                    <a:pt x="16691" y="815"/>
                    <a:pt x="16691" y="713"/>
                    <a:pt x="16691" y="509"/>
                  </a:cubicBezTo>
                  <a:cubicBezTo>
                    <a:pt x="16691" y="306"/>
                    <a:pt x="16200" y="204"/>
                    <a:pt x="15709" y="0"/>
                  </a:cubicBezTo>
                  <a:cubicBezTo>
                    <a:pt x="15218" y="102"/>
                    <a:pt x="14727" y="204"/>
                    <a:pt x="14727" y="306"/>
                  </a:cubicBezTo>
                  <a:cubicBezTo>
                    <a:pt x="14236" y="509"/>
                    <a:pt x="13255" y="408"/>
                    <a:pt x="13745" y="611"/>
                  </a:cubicBezTo>
                  <a:cubicBezTo>
                    <a:pt x="13745" y="917"/>
                    <a:pt x="13745" y="1223"/>
                    <a:pt x="13745" y="1528"/>
                  </a:cubicBezTo>
                  <a:cubicBezTo>
                    <a:pt x="13745" y="1936"/>
                    <a:pt x="14236" y="2445"/>
                    <a:pt x="13745" y="2853"/>
                  </a:cubicBezTo>
                  <a:cubicBezTo>
                    <a:pt x="13255" y="2955"/>
                    <a:pt x="12764" y="3057"/>
                    <a:pt x="12764" y="3158"/>
                  </a:cubicBezTo>
                  <a:cubicBezTo>
                    <a:pt x="12764" y="3362"/>
                    <a:pt x="13255" y="3566"/>
                    <a:pt x="13255" y="3770"/>
                  </a:cubicBezTo>
                  <a:cubicBezTo>
                    <a:pt x="13255" y="4381"/>
                    <a:pt x="12273" y="5094"/>
                    <a:pt x="11291" y="5706"/>
                  </a:cubicBezTo>
                  <a:cubicBezTo>
                    <a:pt x="10800" y="6011"/>
                    <a:pt x="10800" y="6215"/>
                    <a:pt x="11291" y="6521"/>
                  </a:cubicBezTo>
                  <a:cubicBezTo>
                    <a:pt x="11291" y="6725"/>
                    <a:pt x="11291" y="6826"/>
                    <a:pt x="10309" y="6928"/>
                  </a:cubicBezTo>
                  <a:cubicBezTo>
                    <a:pt x="9818" y="7030"/>
                    <a:pt x="10309" y="7132"/>
                    <a:pt x="10309" y="7234"/>
                  </a:cubicBezTo>
                  <a:cubicBezTo>
                    <a:pt x="10309" y="7540"/>
                    <a:pt x="10309" y="7845"/>
                    <a:pt x="10309" y="8151"/>
                  </a:cubicBezTo>
                  <a:cubicBezTo>
                    <a:pt x="10309" y="8253"/>
                    <a:pt x="10309" y="8457"/>
                    <a:pt x="10309" y="8558"/>
                  </a:cubicBezTo>
                  <a:cubicBezTo>
                    <a:pt x="9818" y="8660"/>
                    <a:pt x="10309" y="8864"/>
                    <a:pt x="9818" y="8966"/>
                  </a:cubicBezTo>
                  <a:cubicBezTo>
                    <a:pt x="8836" y="9475"/>
                    <a:pt x="7855" y="9985"/>
                    <a:pt x="6873" y="10494"/>
                  </a:cubicBezTo>
                  <a:cubicBezTo>
                    <a:pt x="6382" y="10800"/>
                    <a:pt x="4909" y="10902"/>
                    <a:pt x="5400" y="11208"/>
                  </a:cubicBezTo>
                  <a:cubicBezTo>
                    <a:pt x="5891" y="11513"/>
                    <a:pt x="6873" y="12023"/>
                    <a:pt x="5891" y="12430"/>
                  </a:cubicBezTo>
                  <a:cubicBezTo>
                    <a:pt x="4909" y="12634"/>
                    <a:pt x="3927" y="13143"/>
                    <a:pt x="4909" y="13449"/>
                  </a:cubicBezTo>
                  <a:cubicBezTo>
                    <a:pt x="5400" y="13653"/>
                    <a:pt x="5891" y="13653"/>
                    <a:pt x="6382" y="13551"/>
                  </a:cubicBezTo>
                  <a:cubicBezTo>
                    <a:pt x="6873" y="13449"/>
                    <a:pt x="8836" y="13449"/>
                    <a:pt x="8345" y="13551"/>
                  </a:cubicBezTo>
                  <a:cubicBezTo>
                    <a:pt x="8345" y="13551"/>
                    <a:pt x="7855" y="13551"/>
                    <a:pt x="7364" y="13653"/>
                  </a:cubicBezTo>
                  <a:cubicBezTo>
                    <a:pt x="7364" y="13755"/>
                    <a:pt x="7364" y="13755"/>
                    <a:pt x="7855" y="13857"/>
                  </a:cubicBezTo>
                  <a:cubicBezTo>
                    <a:pt x="7855" y="13857"/>
                    <a:pt x="7364" y="13958"/>
                    <a:pt x="7364" y="13958"/>
                  </a:cubicBezTo>
                  <a:cubicBezTo>
                    <a:pt x="6873" y="14162"/>
                    <a:pt x="6382" y="14570"/>
                    <a:pt x="6873" y="14774"/>
                  </a:cubicBezTo>
                  <a:cubicBezTo>
                    <a:pt x="6873" y="14875"/>
                    <a:pt x="6873" y="14875"/>
                    <a:pt x="6382" y="15079"/>
                  </a:cubicBezTo>
                  <a:cubicBezTo>
                    <a:pt x="5891" y="15181"/>
                    <a:pt x="6873" y="15181"/>
                    <a:pt x="7364" y="15283"/>
                  </a:cubicBezTo>
                  <a:cubicBezTo>
                    <a:pt x="7364" y="15283"/>
                    <a:pt x="7364" y="15283"/>
                    <a:pt x="6873" y="15385"/>
                  </a:cubicBezTo>
                  <a:cubicBezTo>
                    <a:pt x="6382" y="15385"/>
                    <a:pt x="5400" y="15487"/>
                    <a:pt x="6382" y="15487"/>
                  </a:cubicBezTo>
                  <a:cubicBezTo>
                    <a:pt x="5891" y="15589"/>
                    <a:pt x="6382" y="15894"/>
                    <a:pt x="6873" y="15894"/>
                  </a:cubicBezTo>
                  <a:cubicBezTo>
                    <a:pt x="6382" y="15894"/>
                    <a:pt x="4909" y="15792"/>
                    <a:pt x="5400" y="16098"/>
                  </a:cubicBezTo>
                  <a:cubicBezTo>
                    <a:pt x="5400" y="16098"/>
                    <a:pt x="5891" y="16608"/>
                    <a:pt x="4909" y="16506"/>
                  </a:cubicBezTo>
                  <a:cubicBezTo>
                    <a:pt x="4909" y="16506"/>
                    <a:pt x="3927" y="16302"/>
                    <a:pt x="3927" y="16200"/>
                  </a:cubicBezTo>
                  <a:cubicBezTo>
                    <a:pt x="2945" y="16098"/>
                    <a:pt x="3436" y="15996"/>
                    <a:pt x="2455" y="16098"/>
                  </a:cubicBezTo>
                  <a:cubicBezTo>
                    <a:pt x="2455" y="16098"/>
                    <a:pt x="1964" y="16200"/>
                    <a:pt x="1964" y="16200"/>
                  </a:cubicBezTo>
                  <a:cubicBezTo>
                    <a:pt x="1964" y="16302"/>
                    <a:pt x="2455" y="16302"/>
                    <a:pt x="1964" y="16404"/>
                  </a:cubicBezTo>
                  <a:cubicBezTo>
                    <a:pt x="1964" y="16506"/>
                    <a:pt x="0" y="16506"/>
                    <a:pt x="0" y="16709"/>
                  </a:cubicBezTo>
                  <a:cubicBezTo>
                    <a:pt x="0" y="16709"/>
                    <a:pt x="491" y="16811"/>
                    <a:pt x="982" y="16811"/>
                  </a:cubicBezTo>
                  <a:cubicBezTo>
                    <a:pt x="982" y="16811"/>
                    <a:pt x="491" y="16709"/>
                    <a:pt x="982" y="16608"/>
                  </a:cubicBezTo>
                  <a:cubicBezTo>
                    <a:pt x="982" y="16608"/>
                    <a:pt x="2455" y="16811"/>
                    <a:pt x="3436" y="16709"/>
                  </a:cubicBezTo>
                  <a:cubicBezTo>
                    <a:pt x="5400" y="16608"/>
                    <a:pt x="2455" y="17321"/>
                    <a:pt x="3436" y="17423"/>
                  </a:cubicBezTo>
                  <a:cubicBezTo>
                    <a:pt x="3927" y="17423"/>
                    <a:pt x="4909" y="17321"/>
                    <a:pt x="5400" y="17423"/>
                  </a:cubicBezTo>
                  <a:cubicBezTo>
                    <a:pt x="5891" y="17423"/>
                    <a:pt x="5891" y="17728"/>
                    <a:pt x="5400" y="17626"/>
                  </a:cubicBezTo>
                  <a:cubicBezTo>
                    <a:pt x="5400" y="17626"/>
                    <a:pt x="3927" y="17423"/>
                    <a:pt x="3927" y="17525"/>
                  </a:cubicBezTo>
                  <a:cubicBezTo>
                    <a:pt x="3436" y="17626"/>
                    <a:pt x="2945" y="17626"/>
                    <a:pt x="3436" y="17728"/>
                  </a:cubicBezTo>
                  <a:cubicBezTo>
                    <a:pt x="3436" y="17728"/>
                    <a:pt x="4418" y="17932"/>
                    <a:pt x="3927" y="17932"/>
                  </a:cubicBezTo>
                  <a:cubicBezTo>
                    <a:pt x="3436" y="17932"/>
                    <a:pt x="3436" y="18238"/>
                    <a:pt x="3436" y="18238"/>
                  </a:cubicBezTo>
                  <a:cubicBezTo>
                    <a:pt x="2945" y="18543"/>
                    <a:pt x="4418" y="18136"/>
                    <a:pt x="4418" y="18136"/>
                  </a:cubicBezTo>
                  <a:cubicBezTo>
                    <a:pt x="4418" y="18136"/>
                    <a:pt x="3927" y="18645"/>
                    <a:pt x="4418" y="18543"/>
                  </a:cubicBezTo>
                  <a:cubicBezTo>
                    <a:pt x="4418" y="18543"/>
                    <a:pt x="3927" y="18543"/>
                    <a:pt x="3927" y="18645"/>
                  </a:cubicBezTo>
                  <a:cubicBezTo>
                    <a:pt x="3436" y="18747"/>
                    <a:pt x="3927" y="18747"/>
                    <a:pt x="4418" y="18849"/>
                  </a:cubicBezTo>
                  <a:cubicBezTo>
                    <a:pt x="4418" y="18849"/>
                    <a:pt x="3436" y="18951"/>
                    <a:pt x="3436" y="18951"/>
                  </a:cubicBezTo>
                  <a:cubicBezTo>
                    <a:pt x="2945" y="18951"/>
                    <a:pt x="3436" y="18951"/>
                    <a:pt x="3436" y="19053"/>
                  </a:cubicBezTo>
                  <a:cubicBezTo>
                    <a:pt x="2945" y="19257"/>
                    <a:pt x="4909" y="19257"/>
                    <a:pt x="4909" y="19155"/>
                  </a:cubicBezTo>
                  <a:cubicBezTo>
                    <a:pt x="4909" y="19257"/>
                    <a:pt x="4418" y="19257"/>
                    <a:pt x="4909" y="19358"/>
                  </a:cubicBezTo>
                  <a:cubicBezTo>
                    <a:pt x="4909" y="19358"/>
                    <a:pt x="4909" y="19358"/>
                    <a:pt x="4909" y="19358"/>
                  </a:cubicBezTo>
                  <a:cubicBezTo>
                    <a:pt x="4909" y="19460"/>
                    <a:pt x="3927" y="19562"/>
                    <a:pt x="3927" y="19664"/>
                  </a:cubicBezTo>
                  <a:cubicBezTo>
                    <a:pt x="3436" y="19868"/>
                    <a:pt x="4909" y="19562"/>
                    <a:pt x="5400" y="19562"/>
                  </a:cubicBezTo>
                  <a:cubicBezTo>
                    <a:pt x="4909" y="19664"/>
                    <a:pt x="5400" y="19766"/>
                    <a:pt x="5400" y="19766"/>
                  </a:cubicBezTo>
                  <a:cubicBezTo>
                    <a:pt x="5400" y="19868"/>
                    <a:pt x="3927" y="19970"/>
                    <a:pt x="3927" y="19970"/>
                  </a:cubicBezTo>
                  <a:cubicBezTo>
                    <a:pt x="4909" y="20072"/>
                    <a:pt x="4909" y="19970"/>
                    <a:pt x="5400" y="20174"/>
                  </a:cubicBezTo>
                  <a:cubicBezTo>
                    <a:pt x="5891" y="20377"/>
                    <a:pt x="6873" y="19868"/>
                    <a:pt x="6382" y="19868"/>
                  </a:cubicBezTo>
                  <a:cubicBezTo>
                    <a:pt x="6873" y="19868"/>
                    <a:pt x="6873" y="19970"/>
                    <a:pt x="7364" y="20072"/>
                  </a:cubicBezTo>
                  <a:cubicBezTo>
                    <a:pt x="7364" y="20072"/>
                    <a:pt x="7364" y="19868"/>
                    <a:pt x="7364" y="19868"/>
                  </a:cubicBezTo>
                  <a:cubicBezTo>
                    <a:pt x="7364" y="19868"/>
                    <a:pt x="7364" y="20072"/>
                    <a:pt x="7364" y="20072"/>
                  </a:cubicBezTo>
                  <a:cubicBezTo>
                    <a:pt x="7855" y="19970"/>
                    <a:pt x="7855" y="19868"/>
                    <a:pt x="7855" y="19970"/>
                  </a:cubicBezTo>
                  <a:cubicBezTo>
                    <a:pt x="8345" y="19970"/>
                    <a:pt x="7855" y="20174"/>
                    <a:pt x="7855" y="20174"/>
                  </a:cubicBezTo>
                  <a:cubicBezTo>
                    <a:pt x="7364" y="20275"/>
                    <a:pt x="8345" y="20275"/>
                    <a:pt x="7855" y="20377"/>
                  </a:cubicBezTo>
                  <a:cubicBezTo>
                    <a:pt x="7364" y="20581"/>
                    <a:pt x="8345" y="20479"/>
                    <a:pt x="8836" y="20581"/>
                  </a:cubicBezTo>
                  <a:cubicBezTo>
                    <a:pt x="10309" y="20581"/>
                    <a:pt x="11782" y="20785"/>
                    <a:pt x="10309" y="20989"/>
                  </a:cubicBezTo>
                  <a:cubicBezTo>
                    <a:pt x="9818" y="21091"/>
                    <a:pt x="8345" y="20989"/>
                    <a:pt x="7855" y="21091"/>
                  </a:cubicBezTo>
                  <a:cubicBezTo>
                    <a:pt x="7364" y="21294"/>
                    <a:pt x="8836" y="21192"/>
                    <a:pt x="9327" y="21294"/>
                  </a:cubicBezTo>
                  <a:cubicBezTo>
                    <a:pt x="8836" y="21294"/>
                    <a:pt x="8836" y="21294"/>
                    <a:pt x="8836" y="21294"/>
                  </a:cubicBezTo>
                  <a:cubicBezTo>
                    <a:pt x="8836" y="21294"/>
                    <a:pt x="10800" y="21600"/>
                    <a:pt x="11782" y="21396"/>
                  </a:cubicBezTo>
                  <a:cubicBezTo>
                    <a:pt x="12273" y="21192"/>
                    <a:pt x="11291" y="20989"/>
                    <a:pt x="12273" y="20785"/>
                  </a:cubicBezTo>
                  <a:cubicBezTo>
                    <a:pt x="12764" y="20581"/>
                    <a:pt x="14236" y="20581"/>
                    <a:pt x="14727" y="20581"/>
                  </a:cubicBezTo>
                  <a:cubicBezTo>
                    <a:pt x="17182" y="20275"/>
                    <a:pt x="13745" y="20275"/>
                    <a:pt x="12764" y="20275"/>
                  </a:cubicBezTo>
                  <a:cubicBezTo>
                    <a:pt x="11782" y="20275"/>
                    <a:pt x="10309" y="20275"/>
                    <a:pt x="9327" y="20174"/>
                  </a:cubicBezTo>
                  <a:cubicBezTo>
                    <a:pt x="8345" y="19970"/>
                    <a:pt x="8345" y="19970"/>
                    <a:pt x="8345" y="19562"/>
                  </a:cubicBezTo>
                  <a:cubicBezTo>
                    <a:pt x="8345" y="19155"/>
                    <a:pt x="7855" y="19460"/>
                    <a:pt x="6382" y="19257"/>
                  </a:cubicBezTo>
                  <a:cubicBezTo>
                    <a:pt x="5891" y="19257"/>
                    <a:pt x="5891" y="18951"/>
                    <a:pt x="5891" y="18849"/>
                  </a:cubicBezTo>
                  <a:cubicBezTo>
                    <a:pt x="5400" y="18645"/>
                    <a:pt x="5400" y="18340"/>
                    <a:pt x="6382" y="18238"/>
                  </a:cubicBezTo>
                  <a:cubicBezTo>
                    <a:pt x="6873" y="18136"/>
                    <a:pt x="6873" y="18136"/>
                    <a:pt x="7364" y="18034"/>
                  </a:cubicBezTo>
                  <a:cubicBezTo>
                    <a:pt x="7364" y="17932"/>
                    <a:pt x="7855" y="17830"/>
                    <a:pt x="8345" y="17830"/>
                  </a:cubicBezTo>
                  <a:cubicBezTo>
                    <a:pt x="8836" y="17728"/>
                    <a:pt x="7855" y="17423"/>
                    <a:pt x="8345" y="17219"/>
                  </a:cubicBezTo>
                  <a:cubicBezTo>
                    <a:pt x="8345" y="17117"/>
                    <a:pt x="9327" y="17015"/>
                    <a:pt x="9818" y="16811"/>
                  </a:cubicBezTo>
                  <a:cubicBezTo>
                    <a:pt x="9818" y="16608"/>
                    <a:pt x="9818" y="16302"/>
                    <a:pt x="10309" y="16098"/>
                  </a:cubicBezTo>
                  <a:cubicBezTo>
                    <a:pt x="10309" y="15894"/>
                    <a:pt x="11291" y="15894"/>
                    <a:pt x="10309" y="15691"/>
                  </a:cubicBezTo>
                  <a:cubicBezTo>
                    <a:pt x="9818" y="15589"/>
                    <a:pt x="8345" y="15589"/>
                    <a:pt x="10309" y="15487"/>
                  </a:cubicBezTo>
                  <a:cubicBezTo>
                    <a:pt x="12764" y="15385"/>
                    <a:pt x="9818" y="15385"/>
                    <a:pt x="9327" y="15181"/>
                  </a:cubicBezTo>
                  <a:cubicBezTo>
                    <a:pt x="9327" y="14875"/>
                    <a:pt x="9327" y="14468"/>
                    <a:pt x="9327" y="14264"/>
                  </a:cubicBezTo>
                  <a:cubicBezTo>
                    <a:pt x="9327" y="13857"/>
                    <a:pt x="9327" y="13347"/>
                    <a:pt x="9327" y="12940"/>
                  </a:cubicBezTo>
                  <a:cubicBezTo>
                    <a:pt x="9818" y="12634"/>
                    <a:pt x="10309" y="12125"/>
                    <a:pt x="11291" y="11921"/>
                  </a:cubicBezTo>
                  <a:cubicBezTo>
                    <a:pt x="12764" y="11615"/>
                    <a:pt x="11291" y="11106"/>
                    <a:pt x="11291" y="10800"/>
                  </a:cubicBezTo>
                  <a:cubicBezTo>
                    <a:pt x="11291" y="10596"/>
                    <a:pt x="11782" y="10494"/>
                    <a:pt x="12764" y="10392"/>
                  </a:cubicBezTo>
                  <a:cubicBezTo>
                    <a:pt x="13745" y="10189"/>
                    <a:pt x="13255" y="10087"/>
                    <a:pt x="13255" y="9781"/>
                  </a:cubicBezTo>
                  <a:cubicBezTo>
                    <a:pt x="13255" y="9374"/>
                    <a:pt x="14727" y="9068"/>
                    <a:pt x="14236" y="8660"/>
                  </a:cubicBezTo>
                  <a:cubicBezTo>
                    <a:pt x="14236" y="8355"/>
                    <a:pt x="13745" y="8049"/>
                    <a:pt x="13255" y="7743"/>
                  </a:cubicBezTo>
                  <a:cubicBezTo>
                    <a:pt x="13255" y="7642"/>
                    <a:pt x="12764" y="7540"/>
                    <a:pt x="13255" y="7438"/>
                  </a:cubicBezTo>
                  <a:cubicBezTo>
                    <a:pt x="13745" y="7336"/>
                    <a:pt x="14236" y="6928"/>
                    <a:pt x="14236" y="6826"/>
                  </a:cubicBezTo>
                  <a:cubicBezTo>
                    <a:pt x="14236" y="6725"/>
                    <a:pt x="13745" y="6521"/>
                    <a:pt x="14727" y="6317"/>
                  </a:cubicBezTo>
                  <a:cubicBezTo>
                    <a:pt x="15218" y="6215"/>
                    <a:pt x="14727" y="6011"/>
                    <a:pt x="15218" y="5909"/>
                  </a:cubicBezTo>
                  <a:cubicBezTo>
                    <a:pt x="15218" y="5706"/>
                    <a:pt x="16200" y="5604"/>
                    <a:pt x="16691" y="5502"/>
                  </a:cubicBezTo>
                  <a:cubicBezTo>
                    <a:pt x="16691" y="5400"/>
                    <a:pt x="18164" y="5094"/>
                    <a:pt x="18164" y="4992"/>
                  </a:cubicBezTo>
                  <a:cubicBezTo>
                    <a:pt x="18164" y="4891"/>
                    <a:pt x="17673" y="4687"/>
                    <a:pt x="17673" y="4483"/>
                  </a:cubicBezTo>
                  <a:cubicBezTo>
                    <a:pt x="17673" y="4279"/>
                    <a:pt x="17673" y="4177"/>
                    <a:pt x="17673" y="3974"/>
                  </a:cubicBezTo>
                  <a:cubicBezTo>
                    <a:pt x="17673" y="3668"/>
                    <a:pt x="18164" y="3668"/>
                    <a:pt x="19636" y="3566"/>
                  </a:cubicBezTo>
                  <a:cubicBezTo>
                    <a:pt x="21600" y="3464"/>
                    <a:pt x="21600" y="3260"/>
                    <a:pt x="21600" y="2853"/>
                  </a:cubicBezTo>
                  <a:cubicBezTo>
                    <a:pt x="21109" y="2955"/>
                    <a:pt x="20127" y="2955"/>
                    <a:pt x="19636" y="2853"/>
                  </a:cubicBezTo>
                  <a:cubicBezTo>
                    <a:pt x="19636" y="2853"/>
                    <a:pt x="19636" y="2955"/>
                    <a:pt x="19636" y="285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19" name="Shape 1519"/>
            <p:cNvSpPr/>
            <p:nvPr/>
          </p:nvSpPr>
          <p:spPr>
            <a:xfrm>
              <a:off x="3228277" y="4079446"/>
              <a:ext cx="397507" cy="445471"/>
            </a:xfrm>
            <a:custGeom>
              <a:avLst/>
              <a:gdLst/>
              <a:ahLst/>
              <a:cxnLst>
                <a:cxn ang="0">
                  <a:pos x="wd2" y="hd2"/>
                </a:cxn>
                <a:cxn ang="5400000">
                  <a:pos x="wd2" y="hd2"/>
                </a:cxn>
                <a:cxn ang="10800000">
                  <a:pos x="wd2" y="hd2"/>
                </a:cxn>
                <a:cxn ang="16200000">
                  <a:pos x="wd2" y="hd2"/>
                </a:cxn>
              </a:cxnLst>
              <a:rect l="0" t="0" r="r" b="b"/>
              <a:pathLst>
                <a:path w="20322" h="20880" extrusionOk="0">
                  <a:moveTo>
                    <a:pt x="19951" y="12464"/>
                  </a:moveTo>
                  <a:cubicBezTo>
                    <a:pt x="18601" y="11847"/>
                    <a:pt x="18939" y="11538"/>
                    <a:pt x="18939" y="10304"/>
                  </a:cubicBezTo>
                  <a:cubicBezTo>
                    <a:pt x="17926" y="10304"/>
                    <a:pt x="16914" y="10304"/>
                    <a:pt x="16239" y="10304"/>
                  </a:cubicBezTo>
                  <a:cubicBezTo>
                    <a:pt x="15564" y="10304"/>
                    <a:pt x="15901" y="9995"/>
                    <a:pt x="15901" y="9687"/>
                  </a:cubicBezTo>
                  <a:cubicBezTo>
                    <a:pt x="15901" y="9378"/>
                    <a:pt x="15564" y="8761"/>
                    <a:pt x="15226" y="8761"/>
                  </a:cubicBezTo>
                  <a:cubicBezTo>
                    <a:pt x="15226" y="8453"/>
                    <a:pt x="15564" y="8453"/>
                    <a:pt x="15564" y="8144"/>
                  </a:cubicBezTo>
                  <a:cubicBezTo>
                    <a:pt x="15901" y="7835"/>
                    <a:pt x="15564" y="7527"/>
                    <a:pt x="15226" y="7527"/>
                  </a:cubicBezTo>
                  <a:cubicBezTo>
                    <a:pt x="15226" y="7218"/>
                    <a:pt x="15564" y="6910"/>
                    <a:pt x="15226" y="6601"/>
                  </a:cubicBezTo>
                  <a:cubicBezTo>
                    <a:pt x="14551" y="5984"/>
                    <a:pt x="13876" y="5984"/>
                    <a:pt x="13201" y="5984"/>
                  </a:cubicBezTo>
                  <a:cubicBezTo>
                    <a:pt x="12864" y="5984"/>
                    <a:pt x="12189" y="5367"/>
                    <a:pt x="11851" y="5058"/>
                  </a:cubicBezTo>
                  <a:cubicBezTo>
                    <a:pt x="11176" y="5058"/>
                    <a:pt x="10839" y="4441"/>
                    <a:pt x="10501" y="4441"/>
                  </a:cubicBezTo>
                  <a:cubicBezTo>
                    <a:pt x="9826" y="4441"/>
                    <a:pt x="9489" y="4441"/>
                    <a:pt x="9152" y="4441"/>
                  </a:cubicBezTo>
                  <a:cubicBezTo>
                    <a:pt x="8476" y="4441"/>
                    <a:pt x="7127" y="2898"/>
                    <a:pt x="7127" y="2281"/>
                  </a:cubicBezTo>
                  <a:cubicBezTo>
                    <a:pt x="7127" y="1973"/>
                    <a:pt x="7127" y="1664"/>
                    <a:pt x="7127" y="1355"/>
                  </a:cubicBezTo>
                  <a:cubicBezTo>
                    <a:pt x="7127" y="1047"/>
                    <a:pt x="7127" y="1047"/>
                    <a:pt x="7127" y="738"/>
                  </a:cubicBezTo>
                  <a:cubicBezTo>
                    <a:pt x="7127" y="-496"/>
                    <a:pt x="6451" y="121"/>
                    <a:pt x="5439" y="430"/>
                  </a:cubicBezTo>
                  <a:cubicBezTo>
                    <a:pt x="4427" y="430"/>
                    <a:pt x="3752" y="1355"/>
                    <a:pt x="2739" y="1355"/>
                  </a:cubicBezTo>
                  <a:cubicBezTo>
                    <a:pt x="2064" y="1355"/>
                    <a:pt x="2064" y="1973"/>
                    <a:pt x="1727" y="2281"/>
                  </a:cubicBezTo>
                  <a:cubicBezTo>
                    <a:pt x="1389" y="2281"/>
                    <a:pt x="377" y="1973"/>
                    <a:pt x="39" y="1973"/>
                  </a:cubicBezTo>
                  <a:cubicBezTo>
                    <a:pt x="714" y="2281"/>
                    <a:pt x="1052" y="3824"/>
                    <a:pt x="1389" y="4441"/>
                  </a:cubicBezTo>
                  <a:cubicBezTo>
                    <a:pt x="714" y="4750"/>
                    <a:pt x="1052" y="5984"/>
                    <a:pt x="1052" y="6601"/>
                  </a:cubicBezTo>
                  <a:cubicBezTo>
                    <a:pt x="1052" y="7218"/>
                    <a:pt x="1052" y="7527"/>
                    <a:pt x="714" y="7835"/>
                  </a:cubicBezTo>
                  <a:cubicBezTo>
                    <a:pt x="377" y="8144"/>
                    <a:pt x="377" y="8761"/>
                    <a:pt x="377" y="9070"/>
                  </a:cubicBezTo>
                  <a:cubicBezTo>
                    <a:pt x="39" y="9687"/>
                    <a:pt x="1052" y="9687"/>
                    <a:pt x="1052" y="10304"/>
                  </a:cubicBezTo>
                  <a:cubicBezTo>
                    <a:pt x="1052" y="10613"/>
                    <a:pt x="377" y="10921"/>
                    <a:pt x="377" y="11230"/>
                  </a:cubicBezTo>
                  <a:cubicBezTo>
                    <a:pt x="-636" y="12155"/>
                    <a:pt x="714" y="12464"/>
                    <a:pt x="714" y="13698"/>
                  </a:cubicBezTo>
                  <a:cubicBezTo>
                    <a:pt x="714" y="14007"/>
                    <a:pt x="714" y="14315"/>
                    <a:pt x="714" y="14624"/>
                  </a:cubicBezTo>
                  <a:cubicBezTo>
                    <a:pt x="1052" y="14933"/>
                    <a:pt x="1389" y="15241"/>
                    <a:pt x="1727" y="15550"/>
                  </a:cubicBezTo>
                  <a:cubicBezTo>
                    <a:pt x="1727" y="15858"/>
                    <a:pt x="1052" y="15858"/>
                    <a:pt x="1727" y="16167"/>
                  </a:cubicBezTo>
                  <a:cubicBezTo>
                    <a:pt x="1727" y="16167"/>
                    <a:pt x="1389" y="16784"/>
                    <a:pt x="1389" y="16784"/>
                  </a:cubicBezTo>
                  <a:cubicBezTo>
                    <a:pt x="1389" y="17710"/>
                    <a:pt x="2402" y="18327"/>
                    <a:pt x="2402" y="18944"/>
                  </a:cubicBezTo>
                  <a:cubicBezTo>
                    <a:pt x="2739" y="19870"/>
                    <a:pt x="2064" y="20795"/>
                    <a:pt x="3752" y="20795"/>
                  </a:cubicBezTo>
                  <a:cubicBezTo>
                    <a:pt x="4089" y="21104"/>
                    <a:pt x="4089" y="20487"/>
                    <a:pt x="4089" y="20178"/>
                  </a:cubicBezTo>
                  <a:cubicBezTo>
                    <a:pt x="4089" y="19870"/>
                    <a:pt x="4764" y="19561"/>
                    <a:pt x="5102" y="19561"/>
                  </a:cubicBezTo>
                  <a:cubicBezTo>
                    <a:pt x="5439" y="19253"/>
                    <a:pt x="5777" y="18944"/>
                    <a:pt x="6114" y="19561"/>
                  </a:cubicBezTo>
                  <a:cubicBezTo>
                    <a:pt x="6789" y="19870"/>
                    <a:pt x="7464" y="19561"/>
                    <a:pt x="7801" y="19561"/>
                  </a:cubicBezTo>
                  <a:cubicBezTo>
                    <a:pt x="8476" y="19561"/>
                    <a:pt x="8476" y="20487"/>
                    <a:pt x="8814" y="20487"/>
                  </a:cubicBezTo>
                  <a:cubicBezTo>
                    <a:pt x="9152" y="20487"/>
                    <a:pt x="9489" y="19870"/>
                    <a:pt x="9826" y="19561"/>
                  </a:cubicBezTo>
                  <a:cubicBezTo>
                    <a:pt x="10164" y="18944"/>
                    <a:pt x="11514" y="19870"/>
                    <a:pt x="11851" y="19253"/>
                  </a:cubicBezTo>
                  <a:cubicBezTo>
                    <a:pt x="12526" y="17710"/>
                    <a:pt x="12189" y="16167"/>
                    <a:pt x="14214" y="15550"/>
                  </a:cubicBezTo>
                  <a:cubicBezTo>
                    <a:pt x="14889" y="15241"/>
                    <a:pt x="15901" y="15241"/>
                    <a:pt x="16914" y="15241"/>
                  </a:cubicBezTo>
                  <a:cubicBezTo>
                    <a:pt x="17926" y="15241"/>
                    <a:pt x="18601" y="15550"/>
                    <a:pt x="19276" y="16167"/>
                  </a:cubicBezTo>
                  <a:cubicBezTo>
                    <a:pt x="19614" y="15241"/>
                    <a:pt x="20964" y="12773"/>
                    <a:pt x="19951" y="12464"/>
                  </a:cubicBezTo>
                  <a:cubicBezTo>
                    <a:pt x="19614" y="12155"/>
                    <a:pt x="20289" y="12464"/>
                    <a:pt x="19951" y="1246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20" name="Shape 1520"/>
            <p:cNvSpPr/>
            <p:nvPr/>
          </p:nvSpPr>
          <p:spPr>
            <a:xfrm>
              <a:off x="3457926" y="4401109"/>
              <a:ext cx="276414" cy="288204"/>
            </a:xfrm>
            <a:custGeom>
              <a:avLst/>
              <a:gdLst/>
              <a:ahLst/>
              <a:cxnLst>
                <a:cxn ang="0">
                  <a:pos x="wd2" y="hd2"/>
                </a:cxn>
                <a:cxn ang="5400000">
                  <a:pos x="wd2" y="hd2"/>
                </a:cxn>
                <a:cxn ang="10800000">
                  <a:pos x="wd2" y="hd2"/>
                </a:cxn>
                <a:cxn ang="16200000">
                  <a:pos x="wd2" y="hd2"/>
                </a:cxn>
              </a:cxnLst>
              <a:rect l="0" t="0" r="r" b="b"/>
              <a:pathLst>
                <a:path w="20126" h="21302" extrusionOk="0">
                  <a:moveTo>
                    <a:pt x="18919" y="11484"/>
                  </a:moveTo>
                  <a:cubicBezTo>
                    <a:pt x="18439" y="11975"/>
                    <a:pt x="17479" y="12466"/>
                    <a:pt x="16999" y="11484"/>
                  </a:cubicBezTo>
                  <a:cubicBezTo>
                    <a:pt x="16519" y="10993"/>
                    <a:pt x="17479" y="10502"/>
                    <a:pt x="16999" y="9520"/>
                  </a:cubicBezTo>
                  <a:cubicBezTo>
                    <a:pt x="16519" y="9029"/>
                    <a:pt x="16519" y="8538"/>
                    <a:pt x="16039" y="8047"/>
                  </a:cubicBezTo>
                  <a:cubicBezTo>
                    <a:pt x="14599" y="7066"/>
                    <a:pt x="14599" y="8047"/>
                    <a:pt x="13639" y="7557"/>
                  </a:cubicBezTo>
                  <a:cubicBezTo>
                    <a:pt x="13159" y="7557"/>
                    <a:pt x="12679" y="7557"/>
                    <a:pt x="11719" y="7066"/>
                  </a:cubicBezTo>
                  <a:cubicBezTo>
                    <a:pt x="10759" y="7066"/>
                    <a:pt x="11239" y="6084"/>
                    <a:pt x="11719" y="5593"/>
                  </a:cubicBezTo>
                  <a:cubicBezTo>
                    <a:pt x="11719" y="4611"/>
                    <a:pt x="11239" y="3629"/>
                    <a:pt x="11239" y="3138"/>
                  </a:cubicBezTo>
                  <a:cubicBezTo>
                    <a:pt x="10759" y="1666"/>
                    <a:pt x="11239" y="1666"/>
                    <a:pt x="9799" y="1175"/>
                  </a:cubicBezTo>
                  <a:cubicBezTo>
                    <a:pt x="8839" y="193"/>
                    <a:pt x="8359" y="-298"/>
                    <a:pt x="6439" y="193"/>
                  </a:cubicBezTo>
                  <a:cubicBezTo>
                    <a:pt x="4999" y="193"/>
                    <a:pt x="3079" y="684"/>
                    <a:pt x="2119" y="1175"/>
                  </a:cubicBezTo>
                  <a:cubicBezTo>
                    <a:pt x="679" y="2647"/>
                    <a:pt x="1159" y="3629"/>
                    <a:pt x="679" y="5102"/>
                  </a:cubicBezTo>
                  <a:cubicBezTo>
                    <a:pt x="679" y="5593"/>
                    <a:pt x="199" y="6084"/>
                    <a:pt x="199" y="6575"/>
                  </a:cubicBezTo>
                  <a:cubicBezTo>
                    <a:pt x="-281" y="7066"/>
                    <a:pt x="199" y="7066"/>
                    <a:pt x="679" y="8047"/>
                  </a:cubicBezTo>
                  <a:cubicBezTo>
                    <a:pt x="1639" y="9520"/>
                    <a:pt x="2599" y="10011"/>
                    <a:pt x="4039" y="11484"/>
                  </a:cubicBezTo>
                  <a:cubicBezTo>
                    <a:pt x="4519" y="11975"/>
                    <a:pt x="5479" y="11975"/>
                    <a:pt x="5959" y="11975"/>
                  </a:cubicBezTo>
                  <a:cubicBezTo>
                    <a:pt x="6919" y="11975"/>
                    <a:pt x="7399" y="12466"/>
                    <a:pt x="7879" y="12957"/>
                  </a:cubicBezTo>
                  <a:cubicBezTo>
                    <a:pt x="8839" y="13447"/>
                    <a:pt x="12679" y="14920"/>
                    <a:pt x="11719" y="16884"/>
                  </a:cubicBezTo>
                  <a:cubicBezTo>
                    <a:pt x="11239" y="17375"/>
                    <a:pt x="10279" y="17866"/>
                    <a:pt x="10279" y="18847"/>
                  </a:cubicBezTo>
                  <a:cubicBezTo>
                    <a:pt x="10279" y="19829"/>
                    <a:pt x="10279" y="19829"/>
                    <a:pt x="9319" y="20320"/>
                  </a:cubicBezTo>
                  <a:cubicBezTo>
                    <a:pt x="8839" y="21302"/>
                    <a:pt x="12679" y="20811"/>
                    <a:pt x="13159" y="21302"/>
                  </a:cubicBezTo>
                  <a:cubicBezTo>
                    <a:pt x="14119" y="21302"/>
                    <a:pt x="14119" y="21302"/>
                    <a:pt x="15079" y="20811"/>
                  </a:cubicBezTo>
                  <a:cubicBezTo>
                    <a:pt x="15559" y="19829"/>
                    <a:pt x="16999" y="20811"/>
                    <a:pt x="17479" y="20320"/>
                  </a:cubicBezTo>
                  <a:cubicBezTo>
                    <a:pt x="17959" y="19829"/>
                    <a:pt x="18439" y="19338"/>
                    <a:pt x="18919" y="18847"/>
                  </a:cubicBezTo>
                  <a:cubicBezTo>
                    <a:pt x="19399" y="17866"/>
                    <a:pt x="18919" y="16884"/>
                    <a:pt x="19399" y="16393"/>
                  </a:cubicBezTo>
                  <a:cubicBezTo>
                    <a:pt x="19399" y="15411"/>
                    <a:pt x="21319" y="11484"/>
                    <a:pt x="18919" y="11484"/>
                  </a:cubicBezTo>
                  <a:cubicBezTo>
                    <a:pt x="18919" y="11975"/>
                    <a:pt x="19399" y="11484"/>
                    <a:pt x="18919" y="1148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21" name="Shape 1521"/>
            <p:cNvSpPr/>
            <p:nvPr/>
          </p:nvSpPr>
          <p:spPr>
            <a:xfrm>
              <a:off x="3086062" y="3590845"/>
              <a:ext cx="1289975" cy="1323269"/>
            </a:xfrm>
            <a:custGeom>
              <a:avLst/>
              <a:gdLst/>
              <a:ahLst/>
              <a:cxnLst>
                <a:cxn ang="0">
                  <a:pos x="wd2" y="hd2"/>
                </a:cxn>
                <a:cxn ang="5400000">
                  <a:pos x="wd2" y="hd2"/>
                </a:cxn>
                <a:cxn ang="10800000">
                  <a:pos x="wd2" y="hd2"/>
                </a:cxn>
                <a:cxn ang="16200000">
                  <a:pos x="wd2" y="hd2"/>
                </a:cxn>
              </a:cxnLst>
              <a:rect l="0" t="0" r="r" b="b"/>
              <a:pathLst>
                <a:path w="21266" h="21514" extrusionOk="0">
                  <a:moveTo>
                    <a:pt x="21153" y="6039"/>
                  </a:moveTo>
                  <a:cubicBezTo>
                    <a:pt x="21045" y="5824"/>
                    <a:pt x="21045" y="5610"/>
                    <a:pt x="20936" y="5502"/>
                  </a:cubicBezTo>
                  <a:cubicBezTo>
                    <a:pt x="20719" y="5395"/>
                    <a:pt x="20394" y="5502"/>
                    <a:pt x="20285" y="5395"/>
                  </a:cubicBezTo>
                  <a:cubicBezTo>
                    <a:pt x="19742" y="5287"/>
                    <a:pt x="19417" y="4857"/>
                    <a:pt x="19091" y="4642"/>
                  </a:cubicBezTo>
                  <a:cubicBezTo>
                    <a:pt x="18874" y="4535"/>
                    <a:pt x="18657" y="4427"/>
                    <a:pt x="18548" y="4320"/>
                  </a:cubicBezTo>
                  <a:cubicBezTo>
                    <a:pt x="18223" y="4213"/>
                    <a:pt x="18114" y="4320"/>
                    <a:pt x="17789" y="4320"/>
                  </a:cubicBezTo>
                  <a:cubicBezTo>
                    <a:pt x="17354" y="4427"/>
                    <a:pt x="16920" y="3890"/>
                    <a:pt x="16486" y="4105"/>
                  </a:cubicBezTo>
                  <a:cubicBezTo>
                    <a:pt x="16160" y="4213"/>
                    <a:pt x="15835" y="3675"/>
                    <a:pt x="15618" y="3568"/>
                  </a:cubicBezTo>
                  <a:cubicBezTo>
                    <a:pt x="15292" y="3353"/>
                    <a:pt x="14858" y="3138"/>
                    <a:pt x="14532" y="3138"/>
                  </a:cubicBezTo>
                  <a:cubicBezTo>
                    <a:pt x="14315" y="3030"/>
                    <a:pt x="14098" y="3030"/>
                    <a:pt x="13990" y="3138"/>
                  </a:cubicBezTo>
                  <a:cubicBezTo>
                    <a:pt x="13881" y="3460"/>
                    <a:pt x="13555" y="3568"/>
                    <a:pt x="13447" y="3783"/>
                  </a:cubicBezTo>
                  <a:cubicBezTo>
                    <a:pt x="13230" y="4105"/>
                    <a:pt x="13338" y="3998"/>
                    <a:pt x="13121" y="3783"/>
                  </a:cubicBezTo>
                  <a:cubicBezTo>
                    <a:pt x="13121" y="3783"/>
                    <a:pt x="13013" y="3675"/>
                    <a:pt x="13013" y="3675"/>
                  </a:cubicBezTo>
                  <a:cubicBezTo>
                    <a:pt x="12796" y="3568"/>
                    <a:pt x="12904" y="3783"/>
                    <a:pt x="12796" y="3890"/>
                  </a:cubicBezTo>
                  <a:cubicBezTo>
                    <a:pt x="12687" y="3998"/>
                    <a:pt x="12361" y="3030"/>
                    <a:pt x="12470" y="3030"/>
                  </a:cubicBezTo>
                  <a:cubicBezTo>
                    <a:pt x="12470" y="3030"/>
                    <a:pt x="12144" y="3460"/>
                    <a:pt x="12036" y="3460"/>
                  </a:cubicBezTo>
                  <a:cubicBezTo>
                    <a:pt x="12036" y="3460"/>
                    <a:pt x="12470" y="3138"/>
                    <a:pt x="12361" y="3030"/>
                  </a:cubicBezTo>
                  <a:cubicBezTo>
                    <a:pt x="12144" y="2923"/>
                    <a:pt x="12144" y="3460"/>
                    <a:pt x="11927" y="3460"/>
                  </a:cubicBezTo>
                  <a:cubicBezTo>
                    <a:pt x="11927" y="3460"/>
                    <a:pt x="12361" y="2815"/>
                    <a:pt x="12361" y="2708"/>
                  </a:cubicBezTo>
                  <a:cubicBezTo>
                    <a:pt x="12361" y="2601"/>
                    <a:pt x="12578" y="2601"/>
                    <a:pt x="12578" y="2493"/>
                  </a:cubicBezTo>
                  <a:cubicBezTo>
                    <a:pt x="12687" y="2386"/>
                    <a:pt x="12796" y="2601"/>
                    <a:pt x="12904" y="2386"/>
                  </a:cubicBezTo>
                  <a:cubicBezTo>
                    <a:pt x="13013" y="2278"/>
                    <a:pt x="12904" y="2278"/>
                    <a:pt x="12904" y="2063"/>
                  </a:cubicBezTo>
                  <a:cubicBezTo>
                    <a:pt x="13013" y="1956"/>
                    <a:pt x="13013" y="1741"/>
                    <a:pt x="12796" y="1633"/>
                  </a:cubicBezTo>
                  <a:cubicBezTo>
                    <a:pt x="12470" y="1526"/>
                    <a:pt x="12470" y="1096"/>
                    <a:pt x="12470" y="774"/>
                  </a:cubicBezTo>
                  <a:cubicBezTo>
                    <a:pt x="12470" y="666"/>
                    <a:pt x="12361" y="559"/>
                    <a:pt x="12253" y="451"/>
                  </a:cubicBezTo>
                  <a:cubicBezTo>
                    <a:pt x="12144" y="344"/>
                    <a:pt x="12036" y="666"/>
                    <a:pt x="11927" y="774"/>
                  </a:cubicBezTo>
                  <a:cubicBezTo>
                    <a:pt x="11819" y="1096"/>
                    <a:pt x="11602" y="1526"/>
                    <a:pt x="11276" y="1526"/>
                  </a:cubicBezTo>
                  <a:cubicBezTo>
                    <a:pt x="11167" y="1526"/>
                    <a:pt x="11059" y="1418"/>
                    <a:pt x="10842" y="1418"/>
                  </a:cubicBezTo>
                  <a:cubicBezTo>
                    <a:pt x="10733" y="1418"/>
                    <a:pt x="10625" y="1526"/>
                    <a:pt x="10516" y="1418"/>
                  </a:cubicBezTo>
                  <a:cubicBezTo>
                    <a:pt x="10299" y="1311"/>
                    <a:pt x="10191" y="1418"/>
                    <a:pt x="9973" y="1418"/>
                  </a:cubicBezTo>
                  <a:cubicBezTo>
                    <a:pt x="9756" y="1418"/>
                    <a:pt x="9865" y="1418"/>
                    <a:pt x="9756" y="1633"/>
                  </a:cubicBezTo>
                  <a:cubicBezTo>
                    <a:pt x="9648" y="1741"/>
                    <a:pt x="9105" y="1633"/>
                    <a:pt x="8997" y="1741"/>
                  </a:cubicBezTo>
                  <a:cubicBezTo>
                    <a:pt x="8780" y="1741"/>
                    <a:pt x="8454" y="1956"/>
                    <a:pt x="8237" y="1956"/>
                  </a:cubicBezTo>
                  <a:cubicBezTo>
                    <a:pt x="7911" y="1956"/>
                    <a:pt x="7694" y="1526"/>
                    <a:pt x="7694" y="1311"/>
                  </a:cubicBezTo>
                  <a:cubicBezTo>
                    <a:pt x="7477" y="989"/>
                    <a:pt x="7911" y="774"/>
                    <a:pt x="7803" y="451"/>
                  </a:cubicBezTo>
                  <a:cubicBezTo>
                    <a:pt x="7694" y="236"/>
                    <a:pt x="7586" y="-86"/>
                    <a:pt x="7368" y="21"/>
                  </a:cubicBezTo>
                  <a:cubicBezTo>
                    <a:pt x="7368" y="129"/>
                    <a:pt x="6609" y="451"/>
                    <a:pt x="6500" y="451"/>
                  </a:cubicBezTo>
                  <a:cubicBezTo>
                    <a:pt x="6392" y="451"/>
                    <a:pt x="6174" y="451"/>
                    <a:pt x="6174" y="559"/>
                  </a:cubicBezTo>
                  <a:cubicBezTo>
                    <a:pt x="6066" y="559"/>
                    <a:pt x="6066" y="881"/>
                    <a:pt x="5957" y="666"/>
                  </a:cubicBezTo>
                  <a:cubicBezTo>
                    <a:pt x="5849" y="559"/>
                    <a:pt x="4981" y="451"/>
                    <a:pt x="4981" y="559"/>
                  </a:cubicBezTo>
                  <a:cubicBezTo>
                    <a:pt x="4981" y="559"/>
                    <a:pt x="5198" y="666"/>
                    <a:pt x="5198" y="666"/>
                  </a:cubicBezTo>
                  <a:cubicBezTo>
                    <a:pt x="5306" y="774"/>
                    <a:pt x="5306" y="881"/>
                    <a:pt x="5306" y="1096"/>
                  </a:cubicBezTo>
                  <a:cubicBezTo>
                    <a:pt x="5415" y="1096"/>
                    <a:pt x="5415" y="1311"/>
                    <a:pt x="5523" y="1418"/>
                  </a:cubicBezTo>
                  <a:cubicBezTo>
                    <a:pt x="5523" y="1418"/>
                    <a:pt x="5740" y="1418"/>
                    <a:pt x="5740" y="1418"/>
                  </a:cubicBezTo>
                  <a:cubicBezTo>
                    <a:pt x="5740" y="1526"/>
                    <a:pt x="5523" y="1633"/>
                    <a:pt x="5415" y="1633"/>
                  </a:cubicBezTo>
                  <a:cubicBezTo>
                    <a:pt x="5306" y="1741"/>
                    <a:pt x="5306" y="1848"/>
                    <a:pt x="5198" y="1956"/>
                  </a:cubicBezTo>
                  <a:cubicBezTo>
                    <a:pt x="5198" y="1956"/>
                    <a:pt x="4655" y="2386"/>
                    <a:pt x="4546" y="2278"/>
                  </a:cubicBezTo>
                  <a:cubicBezTo>
                    <a:pt x="4546" y="2171"/>
                    <a:pt x="4438" y="2171"/>
                    <a:pt x="4329" y="2278"/>
                  </a:cubicBezTo>
                  <a:cubicBezTo>
                    <a:pt x="4221" y="2386"/>
                    <a:pt x="4004" y="2171"/>
                    <a:pt x="4004" y="2171"/>
                  </a:cubicBezTo>
                  <a:cubicBezTo>
                    <a:pt x="3787" y="2063"/>
                    <a:pt x="3678" y="1633"/>
                    <a:pt x="3569" y="1633"/>
                  </a:cubicBezTo>
                  <a:cubicBezTo>
                    <a:pt x="3352" y="1526"/>
                    <a:pt x="3027" y="1848"/>
                    <a:pt x="2810" y="1848"/>
                  </a:cubicBezTo>
                  <a:cubicBezTo>
                    <a:pt x="2593" y="1848"/>
                    <a:pt x="2375" y="1848"/>
                    <a:pt x="2158" y="1848"/>
                  </a:cubicBezTo>
                  <a:cubicBezTo>
                    <a:pt x="2158" y="1848"/>
                    <a:pt x="2158" y="2063"/>
                    <a:pt x="2267" y="2063"/>
                  </a:cubicBezTo>
                  <a:cubicBezTo>
                    <a:pt x="2267" y="2171"/>
                    <a:pt x="2484" y="2171"/>
                    <a:pt x="2593" y="2171"/>
                  </a:cubicBezTo>
                  <a:cubicBezTo>
                    <a:pt x="2593" y="2278"/>
                    <a:pt x="2158" y="2386"/>
                    <a:pt x="2050" y="2386"/>
                  </a:cubicBezTo>
                  <a:cubicBezTo>
                    <a:pt x="1941" y="2493"/>
                    <a:pt x="2158" y="2815"/>
                    <a:pt x="2267" y="2923"/>
                  </a:cubicBezTo>
                  <a:cubicBezTo>
                    <a:pt x="2484" y="3353"/>
                    <a:pt x="2484" y="3675"/>
                    <a:pt x="2267" y="4105"/>
                  </a:cubicBezTo>
                  <a:cubicBezTo>
                    <a:pt x="2267" y="4320"/>
                    <a:pt x="2267" y="4965"/>
                    <a:pt x="2050" y="4965"/>
                  </a:cubicBezTo>
                  <a:cubicBezTo>
                    <a:pt x="1941" y="5072"/>
                    <a:pt x="1724" y="4965"/>
                    <a:pt x="1507" y="5072"/>
                  </a:cubicBezTo>
                  <a:cubicBezTo>
                    <a:pt x="1399" y="5180"/>
                    <a:pt x="1073" y="5180"/>
                    <a:pt x="964" y="5180"/>
                  </a:cubicBezTo>
                  <a:cubicBezTo>
                    <a:pt x="422" y="5395"/>
                    <a:pt x="422" y="5610"/>
                    <a:pt x="422" y="6039"/>
                  </a:cubicBezTo>
                  <a:cubicBezTo>
                    <a:pt x="422" y="6254"/>
                    <a:pt x="96" y="6254"/>
                    <a:pt x="96" y="6362"/>
                  </a:cubicBezTo>
                  <a:cubicBezTo>
                    <a:pt x="96" y="6684"/>
                    <a:pt x="-121" y="6792"/>
                    <a:pt x="96" y="7007"/>
                  </a:cubicBezTo>
                  <a:cubicBezTo>
                    <a:pt x="313" y="7221"/>
                    <a:pt x="313" y="7436"/>
                    <a:pt x="422" y="7651"/>
                  </a:cubicBezTo>
                  <a:cubicBezTo>
                    <a:pt x="422" y="7759"/>
                    <a:pt x="530" y="7759"/>
                    <a:pt x="639" y="7759"/>
                  </a:cubicBezTo>
                  <a:cubicBezTo>
                    <a:pt x="747" y="7759"/>
                    <a:pt x="747" y="7866"/>
                    <a:pt x="856" y="7974"/>
                  </a:cubicBezTo>
                  <a:cubicBezTo>
                    <a:pt x="1073" y="8296"/>
                    <a:pt x="1616" y="7974"/>
                    <a:pt x="1833" y="7759"/>
                  </a:cubicBezTo>
                  <a:cubicBezTo>
                    <a:pt x="1833" y="8081"/>
                    <a:pt x="1616" y="8618"/>
                    <a:pt x="1941" y="8726"/>
                  </a:cubicBezTo>
                  <a:cubicBezTo>
                    <a:pt x="2050" y="8726"/>
                    <a:pt x="2375" y="8618"/>
                    <a:pt x="2484" y="8618"/>
                  </a:cubicBezTo>
                  <a:cubicBezTo>
                    <a:pt x="2810" y="8726"/>
                    <a:pt x="2918" y="8726"/>
                    <a:pt x="3135" y="8511"/>
                  </a:cubicBezTo>
                  <a:cubicBezTo>
                    <a:pt x="3135" y="8404"/>
                    <a:pt x="3352" y="8404"/>
                    <a:pt x="3461" y="8404"/>
                  </a:cubicBezTo>
                  <a:cubicBezTo>
                    <a:pt x="3678" y="8189"/>
                    <a:pt x="3895" y="8081"/>
                    <a:pt x="4112" y="8081"/>
                  </a:cubicBezTo>
                  <a:cubicBezTo>
                    <a:pt x="4329" y="7974"/>
                    <a:pt x="4872" y="7759"/>
                    <a:pt x="4655" y="8189"/>
                  </a:cubicBezTo>
                  <a:cubicBezTo>
                    <a:pt x="4655" y="8404"/>
                    <a:pt x="4546" y="8618"/>
                    <a:pt x="4655" y="8833"/>
                  </a:cubicBezTo>
                  <a:cubicBezTo>
                    <a:pt x="4763" y="9048"/>
                    <a:pt x="4981" y="9263"/>
                    <a:pt x="5198" y="9371"/>
                  </a:cubicBezTo>
                  <a:cubicBezTo>
                    <a:pt x="5415" y="9586"/>
                    <a:pt x="5740" y="9478"/>
                    <a:pt x="5957" y="9586"/>
                  </a:cubicBezTo>
                  <a:cubicBezTo>
                    <a:pt x="6066" y="9693"/>
                    <a:pt x="6174" y="9801"/>
                    <a:pt x="6283" y="9801"/>
                  </a:cubicBezTo>
                  <a:cubicBezTo>
                    <a:pt x="6392" y="9801"/>
                    <a:pt x="6500" y="9908"/>
                    <a:pt x="6500" y="10015"/>
                  </a:cubicBezTo>
                  <a:cubicBezTo>
                    <a:pt x="6717" y="10015"/>
                    <a:pt x="7260" y="9908"/>
                    <a:pt x="7260" y="10230"/>
                  </a:cubicBezTo>
                  <a:cubicBezTo>
                    <a:pt x="7368" y="10445"/>
                    <a:pt x="7260" y="10445"/>
                    <a:pt x="7368" y="10660"/>
                  </a:cubicBezTo>
                  <a:cubicBezTo>
                    <a:pt x="7477" y="10768"/>
                    <a:pt x="7368" y="10768"/>
                    <a:pt x="7260" y="10875"/>
                  </a:cubicBezTo>
                  <a:cubicBezTo>
                    <a:pt x="7260" y="10875"/>
                    <a:pt x="7477" y="11413"/>
                    <a:pt x="7477" y="11520"/>
                  </a:cubicBezTo>
                  <a:cubicBezTo>
                    <a:pt x="7477" y="11627"/>
                    <a:pt x="8345" y="11520"/>
                    <a:pt x="8454" y="11520"/>
                  </a:cubicBezTo>
                  <a:cubicBezTo>
                    <a:pt x="8454" y="11735"/>
                    <a:pt x="8345" y="12057"/>
                    <a:pt x="8562" y="12165"/>
                  </a:cubicBezTo>
                  <a:cubicBezTo>
                    <a:pt x="8888" y="12380"/>
                    <a:pt x="8888" y="12595"/>
                    <a:pt x="8780" y="13024"/>
                  </a:cubicBezTo>
                  <a:cubicBezTo>
                    <a:pt x="8671" y="13239"/>
                    <a:pt x="8562" y="13562"/>
                    <a:pt x="8671" y="13884"/>
                  </a:cubicBezTo>
                  <a:cubicBezTo>
                    <a:pt x="8671" y="13992"/>
                    <a:pt x="8780" y="14207"/>
                    <a:pt x="8780" y="14421"/>
                  </a:cubicBezTo>
                  <a:cubicBezTo>
                    <a:pt x="8780" y="14529"/>
                    <a:pt x="8562" y="14744"/>
                    <a:pt x="8780" y="14744"/>
                  </a:cubicBezTo>
                  <a:cubicBezTo>
                    <a:pt x="8888" y="14851"/>
                    <a:pt x="9214" y="14959"/>
                    <a:pt x="9431" y="14851"/>
                  </a:cubicBezTo>
                  <a:cubicBezTo>
                    <a:pt x="9648" y="14636"/>
                    <a:pt x="10082" y="15389"/>
                    <a:pt x="9973" y="15496"/>
                  </a:cubicBezTo>
                  <a:cubicBezTo>
                    <a:pt x="9973" y="15604"/>
                    <a:pt x="9973" y="15711"/>
                    <a:pt x="10082" y="15818"/>
                  </a:cubicBezTo>
                  <a:cubicBezTo>
                    <a:pt x="10191" y="15926"/>
                    <a:pt x="10408" y="15711"/>
                    <a:pt x="10516" y="15818"/>
                  </a:cubicBezTo>
                  <a:cubicBezTo>
                    <a:pt x="10950" y="16033"/>
                    <a:pt x="10516" y="16463"/>
                    <a:pt x="10516" y="16786"/>
                  </a:cubicBezTo>
                  <a:cubicBezTo>
                    <a:pt x="10733" y="16463"/>
                    <a:pt x="10950" y="17108"/>
                    <a:pt x="10950" y="17108"/>
                  </a:cubicBezTo>
                  <a:cubicBezTo>
                    <a:pt x="11059" y="17538"/>
                    <a:pt x="10842" y="17645"/>
                    <a:pt x="10516" y="17753"/>
                  </a:cubicBezTo>
                  <a:cubicBezTo>
                    <a:pt x="10082" y="17968"/>
                    <a:pt x="9865" y="18183"/>
                    <a:pt x="9648" y="18505"/>
                  </a:cubicBezTo>
                  <a:cubicBezTo>
                    <a:pt x="9539" y="18720"/>
                    <a:pt x="9431" y="18827"/>
                    <a:pt x="9214" y="18935"/>
                  </a:cubicBezTo>
                  <a:cubicBezTo>
                    <a:pt x="9105" y="19150"/>
                    <a:pt x="8888" y="19257"/>
                    <a:pt x="8671" y="19472"/>
                  </a:cubicBezTo>
                  <a:cubicBezTo>
                    <a:pt x="8888" y="19472"/>
                    <a:pt x="9105" y="19365"/>
                    <a:pt x="9214" y="19365"/>
                  </a:cubicBezTo>
                  <a:cubicBezTo>
                    <a:pt x="9322" y="19365"/>
                    <a:pt x="9431" y="19580"/>
                    <a:pt x="9539" y="19580"/>
                  </a:cubicBezTo>
                  <a:cubicBezTo>
                    <a:pt x="9539" y="19687"/>
                    <a:pt x="9648" y="19795"/>
                    <a:pt x="9756" y="19902"/>
                  </a:cubicBezTo>
                  <a:cubicBezTo>
                    <a:pt x="9865" y="20010"/>
                    <a:pt x="9973" y="19902"/>
                    <a:pt x="10082" y="20010"/>
                  </a:cubicBezTo>
                  <a:cubicBezTo>
                    <a:pt x="10299" y="20224"/>
                    <a:pt x="10733" y="20332"/>
                    <a:pt x="10842" y="20654"/>
                  </a:cubicBezTo>
                  <a:cubicBezTo>
                    <a:pt x="10950" y="20869"/>
                    <a:pt x="11059" y="21299"/>
                    <a:pt x="11167" y="21514"/>
                  </a:cubicBezTo>
                  <a:cubicBezTo>
                    <a:pt x="11276" y="21407"/>
                    <a:pt x="11385" y="21299"/>
                    <a:pt x="11493" y="21084"/>
                  </a:cubicBezTo>
                  <a:cubicBezTo>
                    <a:pt x="11493" y="20977"/>
                    <a:pt x="11602" y="20762"/>
                    <a:pt x="11710" y="20654"/>
                  </a:cubicBezTo>
                  <a:cubicBezTo>
                    <a:pt x="11819" y="20332"/>
                    <a:pt x="12144" y="20224"/>
                    <a:pt x="12470" y="20010"/>
                  </a:cubicBezTo>
                  <a:cubicBezTo>
                    <a:pt x="12687" y="19795"/>
                    <a:pt x="12687" y="19580"/>
                    <a:pt x="12796" y="19257"/>
                  </a:cubicBezTo>
                  <a:cubicBezTo>
                    <a:pt x="13013" y="18827"/>
                    <a:pt x="13338" y="18720"/>
                    <a:pt x="13555" y="18398"/>
                  </a:cubicBezTo>
                  <a:cubicBezTo>
                    <a:pt x="13881" y="18075"/>
                    <a:pt x="13555" y="17645"/>
                    <a:pt x="13664" y="17215"/>
                  </a:cubicBezTo>
                  <a:cubicBezTo>
                    <a:pt x="13772" y="17108"/>
                    <a:pt x="13772" y="17001"/>
                    <a:pt x="13772" y="16786"/>
                  </a:cubicBezTo>
                  <a:cubicBezTo>
                    <a:pt x="13772" y="16678"/>
                    <a:pt x="13772" y="16678"/>
                    <a:pt x="13881" y="16678"/>
                  </a:cubicBezTo>
                  <a:cubicBezTo>
                    <a:pt x="14098" y="16571"/>
                    <a:pt x="14207" y="16356"/>
                    <a:pt x="14315" y="16248"/>
                  </a:cubicBezTo>
                  <a:cubicBezTo>
                    <a:pt x="14424" y="16141"/>
                    <a:pt x="14532" y="16033"/>
                    <a:pt x="14749" y="15926"/>
                  </a:cubicBezTo>
                  <a:cubicBezTo>
                    <a:pt x="14858" y="15926"/>
                    <a:pt x="14966" y="15818"/>
                    <a:pt x="15184" y="15711"/>
                  </a:cubicBezTo>
                  <a:cubicBezTo>
                    <a:pt x="15292" y="15711"/>
                    <a:pt x="15401" y="15818"/>
                    <a:pt x="15509" y="15818"/>
                  </a:cubicBezTo>
                  <a:cubicBezTo>
                    <a:pt x="15618" y="15818"/>
                    <a:pt x="15509" y="15711"/>
                    <a:pt x="15509" y="15711"/>
                  </a:cubicBezTo>
                  <a:cubicBezTo>
                    <a:pt x="15401" y="15604"/>
                    <a:pt x="15835" y="15496"/>
                    <a:pt x="15835" y="15496"/>
                  </a:cubicBezTo>
                  <a:cubicBezTo>
                    <a:pt x="15835" y="15496"/>
                    <a:pt x="16052" y="15174"/>
                    <a:pt x="16052" y="15281"/>
                  </a:cubicBezTo>
                  <a:cubicBezTo>
                    <a:pt x="16160" y="15389"/>
                    <a:pt x="16703" y="15174"/>
                    <a:pt x="16703" y="15174"/>
                  </a:cubicBezTo>
                  <a:cubicBezTo>
                    <a:pt x="16812" y="15174"/>
                    <a:pt x="16703" y="15281"/>
                    <a:pt x="16812" y="15281"/>
                  </a:cubicBezTo>
                  <a:cubicBezTo>
                    <a:pt x="16920" y="15281"/>
                    <a:pt x="17246" y="15281"/>
                    <a:pt x="17354" y="15174"/>
                  </a:cubicBezTo>
                  <a:cubicBezTo>
                    <a:pt x="17463" y="15066"/>
                    <a:pt x="17463" y="14959"/>
                    <a:pt x="17571" y="14851"/>
                  </a:cubicBezTo>
                  <a:cubicBezTo>
                    <a:pt x="17680" y="14851"/>
                    <a:pt x="17789" y="14744"/>
                    <a:pt x="17789" y="14636"/>
                  </a:cubicBezTo>
                  <a:cubicBezTo>
                    <a:pt x="17897" y="14529"/>
                    <a:pt x="17789" y="14314"/>
                    <a:pt x="17897" y="14207"/>
                  </a:cubicBezTo>
                  <a:cubicBezTo>
                    <a:pt x="18006" y="14099"/>
                    <a:pt x="18114" y="13992"/>
                    <a:pt x="18223" y="13884"/>
                  </a:cubicBezTo>
                  <a:cubicBezTo>
                    <a:pt x="18440" y="13562"/>
                    <a:pt x="18548" y="13454"/>
                    <a:pt x="18548" y="13132"/>
                  </a:cubicBezTo>
                  <a:cubicBezTo>
                    <a:pt x="18548" y="12917"/>
                    <a:pt x="18548" y="12810"/>
                    <a:pt x="18657" y="12595"/>
                  </a:cubicBezTo>
                  <a:cubicBezTo>
                    <a:pt x="18657" y="12487"/>
                    <a:pt x="18765" y="12487"/>
                    <a:pt x="18874" y="12380"/>
                  </a:cubicBezTo>
                  <a:cubicBezTo>
                    <a:pt x="18983" y="12272"/>
                    <a:pt x="18874" y="12057"/>
                    <a:pt x="18874" y="11950"/>
                  </a:cubicBezTo>
                  <a:cubicBezTo>
                    <a:pt x="18874" y="11735"/>
                    <a:pt x="18983" y="11627"/>
                    <a:pt x="18983" y="11413"/>
                  </a:cubicBezTo>
                  <a:cubicBezTo>
                    <a:pt x="19091" y="11090"/>
                    <a:pt x="18983" y="10768"/>
                    <a:pt x="18983" y="10445"/>
                  </a:cubicBezTo>
                  <a:cubicBezTo>
                    <a:pt x="18983" y="10230"/>
                    <a:pt x="18874" y="10015"/>
                    <a:pt x="18983" y="9908"/>
                  </a:cubicBezTo>
                  <a:cubicBezTo>
                    <a:pt x="19091" y="9693"/>
                    <a:pt x="18983" y="9801"/>
                    <a:pt x="18983" y="9586"/>
                  </a:cubicBezTo>
                  <a:cubicBezTo>
                    <a:pt x="18983" y="9586"/>
                    <a:pt x="19200" y="9693"/>
                    <a:pt x="19200" y="9693"/>
                  </a:cubicBezTo>
                  <a:cubicBezTo>
                    <a:pt x="19200" y="9693"/>
                    <a:pt x="19200" y="9586"/>
                    <a:pt x="19200" y="9586"/>
                  </a:cubicBezTo>
                  <a:cubicBezTo>
                    <a:pt x="19200" y="9586"/>
                    <a:pt x="19308" y="9586"/>
                    <a:pt x="19308" y="9586"/>
                  </a:cubicBezTo>
                  <a:cubicBezTo>
                    <a:pt x="19525" y="9586"/>
                    <a:pt x="19634" y="9263"/>
                    <a:pt x="19634" y="9156"/>
                  </a:cubicBezTo>
                  <a:cubicBezTo>
                    <a:pt x="19742" y="9048"/>
                    <a:pt x="19851" y="8833"/>
                    <a:pt x="19959" y="8618"/>
                  </a:cubicBezTo>
                  <a:cubicBezTo>
                    <a:pt x="20176" y="8404"/>
                    <a:pt x="20394" y="8404"/>
                    <a:pt x="20502" y="8189"/>
                  </a:cubicBezTo>
                  <a:cubicBezTo>
                    <a:pt x="21045" y="7544"/>
                    <a:pt x="21479" y="6792"/>
                    <a:pt x="21153" y="6039"/>
                  </a:cubicBezTo>
                  <a:cubicBezTo>
                    <a:pt x="20936" y="5610"/>
                    <a:pt x="21370" y="6362"/>
                    <a:pt x="21153" y="6039"/>
                  </a:cubicBezTo>
                  <a:close/>
                  <a:moveTo>
                    <a:pt x="12361" y="19902"/>
                  </a:moveTo>
                  <a:cubicBezTo>
                    <a:pt x="12144" y="20010"/>
                    <a:pt x="12036" y="20224"/>
                    <a:pt x="11819" y="20332"/>
                  </a:cubicBezTo>
                  <a:cubicBezTo>
                    <a:pt x="11493" y="20439"/>
                    <a:pt x="12036" y="20117"/>
                    <a:pt x="12036" y="20010"/>
                  </a:cubicBezTo>
                  <a:cubicBezTo>
                    <a:pt x="12144" y="19902"/>
                    <a:pt x="12253" y="19687"/>
                    <a:pt x="12470" y="19472"/>
                  </a:cubicBezTo>
                  <a:cubicBezTo>
                    <a:pt x="12687" y="19257"/>
                    <a:pt x="12578" y="19687"/>
                    <a:pt x="12361" y="19902"/>
                  </a:cubicBezTo>
                  <a:cubicBezTo>
                    <a:pt x="12361" y="19902"/>
                    <a:pt x="12470" y="19795"/>
                    <a:pt x="12361" y="19902"/>
                  </a:cubicBezTo>
                  <a:close/>
                </a:path>
              </a:pathLst>
            </a:custGeom>
            <a:gradFill flip="none" rotWithShape="1">
              <a:gsLst>
                <a:gs pos="35007">
                  <a:schemeClr val="accent2">
                    <a:hueOff val="4010572"/>
                    <a:satOff val="-73322"/>
                    <a:lumOff val="38939"/>
                  </a:schemeClr>
                </a:gs>
                <a:gs pos="78313">
                  <a:schemeClr val="accent2">
                    <a:hueOff val="4075311"/>
                    <a:satOff val="-68724"/>
                    <a:lumOff val="59628"/>
                  </a:schemeClr>
                </a:gs>
              </a:gsLst>
              <a:lin ang="12471172" scaled="0"/>
            </a:gradFill>
            <a:ln w="9525"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22" name="Shape 1522"/>
            <p:cNvSpPr/>
            <p:nvPr/>
          </p:nvSpPr>
          <p:spPr>
            <a:xfrm>
              <a:off x="3588917" y="4781320"/>
              <a:ext cx="171293" cy="177753"/>
            </a:xfrm>
            <a:custGeom>
              <a:avLst/>
              <a:gdLst/>
              <a:ahLst/>
              <a:cxnLst>
                <a:cxn ang="0">
                  <a:pos x="wd2" y="hd2"/>
                </a:cxn>
                <a:cxn ang="5400000">
                  <a:pos x="wd2" y="hd2"/>
                </a:cxn>
                <a:cxn ang="10800000">
                  <a:pos x="wd2" y="hd2"/>
                </a:cxn>
                <a:cxn ang="16200000">
                  <a:pos x="wd2" y="hd2"/>
                </a:cxn>
              </a:cxnLst>
              <a:rect l="0" t="0" r="r" b="b"/>
              <a:pathLst>
                <a:path w="20839" h="20829" extrusionOk="0">
                  <a:moveTo>
                    <a:pt x="16525" y="6943"/>
                  </a:moveTo>
                  <a:cubicBezTo>
                    <a:pt x="15725" y="5400"/>
                    <a:pt x="14125" y="5400"/>
                    <a:pt x="13325" y="4629"/>
                  </a:cubicBezTo>
                  <a:cubicBezTo>
                    <a:pt x="12525" y="3858"/>
                    <a:pt x="11725" y="4629"/>
                    <a:pt x="10925" y="3858"/>
                  </a:cubicBezTo>
                  <a:cubicBezTo>
                    <a:pt x="10125" y="3086"/>
                    <a:pt x="9325" y="2315"/>
                    <a:pt x="8525" y="1543"/>
                  </a:cubicBezTo>
                  <a:cubicBezTo>
                    <a:pt x="7725" y="-771"/>
                    <a:pt x="6925" y="0"/>
                    <a:pt x="4525" y="772"/>
                  </a:cubicBezTo>
                  <a:cubicBezTo>
                    <a:pt x="3725" y="772"/>
                    <a:pt x="3725" y="0"/>
                    <a:pt x="2925" y="1543"/>
                  </a:cubicBezTo>
                  <a:cubicBezTo>
                    <a:pt x="2125" y="2315"/>
                    <a:pt x="2125" y="3086"/>
                    <a:pt x="2125" y="3858"/>
                  </a:cubicBezTo>
                  <a:cubicBezTo>
                    <a:pt x="2125" y="5400"/>
                    <a:pt x="2125" y="6943"/>
                    <a:pt x="2125" y="8486"/>
                  </a:cubicBezTo>
                  <a:cubicBezTo>
                    <a:pt x="2125" y="9258"/>
                    <a:pt x="2125" y="10800"/>
                    <a:pt x="1325" y="12343"/>
                  </a:cubicBezTo>
                  <a:cubicBezTo>
                    <a:pt x="-275" y="13886"/>
                    <a:pt x="-275" y="13886"/>
                    <a:pt x="525" y="16200"/>
                  </a:cubicBezTo>
                  <a:cubicBezTo>
                    <a:pt x="1325" y="17743"/>
                    <a:pt x="1325" y="17743"/>
                    <a:pt x="2925" y="18515"/>
                  </a:cubicBezTo>
                  <a:cubicBezTo>
                    <a:pt x="4525" y="18515"/>
                    <a:pt x="6125" y="18515"/>
                    <a:pt x="6925" y="19286"/>
                  </a:cubicBezTo>
                  <a:cubicBezTo>
                    <a:pt x="7725" y="19286"/>
                    <a:pt x="9325" y="20829"/>
                    <a:pt x="10125" y="20829"/>
                  </a:cubicBezTo>
                  <a:cubicBezTo>
                    <a:pt x="11725" y="20058"/>
                    <a:pt x="13325" y="20829"/>
                    <a:pt x="14925" y="20829"/>
                  </a:cubicBezTo>
                  <a:cubicBezTo>
                    <a:pt x="15725" y="20829"/>
                    <a:pt x="18125" y="19286"/>
                    <a:pt x="18925" y="18515"/>
                  </a:cubicBezTo>
                  <a:cubicBezTo>
                    <a:pt x="20525" y="16972"/>
                    <a:pt x="21325" y="15429"/>
                    <a:pt x="20525" y="13886"/>
                  </a:cubicBezTo>
                  <a:cubicBezTo>
                    <a:pt x="19725" y="12343"/>
                    <a:pt x="19725" y="11572"/>
                    <a:pt x="18925" y="10029"/>
                  </a:cubicBezTo>
                  <a:cubicBezTo>
                    <a:pt x="18925" y="8486"/>
                    <a:pt x="18125" y="7715"/>
                    <a:pt x="16525" y="6943"/>
                  </a:cubicBezTo>
                  <a:cubicBezTo>
                    <a:pt x="15725" y="6172"/>
                    <a:pt x="17325" y="6943"/>
                    <a:pt x="16525" y="694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23" name="Shape 1523"/>
            <p:cNvSpPr/>
            <p:nvPr/>
          </p:nvSpPr>
          <p:spPr>
            <a:xfrm>
              <a:off x="3093194" y="4489492"/>
              <a:ext cx="660410" cy="1175451"/>
            </a:xfrm>
            <a:custGeom>
              <a:avLst/>
              <a:gdLst/>
              <a:ahLst/>
              <a:cxnLst>
                <a:cxn ang="0">
                  <a:pos x="wd2" y="hd2"/>
                </a:cxn>
                <a:cxn ang="5400000">
                  <a:pos x="wd2" y="hd2"/>
                </a:cxn>
                <a:cxn ang="10800000">
                  <a:pos x="wd2" y="hd2"/>
                </a:cxn>
                <a:cxn ang="16200000">
                  <a:pos x="wd2" y="hd2"/>
                </a:cxn>
              </a:cxnLst>
              <a:rect l="0" t="0" r="r" b="b"/>
              <a:pathLst>
                <a:path w="21017" h="21513" extrusionOk="0">
                  <a:moveTo>
                    <a:pt x="15897" y="7395"/>
                  </a:moveTo>
                  <a:cubicBezTo>
                    <a:pt x="16526" y="7033"/>
                    <a:pt x="16107" y="6671"/>
                    <a:pt x="16317" y="6188"/>
                  </a:cubicBezTo>
                  <a:cubicBezTo>
                    <a:pt x="16317" y="6067"/>
                    <a:pt x="16317" y="5826"/>
                    <a:pt x="16317" y="5705"/>
                  </a:cubicBezTo>
                  <a:cubicBezTo>
                    <a:pt x="16526" y="5343"/>
                    <a:pt x="16946" y="5222"/>
                    <a:pt x="17365" y="4981"/>
                  </a:cubicBezTo>
                  <a:cubicBezTo>
                    <a:pt x="18204" y="4619"/>
                    <a:pt x="18623" y="4016"/>
                    <a:pt x="19462" y="3654"/>
                  </a:cubicBezTo>
                  <a:cubicBezTo>
                    <a:pt x="19882" y="3533"/>
                    <a:pt x="20511" y="3533"/>
                    <a:pt x="20930" y="3412"/>
                  </a:cubicBezTo>
                  <a:cubicBezTo>
                    <a:pt x="21140" y="3171"/>
                    <a:pt x="20930" y="2809"/>
                    <a:pt x="20721" y="2688"/>
                  </a:cubicBezTo>
                  <a:cubicBezTo>
                    <a:pt x="20511" y="2447"/>
                    <a:pt x="20721" y="2447"/>
                    <a:pt x="20301" y="2447"/>
                  </a:cubicBezTo>
                  <a:cubicBezTo>
                    <a:pt x="19882" y="2326"/>
                    <a:pt x="20091" y="2809"/>
                    <a:pt x="19882" y="2930"/>
                  </a:cubicBezTo>
                  <a:cubicBezTo>
                    <a:pt x="19672" y="3050"/>
                    <a:pt x="19462" y="3292"/>
                    <a:pt x="19253" y="3412"/>
                  </a:cubicBezTo>
                  <a:cubicBezTo>
                    <a:pt x="19043" y="3533"/>
                    <a:pt x="18414" y="3412"/>
                    <a:pt x="17994" y="3533"/>
                  </a:cubicBezTo>
                  <a:cubicBezTo>
                    <a:pt x="17785" y="3774"/>
                    <a:pt x="17156" y="3533"/>
                    <a:pt x="16736" y="3533"/>
                  </a:cubicBezTo>
                  <a:cubicBezTo>
                    <a:pt x="16526" y="3533"/>
                    <a:pt x="16107" y="3654"/>
                    <a:pt x="15897" y="3533"/>
                  </a:cubicBezTo>
                  <a:cubicBezTo>
                    <a:pt x="15478" y="3533"/>
                    <a:pt x="16107" y="3292"/>
                    <a:pt x="16107" y="3292"/>
                  </a:cubicBezTo>
                  <a:cubicBezTo>
                    <a:pt x="16317" y="3171"/>
                    <a:pt x="16107" y="3050"/>
                    <a:pt x="16107" y="3050"/>
                  </a:cubicBezTo>
                  <a:cubicBezTo>
                    <a:pt x="16107" y="2809"/>
                    <a:pt x="16317" y="2688"/>
                    <a:pt x="16526" y="2568"/>
                  </a:cubicBezTo>
                  <a:cubicBezTo>
                    <a:pt x="17365" y="2085"/>
                    <a:pt x="15688" y="1844"/>
                    <a:pt x="15058" y="1602"/>
                  </a:cubicBezTo>
                  <a:cubicBezTo>
                    <a:pt x="14429" y="1361"/>
                    <a:pt x="13590" y="1361"/>
                    <a:pt x="12961" y="999"/>
                  </a:cubicBezTo>
                  <a:cubicBezTo>
                    <a:pt x="12752" y="878"/>
                    <a:pt x="12332" y="758"/>
                    <a:pt x="12123" y="637"/>
                  </a:cubicBezTo>
                  <a:cubicBezTo>
                    <a:pt x="11913" y="396"/>
                    <a:pt x="11703" y="154"/>
                    <a:pt x="11493" y="154"/>
                  </a:cubicBezTo>
                  <a:cubicBezTo>
                    <a:pt x="11284" y="34"/>
                    <a:pt x="10655" y="34"/>
                    <a:pt x="10445" y="154"/>
                  </a:cubicBezTo>
                  <a:cubicBezTo>
                    <a:pt x="10235" y="275"/>
                    <a:pt x="10025" y="637"/>
                    <a:pt x="9606" y="396"/>
                  </a:cubicBezTo>
                  <a:cubicBezTo>
                    <a:pt x="9396" y="154"/>
                    <a:pt x="8977" y="154"/>
                    <a:pt x="8557" y="154"/>
                  </a:cubicBezTo>
                  <a:cubicBezTo>
                    <a:pt x="8138" y="154"/>
                    <a:pt x="8138" y="-87"/>
                    <a:pt x="7719" y="34"/>
                  </a:cubicBezTo>
                  <a:cubicBezTo>
                    <a:pt x="7509" y="154"/>
                    <a:pt x="6880" y="275"/>
                    <a:pt x="6880" y="396"/>
                  </a:cubicBezTo>
                  <a:cubicBezTo>
                    <a:pt x="6670" y="637"/>
                    <a:pt x="6880" y="878"/>
                    <a:pt x="6880" y="999"/>
                  </a:cubicBezTo>
                  <a:cubicBezTo>
                    <a:pt x="6670" y="1482"/>
                    <a:pt x="6041" y="1482"/>
                    <a:pt x="5412" y="1602"/>
                  </a:cubicBezTo>
                  <a:cubicBezTo>
                    <a:pt x="4992" y="1723"/>
                    <a:pt x="5202" y="2326"/>
                    <a:pt x="5202" y="2568"/>
                  </a:cubicBezTo>
                  <a:cubicBezTo>
                    <a:pt x="5202" y="2809"/>
                    <a:pt x="5412" y="3050"/>
                    <a:pt x="5412" y="3171"/>
                  </a:cubicBezTo>
                  <a:cubicBezTo>
                    <a:pt x="5412" y="3292"/>
                    <a:pt x="4783" y="3654"/>
                    <a:pt x="4783" y="3774"/>
                  </a:cubicBezTo>
                  <a:cubicBezTo>
                    <a:pt x="4573" y="3895"/>
                    <a:pt x="3944" y="4136"/>
                    <a:pt x="3944" y="4257"/>
                  </a:cubicBezTo>
                  <a:cubicBezTo>
                    <a:pt x="3944" y="4378"/>
                    <a:pt x="3944" y="4498"/>
                    <a:pt x="3944" y="4619"/>
                  </a:cubicBezTo>
                  <a:cubicBezTo>
                    <a:pt x="3944" y="4740"/>
                    <a:pt x="3734" y="4860"/>
                    <a:pt x="3734" y="4981"/>
                  </a:cubicBezTo>
                  <a:cubicBezTo>
                    <a:pt x="3734" y="5102"/>
                    <a:pt x="3944" y="5464"/>
                    <a:pt x="3524" y="5585"/>
                  </a:cubicBezTo>
                  <a:cubicBezTo>
                    <a:pt x="3524" y="5705"/>
                    <a:pt x="3524" y="5947"/>
                    <a:pt x="3524" y="6067"/>
                  </a:cubicBezTo>
                  <a:cubicBezTo>
                    <a:pt x="3315" y="6067"/>
                    <a:pt x="3105" y="6067"/>
                    <a:pt x="3105" y="6188"/>
                  </a:cubicBezTo>
                  <a:cubicBezTo>
                    <a:pt x="3105" y="6429"/>
                    <a:pt x="3524" y="6550"/>
                    <a:pt x="3524" y="6791"/>
                  </a:cubicBezTo>
                  <a:cubicBezTo>
                    <a:pt x="3524" y="6912"/>
                    <a:pt x="3524" y="7153"/>
                    <a:pt x="3734" y="7274"/>
                  </a:cubicBezTo>
                  <a:cubicBezTo>
                    <a:pt x="4154" y="7757"/>
                    <a:pt x="3315" y="8239"/>
                    <a:pt x="3315" y="8722"/>
                  </a:cubicBezTo>
                  <a:cubicBezTo>
                    <a:pt x="3105" y="8963"/>
                    <a:pt x="3524" y="9205"/>
                    <a:pt x="3315" y="9446"/>
                  </a:cubicBezTo>
                  <a:cubicBezTo>
                    <a:pt x="3105" y="9567"/>
                    <a:pt x="2686" y="9687"/>
                    <a:pt x="2476" y="9929"/>
                  </a:cubicBezTo>
                  <a:cubicBezTo>
                    <a:pt x="2266" y="10170"/>
                    <a:pt x="3105" y="11135"/>
                    <a:pt x="2686" y="11256"/>
                  </a:cubicBezTo>
                  <a:cubicBezTo>
                    <a:pt x="1847" y="11497"/>
                    <a:pt x="2057" y="12101"/>
                    <a:pt x="1847" y="12583"/>
                  </a:cubicBezTo>
                  <a:cubicBezTo>
                    <a:pt x="1427" y="12945"/>
                    <a:pt x="1637" y="13549"/>
                    <a:pt x="1637" y="14031"/>
                  </a:cubicBezTo>
                  <a:cubicBezTo>
                    <a:pt x="1637" y="14393"/>
                    <a:pt x="1637" y="14755"/>
                    <a:pt x="1637" y="15117"/>
                  </a:cubicBezTo>
                  <a:cubicBezTo>
                    <a:pt x="1637" y="15238"/>
                    <a:pt x="2686" y="15600"/>
                    <a:pt x="2266" y="15600"/>
                  </a:cubicBezTo>
                  <a:cubicBezTo>
                    <a:pt x="2266" y="15600"/>
                    <a:pt x="1427" y="15721"/>
                    <a:pt x="1847" y="15841"/>
                  </a:cubicBezTo>
                  <a:cubicBezTo>
                    <a:pt x="2266" y="15841"/>
                    <a:pt x="2266" y="15962"/>
                    <a:pt x="2057" y="16204"/>
                  </a:cubicBezTo>
                  <a:cubicBezTo>
                    <a:pt x="1847" y="16445"/>
                    <a:pt x="1847" y="16686"/>
                    <a:pt x="1847" y="17048"/>
                  </a:cubicBezTo>
                  <a:cubicBezTo>
                    <a:pt x="1847" y="17290"/>
                    <a:pt x="1427" y="17410"/>
                    <a:pt x="1218" y="17652"/>
                  </a:cubicBezTo>
                  <a:cubicBezTo>
                    <a:pt x="1008" y="17772"/>
                    <a:pt x="1218" y="18014"/>
                    <a:pt x="1218" y="18255"/>
                  </a:cubicBezTo>
                  <a:cubicBezTo>
                    <a:pt x="1218" y="18376"/>
                    <a:pt x="798" y="18738"/>
                    <a:pt x="589" y="18738"/>
                  </a:cubicBezTo>
                  <a:cubicBezTo>
                    <a:pt x="-460" y="18979"/>
                    <a:pt x="169" y="19703"/>
                    <a:pt x="379" y="20065"/>
                  </a:cubicBezTo>
                  <a:cubicBezTo>
                    <a:pt x="589" y="20306"/>
                    <a:pt x="1218" y="19944"/>
                    <a:pt x="1218" y="20427"/>
                  </a:cubicBezTo>
                  <a:cubicBezTo>
                    <a:pt x="1218" y="20548"/>
                    <a:pt x="1008" y="20910"/>
                    <a:pt x="1427" y="21030"/>
                  </a:cubicBezTo>
                  <a:cubicBezTo>
                    <a:pt x="1637" y="21151"/>
                    <a:pt x="1847" y="21151"/>
                    <a:pt x="2266" y="21151"/>
                  </a:cubicBezTo>
                  <a:cubicBezTo>
                    <a:pt x="2686" y="21272"/>
                    <a:pt x="3315" y="21272"/>
                    <a:pt x="3734" y="21272"/>
                  </a:cubicBezTo>
                  <a:cubicBezTo>
                    <a:pt x="3944" y="21272"/>
                    <a:pt x="4154" y="21272"/>
                    <a:pt x="4363" y="21392"/>
                  </a:cubicBezTo>
                  <a:cubicBezTo>
                    <a:pt x="4363" y="21272"/>
                    <a:pt x="4573" y="21272"/>
                    <a:pt x="4783" y="21272"/>
                  </a:cubicBezTo>
                  <a:cubicBezTo>
                    <a:pt x="4783" y="21392"/>
                    <a:pt x="5202" y="21513"/>
                    <a:pt x="5202" y="21513"/>
                  </a:cubicBezTo>
                  <a:cubicBezTo>
                    <a:pt x="5412" y="21513"/>
                    <a:pt x="4992" y="21151"/>
                    <a:pt x="4992" y="21030"/>
                  </a:cubicBezTo>
                  <a:cubicBezTo>
                    <a:pt x="4573" y="20789"/>
                    <a:pt x="4573" y="20548"/>
                    <a:pt x="4573" y="20306"/>
                  </a:cubicBezTo>
                  <a:cubicBezTo>
                    <a:pt x="4573" y="20065"/>
                    <a:pt x="4573" y="19944"/>
                    <a:pt x="5202" y="19703"/>
                  </a:cubicBezTo>
                  <a:cubicBezTo>
                    <a:pt x="5622" y="19582"/>
                    <a:pt x="4783" y="19582"/>
                    <a:pt x="4783" y="19582"/>
                  </a:cubicBezTo>
                  <a:cubicBezTo>
                    <a:pt x="4783" y="19582"/>
                    <a:pt x="5202" y="19462"/>
                    <a:pt x="4992" y="19462"/>
                  </a:cubicBezTo>
                  <a:cubicBezTo>
                    <a:pt x="5202" y="19462"/>
                    <a:pt x="5202" y="19582"/>
                    <a:pt x="5412" y="19582"/>
                  </a:cubicBezTo>
                  <a:cubicBezTo>
                    <a:pt x="5622" y="19703"/>
                    <a:pt x="5831" y="19582"/>
                    <a:pt x="6041" y="19582"/>
                  </a:cubicBezTo>
                  <a:cubicBezTo>
                    <a:pt x="6251" y="19341"/>
                    <a:pt x="6041" y="19100"/>
                    <a:pt x="6041" y="18858"/>
                  </a:cubicBezTo>
                  <a:cubicBezTo>
                    <a:pt x="6251" y="18617"/>
                    <a:pt x="6670" y="18496"/>
                    <a:pt x="7299" y="18376"/>
                  </a:cubicBezTo>
                  <a:cubicBezTo>
                    <a:pt x="7509" y="18255"/>
                    <a:pt x="7719" y="18255"/>
                    <a:pt x="7928" y="18134"/>
                  </a:cubicBezTo>
                  <a:cubicBezTo>
                    <a:pt x="8138" y="18014"/>
                    <a:pt x="7719" y="17893"/>
                    <a:pt x="7719" y="17893"/>
                  </a:cubicBezTo>
                  <a:cubicBezTo>
                    <a:pt x="7719" y="17772"/>
                    <a:pt x="8348" y="17652"/>
                    <a:pt x="8138" y="17410"/>
                  </a:cubicBezTo>
                  <a:cubicBezTo>
                    <a:pt x="7928" y="17169"/>
                    <a:pt x="7090" y="17410"/>
                    <a:pt x="6880" y="17169"/>
                  </a:cubicBezTo>
                  <a:cubicBezTo>
                    <a:pt x="6670" y="17048"/>
                    <a:pt x="6460" y="17048"/>
                    <a:pt x="6251" y="16807"/>
                  </a:cubicBezTo>
                  <a:cubicBezTo>
                    <a:pt x="6041" y="16566"/>
                    <a:pt x="6460" y="16204"/>
                    <a:pt x="6670" y="16083"/>
                  </a:cubicBezTo>
                  <a:cubicBezTo>
                    <a:pt x="7090" y="15962"/>
                    <a:pt x="7299" y="15721"/>
                    <a:pt x="7719" y="15721"/>
                  </a:cubicBezTo>
                  <a:cubicBezTo>
                    <a:pt x="8138" y="15600"/>
                    <a:pt x="8138" y="15841"/>
                    <a:pt x="8348" y="15479"/>
                  </a:cubicBezTo>
                  <a:cubicBezTo>
                    <a:pt x="8348" y="15238"/>
                    <a:pt x="8767" y="15117"/>
                    <a:pt x="8557" y="14876"/>
                  </a:cubicBezTo>
                  <a:cubicBezTo>
                    <a:pt x="8348" y="14514"/>
                    <a:pt x="9396" y="14514"/>
                    <a:pt x="9606" y="14273"/>
                  </a:cubicBezTo>
                  <a:cubicBezTo>
                    <a:pt x="9606" y="14273"/>
                    <a:pt x="8557" y="13790"/>
                    <a:pt x="9606" y="13911"/>
                  </a:cubicBezTo>
                  <a:cubicBezTo>
                    <a:pt x="9816" y="14031"/>
                    <a:pt x="9816" y="14152"/>
                    <a:pt x="10025" y="14152"/>
                  </a:cubicBezTo>
                  <a:cubicBezTo>
                    <a:pt x="10445" y="14152"/>
                    <a:pt x="10445" y="13790"/>
                    <a:pt x="10235" y="13669"/>
                  </a:cubicBezTo>
                  <a:cubicBezTo>
                    <a:pt x="10235" y="13549"/>
                    <a:pt x="9816" y="13790"/>
                    <a:pt x="9816" y="13790"/>
                  </a:cubicBezTo>
                  <a:cubicBezTo>
                    <a:pt x="9396" y="13790"/>
                    <a:pt x="8977" y="13669"/>
                    <a:pt x="8977" y="13549"/>
                  </a:cubicBezTo>
                  <a:cubicBezTo>
                    <a:pt x="8977" y="13428"/>
                    <a:pt x="8557" y="12583"/>
                    <a:pt x="8977" y="12583"/>
                  </a:cubicBezTo>
                  <a:cubicBezTo>
                    <a:pt x="9606" y="12704"/>
                    <a:pt x="10025" y="12945"/>
                    <a:pt x="10864" y="12945"/>
                  </a:cubicBezTo>
                  <a:cubicBezTo>
                    <a:pt x="11074" y="12945"/>
                    <a:pt x="11284" y="12825"/>
                    <a:pt x="11493" y="12825"/>
                  </a:cubicBezTo>
                  <a:cubicBezTo>
                    <a:pt x="11913" y="12583"/>
                    <a:pt x="11493" y="12463"/>
                    <a:pt x="11703" y="12221"/>
                  </a:cubicBezTo>
                  <a:cubicBezTo>
                    <a:pt x="11703" y="12101"/>
                    <a:pt x="11913" y="11980"/>
                    <a:pt x="11913" y="11980"/>
                  </a:cubicBezTo>
                  <a:cubicBezTo>
                    <a:pt x="12123" y="11739"/>
                    <a:pt x="11913" y="11739"/>
                    <a:pt x="11913" y="11618"/>
                  </a:cubicBezTo>
                  <a:cubicBezTo>
                    <a:pt x="11703" y="11497"/>
                    <a:pt x="11703" y="11256"/>
                    <a:pt x="11913" y="11256"/>
                  </a:cubicBezTo>
                  <a:cubicBezTo>
                    <a:pt x="12332" y="11256"/>
                    <a:pt x="12123" y="11497"/>
                    <a:pt x="12123" y="11497"/>
                  </a:cubicBezTo>
                  <a:cubicBezTo>
                    <a:pt x="11913" y="11377"/>
                    <a:pt x="13171" y="11377"/>
                    <a:pt x="13171" y="11377"/>
                  </a:cubicBezTo>
                  <a:cubicBezTo>
                    <a:pt x="14010" y="11377"/>
                    <a:pt x="14639" y="11135"/>
                    <a:pt x="15478" y="11135"/>
                  </a:cubicBezTo>
                  <a:cubicBezTo>
                    <a:pt x="15688" y="11015"/>
                    <a:pt x="16317" y="10894"/>
                    <a:pt x="16736" y="10773"/>
                  </a:cubicBezTo>
                  <a:cubicBezTo>
                    <a:pt x="16946" y="10653"/>
                    <a:pt x="16946" y="10532"/>
                    <a:pt x="17156" y="10411"/>
                  </a:cubicBezTo>
                  <a:cubicBezTo>
                    <a:pt x="17365" y="10291"/>
                    <a:pt x="17575" y="10170"/>
                    <a:pt x="17785" y="9929"/>
                  </a:cubicBezTo>
                  <a:cubicBezTo>
                    <a:pt x="17785" y="9567"/>
                    <a:pt x="17365" y="9567"/>
                    <a:pt x="16946" y="9325"/>
                  </a:cubicBezTo>
                  <a:cubicBezTo>
                    <a:pt x="16736" y="9084"/>
                    <a:pt x="17365" y="8963"/>
                    <a:pt x="16946" y="8722"/>
                  </a:cubicBezTo>
                  <a:cubicBezTo>
                    <a:pt x="16736" y="8601"/>
                    <a:pt x="15897" y="8481"/>
                    <a:pt x="15897" y="8239"/>
                  </a:cubicBezTo>
                  <a:cubicBezTo>
                    <a:pt x="15897" y="8239"/>
                    <a:pt x="15897" y="8119"/>
                    <a:pt x="16107" y="8119"/>
                  </a:cubicBezTo>
                  <a:cubicBezTo>
                    <a:pt x="16107" y="7998"/>
                    <a:pt x="15897" y="7998"/>
                    <a:pt x="15897" y="7877"/>
                  </a:cubicBezTo>
                  <a:cubicBezTo>
                    <a:pt x="15897" y="7757"/>
                    <a:pt x="15688" y="7515"/>
                    <a:pt x="15897" y="7395"/>
                  </a:cubicBezTo>
                  <a:cubicBezTo>
                    <a:pt x="16107" y="7274"/>
                    <a:pt x="15688" y="7515"/>
                    <a:pt x="15897" y="739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24" name="Shape 1524"/>
            <p:cNvSpPr/>
            <p:nvPr/>
          </p:nvSpPr>
          <p:spPr>
            <a:xfrm>
              <a:off x="2638254" y="3254138"/>
              <a:ext cx="143837" cy="147077"/>
            </a:xfrm>
            <a:custGeom>
              <a:avLst/>
              <a:gdLst/>
              <a:ahLst/>
              <a:cxnLst>
                <a:cxn ang="0">
                  <a:pos x="wd2" y="hd2"/>
                </a:cxn>
                <a:cxn ang="5400000">
                  <a:pos x="wd2" y="hd2"/>
                </a:cxn>
                <a:cxn ang="10800000">
                  <a:pos x="wd2" y="hd2"/>
                </a:cxn>
                <a:cxn ang="16200000">
                  <a:pos x="wd2" y="hd2"/>
                </a:cxn>
              </a:cxnLst>
              <a:rect l="0" t="0" r="r" b="b"/>
              <a:pathLst>
                <a:path w="21600" h="19904" extrusionOk="0">
                  <a:moveTo>
                    <a:pt x="14727" y="19004"/>
                  </a:moveTo>
                  <a:cubicBezTo>
                    <a:pt x="15709" y="19904"/>
                    <a:pt x="16691" y="19904"/>
                    <a:pt x="18655" y="19904"/>
                  </a:cubicBezTo>
                  <a:cubicBezTo>
                    <a:pt x="16691" y="17204"/>
                    <a:pt x="18655" y="16304"/>
                    <a:pt x="18655" y="13604"/>
                  </a:cubicBezTo>
                  <a:cubicBezTo>
                    <a:pt x="18655" y="11804"/>
                    <a:pt x="19636" y="9104"/>
                    <a:pt x="19636" y="7304"/>
                  </a:cubicBezTo>
                  <a:cubicBezTo>
                    <a:pt x="19636" y="6404"/>
                    <a:pt x="20618" y="5504"/>
                    <a:pt x="20618" y="4604"/>
                  </a:cubicBezTo>
                  <a:cubicBezTo>
                    <a:pt x="21600" y="3704"/>
                    <a:pt x="20618" y="2804"/>
                    <a:pt x="21600" y="1004"/>
                  </a:cubicBezTo>
                  <a:cubicBezTo>
                    <a:pt x="21600" y="-1696"/>
                    <a:pt x="17673" y="1904"/>
                    <a:pt x="16691" y="1904"/>
                  </a:cubicBezTo>
                  <a:cubicBezTo>
                    <a:pt x="14727" y="1904"/>
                    <a:pt x="13745" y="1004"/>
                    <a:pt x="11782" y="2804"/>
                  </a:cubicBezTo>
                  <a:cubicBezTo>
                    <a:pt x="11782" y="2804"/>
                    <a:pt x="9818" y="6404"/>
                    <a:pt x="8836" y="5504"/>
                  </a:cubicBezTo>
                  <a:cubicBezTo>
                    <a:pt x="6873" y="5504"/>
                    <a:pt x="5891" y="5504"/>
                    <a:pt x="3927" y="6404"/>
                  </a:cubicBezTo>
                  <a:cubicBezTo>
                    <a:pt x="3927" y="7304"/>
                    <a:pt x="3927" y="9104"/>
                    <a:pt x="2945" y="9104"/>
                  </a:cubicBezTo>
                  <a:cubicBezTo>
                    <a:pt x="2945" y="10004"/>
                    <a:pt x="982" y="10004"/>
                    <a:pt x="0" y="10004"/>
                  </a:cubicBezTo>
                  <a:cubicBezTo>
                    <a:pt x="1964" y="11804"/>
                    <a:pt x="3927" y="14504"/>
                    <a:pt x="5891" y="15404"/>
                  </a:cubicBezTo>
                  <a:cubicBezTo>
                    <a:pt x="6873" y="17204"/>
                    <a:pt x="8836" y="18104"/>
                    <a:pt x="10800" y="18104"/>
                  </a:cubicBezTo>
                  <a:cubicBezTo>
                    <a:pt x="11782" y="18104"/>
                    <a:pt x="13745" y="18104"/>
                    <a:pt x="14727" y="19004"/>
                  </a:cubicBezTo>
                  <a:cubicBezTo>
                    <a:pt x="15709" y="19004"/>
                    <a:pt x="14727" y="18104"/>
                    <a:pt x="14727" y="1900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25" name="Shape 1525"/>
            <p:cNvSpPr/>
            <p:nvPr/>
          </p:nvSpPr>
          <p:spPr>
            <a:xfrm>
              <a:off x="2695517" y="3387724"/>
              <a:ext cx="100057" cy="93627"/>
            </a:xfrm>
            <a:custGeom>
              <a:avLst/>
              <a:gdLst/>
              <a:ahLst/>
              <a:cxnLst>
                <a:cxn ang="0">
                  <a:pos x="wd2" y="hd2"/>
                </a:cxn>
                <a:cxn ang="5400000">
                  <a:pos x="wd2" y="hd2"/>
                </a:cxn>
                <a:cxn ang="10800000">
                  <a:pos x="wd2" y="hd2"/>
                </a:cxn>
                <a:cxn ang="16200000">
                  <a:pos x="wd2" y="hd2"/>
                </a:cxn>
              </a:cxnLst>
              <a:rect l="0" t="0" r="r" b="b"/>
              <a:pathLst>
                <a:path w="19233" h="20446" extrusionOk="0">
                  <a:moveTo>
                    <a:pt x="17962" y="14400"/>
                  </a:moveTo>
                  <a:cubicBezTo>
                    <a:pt x="17962" y="12960"/>
                    <a:pt x="17962" y="11520"/>
                    <a:pt x="19233" y="11520"/>
                  </a:cubicBezTo>
                  <a:cubicBezTo>
                    <a:pt x="17962" y="10080"/>
                    <a:pt x="17962" y="8640"/>
                    <a:pt x="16692" y="8640"/>
                  </a:cubicBezTo>
                  <a:cubicBezTo>
                    <a:pt x="15421" y="7200"/>
                    <a:pt x="14151" y="2880"/>
                    <a:pt x="12880" y="2880"/>
                  </a:cubicBezTo>
                  <a:cubicBezTo>
                    <a:pt x="10339" y="2880"/>
                    <a:pt x="9068" y="2880"/>
                    <a:pt x="7798" y="1440"/>
                  </a:cubicBezTo>
                  <a:cubicBezTo>
                    <a:pt x="6527" y="0"/>
                    <a:pt x="2715" y="0"/>
                    <a:pt x="1445" y="0"/>
                  </a:cubicBezTo>
                  <a:cubicBezTo>
                    <a:pt x="2715" y="1440"/>
                    <a:pt x="-2367" y="8640"/>
                    <a:pt x="1445" y="8640"/>
                  </a:cubicBezTo>
                  <a:cubicBezTo>
                    <a:pt x="2715" y="8640"/>
                    <a:pt x="2715" y="11520"/>
                    <a:pt x="5257" y="10080"/>
                  </a:cubicBezTo>
                  <a:cubicBezTo>
                    <a:pt x="6527" y="8640"/>
                    <a:pt x="2715" y="7200"/>
                    <a:pt x="2715" y="7200"/>
                  </a:cubicBezTo>
                  <a:cubicBezTo>
                    <a:pt x="3986" y="7200"/>
                    <a:pt x="6527" y="8640"/>
                    <a:pt x="6527" y="10080"/>
                  </a:cubicBezTo>
                  <a:cubicBezTo>
                    <a:pt x="7798" y="12960"/>
                    <a:pt x="10339" y="11520"/>
                    <a:pt x="11609" y="14400"/>
                  </a:cubicBezTo>
                  <a:cubicBezTo>
                    <a:pt x="12880" y="15840"/>
                    <a:pt x="12880" y="18720"/>
                    <a:pt x="15421" y="20160"/>
                  </a:cubicBezTo>
                  <a:cubicBezTo>
                    <a:pt x="19233" y="21600"/>
                    <a:pt x="19233" y="17280"/>
                    <a:pt x="17962" y="14400"/>
                  </a:cubicBezTo>
                  <a:cubicBezTo>
                    <a:pt x="17962" y="12960"/>
                    <a:pt x="17962" y="15840"/>
                    <a:pt x="17962" y="144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26" name="Shape 1526"/>
            <p:cNvSpPr/>
            <p:nvPr/>
          </p:nvSpPr>
          <p:spPr>
            <a:xfrm>
              <a:off x="2557347" y="3275324"/>
              <a:ext cx="74166" cy="43792"/>
            </a:xfrm>
            <a:custGeom>
              <a:avLst/>
              <a:gdLst/>
              <a:ahLst/>
              <a:cxnLst>
                <a:cxn ang="0">
                  <a:pos x="wd2" y="hd2"/>
                </a:cxn>
                <a:cxn ang="5400000">
                  <a:pos x="wd2" y="hd2"/>
                </a:cxn>
                <a:cxn ang="10800000">
                  <a:pos x="wd2" y="hd2"/>
                </a:cxn>
                <a:cxn ang="16200000">
                  <a:pos x="wd2" y="hd2"/>
                </a:cxn>
              </a:cxnLst>
              <a:rect l="0" t="0" r="r" b="b"/>
              <a:pathLst>
                <a:path w="21600" h="16183" extrusionOk="0">
                  <a:moveTo>
                    <a:pt x="7855" y="2400"/>
                  </a:moveTo>
                  <a:cubicBezTo>
                    <a:pt x="7855" y="0"/>
                    <a:pt x="7855" y="0"/>
                    <a:pt x="7855" y="0"/>
                  </a:cubicBezTo>
                  <a:cubicBezTo>
                    <a:pt x="5891" y="2400"/>
                    <a:pt x="1964" y="7200"/>
                    <a:pt x="0" y="9600"/>
                  </a:cubicBezTo>
                  <a:cubicBezTo>
                    <a:pt x="3927" y="12000"/>
                    <a:pt x="21600" y="21600"/>
                    <a:pt x="21600" y="12000"/>
                  </a:cubicBezTo>
                  <a:cubicBezTo>
                    <a:pt x="21600" y="4800"/>
                    <a:pt x="11782" y="7200"/>
                    <a:pt x="7855" y="24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27" name="Shape 1527"/>
            <p:cNvSpPr/>
            <p:nvPr/>
          </p:nvSpPr>
          <p:spPr>
            <a:xfrm>
              <a:off x="2489855" y="3159876"/>
              <a:ext cx="121434" cy="138572"/>
            </a:xfrm>
            <a:custGeom>
              <a:avLst/>
              <a:gdLst/>
              <a:ahLst/>
              <a:cxnLst>
                <a:cxn ang="0">
                  <a:pos x="wd2" y="hd2"/>
                </a:cxn>
                <a:cxn ang="5400000">
                  <a:pos x="wd2" y="hd2"/>
                </a:cxn>
                <a:cxn ang="10800000">
                  <a:pos x="wd2" y="hd2"/>
                </a:cxn>
                <a:cxn ang="16200000">
                  <a:pos x="wd2" y="hd2"/>
                </a:cxn>
              </a:cxnLst>
              <a:rect l="0" t="0" r="r" b="b"/>
              <a:pathLst>
                <a:path w="19781" h="19581" extrusionOk="0">
                  <a:moveTo>
                    <a:pt x="15461" y="14504"/>
                  </a:moveTo>
                  <a:cubicBezTo>
                    <a:pt x="15461" y="12626"/>
                    <a:pt x="18701" y="11687"/>
                    <a:pt x="19781" y="10748"/>
                  </a:cubicBezTo>
                  <a:cubicBezTo>
                    <a:pt x="16541" y="9808"/>
                    <a:pt x="15461" y="9808"/>
                    <a:pt x="15461" y="6991"/>
                  </a:cubicBezTo>
                  <a:cubicBezTo>
                    <a:pt x="15461" y="6052"/>
                    <a:pt x="16541" y="1356"/>
                    <a:pt x="15461" y="417"/>
                  </a:cubicBezTo>
                  <a:cubicBezTo>
                    <a:pt x="14381" y="-522"/>
                    <a:pt x="8981" y="417"/>
                    <a:pt x="6821" y="417"/>
                  </a:cubicBezTo>
                  <a:cubicBezTo>
                    <a:pt x="4661" y="417"/>
                    <a:pt x="4661" y="3235"/>
                    <a:pt x="5741" y="5113"/>
                  </a:cubicBezTo>
                  <a:cubicBezTo>
                    <a:pt x="6821" y="6052"/>
                    <a:pt x="11141" y="8869"/>
                    <a:pt x="6821" y="8869"/>
                  </a:cubicBezTo>
                  <a:cubicBezTo>
                    <a:pt x="5741" y="8869"/>
                    <a:pt x="3581" y="8869"/>
                    <a:pt x="2501" y="8869"/>
                  </a:cubicBezTo>
                  <a:cubicBezTo>
                    <a:pt x="341" y="8869"/>
                    <a:pt x="341" y="12626"/>
                    <a:pt x="341" y="13565"/>
                  </a:cubicBezTo>
                  <a:cubicBezTo>
                    <a:pt x="-1819" y="19200"/>
                    <a:pt x="6821" y="18261"/>
                    <a:pt x="11141" y="19200"/>
                  </a:cubicBezTo>
                  <a:cubicBezTo>
                    <a:pt x="12221" y="21078"/>
                    <a:pt x="15461" y="15443"/>
                    <a:pt x="15461" y="1450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28" name="Shape 1528"/>
            <p:cNvSpPr/>
            <p:nvPr/>
          </p:nvSpPr>
          <p:spPr>
            <a:xfrm>
              <a:off x="1676363" y="2638518"/>
              <a:ext cx="986615" cy="630066"/>
            </a:xfrm>
            <a:custGeom>
              <a:avLst/>
              <a:gdLst/>
              <a:ahLst/>
              <a:cxnLst>
                <a:cxn ang="0">
                  <a:pos x="wd2" y="hd2"/>
                </a:cxn>
                <a:cxn ang="5400000">
                  <a:pos x="wd2" y="hd2"/>
                </a:cxn>
                <a:cxn ang="10800000">
                  <a:pos x="wd2" y="hd2"/>
                </a:cxn>
                <a:cxn ang="16200000">
                  <a:pos x="wd2" y="hd2"/>
                </a:cxn>
              </a:cxnLst>
              <a:rect l="0" t="0" r="r" b="b"/>
              <a:pathLst>
                <a:path w="21600" h="21468" extrusionOk="0">
                  <a:moveTo>
                    <a:pt x="18144" y="19893"/>
                  </a:moveTo>
                  <a:cubicBezTo>
                    <a:pt x="18288" y="19893"/>
                    <a:pt x="19296" y="20118"/>
                    <a:pt x="19008" y="19668"/>
                  </a:cubicBezTo>
                  <a:cubicBezTo>
                    <a:pt x="18864" y="19218"/>
                    <a:pt x="18576" y="18993"/>
                    <a:pt x="18432" y="18543"/>
                  </a:cubicBezTo>
                  <a:cubicBezTo>
                    <a:pt x="18432" y="18543"/>
                    <a:pt x="18576" y="17868"/>
                    <a:pt x="18720" y="17868"/>
                  </a:cubicBezTo>
                  <a:cubicBezTo>
                    <a:pt x="18864" y="17643"/>
                    <a:pt x="19584" y="17868"/>
                    <a:pt x="19872" y="17868"/>
                  </a:cubicBezTo>
                  <a:cubicBezTo>
                    <a:pt x="20304" y="17868"/>
                    <a:pt x="20160" y="16743"/>
                    <a:pt x="20736" y="17418"/>
                  </a:cubicBezTo>
                  <a:cubicBezTo>
                    <a:pt x="20880" y="16968"/>
                    <a:pt x="21024" y="16743"/>
                    <a:pt x="21024" y="16293"/>
                  </a:cubicBezTo>
                  <a:cubicBezTo>
                    <a:pt x="21024" y="15843"/>
                    <a:pt x="20880" y="15393"/>
                    <a:pt x="21024" y="15168"/>
                  </a:cubicBezTo>
                  <a:cubicBezTo>
                    <a:pt x="21168" y="14718"/>
                    <a:pt x="21600" y="14268"/>
                    <a:pt x="21600" y="14043"/>
                  </a:cubicBezTo>
                  <a:cubicBezTo>
                    <a:pt x="21456" y="13593"/>
                    <a:pt x="21312" y="13593"/>
                    <a:pt x="21024" y="13593"/>
                  </a:cubicBezTo>
                  <a:cubicBezTo>
                    <a:pt x="20592" y="13593"/>
                    <a:pt x="20016" y="13593"/>
                    <a:pt x="19584" y="13818"/>
                  </a:cubicBezTo>
                  <a:cubicBezTo>
                    <a:pt x="19296" y="13818"/>
                    <a:pt x="19152" y="14043"/>
                    <a:pt x="19008" y="14268"/>
                  </a:cubicBezTo>
                  <a:cubicBezTo>
                    <a:pt x="18864" y="14718"/>
                    <a:pt x="19008" y="15168"/>
                    <a:pt x="18864" y="15618"/>
                  </a:cubicBezTo>
                  <a:cubicBezTo>
                    <a:pt x="18864" y="15843"/>
                    <a:pt x="18144" y="16968"/>
                    <a:pt x="18144" y="16968"/>
                  </a:cubicBezTo>
                  <a:cubicBezTo>
                    <a:pt x="17568" y="16743"/>
                    <a:pt x="16992" y="16968"/>
                    <a:pt x="16416" y="17418"/>
                  </a:cubicBezTo>
                  <a:cubicBezTo>
                    <a:pt x="16128" y="17418"/>
                    <a:pt x="15984" y="17193"/>
                    <a:pt x="15840" y="16968"/>
                  </a:cubicBezTo>
                  <a:cubicBezTo>
                    <a:pt x="15696" y="16743"/>
                    <a:pt x="15408" y="16743"/>
                    <a:pt x="15120" y="16518"/>
                  </a:cubicBezTo>
                  <a:cubicBezTo>
                    <a:pt x="14832" y="16518"/>
                    <a:pt x="14832" y="15843"/>
                    <a:pt x="14688" y="15393"/>
                  </a:cubicBezTo>
                  <a:cubicBezTo>
                    <a:pt x="14544" y="14943"/>
                    <a:pt x="14256" y="14718"/>
                    <a:pt x="14112" y="14268"/>
                  </a:cubicBezTo>
                  <a:cubicBezTo>
                    <a:pt x="13968" y="13368"/>
                    <a:pt x="13680" y="12243"/>
                    <a:pt x="13824" y="11343"/>
                  </a:cubicBezTo>
                  <a:cubicBezTo>
                    <a:pt x="13824" y="10668"/>
                    <a:pt x="13680" y="9768"/>
                    <a:pt x="13968" y="9093"/>
                  </a:cubicBezTo>
                  <a:cubicBezTo>
                    <a:pt x="14112" y="8868"/>
                    <a:pt x="14112" y="8643"/>
                    <a:pt x="14112" y="8418"/>
                  </a:cubicBezTo>
                  <a:cubicBezTo>
                    <a:pt x="14256" y="7968"/>
                    <a:pt x="13968" y="8193"/>
                    <a:pt x="13824" y="7968"/>
                  </a:cubicBezTo>
                  <a:cubicBezTo>
                    <a:pt x="13536" y="7968"/>
                    <a:pt x="13248" y="7743"/>
                    <a:pt x="12960" y="7743"/>
                  </a:cubicBezTo>
                  <a:cubicBezTo>
                    <a:pt x="12816" y="7518"/>
                    <a:pt x="12528" y="7068"/>
                    <a:pt x="12528" y="6618"/>
                  </a:cubicBezTo>
                  <a:cubicBezTo>
                    <a:pt x="12528" y="5943"/>
                    <a:pt x="12096" y="5718"/>
                    <a:pt x="11808" y="5268"/>
                  </a:cubicBezTo>
                  <a:cubicBezTo>
                    <a:pt x="11664" y="4818"/>
                    <a:pt x="11664" y="4368"/>
                    <a:pt x="11520" y="3918"/>
                  </a:cubicBezTo>
                  <a:cubicBezTo>
                    <a:pt x="11376" y="3693"/>
                    <a:pt x="11088" y="3693"/>
                    <a:pt x="10800" y="3693"/>
                  </a:cubicBezTo>
                  <a:cubicBezTo>
                    <a:pt x="10656" y="3468"/>
                    <a:pt x="10368" y="3468"/>
                    <a:pt x="10224" y="3693"/>
                  </a:cubicBezTo>
                  <a:cubicBezTo>
                    <a:pt x="10224" y="3918"/>
                    <a:pt x="10080" y="4368"/>
                    <a:pt x="9792" y="4368"/>
                  </a:cubicBezTo>
                  <a:cubicBezTo>
                    <a:pt x="9504" y="4368"/>
                    <a:pt x="9072" y="3918"/>
                    <a:pt x="8928" y="3468"/>
                  </a:cubicBezTo>
                  <a:cubicBezTo>
                    <a:pt x="8784" y="2793"/>
                    <a:pt x="8784" y="2568"/>
                    <a:pt x="8496" y="2118"/>
                  </a:cubicBezTo>
                  <a:cubicBezTo>
                    <a:pt x="8208" y="1893"/>
                    <a:pt x="7776" y="1218"/>
                    <a:pt x="7488" y="1218"/>
                  </a:cubicBezTo>
                  <a:cubicBezTo>
                    <a:pt x="7344" y="993"/>
                    <a:pt x="6480" y="993"/>
                    <a:pt x="6480" y="1218"/>
                  </a:cubicBezTo>
                  <a:cubicBezTo>
                    <a:pt x="6192" y="1893"/>
                    <a:pt x="6048" y="1668"/>
                    <a:pt x="5616" y="1668"/>
                  </a:cubicBezTo>
                  <a:cubicBezTo>
                    <a:pt x="5040" y="1668"/>
                    <a:pt x="4608" y="1668"/>
                    <a:pt x="4176" y="1668"/>
                  </a:cubicBezTo>
                  <a:cubicBezTo>
                    <a:pt x="4032" y="1668"/>
                    <a:pt x="3600" y="1218"/>
                    <a:pt x="3312" y="993"/>
                  </a:cubicBezTo>
                  <a:cubicBezTo>
                    <a:pt x="2880" y="768"/>
                    <a:pt x="2448" y="543"/>
                    <a:pt x="1872" y="93"/>
                  </a:cubicBezTo>
                  <a:cubicBezTo>
                    <a:pt x="1296" y="-132"/>
                    <a:pt x="576" y="93"/>
                    <a:pt x="0" y="318"/>
                  </a:cubicBezTo>
                  <a:cubicBezTo>
                    <a:pt x="144" y="1443"/>
                    <a:pt x="720" y="2343"/>
                    <a:pt x="1008" y="3468"/>
                  </a:cubicBezTo>
                  <a:cubicBezTo>
                    <a:pt x="1152" y="3918"/>
                    <a:pt x="1584" y="4368"/>
                    <a:pt x="1872" y="4593"/>
                  </a:cubicBezTo>
                  <a:cubicBezTo>
                    <a:pt x="2016" y="5043"/>
                    <a:pt x="2304" y="5718"/>
                    <a:pt x="2160" y="6168"/>
                  </a:cubicBezTo>
                  <a:cubicBezTo>
                    <a:pt x="2160" y="6168"/>
                    <a:pt x="1152" y="5718"/>
                    <a:pt x="1728" y="6393"/>
                  </a:cubicBezTo>
                  <a:cubicBezTo>
                    <a:pt x="1872" y="6618"/>
                    <a:pt x="2016" y="6843"/>
                    <a:pt x="2160" y="7068"/>
                  </a:cubicBezTo>
                  <a:cubicBezTo>
                    <a:pt x="2448" y="7068"/>
                    <a:pt x="2592" y="7068"/>
                    <a:pt x="2736" y="7293"/>
                  </a:cubicBezTo>
                  <a:cubicBezTo>
                    <a:pt x="3024" y="7518"/>
                    <a:pt x="3312" y="7968"/>
                    <a:pt x="3600" y="8418"/>
                  </a:cubicBezTo>
                  <a:cubicBezTo>
                    <a:pt x="3744" y="8643"/>
                    <a:pt x="3600" y="9093"/>
                    <a:pt x="3456" y="9318"/>
                  </a:cubicBezTo>
                  <a:cubicBezTo>
                    <a:pt x="3312" y="9543"/>
                    <a:pt x="3600" y="9768"/>
                    <a:pt x="3744" y="9768"/>
                  </a:cubicBezTo>
                  <a:cubicBezTo>
                    <a:pt x="4176" y="10218"/>
                    <a:pt x="4464" y="10668"/>
                    <a:pt x="4752" y="11118"/>
                  </a:cubicBezTo>
                  <a:cubicBezTo>
                    <a:pt x="4896" y="11343"/>
                    <a:pt x="5040" y="11793"/>
                    <a:pt x="5184" y="11793"/>
                  </a:cubicBezTo>
                  <a:cubicBezTo>
                    <a:pt x="5328" y="11793"/>
                    <a:pt x="5472" y="11343"/>
                    <a:pt x="5328" y="11118"/>
                  </a:cubicBezTo>
                  <a:cubicBezTo>
                    <a:pt x="5328" y="10893"/>
                    <a:pt x="5184" y="10668"/>
                    <a:pt x="5184" y="10443"/>
                  </a:cubicBezTo>
                  <a:cubicBezTo>
                    <a:pt x="5040" y="10218"/>
                    <a:pt x="4752" y="10443"/>
                    <a:pt x="4608" y="10218"/>
                  </a:cubicBezTo>
                  <a:cubicBezTo>
                    <a:pt x="4320" y="9768"/>
                    <a:pt x="4608" y="9768"/>
                    <a:pt x="4608" y="9318"/>
                  </a:cubicBezTo>
                  <a:cubicBezTo>
                    <a:pt x="4608" y="9318"/>
                    <a:pt x="4320" y="8868"/>
                    <a:pt x="4320" y="8643"/>
                  </a:cubicBezTo>
                  <a:cubicBezTo>
                    <a:pt x="4032" y="8193"/>
                    <a:pt x="4032" y="7518"/>
                    <a:pt x="3744" y="7068"/>
                  </a:cubicBezTo>
                  <a:cubicBezTo>
                    <a:pt x="3456" y="6843"/>
                    <a:pt x="3168" y="6393"/>
                    <a:pt x="3024" y="5943"/>
                  </a:cubicBezTo>
                  <a:cubicBezTo>
                    <a:pt x="3024" y="5718"/>
                    <a:pt x="3024" y="5268"/>
                    <a:pt x="2880" y="5043"/>
                  </a:cubicBezTo>
                  <a:cubicBezTo>
                    <a:pt x="2736" y="4818"/>
                    <a:pt x="2592" y="4593"/>
                    <a:pt x="2448" y="4368"/>
                  </a:cubicBezTo>
                  <a:cubicBezTo>
                    <a:pt x="2304" y="3918"/>
                    <a:pt x="2160" y="3693"/>
                    <a:pt x="1872" y="3468"/>
                  </a:cubicBezTo>
                  <a:cubicBezTo>
                    <a:pt x="1728" y="3243"/>
                    <a:pt x="1728" y="2793"/>
                    <a:pt x="1728" y="2568"/>
                  </a:cubicBezTo>
                  <a:cubicBezTo>
                    <a:pt x="1728" y="2343"/>
                    <a:pt x="1440" y="1218"/>
                    <a:pt x="1584" y="993"/>
                  </a:cubicBezTo>
                  <a:cubicBezTo>
                    <a:pt x="1728" y="768"/>
                    <a:pt x="1872" y="1443"/>
                    <a:pt x="2016" y="1443"/>
                  </a:cubicBezTo>
                  <a:cubicBezTo>
                    <a:pt x="2160" y="1443"/>
                    <a:pt x="2160" y="1443"/>
                    <a:pt x="2160" y="1443"/>
                  </a:cubicBezTo>
                  <a:cubicBezTo>
                    <a:pt x="2448" y="1218"/>
                    <a:pt x="2448" y="1443"/>
                    <a:pt x="2592" y="1668"/>
                  </a:cubicBezTo>
                  <a:cubicBezTo>
                    <a:pt x="2736" y="1668"/>
                    <a:pt x="2880" y="1668"/>
                    <a:pt x="2880" y="1893"/>
                  </a:cubicBezTo>
                  <a:cubicBezTo>
                    <a:pt x="2880" y="2343"/>
                    <a:pt x="3024" y="2793"/>
                    <a:pt x="3168" y="3243"/>
                  </a:cubicBezTo>
                  <a:cubicBezTo>
                    <a:pt x="3168" y="3468"/>
                    <a:pt x="3312" y="3918"/>
                    <a:pt x="3312" y="4143"/>
                  </a:cubicBezTo>
                  <a:cubicBezTo>
                    <a:pt x="3312" y="4368"/>
                    <a:pt x="3168" y="4593"/>
                    <a:pt x="3168" y="4818"/>
                  </a:cubicBezTo>
                  <a:cubicBezTo>
                    <a:pt x="3312" y="4818"/>
                    <a:pt x="3312" y="4368"/>
                    <a:pt x="3312" y="4368"/>
                  </a:cubicBezTo>
                  <a:cubicBezTo>
                    <a:pt x="3456" y="4143"/>
                    <a:pt x="3600" y="4818"/>
                    <a:pt x="3744" y="4818"/>
                  </a:cubicBezTo>
                  <a:cubicBezTo>
                    <a:pt x="3888" y="5043"/>
                    <a:pt x="4608" y="5718"/>
                    <a:pt x="4608" y="5943"/>
                  </a:cubicBezTo>
                  <a:cubicBezTo>
                    <a:pt x="4608" y="6393"/>
                    <a:pt x="4752" y="6618"/>
                    <a:pt x="4896" y="6618"/>
                  </a:cubicBezTo>
                  <a:cubicBezTo>
                    <a:pt x="5040" y="6843"/>
                    <a:pt x="5040" y="7068"/>
                    <a:pt x="5184" y="7293"/>
                  </a:cubicBezTo>
                  <a:cubicBezTo>
                    <a:pt x="5328" y="7518"/>
                    <a:pt x="5472" y="7293"/>
                    <a:pt x="5472" y="7518"/>
                  </a:cubicBezTo>
                  <a:cubicBezTo>
                    <a:pt x="5616" y="7743"/>
                    <a:pt x="5328" y="7968"/>
                    <a:pt x="5472" y="8418"/>
                  </a:cubicBezTo>
                  <a:cubicBezTo>
                    <a:pt x="5760" y="8643"/>
                    <a:pt x="6048" y="8868"/>
                    <a:pt x="6336" y="9318"/>
                  </a:cubicBezTo>
                  <a:cubicBezTo>
                    <a:pt x="6480" y="9543"/>
                    <a:pt x="6480" y="9768"/>
                    <a:pt x="6624" y="9993"/>
                  </a:cubicBezTo>
                  <a:cubicBezTo>
                    <a:pt x="6768" y="10218"/>
                    <a:pt x="6912" y="10218"/>
                    <a:pt x="7056" y="10668"/>
                  </a:cubicBezTo>
                  <a:cubicBezTo>
                    <a:pt x="7344" y="10893"/>
                    <a:pt x="7488" y="11343"/>
                    <a:pt x="7776" y="11793"/>
                  </a:cubicBezTo>
                  <a:cubicBezTo>
                    <a:pt x="7920" y="12018"/>
                    <a:pt x="8064" y="12243"/>
                    <a:pt x="8208" y="12468"/>
                  </a:cubicBezTo>
                  <a:cubicBezTo>
                    <a:pt x="8352" y="12918"/>
                    <a:pt x="8064" y="12918"/>
                    <a:pt x="8064" y="13143"/>
                  </a:cubicBezTo>
                  <a:cubicBezTo>
                    <a:pt x="8064" y="13368"/>
                    <a:pt x="8496" y="13143"/>
                    <a:pt x="8496" y="13593"/>
                  </a:cubicBezTo>
                  <a:cubicBezTo>
                    <a:pt x="8352" y="14043"/>
                    <a:pt x="8208" y="14043"/>
                    <a:pt x="8352" y="14493"/>
                  </a:cubicBezTo>
                  <a:cubicBezTo>
                    <a:pt x="8352" y="14493"/>
                    <a:pt x="8064" y="14943"/>
                    <a:pt x="8208" y="15168"/>
                  </a:cubicBezTo>
                  <a:cubicBezTo>
                    <a:pt x="8352" y="15393"/>
                    <a:pt x="8496" y="15843"/>
                    <a:pt x="8640" y="16068"/>
                  </a:cubicBezTo>
                  <a:cubicBezTo>
                    <a:pt x="8784" y="16293"/>
                    <a:pt x="8928" y="16293"/>
                    <a:pt x="9072" y="16293"/>
                  </a:cubicBezTo>
                  <a:cubicBezTo>
                    <a:pt x="9504" y="16518"/>
                    <a:pt x="9504" y="16968"/>
                    <a:pt x="9792" y="17193"/>
                  </a:cubicBezTo>
                  <a:cubicBezTo>
                    <a:pt x="10224" y="17643"/>
                    <a:pt x="10800" y="17643"/>
                    <a:pt x="11088" y="18093"/>
                  </a:cubicBezTo>
                  <a:cubicBezTo>
                    <a:pt x="11664" y="18543"/>
                    <a:pt x="12240" y="18993"/>
                    <a:pt x="12816" y="19218"/>
                  </a:cubicBezTo>
                  <a:cubicBezTo>
                    <a:pt x="13248" y="19668"/>
                    <a:pt x="13968" y="20118"/>
                    <a:pt x="14544" y="20343"/>
                  </a:cubicBezTo>
                  <a:cubicBezTo>
                    <a:pt x="15120" y="20343"/>
                    <a:pt x="15552" y="19443"/>
                    <a:pt x="16272" y="19668"/>
                  </a:cubicBezTo>
                  <a:cubicBezTo>
                    <a:pt x="16848" y="19893"/>
                    <a:pt x="17280" y="20793"/>
                    <a:pt x="17712" y="21468"/>
                  </a:cubicBezTo>
                  <a:cubicBezTo>
                    <a:pt x="17712" y="21243"/>
                    <a:pt x="17856" y="20118"/>
                    <a:pt x="18144" y="19893"/>
                  </a:cubicBezTo>
                  <a:cubicBezTo>
                    <a:pt x="18288" y="19893"/>
                    <a:pt x="18000" y="19893"/>
                    <a:pt x="18144" y="1989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29" name="Shape 1529"/>
            <p:cNvSpPr/>
            <p:nvPr/>
          </p:nvSpPr>
          <p:spPr>
            <a:xfrm>
              <a:off x="2582322" y="3228915"/>
              <a:ext cx="193028" cy="100365"/>
            </a:xfrm>
            <a:custGeom>
              <a:avLst/>
              <a:gdLst/>
              <a:ahLst/>
              <a:cxnLst>
                <a:cxn ang="0">
                  <a:pos x="wd2" y="hd2"/>
                </a:cxn>
                <a:cxn ang="5400000">
                  <a:pos x="wd2" y="hd2"/>
                </a:cxn>
                <a:cxn ang="10800000">
                  <a:pos x="wd2" y="hd2"/>
                </a:cxn>
                <a:cxn ang="16200000">
                  <a:pos x="wd2" y="hd2"/>
                </a:cxn>
              </a:cxnLst>
              <a:rect l="0" t="0" r="r" b="b"/>
              <a:pathLst>
                <a:path w="21082" h="20518" extrusionOk="0">
                  <a:moveTo>
                    <a:pt x="8122" y="19168"/>
                  </a:moveTo>
                  <a:cubicBezTo>
                    <a:pt x="8842" y="19168"/>
                    <a:pt x="8842" y="17818"/>
                    <a:pt x="8842" y="16468"/>
                  </a:cubicBezTo>
                  <a:cubicBezTo>
                    <a:pt x="8842" y="15118"/>
                    <a:pt x="10282" y="13768"/>
                    <a:pt x="11002" y="13768"/>
                  </a:cubicBezTo>
                  <a:cubicBezTo>
                    <a:pt x="12442" y="12418"/>
                    <a:pt x="12442" y="15118"/>
                    <a:pt x="13882" y="12418"/>
                  </a:cubicBezTo>
                  <a:cubicBezTo>
                    <a:pt x="14602" y="11068"/>
                    <a:pt x="15322" y="7018"/>
                    <a:pt x="16762" y="8368"/>
                  </a:cubicBezTo>
                  <a:cubicBezTo>
                    <a:pt x="18922" y="8368"/>
                    <a:pt x="18922" y="7018"/>
                    <a:pt x="21082" y="5668"/>
                  </a:cubicBezTo>
                  <a:cubicBezTo>
                    <a:pt x="18202" y="2968"/>
                    <a:pt x="17482" y="-1082"/>
                    <a:pt x="13882" y="268"/>
                  </a:cubicBezTo>
                  <a:cubicBezTo>
                    <a:pt x="12442" y="268"/>
                    <a:pt x="11002" y="1618"/>
                    <a:pt x="9562" y="1618"/>
                  </a:cubicBezTo>
                  <a:cubicBezTo>
                    <a:pt x="8122" y="1618"/>
                    <a:pt x="6682" y="268"/>
                    <a:pt x="5242" y="268"/>
                  </a:cubicBezTo>
                  <a:cubicBezTo>
                    <a:pt x="3082" y="1618"/>
                    <a:pt x="2362" y="1618"/>
                    <a:pt x="922" y="4318"/>
                  </a:cubicBezTo>
                  <a:cubicBezTo>
                    <a:pt x="922" y="5668"/>
                    <a:pt x="-518" y="8368"/>
                    <a:pt x="202" y="11068"/>
                  </a:cubicBezTo>
                  <a:cubicBezTo>
                    <a:pt x="2362" y="13768"/>
                    <a:pt x="5242" y="11068"/>
                    <a:pt x="5242" y="17818"/>
                  </a:cubicBezTo>
                  <a:cubicBezTo>
                    <a:pt x="5242" y="17818"/>
                    <a:pt x="6682" y="17818"/>
                    <a:pt x="6682" y="17818"/>
                  </a:cubicBezTo>
                  <a:cubicBezTo>
                    <a:pt x="6682" y="17818"/>
                    <a:pt x="5962" y="20518"/>
                    <a:pt x="5962" y="20518"/>
                  </a:cubicBezTo>
                  <a:cubicBezTo>
                    <a:pt x="6682" y="20518"/>
                    <a:pt x="8122" y="20518"/>
                    <a:pt x="8122" y="1916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30" name="Shape 1530"/>
            <p:cNvSpPr/>
            <p:nvPr/>
          </p:nvSpPr>
          <p:spPr>
            <a:xfrm>
              <a:off x="2582633" y="3139614"/>
              <a:ext cx="42139" cy="89224"/>
            </a:xfrm>
            <a:custGeom>
              <a:avLst/>
              <a:gdLst/>
              <a:ahLst/>
              <a:cxnLst>
                <a:cxn ang="0">
                  <a:pos x="wd2" y="hd2"/>
                </a:cxn>
                <a:cxn ang="5400000">
                  <a:pos x="wd2" y="hd2"/>
                </a:cxn>
                <a:cxn ang="10800000">
                  <a:pos x="wd2" y="hd2"/>
                </a:cxn>
                <a:cxn ang="16200000">
                  <a:pos x="wd2" y="hd2"/>
                </a:cxn>
              </a:cxnLst>
              <a:rect l="0" t="0" r="r" b="b"/>
              <a:pathLst>
                <a:path w="19286" h="19484" extrusionOk="0">
                  <a:moveTo>
                    <a:pt x="13115" y="640"/>
                  </a:moveTo>
                  <a:cubicBezTo>
                    <a:pt x="10029" y="-800"/>
                    <a:pt x="3857" y="3520"/>
                    <a:pt x="3857" y="4960"/>
                  </a:cubicBezTo>
                  <a:cubicBezTo>
                    <a:pt x="772" y="6400"/>
                    <a:pt x="772" y="4960"/>
                    <a:pt x="772" y="7840"/>
                  </a:cubicBezTo>
                  <a:cubicBezTo>
                    <a:pt x="772" y="9280"/>
                    <a:pt x="-2314" y="20800"/>
                    <a:pt x="3857" y="19360"/>
                  </a:cubicBezTo>
                  <a:cubicBezTo>
                    <a:pt x="3857" y="17920"/>
                    <a:pt x="13115" y="13600"/>
                    <a:pt x="16200" y="10720"/>
                  </a:cubicBezTo>
                  <a:cubicBezTo>
                    <a:pt x="16200" y="6400"/>
                    <a:pt x="16200" y="4960"/>
                    <a:pt x="19286" y="2080"/>
                  </a:cubicBezTo>
                  <a:cubicBezTo>
                    <a:pt x="19286" y="640"/>
                    <a:pt x="16200" y="640"/>
                    <a:pt x="13115" y="640"/>
                  </a:cubicBezTo>
                  <a:cubicBezTo>
                    <a:pt x="10029" y="-800"/>
                    <a:pt x="16200" y="640"/>
                    <a:pt x="13115" y="64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31" name="Shape 1531"/>
            <p:cNvSpPr/>
            <p:nvPr/>
          </p:nvSpPr>
          <p:spPr>
            <a:xfrm>
              <a:off x="3072003" y="3082706"/>
              <a:ext cx="85401" cy="66731"/>
            </a:xfrm>
            <a:custGeom>
              <a:avLst/>
              <a:gdLst/>
              <a:ahLst/>
              <a:cxnLst>
                <a:cxn ang="0">
                  <a:pos x="wd2" y="hd2"/>
                </a:cxn>
                <a:cxn ang="5400000">
                  <a:pos x="wd2" y="hd2"/>
                </a:cxn>
                <a:cxn ang="10800000">
                  <a:pos x="wd2" y="hd2"/>
                </a:cxn>
                <a:cxn ang="16200000">
                  <a:pos x="wd2" y="hd2"/>
                </a:cxn>
              </a:cxnLst>
              <a:rect l="0" t="0" r="r" b="b"/>
              <a:pathLst>
                <a:path w="21600" h="20037" extrusionOk="0">
                  <a:moveTo>
                    <a:pt x="19938" y="4328"/>
                  </a:moveTo>
                  <a:cubicBezTo>
                    <a:pt x="16615" y="4328"/>
                    <a:pt x="13292" y="-1563"/>
                    <a:pt x="9969" y="401"/>
                  </a:cubicBezTo>
                  <a:cubicBezTo>
                    <a:pt x="4985" y="2364"/>
                    <a:pt x="11631" y="4328"/>
                    <a:pt x="11631" y="8255"/>
                  </a:cubicBezTo>
                  <a:cubicBezTo>
                    <a:pt x="13292" y="10219"/>
                    <a:pt x="16615" y="14146"/>
                    <a:pt x="14954" y="16110"/>
                  </a:cubicBezTo>
                  <a:cubicBezTo>
                    <a:pt x="13292" y="18073"/>
                    <a:pt x="11631" y="18073"/>
                    <a:pt x="9969" y="18073"/>
                  </a:cubicBezTo>
                  <a:cubicBezTo>
                    <a:pt x="6646" y="16110"/>
                    <a:pt x="9969" y="16110"/>
                    <a:pt x="8308" y="14146"/>
                  </a:cubicBezTo>
                  <a:cubicBezTo>
                    <a:pt x="8308" y="14146"/>
                    <a:pt x="0" y="16110"/>
                    <a:pt x="0" y="16110"/>
                  </a:cubicBezTo>
                  <a:cubicBezTo>
                    <a:pt x="0" y="20037"/>
                    <a:pt x="3323" y="20037"/>
                    <a:pt x="4985" y="20037"/>
                  </a:cubicBezTo>
                  <a:cubicBezTo>
                    <a:pt x="9969" y="18073"/>
                    <a:pt x="14954" y="20037"/>
                    <a:pt x="21600" y="20037"/>
                  </a:cubicBezTo>
                  <a:cubicBezTo>
                    <a:pt x="21600" y="14146"/>
                    <a:pt x="19938" y="8255"/>
                    <a:pt x="19938" y="4328"/>
                  </a:cubicBezTo>
                  <a:cubicBezTo>
                    <a:pt x="18277" y="4328"/>
                    <a:pt x="19938" y="8255"/>
                    <a:pt x="19938" y="432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32" name="Shape 1532"/>
            <p:cNvSpPr/>
            <p:nvPr/>
          </p:nvSpPr>
          <p:spPr>
            <a:xfrm>
              <a:off x="3150663" y="3082298"/>
              <a:ext cx="114978" cy="81563"/>
            </a:xfrm>
            <a:custGeom>
              <a:avLst/>
              <a:gdLst/>
              <a:ahLst/>
              <a:cxnLst>
                <a:cxn ang="0">
                  <a:pos x="wd2" y="hd2"/>
                </a:cxn>
                <a:cxn ang="5400000">
                  <a:pos x="wd2" y="hd2"/>
                </a:cxn>
                <a:cxn ang="10800000">
                  <a:pos x="wd2" y="hd2"/>
                </a:cxn>
                <a:cxn ang="16200000">
                  <a:pos x="wd2" y="hd2"/>
                </a:cxn>
              </a:cxnLst>
              <a:rect l="0" t="0" r="r" b="b"/>
              <a:pathLst>
                <a:path w="20850" h="17811" extrusionOk="0">
                  <a:moveTo>
                    <a:pt x="16800" y="9032"/>
                  </a:moveTo>
                  <a:cubicBezTo>
                    <a:pt x="14400" y="7592"/>
                    <a:pt x="12000" y="4712"/>
                    <a:pt x="9600" y="3272"/>
                  </a:cubicBezTo>
                  <a:cubicBezTo>
                    <a:pt x="8400" y="1832"/>
                    <a:pt x="2400" y="-1048"/>
                    <a:pt x="1200" y="392"/>
                  </a:cubicBezTo>
                  <a:cubicBezTo>
                    <a:pt x="1200" y="392"/>
                    <a:pt x="3600" y="3272"/>
                    <a:pt x="0" y="3272"/>
                  </a:cubicBezTo>
                  <a:cubicBezTo>
                    <a:pt x="0" y="6152"/>
                    <a:pt x="1200" y="9032"/>
                    <a:pt x="1200" y="13352"/>
                  </a:cubicBezTo>
                  <a:cubicBezTo>
                    <a:pt x="1200" y="14792"/>
                    <a:pt x="1200" y="14792"/>
                    <a:pt x="2400" y="16232"/>
                  </a:cubicBezTo>
                  <a:cubicBezTo>
                    <a:pt x="3600" y="20552"/>
                    <a:pt x="3600" y="14792"/>
                    <a:pt x="4800" y="13352"/>
                  </a:cubicBezTo>
                  <a:cubicBezTo>
                    <a:pt x="7200" y="10472"/>
                    <a:pt x="13200" y="13352"/>
                    <a:pt x="15600" y="13352"/>
                  </a:cubicBezTo>
                  <a:cubicBezTo>
                    <a:pt x="18000" y="13352"/>
                    <a:pt x="18000" y="14792"/>
                    <a:pt x="20400" y="13352"/>
                  </a:cubicBezTo>
                  <a:cubicBezTo>
                    <a:pt x="21600" y="10472"/>
                    <a:pt x="20400" y="9032"/>
                    <a:pt x="16800" y="9032"/>
                  </a:cubicBezTo>
                  <a:cubicBezTo>
                    <a:pt x="14400" y="9032"/>
                    <a:pt x="19200" y="9032"/>
                    <a:pt x="16800" y="903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33" name="Shape 1533"/>
            <p:cNvSpPr/>
            <p:nvPr/>
          </p:nvSpPr>
          <p:spPr>
            <a:xfrm>
              <a:off x="0" y="882978"/>
              <a:ext cx="1253853" cy="849914"/>
            </a:xfrm>
            <a:custGeom>
              <a:avLst/>
              <a:gdLst/>
              <a:ahLst/>
              <a:cxnLst>
                <a:cxn ang="0">
                  <a:pos x="wd2" y="hd2"/>
                </a:cxn>
                <a:cxn ang="5400000">
                  <a:pos x="wd2" y="hd2"/>
                </a:cxn>
                <a:cxn ang="10800000">
                  <a:pos x="wd2" y="hd2"/>
                </a:cxn>
                <a:cxn ang="16200000">
                  <a:pos x="wd2" y="hd2"/>
                </a:cxn>
              </a:cxnLst>
              <a:rect l="0" t="0" r="r" b="b"/>
              <a:pathLst>
                <a:path w="21179" h="21378" extrusionOk="0">
                  <a:moveTo>
                    <a:pt x="21179" y="20834"/>
                  </a:moveTo>
                  <a:cubicBezTo>
                    <a:pt x="21068" y="20668"/>
                    <a:pt x="20845" y="20668"/>
                    <a:pt x="21068" y="20336"/>
                  </a:cubicBezTo>
                  <a:cubicBezTo>
                    <a:pt x="21068" y="20170"/>
                    <a:pt x="20956" y="20170"/>
                    <a:pt x="20845" y="20170"/>
                  </a:cubicBezTo>
                  <a:cubicBezTo>
                    <a:pt x="20622" y="19837"/>
                    <a:pt x="20177" y="19671"/>
                    <a:pt x="20066" y="19505"/>
                  </a:cubicBezTo>
                  <a:cubicBezTo>
                    <a:pt x="19620" y="18674"/>
                    <a:pt x="19398" y="17677"/>
                    <a:pt x="18952" y="17013"/>
                  </a:cubicBezTo>
                  <a:cubicBezTo>
                    <a:pt x="18730" y="16847"/>
                    <a:pt x="18507" y="16514"/>
                    <a:pt x="18395" y="16348"/>
                  </a:cubicBezTo>
                  <a:cubicBezTo>
                    <a:pt x="18173" y="16182"/>
                    <a:pt x="18173" y="15684"/>
                    <a:pt x="17950" y="15684"/>
                  </a:cubicBezTo>
                  <a:cubicBezTo>
                    <a:pt x="17839" y="15684"/>
                    <a:pt x="17505" y="16016"/>
                    <a:pt x="17505" y="16016"/>
                  </a:cubicBezTo>
                  <a:cubicBezTo>
                    <a:pt x="17616" y="16348"/>
                    <a:pt x="17282" y="16514"/>
                    <a:pt x="17171" y="16514"/>
                  </a:cubicBezTo>
                  <a:cubicBezTo>
                    <a:pt x="16837" y="16681"/>
                    <a:pt x="16503" y="16016"/>
                    <a:pt x="16280" y="15684"/>
                  </a:cubicBezTo>
                  <a:cubicBezTo>
                    <a:pt x="16169" y="15517"/>
                    <a:pt x="16057" y="15517"/>
                    <a:pt x="15946" y="15185"/>
                  </a:cubicBezTo>
                  <a:cubicBezTo>
                    <a:pt x="15835" y="14853"/>
                    <a:pt x="15612" y="15019"/>
                    <a:pt x="15501" y="15185"/>
                  </a:cubicBezTo>
                  <a:cubicBezTo>
                    <a:pt x="15278" y="15185"/>
                    <a:pt x="15278" y="15019"/>
                    <a:pt x="15055" y="15185"/>
                  </a:cubicBezTo>
                  <a:cubicBezTo>
                    <a:pt x="15055" y="15185"/>
                    <a:pt x="14944" y="15185"/>
                    <a:pt x="14944" y="15019"/>
                  </a:cubicBezTo>
                  <a:cubicBezTo>
                    <a:pt x="14944" y="14853"/>
                    <a:pt x="14944" y="14853"/>
                    <a:pt x="14944" y="14687"/>
                  </a:cubicBezTo>
                  <a:cubicBezTo>
                    <a:pt x="14944" y="14022"/>
                    <a:pt x="14944" y="13191"/>
                    <a:pt x="14944" y="12527"/>
                  </a:cubicBezTo>
                  <a:cubicBezTo>
                    <a:pt x="14944" y="10533"/>
                    <a:pt x="14944" y="8373"/>
                    <a:pt x="14944" y="6213"/>
                  </a:cubicBezTo>
                  <a:cubicBezTo>
                    <a:pt x="14944" y="5382"/>
                    <a:pt x="14944" y="4385"/>
                    <a:pt x="14944" y="3388"/>
                  </a:cubicBezTo>
                  <a:cubicBezTo>
                    <a:pt x="14944" y="3222"/>
                    <a:pt x="14944" y="2890"/>
                    <a:pt x="14944" y="2557"/>
                  </a:cubicBezTo>
                  <a:cubicBezTo>
                    <a:pt x="14944" y="2391"/>
                    <a:pt x="14833" y="2391"/>
                    <a:pt x="14610" y="2225"/>
                  </a:cubicBezTo>
                  <a:cubicBezTo>
                    <a:pt x="14053" y="1893"/>
                    <a:pt x="13719" y="1893"/>
                    <a:pt x="13163" y="1893"/>
                  </a:cubicBezTo>
                  <a:cubicBezTo>
                    <a:pt x="12606" y="1893"/>
                    <a:pt x="12160" y="1727"/>
                    <a:pt x="11604" y="1561"/>
                  </a:cubicBezTo>
                  <a:cubicBezTo>
                    <a:pt x="10936" y="1561"/>
                    <a:pt x="10379" y="1228"/>
                    <a:pt x="9822" y="1228"/>
                  </a:cubicBezTo>
                  <a:cubicBezTo>
                    <a:pt x="9488" y="1228"/>
                    <a:pt x="9266" y="1394"/>
                    <a:pt x="8932" y="1228"/>
                  </a:cubicBezTo>
                  <a:cubicBezTo>
                    <a:pt x="8932" y="1228"/>
                    <a:pt x="8486" y="1062"/>
                    <a:pt x="8486" y="1062"/>
                  </a:cubicBezTo>
                  <a:cubicBezTo>
                    <a:pt x="8486" y="1062"/>
                    <a:pt x="8598" y="730"/>
                    <a:pt x="8598" y="564"/>
                  </a:cubicBezTo>
                  <a:cubicBezTo>
                    <a:pt x="8598" y="564"/>
                    <a:pt x="8264" y="564"/>
                    <a:pt x="8264" y="564"/>
                  </a:cubicBezTo>
                  <a:cubicBezTo>
                    <a:pt x="8041" y="564"/>
                    <a:pt x="7707" y="730"/>
                    <a:pt x="7484" y="730"/>
                  </a:cubicBezTo>
                  <a:cubicBezTo>
                    <a:pt x="7261" y="730"/>
                    <a:pt x="7373" y="65"/>
                    <a:pt x="7039" y="397"/>
                  </a:cubicBezTo>
                  <a:cubicBezTo>
                    <a:pt x="6927" y="397"/>
                    <a:pt x="6816" y="730"/>
                    <a:pt x="6705" y="564"/>
                  </a:cubicBezTo>
                  <a:cubicBezTo>
                    <a:pt x="6482" y="564"/>
                    <a:pt x="6482" y="397"/>
                    <a:pt x="6705" y="231"/>
                  </a:cubicBezTo>
                  <a:cubicBezTo>
                    <a:pt x="6927" y="231"/>
                    <a:pt x="6593" y="65"/>
                    <a:pt x="6482" y="65"/>
                  </a:cubicBezTo>
                  <a:cubicBezTo>
                    <a:pt x="6037" y="-101"/>
                    <a:pt x="6037" y="65"/>
                    <a:pt x="5814" y="397"/>
                  </a:cubicBezTo>
                  <a:cubicBezTo>
                    <a:pt x="5480" y="896"/>
                    <a:pt x="5035" y="564"/>
                    <a:pt x="4589" y="730"/>
                  </a:cubicBezTo>
                  <a:cubicBezTo>
                    <a:pt x="4144" y="896"/>
                    <a:pt x="4589" y="1228"/>
                    <a:pt x="4589" y="1228"/>
                  </a:cubicBezTo>
                  <a:cubicBezTo>
                    <a:pt x="4478" y="1228"/>
                    <a:pt x="4367" y="1228"/>
                    <a:pt x="4367" y="1228"/>
                  </a:cubicBezTo>
                  <a:cubicBezTo>
                    <a:pt x="4367" y="1228"/>
                    <a:pt x="4478" y="1561"/>
                    <a:pt x="4367" y="1561"/>
                  </a:cubicBezTo>
                  <a:cubicBezTo>
                    <a:pt x="4255" y="1561"/>
                    <a:pt x="4255" y="1228"/>
                    <a:pt x="4255" y="1062"/>
                  </a:cubicBezTo>
                  <a:cubicBezTo>
                    <a:pt x="4144" y="1062"/>
                    <a:pt x="3810" y="1561"/>
                    <a:pt x="3810" y="1561"/>
                  </a:cubicBezTo>
                  <a:cubicBezTo>
                    <a:pt x="3587" y="1727"/>
                    <a:pt x="3365" y="1394"/>
                    <a:pt x="3142" y="1727"/>
                  </a:cubicBezTo>
                  <a:cubicBezTo>
                    <a:pt x="2919" y="1893"/>
                    <a:pt x="2697" y="2059"/>
                    <a:pt x="2585" y="2391"/>
                  </a:cubicBezTo>
                  <a:cubicBezTo>
                    <a:pt x="2585" y="2724"/>
                    <a:pt x="2585" y="3056"/>
                    <a:pt x="2363" y="3222"/>
                  </a:cubicBezTo>
                  <a:cubicBezTo>
                    <a:pt x="2140" y="3388"/>
                    <a:pt x="2028" y="3554"/>
                    <a:pt x="1806" y="3554"/>
                  </a:cubicBezTo>
                  <a:cubicBezTo>
                    <a:pt x="1694" y="3554"/>
                    <a:pt x="1026" y="3554"/>
                    <a:pt x="915" y="3721"/>
                  </a:cubicBezTo>
                  <a:cubicBezTo>
                    <a:pt x="915" y="3887"/>
                    <a:pt x="692" y="4385"/>
                    <a:pt x="692" y="4385"/>
                  </a:cubicBezTo>
                  <a:cubicBezTo>
                    <a:pt x="804" y="4551"/>
                    <a:pt x="1138" y="4551"/>
                    <a:pt x="1249" y="4717"/>
                  </a:cubicBezTo>
                  <a:cubicBezTo>
                    <a:pt x="1583" y="4884"/>
                    <a:pt x="1917" y="5216"/>
                    <a:pt x="2140" y="5548"/>
                  </a:cubicBezTo>
                  <a:cubicBezTo>
                    <a:pt x="2251" y="5714"/>
                    <a:pt x="2251" y="6047"/>
                    <a:pt x="2474" y="6213"/>
                  </a:cubicBezTo>
                  <a:cubicBezTo>
                    <a:pt x="2697" y="6213"/>
                    <a:pt x="2808" y="6213"/>
                    <a:pt x="3031" y="6047"/>
                  </a:cubicBezTo>
                  <a:cubicBezTo>
                    <a:pt x="3031" y="6047"/>
                    <a:pt x="3365" y="6213"/>
                    <a:pt x="3365" y="6213"/>
                  </a:cubicBezTo>
                  <a:cubicBezTo>
                    <a:pt x="3587" y="6711"/>
                    <a:pt x="3031" y="6379"/>
                    <a:pt x="3031" y="6379"/>
                  </a:cubicBezTo>
                  <a:cubicBezTo>
                    <a:pt x="2808" y="6379"/>
                    <a:pt x="3142" y="6711"/>
                    <a:pt x="3253" y="6877"/>
                  </a:cubicBezTo>
                  <a:cubicBezTo>
                    <a:pt x="3365" y="7210"/>
                    <a:pt x="3476" y="7044"/>
                    <a:pt x="3699" y="6877"/>
                  </a:cubicBezTo>
                  <a:cubicBezTo>
                    <a:pt x="3810" y="6711"/>
                    <a:pt x="4144" y="6711"/>
                    <a:pt x="4255" y="6877"/>
                  </a:cubicBezTo>
                  <a:cubicBezTo>
                    <a:pt x="4367" y="7044"/>
                    <a:pt x="3810" y="7210"/>
                    <a:pt x="3810" y="7210"/>
                  </a:cubicBezTo>
                  <a:cubicBezTo>
                    <a:pt x="3699" y="7210"/>
                    <a:pt x="3810" y="7210"/>
                    <a:pt x="3810" y="7376"/>
                  </a:cubicBezTo>
                  <a:cubicBezTo>
                    <a:pt x="3810" y="7542"/>
                    <a:pt x="3587" y="7376"/>
                    <a:pt x="3587" y="7376"/>
                  </a:cubicBezTo>
                  <a:cubicBezTo>
                    <a:pt x="3476" y="7376"/>
                    <a:pt x="3365" y="7542"/>
                    <a:pt x="3142" y="7542"/>
                  </a:cubicBezTo>
                  <a:cubicBezTo>
                    <a:pt x="2919" y="7542"/>
                    <a:pt x="2474" y="7708"/>
                    <a:pt x="2251" y="7542"/>
                  </a:cubicBezTo>
                  <a:cubicBezTo>
                    <a:pt x="2028" y="7376"/>
                    <a:pt x="2363" y="7044"/>
                    <a:pt x="2251" y="6877"/>
                  </a:cubicBezTo>
                  <a:cubicBezTo>
                    <a:pt x="2140" y="6877"/>
                    <a:pt x="1917" y="6877"/>
                    <a:pt x="1806" y="7044"/>
                  </a:cubicBezTo>
                  <a:cubicBezTo>
                    <a:pt x="1694" y="7044"/>
                    <a:pt x="1472" y="7044"/>
                    <a:pt x="1360" y="7044"/>
                  </a:cubicBezTo>
                  <a:cubicBezTo>
                    <a:pt x="1138" y="7210"/>
                    <a:pt x="1249" y="7542"/>
                    <a:pt x="1249" y="7542"/>
                  </a:cubicBezTo>
                  <a:cubicBezTo>
                    <a:pt x="1026" y="7542"/>
                    <a:pt x="804" y="7376"/>
                    <a:pt x="581" y="7542"/>
                  </a:cubicBezTo>
                  <a:cubicBezTo>
                    <a:pt x="470" y="7708"/>
                    <a:pt x="247" y="7874"/>
                    <a:pt x="136" y="8041"/>
                  </a:cubicBezTo>
                  <a:cubicBezTo>
                    <a:pt x="-421" y="8539"/>
                    <a:pt x="915" y="8539"/>
                    <a:pt x="915" y="8705"/>
                  </a:cubicBezTo>
                  <a:cubicBezTo>
                    <a:pt x="804" y="8871"/>
                    <a:pt x="470" y="8871"/>
                    <a:pt x="692" y="9037"/>
                  </a:cubicBezTo>
                  <a:cubicBezTo>
                    <a:pt x="804" y="9204"/>
                    <a:pt x="804" y="9536"/>
                    <a:pt x="915" y="9536"/>
                  </a:cubicBezTo>
                  <a:cubicBezTo>
                    <a:pt x="1360" y="9702"/>
                    <a:pt x="1694" y="9536"/>
                    <a:pt x="2140" y="9536"/>
                  </a:cubicBezTo>
                  <a:cubicBezTo>
                    <a:pt x="2251" y="9702"/>
                    <a:pt x="2363" y="9702"/>
                    <a:pt x="2474" y="9702"/>
                  </a:cubicBezTo>
                  <a:cubicBezTo>
                    <a:pt x="2697" y="9702"/>
                    <a:pt x="2585" y="9702"/>
                    <a:pt x="2808" y="9868"/>
                  </a:cubicBezTo>
                  <a:cubicBezTo>
                    <a:pt x="2808" y="9868"/>
                    <a:pt x="3031" y="9536"/>
                    <a:pt x="3142" y="9536"/>
                  </a:cubicBezTo>
                  <a:cubicBezTo>
                    <a:pt x="3253" y="9370"/>
                    <a:pt x="3365" y="9370"/>
                    <a:pt x="3476" y="9370"/>
                  </a:cubicBezTo>
                  <a:cubicBezTo>
                    <a:pt x="3587" y="9204"/>
                    <a:pt x="3699" y="9037"/>
                    <a:pt x="3699" y="9037"/>
                  </a:cubicBezTo>
                  <a:cubicBezTo>
                    <a:pt x="3810" y="9204"/>
                    <a:pt x="3921" y="9370"/>
                    <a:pt x="3810" y="9536"/>
                  </a:cubicBezTo>
                  <a:cubicBezTo>
                    <a:pt x="3699" y="9702"/>
                    <a:pt x="3587" y="9702"/>
                    <a:pt x="3810" y="10034"/>
                  </a:cubicBezTo>
                  <a:cubicBezTo>
                    <a:pt x="4033" y="10699"/>
                    <a:pt x="3810" y="11197"/>
                    <a:pt x="3253" y="11031"/>
                  </a:cubicBezTo>
                  <a:cubicBezTo>
                    <a:pt x="3253" y="11031"/>
                    <a:pt x="3142" y="10865"/>
                    <a:pt x="3031" y="11031"/>
                  </a:cubicBezTo>
                  <a:cubicBezTo>
                    <a:pt x="2919" y="11197"/>
                    <a:pt x="2808" y="11530"/>
                    <a:pt x="2697" y="11530"/>
                  </a:cubicBezTo>
                  <a:cubicBezTo>
                    <a:pt x="2474" y="11696"/>
                    <a:pt x="1806" y="11197"/>
                    <a:pt x="1917" y="11696"/>
                  </a:cubicBezTo>
                  <a:cubicBezTo>
                    <a:pt x="1917" y="11696"/>
                    <a:pt x="1583" y="12028"/>
                    <a:pt x="1694" y="12028"/>
                  </a:cubicBezTo>
                  <a:cubicBezTo>
                    <a:pt x="1694" y="12028"/>
                    <a:pt x="1806" y="12028"/>
                    <a:pt x="1806" y="12028"/>
                  </a:cubicBezTo>
                  <a:cubicBezTo>
                    <a:pt x="1917" y="12194"/>
                    <a:pt x="1583" y="12361"/>
                    <a:pt x="1472" y="12527"/>
                  </a:cubicBezTo>
                  <a:cubicBezTo>
                    <a:pt x="1360" y="12527"/>
                    <a:pt x="1249" y="12693"/>
                    <a:pt x="1249" y="12859"/>
                  </a:cubicBezTo>
                  <a:cubicBezTo>
                    <a:pt x="1138" y="13191"/>
                    <a:pt x="1360" y="13191"/>
                    <a:pt x="1138" y="13357"/>
                  </a:cubicBezTo>
                  <a:cubicBezTo>
                    <a:pt x="915" y="13524"/>
                    <a:pt x="1138" y="13856"/>
                    <a:pt x="1249" y="14022"/>
                  </a:cubicBezTo>
                  <a:cubicBezTo>
                    <a:pt x="1249" y="14188"/>
                    <a:pt x="1583" y="13357"/>
                    <a:pt x="1694" y="13357"/>
                  </a:cubicBezTo>
                  <a:cubicBezTo>
                    <a:pt x="1694" y="13357"/>
                    <a:pt x="1472" y="13856"/>
                    <a:pt x="1472" y="13856"/>
                  </a:cubicBezTo>
                  <a:cubicBezTo>
                    <a:pt x="1360" y="14022"/>
                    <a:pt x="1694" y="14354"/>
                    <a:pt x="1806" y="14354"/>
                  </a:cubicBezTo>
                  <a:cubicBezTo>
                    <a:pt x="1917" y="14521"/>
                    <a:pt x="1917" y="14687"/>
                    <a:pt x="2028" y="14521"/>
                  </a:cubicBezTo>
                  <a:cubicBezTo>
                    <a:pt x="2140" y="14354"/>
                    <a:pt x="2251" y="14188"/>
                    <a:pt x="2251" y="14188"/>
                  </a:cubicBezTo>
                  <a:cubicBezTo>
                    <a:pt x="2251" y="14354"/>
                    <a:pt x="2363" y="14687"/>
                    <a:pt x="2474" y="14687"/>
                  </a:cubicBezTo>
                  <a:cubicBezTo>
                    <a:pt x="2251" y="14853"/>
                    <a:pt x="2140" y="14687"/>
                    <a:pt x="2028" y="14687"/>
                  </a:cubicBezTo>
                  <a:cubicBezTo>
                    <a:pt x="1917" y="14853"/>
                    <a:pt x="1806" y="14354"/>
                    <a:pt x="1694" y="14354"/>
                  </a:cubicBezTo>
                  <a:cubicBezTo>
                    <a:pt x="1583" y="14354"/>
                    <a:pt x="1360" y="14853"/>
                    <a:pt x="1583" y="15019"/>
                  </a:cubicBezTo>
                  <a:cubicBezTo>
                    <a:pt x="1806" y="15185"/>
                    <a:pt x="1806" y="15351"/>
                    <a:pt x="2028" y="15517"/>
                  </a:cubicBezTo>
                  <a:cubicBezTo>
                    <a:pt x="2140" y="15850"/>
                    <a:pt x="2363" y="15684"/>
                    <a:pt x="2585" y="15684"/>
                  </a:cubicBezTo>
                  <a:cubicBezTo>
                    <a:pt x="2697" y="15517"/>
                    <a:pt x="2919" y="15684"/>
                    <a:pt x="2919" y="15351"/>
                  </a:cubicBezTo>
                  <a:cubicBezTo>
                    <a:pt x="2919" y="15019"/>
                    <a:pt x="3031" y="14521"/>
                    <a:pt x="3253" y="14687"/>
                  </a:cubicBezTo>
                  <a:cubicBezTo>
                    <a:pt x="3253" y="14521"/>
                    <a:pt x="3031" y="15185"/>
                    <a:pt x="3031" y="15351"/>
                  </a:cubicBezTo>
                  <a:cubicBezTo>
                    <a:pt x="3031" y="15517"/>
                    <a:pt x="3476" y="16016"/>
                    <a:pt x="3365" y="16182"/>
                  </a:cubicBezTo>
                  <a:cubicBezTo>
                    <a:pt x="3142" y="16514"/>
                    <a:pt x="3476" y="16681"/>
                    <a:pt x="3476" y="16681"/>
                  </a:cubicBezTo>
                  <a:cubicBezTo>
                    <a:pt x="3365" y="16681"/>
                    <a:pt x="3142" y="17179"/>
                    <a:pt x="3142" y="17179"/>
                  </a:cubicBezTo>
                  <a:cubicBezTo>
                    <a:pt x="3253" y="17345"/>
                    <a:pt x="3810" y="16847"/>
                    <a:pt x="3810" y="16847"/>
                  </a:cubicBezTo>
                  <a:cubicBezTo>
                    <a:pt x="3810" y="17013"/>
                    <a:pt x="3699" y="17013"/>
                    <a:pt x="3699" y="17179"/>
                  </a:cubicBezTo>
                  <a:cubicBezTo>
                    <a:pt x="3699" y="17179"/>
                    <a:pt x="3921" y="16847"/>
                    <a:pt x="4033" y="16681"/>
                  </a:cubicBezTo>
                  <a:cubicBezTo>
                    <a:pt x="4144" y="16681"/>
                    <a:pt x="4589" y="16847"/>
                    <a:pt x="4589" y="17013"/>
                  </a:cubicBezTo>
                  <a:cubicBezTo>
                    <a:pt x="4701" y="17179"/>
                    <a:pt x="4923" y="17677"/>
                    <a:pt x="4923" y="17345"/>
                  </a:cubicBezTo>
                  <a:cubicBezTo>
                    <a:pt x="4923" y="17179"/>
                    <a:pt x="5146" y="16514"/>
                    <a:pt x="5146" y="16514"/>
                  </a:cubicBezTo>
                  <a:cubicBezTo>
                    <a:pt x="5146" y="16348"/>
                    <a:pt x="5480" y="16847"/>
                    <a:pt x="5480" y="16681"/>
                  </a:cubicBezTo>
                  <a:cubicBezTo>
                    <a:pt x="5480" y="16681"/>
                    <a:pt x="5146" y="16681"/>
                    <a:pt x="5146" y="16847"/>
                  </a:cubicBezTo>
                  <a:cubicBezTo>
                    <a:pt x="5146" y="17179"/>
                    <a:pt x="5480" y="17179"/>
                    <a:pt x="5591" y="17013"/>
                  </a:cubicBezTo>
                  <a:cubicBezTo>
                    <a:pt x="5703" y="16847"/>
                    <a:pt x="5814" y="17013"/>
                    <a:pt x="5925" y="16847"/>
                  </a:cubicBezTo>
                  <a:cubicBezTo>
                    <a:pt x="5925" y="16847"/>
                    <a:pt x="6148" y="16514"/>
                    <a:pt x="6148" y="16514"/>
                  </a:cubicBezTo>
                  <a:cubicBezTo>
                    <a:pt x="6148" y="16514"/>
                    <a:pt x="5925" y="17013"/>
                    <a:pt x="5814" y="17179"/>
                  </a:cubicBezTo>
                  <a:cubicBezTo>
                    <a:pt x="5814" y="17345"/>
                    <a:pt x="5814" y="17345"/>
                    <a:pt x="5703" y="17511"/>
                  </a:cubicBezTo>
                  <a:cubicBezTo>
                    <a:pt x="5703" y="17677"/>
                    <a:pt x="5814" y="17511"/>
                    <a:pt x="5814" y="17677"/>
                  </a:cubicBezTo>
                  <a:cubicBezTo>
                    <a:pt x="5814" y="17677"/>
                    <a:pt x="5703" y="17844"/>
                    <a:pt x="5591" y="18010"/>
                  </a:cubicBezTo>
                  <a:cubicBezTo>
                    <a:pt x="5591" y="18342"/>
                    <a:pt x="5591" y="18342"/>
                    <a:pt x="5703" y="18508"/>
                  </a:cubicBezTo>
                  <a:cubicBezTo>
                    <a:pt x="5703" y="18508"/>
                    <a:pt x="5369" y="18841"/>
                    <a:pt x="5257" y="18841"/>
                  </a:cubicBezTo>
                  <a:cubicBezTo>
                    <a:pt x="5146" y="19173"/>
                    <a:pt x="5035" y="19339"/>
                    <a:pt x="4812" y="19505"/>
                  </a:cubicBezTo>
                  <a:cubicBezTo>
                    <a:pt x="4589" y="19505"/>
                    <a:pt x="4367" y="19837"/>
                    <a:pt x="4255" y="20004"/>
                  </a:cubicBezTo>
                  <a:cubicBezTo>
                    <a:pt x="4144" y="20004"/>
                    <a:pt x="4144" y="20170"/>
                    <a:pt x="4033" y="20170"/>
                  </a:cubicBezTo>
                  <a:cubicBezTo>
                    <a:pt x="4033" y="20336"/>
                    <a:pt x="4144" y="20502"/>
                    <a:pt x="4144" y="20502"/>
                  </a:cubicBezTo>
                  <a:cubicBezTo>
                    <a:pt x="4033" y="20668"/>
                    <a:pt x="3699" y="20502"/>
                    <a:pt x="3587" y="20502"/>
                  </a:cubicBezTo>
                  <a:cubicBezTo>
                    <a:pt x="3253" y="20502"/>
                    <a:pt x="3142" y="20668"/>
                    <a:pt x="2919" y="21001"/>
                  </a:cubicBezTo>
                  <a:cubicBezTo>
                    <a:pt x="2808" y="21167"/>
                    <a:pt x="2919" y="21499"/>
                    <a:pt x="3031" y="21333"/>
                  </a:cubicBezTo>
                  <a:cubicBezTo>
                    <a:pt x="3253" y="21167"/>
                    <a:pt x="3476" y="20668"/>
                    <a:pt x="3587" y="20834"/>
                  </a:cubicBezTo>
                  <a:cubicBezTo>
                    <a:pt x="3587" y="20668"/>
                    <a:pt x="3476" y="21333"/>
                    <a:pt x="3810" y="20834"/>
                  </a:cubicBezTo>
                  <a:cubicBezTo>
                    <a:pt x="3810" y="20834"/>
                    <a:pt x="4033" y="21333"/>
                    <a:pt x="4144" y="21001"/>
                  </a:cubicBezTo>
                  <a:cubicBezTo>
                    <a:pt x="4144" y="20834"/>
                    <a:pt x="4033" y="20834"/>
                    <a:pt x="4144" y="20834"/>
                  </a:cubicBezTo>
                  <a:cubicBezTo>
                    <a:pt x="4255" y="20668"/>
                    <a:pt x="4255" y="20668"/>
                    <a:pt x="4367" y="20668"/>
                  </a:cubicBezTo>
                  <a:cubicBezTo>
                    <a:pt x="4478" y="20668"/>
                    <a:pt x="4478" y="20668"/>
                    <a:pt x="4589" y="20502"/>
                  </a:cubicBezTo>
                  <a:cubicBezTo>
                    <a:pt x="4701" y="20336"/>
                    <a:pt x="4923" y="20336"/>
                    <a:pt x="5146" y="20170"/>
                  </a:cubicBezTo>
                  <a:cubicBezTo>
                    <a:pt x="5480" y="20004"/>
                    <a:pt x="5035" y="20004"/>
                    <a:pt x="5257" y="19837"/>
                  </a:cubicBezTo>
                  <a:cubicBezTo>
                    <a:pt x="5369" y="19671"/>
                    <a:pt x="5480" y="19505"/>
                    <a:pt x="5591" y="19505"/>
                  </a:cubicBezTo>
                  <a:cubicBezTo>
                    <a:pt x="5814" y="19339"/>
                    <a:pt x="6037" y="19173"/>
                    <a:pt x="6148" y="19173"/>
                  </a:cubicBezTo>
                  <a:cubicBezTo>
                    <a:pt x="6482" y="18841"/>
                    <a:pt x="6259" y="19007"/>
                    <a:pt x="6259" y="18674"/>
                  </a:cubicBezTo>
                  <a:cubicBezTo>
                    <a:pt x="6259" y="18674"/>
                    <a:pt x="7150" y="18010"/>
                    <a:pt x="7261" y="17844"/>
                  </a:cubicBezTo>
                  <a:cubicBezTo>
                    <a:pt x="7373" y="17844"/>
                    <a:pt x="7595" y="17844"/>
                    <a:pt x="7595" y="17677"/>
                  </a:cubicBezTo>
                  <a:cubicBezTo>
                    <a:pt x="7595" y="17179"/>
                    <a:pt x="7707" y="17345"/>
                    <a:pt x="7930" y="17179"/>
                  </a:cubicBezTo>
                  <a:cubicBezTo>
                    <a:pt x="8264" y="16847"/>
                    <a:pt x="7261" y="16681"/>
                    <a:pt x="7707" y="16016"/>
                  </a:cubicBezTo>
                  <a:cubicBezTo>
                    <a:pt x="7930" y="15850"/>
                    <a:pt x="8152" y="15850"/>
                    <a:pt x="8264" y="15684"/>
                  </a:cubicBezTo>
                  <a:cubicBezTo>
                    <a:pt x="8375" y="15517"/>
                    <a:pt x="8375" y="15019"/>
                    <a:pt x="8152" y="15019"/>
                  </a:cubicBezTo>
                  <a:cubicBezTo>
                    <a:pt x="8375" y="15019"/>
                    <a:pt x="8375" y="15185"/>
                    <a:pt x="8598" y="15019"/>
                  </a:cubicBezTo>
                  <a:cubicBezTo>
                    <a:pt x="8709" y="14853"/>
                    <a:pt x="8820" y="14521"/>
                    <a:pt x="9043" y="14354"/>
                  </a:cubicBezTo>
                  <a:cubicBezTo>
                    <a:pt x="9154" y="14188"/>
                    <a:pt x="9377" y="13856"/>
                    <a:pt x="9488" y="13856"/>
                  </a:cubicBezTo>
                  <a:cubicBezTo>
                    <a:pt x="9600" y="13856"/>
                    <a:pt x="10156" y="13856"/>
                    <a:pt x="10045" y="14188"/>
                  </a:cubicBezTo>
                  <a:cubicBezTo>
                    <a:pt x="9934" y="14354"/>
                    <a:pt x="9711" y="14022"/>
                    <a:pt x="9488" y="14188"/>
                  </a:cubicBezTo>
                  <a:cubicBezTo>
                    <a:pt x="9266" y="14354"/>
                    <a:pt x="9266" y="14521"/>
                    <a:pt x="9154" y="14853"/>
                  </a:cubicBezTo>
                  <a:cubicBezTo>
                    <a:pt x="9154" y="15185"/>
                    <a:pt x="8932" y="15517"/>
                    <a:pt x="8932" y="15850"/>
                  </a:cubicBezTo>
                  <a:cubicBezTo>
                    <a:pt x="8820" y="16016"/>
                    <a:pt x="9266" y="15850"/>
                    <a:pt x="9266" y="16016"/>
                  </a:cubicBezTo>
                  <a:cubicBezTo>
                    <a:pt x="9154" y="16016"/>
                    <a:pt x="8598" y="16348"/>
                    <a:pt x="9043" y="16348"/>
                  </a:cubicBezTo>
                  <a:cubicBezTo>
                    <a:pt x="9377" y="16348"/>
                    <a:pt x="9600" y="16016"/>
                    <a:pt x="9934" y="15850"/>
                  </a:cubicBezTo>
                  <a:cubicBezTo>
                    <a:pt x="10156" y="15517"/>
                    <a:pt x="10379" y="15517"/>
                    <a:pt x="10602" y="15351"/>
                  </a:cubicBezTo>
                  <a:cubicBezTo>
                    <a:pt x="11047" y="15185"/>
                    <a:pt x="10824" y="14853"/>
                    <a:pt x="10824" y="14521"/>
                  </a:cubicBezTo>
                  <a:cubicBezTo>
                    <a:pt x="10713" y="13856"/>
                    <a:pt x="11715" y="14354"/>
                    <a:pt x="11938" y="14521"/>
                  </a:cubicBezTo>
                  <a:cubicBezTo>
                    <a:pt x="12160" y="14521"/>
                    <a:pt x="12272" y="14853"/>
                    <a:pt x="12494" y="15019"/>
                  </a:cubicBezTo>
                  <a:cubicBezTo>
                    <a:pt x="12494" y="15019"/>
                    <a:pt x="12717" y="14521"/>
                    <a:pt x="12828" y="14687"/>
                  </a:cubicBezTo>
                  <a:cubicBezTo>
                    <a:pt x="12828" y="14687"/>
                    <a:pt x="12828" y="15019"/>
                    <a:pt x="12828" y="15185"/>
                  </a:cubicBezTo>
                  <a:cubicBezTo>
                    <a:pt x="13051" y="15351"/>
                    <a:pt x="13163" y="15351"/>
                    <a:pt x="13274" y="15351"/>
                  </a:cubicBezTo>
                  <a:cubicBezTo>
                    <a:pt x="13608" y="15351"/>
                    <a:pt x="13942" y="15185"/>
                    <a:pt x="14165" y="15351"/>
                  </a:cubicBezTo>
                  <a:cubicBezTo>
                    <a:pt x="14276" y="15351"/>
                    <a:pt x="14387" y="15517"/>
                    <a:pt x="14499" y="15351"/>
                  </a:cubicBezTo>
                  <a:cubicBezTo>
                    <a:pt x="14610" y="15351"/>
                    <a:pt x="14610" y="15517"/>
                    <a:pt x="14721" y="15684"/>
                  </a:cubicBezTo>
                  <a:cubicBezTo>
                    <a:pt x="14833" y="15684"/>
                    <a:pt x="15055" y="15850"/>
                    <a:pt x="15167" y="15850"/>
                  </a:cubicBezTo>
                  <a:cubicBezTo>
                    <a:pt x="15389" y="15850"/>
                    <a:pt x="15501" y="15517"/>
                    <a:pt x="15612" y="15517"/>
                  </a:cubicBezTo>
                  <a:cubicBezTo>
                    <a:pt x="15835" y="15351"/>
                    <a:pt x="15723" y="15850"/>
                    <a:pt x="15723" y="15850"/>
                  </a:cubicBezTo>
                  <a:cubicBezTo>
                    <a:pt x="15612" y="16016"/>
                    <a:pt x="15612" y="16016"/>
                    <a:pt x="15723" y="16182"/>
                  </a:cubicBezTo>
                  <a:cubicBezTo>
                    <a:pt x="16057" y="16348"/>
                    <a:pt x="16280" y="16514"/>
                    <a:pt x="16503" y="16681"/>
                  </a:cubicBezTo>
                  <a:cubicBezTo>
                    <a:pt x="16725" y="17013"/>
                    <a:pt x="16948" y="17345"/>
                    <a:pt x="17171" y="17511"/>
                  </a:cubicBezTo>
                  <a:cubicBezTo>
                    <a:pt x="17282" y="17511"/>
                    <a:pt x="17393" y="17345"/>
                    <a:pt x="17505" y="17345"/>
                  </a:cubicBezTo>
                  <a:cubicBezTo>
                    <a:pt x="17616" y="17179"/>
                    <a:pt x="17393" y="17013"/>
                    <a:pt x="17393" y="16847"/>
                  </a:cubicBezTo>
                  <a:cubicBezTo>
                    <a:pt x="17393" y="16681"/>
                    <a:pt x="17727" y="17013"/>
                    <a:pt x="17727" y="17013"/>
                  </a:cubicBezTo>
                  <a:cubicBezTo>
                    <a:pt x="17727" y="17179"/>
                    <a:pt x="18061" y="17511"/>
                    <a:pt x="18173" y="17345"/>
                  </a:cubicBezTo>
                  <a:cubicBezTo>
                    <a:pt x="18173" y="17345"/>
                    <a:pt x="17950" y="16348"/>
                    <a:pt x="17950" y="16348"/>
                  </a:cubicBezTo>
                  <a:cubicBezTo>
                    <a:pt x="18061" y="16348"/>
                    <a:pt x="18284" y="17179"/>
                    <a:pt x="18395" y="17179"/>
                  </a:cubicBezTo>
                  <a:cubicBezTo>
                    <a:pt x="18395" y="17345"/>
                    <a:pt x="18507" y="17677"/>
                    <a:pt x="18618" y="17677"/>
                  </a:cubicBezTo>
                  <a:cubicBezTo>
                    <a:pt x="18730" y="17677"/>
                    <a:pt x="18841" y="17345"/>
                    <a:pt x="18841" y="17345"/>
                  </a:cubicBezTo>
                  <a:cubicBezTo>
                    <a:pt x="18618" y="17511"/>
                    <a:pt x="19286" y="18176"/>
                    <a:pt x="19286" y="18342"/>
                  </a:cubicBezTo>
                  <a:cubicBezTo>
                    <a:pt x="19175" y="18342"/>
                    <a:pt x="19175" y="18342"/>
                    <a:pt x="19175" y="18342"/>
                  </a:cubicBezTo>
                  <a:cubicBezTo>
                    <a:pt x="19064" y="18508"/>
                    <a:pt x="19286" y="18508"/>
                    <a:pt x="19286" y="18674"/>
                  </a:cubicBezTo>
                  <a:cubicBezTo>
                    <a:pt x="19286" y="18674"/>
                    <a:pt x="19064" y="18841"/>
                    <a:pt x="19175" y="18841"/>
                  </a:cubicBezTo>
                  <a:cubicBezTo>
                    <a:pt x="19286" y="19007"/>
                    <a:pt x="19398" y="19173"/>
                    <a:pt x="19509" y="19339"/>
                  </a:cubicBezTo>
                  <a:cubicBezTo>
                    <a:pt x="19732" y="19671"/>
                    <a:pt x="19843" y="19837"/>
                    <a:pt x="20066" y="20004"/>
                  </a:cubicBezTo>
                  <a:cubicBezTo>
                    <a:pt x="20066" y="20004"/>
                    <a:pt x="19843" y="20668"/>
                    <a:pt x="19954" y="20668"/>
                  </a:cubicBezTo>
                  <a:cubicBezTo>
                    <a:pt x="20066" y="20834"/>
                    <a:pt x="20066" y="20502"/>
                    <a:pt x="20066" y="20502"/>
                  </a:cubicBezTo>
                  <a:cubicBezTo>
                    <a:pt x="20177" y="20336"/>
                    <a:pt x="20177" y="20834"/>
                    <a:pt x="20288" y="21001"/>
                  </a:cubicBezTo>
                  <a:cubicBezTo>
                    <a:pt x="20288" y="21001"/>
                    <a:pt x="20288" y="20834"/>
                    <a:pt x="20288" y="20668"/>
                  </a:cubicBezTo>
                  <a:cubicBezTo>
                    <a:pt x="20288" y="21001"/>
                    <a:pt x="20956" y="21499"/>
                    <a:pt x="21068" y="21001"/>
                  </a:cubicBezTo>
                  <a:cubicBezTo>
                    <a:pt x="21068" y="21001"/>
                    <a:pt x="21068" y="21167"/>
                    <a:pt x="21068" y="21167"/>
                  </a:cubicBezTo>
                  <a:cubicBezTo>
                    <a:pt x="21068" y="21167"/>
                    <a:pt x="21179" y="21001"/>
                    <a:pt x="21179" y="20834"/>
                  </a:cubicBezTo>
                  <a:cubicBezTo>
                    <a:pt x="21068" y="20834"/>
                    <a:pt x="21179" y="21001"/>
                    <a:pt x="21179" y="2083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34" name="Shape 1534"/>
            <p:cNvSpPr/>
            <p:nvPr/>
          </p:nvSpPr>
          <p:spPr>
            <a:xfrm>
              <a:off x="1422653" y="1978991"/>
              <a:ext cx="1894021" cy="938904"/>
            </a:xfrm>
            <a:custGeom>
              <a:avLst/>
              <a:gdLst/>
              <a:ahLst/>
              <a:cxnLst>
                <a:cxn ang="0">
                  <a:pos x="wd2" y="hd2"/>
                </a:cxn>
                <a:cxn ang="5400000">
                  <a:pos x="wd2" y="hd2"/>
                </a:cxn>
                <a:cxn ang="10800000">
                  <a:pos x="wd2" y="hd2"/>
                </a:cxn>
                <a:cxn ang="16200000">
                  <a:pos x="wd2" y="hd2"/>
                </a:cxn>
              </a:cxnLst>
              <a:rect l="0" t="0" r="r" b="b"/>
              <a:pathLst>
                <a:path w="21492" h="21480" extrusionOk="0">
                  <a:moveTo>
                    <a:pt x="5028" y="16193"/>
                  </a:moveTo>
                  <a:cubicBezTo>
                    <a:pt x="5253" y="16193"/>
                    <a:pt x="5477" y="16193"/>
                    <a:pt x="5776" y="16193"/>
                  </a:cubicBezTo>
                  <a:cubicBezTo>
                    <a:pt x="5850" y="16193"/>
                    <a:pt x="6000" y="16193"/>
                    <a:pt x="6075" y="16193"/>
                  </a:cubicBezTo>
                  <a:cubicBezTo>
                    <a:pt x="6149" y="16193"/>
                    <a:pt x="6149" y="15891"/>
                    <a:pt x="6224" y="15891"/>
                  </a:cubicBezTo>
                  <a:cubicBezTo>
                    <a:pt x="6299" y="15740"/>
                    <a:pt x="6747" y="15740"/>
                    <a:pt x="6747" y="15891"/>
                  </a:cubicBezTo>
                  <a:cubicBezTo>
                    <a:pt x="6972" y="16193"/>
                    <a:pt x="7196" y="16495"/>
                    <a:pt x="7420" y="16797"/>
                  </a:cubicBezTo>
                  <a:cubicBezTo>
                    <a:pt x="7420" y="16797"/>
                    <a:pt x="7495" y="17251"/>
                    <a:pt x="7495" y="17402"/>
                  </a:cubicBezTo>
                  <a:cubicBezTo>
                    <a:pt x="7570" y="17704"/>
                    <a:pt x="7570" y="17704"/>
                    <a:pt x="7794" y="17855"/>
                  </a:cubicBezTo>
                  <a:cubicBezTo>
                    <a:pt x="7943" y="18006"/>
                    <a:pt x="8018" y="18157"/>
                    <a:pt x="8093" y="17855"/>
                  </a:cubicBezTo>
                  <a:cubicBezTo>
                    <a:pt x="8167" y="17402"/>
                    <a:pt x="8242" y="17402"/>
                    <a:pt x="8466" y="17553"/>
                  </a:cubicBezTo>
                  <a:cubicBezTo>
                    <a:pt x="8616" y="17553"/>
                    <a:pt x="8840" y="17704"/>
                    <a:pt x="8840" y="18006"/>
                  </a:cubicBezTo>
                  <a:cubicBezTo>
                    <a:pt x="8990" y="18459"/>
                    <a:pt x="9139" y="18610"/>
                    <a:pt x="9289" y="19063"/>
                  </a:cubicBezTo>
                  <a:cubicBezTo>
                    <a:pt x="9438" y="19365"/>
                    <a:pt x="9363" y="19970"/>
                    <a:pt x="9588" y="20121"/>
                  </a:cubicBezTo>
                  <a:cubicBezTo>
                    <a:pt x="9737" y="20423"/>
                    <a:pt x="10036" y="20423"/>
                    <a:pt x="10185" y="20574"/>
                  </a:cubicBezTo>
                  <a:cubicBezTo>
                    <a:pt x="10185" y="20423"/>
                    <a:pt x="10036" y="19365"/>
                    <a:pt x="10036" y="19365"/>
                  </a:cubicBezTo>
                  <a:cubicBezTo>
                    <a:pt x="10185" y="19516"/>
                    <a:pt x="10111" y="19063"/>
                    <a:pt x="10185" y="19063"/>
                  </a:cubicBezTo>
                  <a:cubicBezTo>
                    <a:pt x="10185" y="18912"/>
                    <a:pt x="10335" y="18912"/>
                    <a:pt x="10410" y="18761"/>
                  </a:cubicBezTo>
                  <a:cubicBezTo>
                    <a:pt x="10484" y="18761"/>
                    <a:pt x="10559" y="18308"/>
                    <a:pt x="10559" y="18308"/>
                  </a:cubicBezTo>
                  <a:cubicBezTo>
                    <a:pt x="10634" y="18459"/>
                    <a:pt x="10709" y="18459"/>
                    <a:pt x="10783" y="18308"/>
                  </a:cubicBezTo>
                  <a:cubicBezTo>
                    <a:pt x="10933" y="18157"/>
                    <a:pt x="11008" y="18157"/>
                    <a:pt x="11082" y="17855"/>
                  </a:cubicBezTo>
                  <a:cubicBezTo>
                    <a:pt x="11232" y="17704"/>
                    <a:pt x="11008" y="17704"/>
                    <a:pt x="11008" y="17553"/>
                  </a:cubicBezTo>
                  <a:cubicBezTo>
                    <a:pt x="11008" y="17553"/>
                    <a:pt x="11232" y="17704"/>
                    <a:pt x="11307" y="17553"/>
                  </a:cubicBezTo>
                  <a:cubicBezTo>
                    <a:pt x="11456" y="17402"/>
                    <a:pt x="11531" y="17402"/>
                    <a:pt x="11680" y="17402"/>
                  </a:cubicBezTo>
                  <a:cubicBezTo>
                    <a:pt x="11830" y="17402"/>
                    <a:pt x="11904" y="17855"/>
                    <a:pt x="12054" y="17704"/>
                  </a:cubicBezTo>
                  <a:cubicBezTo>
                    <a:pt x="12278" y="17402"/>
                    <a:pt x="12353" y="17704"/>
                    <a:pt x="12502" y="17855"/>
                  </a:cubicBezTo>
                  <a:cubicBezTo>
                    <a:pt x="12652" y="18006"/>
                    <a:pt x="12727" y="17704"/>
                    <a:pt x="12801" y="17704"/>
                  </a:cubicBezTo>
                  <a:cubicBezTo>
                    <a:pt x="12876" y="17553"/>
                    <a:pt x="13100" y="17855"/>
                    <a:pt x="13100" y="18006"/>
                  </a:cubicBezTo>
                  <a:cubicBezTo>
                    <a:pt x="13175" y="18157"/>
                    <a:pt x="13250" y="18006"/>
                    <a:pt x="13175" y="17855"/>
                  </a:cubicBezTo>
                  <a:cubicBezTo>
                    <a:pt x="13175" y="17855"/>
                    <a:pt x="13100" y="17704"/>
                    <a:pt x="13026" y="17704"/>
                  </a:cubicBezTo>
                  <a:cubicBezTo>
                    <a:pt x="12951" y="17553"/>
                    <a:pt x="13100" y="17553"/>
                    <a:pt x="13100" y="17553"/>
                  </a:cubicBezTo>
                  <a:cubicBezTo>
                    <a:pt x="13026" y="17251"/>
                    <a:pt x="13026" y="17100"/>
                    <a:pt x="12876" y="17251"/>
                  </a:cubicBezTo>
                  <a:cubicBezTo>
                    <a:pt x="12876" y="17251"/>
                    <a:pt x="12577" y="17251"/>
                    <a:pt x="12727" y="16949"/>
                  </a:cubicBezTo>
                  <a:cubicBezTo>
                    <a:pt x="12876" y="16949"/>
                    <a:pt x="12951" y="17100"/>
                    <a:pt x="13026" y="17100"/>
                  </a:cubicBezTo>
                  <a:cubicBezTo>
                    <a:pt x="13250" y="16949"/>
                    <a:pt x="13399" y="16949"/>
                    <a:pt x="13624" y="16949"/>
                  </a:cubicBezTo>
                  <a:cubicBezTo>
                    <a:pt x="13698" y="16949"/>
                    <a:pt x="13624" y="16949"/>
                    <a:pt x="13698" y="17100"/>
                  </a:cubicBezTo>
                  <a:cubicBezTo>
                    <a:pt x="13698" y="17100"/>
                    <a:pt x="13773" y="17100"/>
                    <a:pt x="13848" y="16949"/>
                  </a:cubicBezTo>
                  <a:cubicBezTo>
                    <a:pt x="13997" y="16949"/>
                    <a:pt x="14147" y="16949"/>
                    <a:pt x="14296" y="16949"/>
                  </a:cubicBezTo>
                  <a:cubicBezTo>
                    <a:pt x="14446" y="16949"/>
                    <a:pt x="14446" y="17251"/>
                    <a:pt x="14595" y="17402"/>
                  </a:cubicBezTo>
                  <a:cubicBezTo>
                    <a:pt x="14745" y="17704"/>
                    <a:pt x="14894" y="17402"/>
                    <a:pt x="15044" y="17251"/>
                  </a:cubicBezTo>
                  <a:cubicBezTo>
                    <a:pt x="15118" y="17251"/>
                    <a:pt x="15567" y="18157"/>
                    <a:pt x="15567" y="18308"/>
                  </a:cubicBezTo>
                  <a:cubicBezTo>
                    <a:pt x="15642" y="18459"/>
                    <a:pt x="15492" y="18761"/>
                    <a:pt x="15567" y="18912"/>
                  </a:cubicBezTo>
                  <a:cubicBezTo>
                    <a:pt x="15642" y="19214"/>
                    <a:pt x="15567" y="19214"/>
                    <a:pt x="15642" y="19516"/>
                  </a:cubicBezTo>
                  <a:cubicBezTo>
                    <a:pt x="15642" y="19667"/>
                    <a:pt x="15716" y="19818"/>
                    <a:pt x="15716" y="19818"/>
                  </a:cubicBezTo>
                  <a:cubicBezTo>
                    <a:pt x="15791" y="19818"/>
                    <a:pt x="15791" y="19970"/>
                    <a:pt x="15866" y="19970"/>
                  </a:cubicBezTo>
                  <a:cubicBezTo>
                    <a:pt x="15940" y="20121"/>
                    <a:pt x="15866" y="20423"/>
                    <a:pt x="15940" y="20574"/>
                  </a:cubicBezTo>
                  <a:cubicBezTo>
                    <a:pt x="16015" y="20725"/>
                    <a:pt x="16090" y="20725"/>
                    <a:pt x="16165" y="21027"/>
                  </a:cubicBezTo>
                  <a:cubicBezTo>
                    <a:pt x="16314" y="21480"/>
                    <a:pt x="16239" y="21027"/>
                    <a:pt x="16389" y="21178"/>
                  </a:cubicBezTo>
                  <a:cubicBezTo>
                    <a:pt x="16389" y="21178"/>
                    <a:pt x="16389" y="21480"/>
                    <a:pt x="16389" y="21480"/>
                  </a:cubicBezTo>
                  <a:cubicBezTo>
                    <a:pt x="16464" y="21480"/>
                    <a:pt x="16538" y="20423"/>
                    <a:pt x="16538" y="20272"/>
                  </a:cubicBezTo>
                  <a:cubicBezTo>
                    <a:pt x="16538" y="19818"/>
                    <a:pt x="16464" y="19516"/>
                    <a:pt x="16389" y="18912"/>
                  </a:cubicBezTo>
                  <a:cubicBezTo>
                    <a:pt x="16239" y="18459"/>
                    <a:pt x="16239" y="18006"/>
                    <a:pt x="16165" y="17553"/>
                  </a:cubicBezTo>
                  <a:cubicBezTo>
                    <a:pt x="16015" y="17251"/>
                    <a:pt x="15940" y="16646"/>
                    <a:pt x="16015" y="16193"/>
                  </a:cubicBezTo>
                  <a:cubicBezTo>
                    <a:pt x="16090" y="15740"/>
                    <a:pt x="16239" y="15438"/>
                    <a:pt x="16464" y="15136"/>
                  </a:cubicBezTo>
                  <a:cubicBezTo>
                    <a:pt x="16538" y="14985"/>
                    <a:pt x="16613" y="14985"/>
                    <a:pt x="16688" y="14834"/>
                  </a:cubicBezTo>
                  <a:cubicBezTo>
                    <a:pt x="16763" y="14683"/>
                    <a:pt x="16837" y="14381"/>
                    <a:pt x="16912" y="14381"/>
                  </a:cubicBezTo>
                  <a:cubicBezTo>
                    <a:pt x="17062" y="14079"/>
                    <a:pt x="17286" y="14079"/>
                    <a:pt x="17435" y="13777"/>
                  </a:cubicBezTo>
                  <a:cubicBezTo>
                    <a:pt x="17510" y="13625"/>
                    <a:pt x="17585" y="13323"/>
                    <a:pt x="17734" y="13323"/>
                  </a:cubicBezTo>
                  <a:cubicBezTo>
                    <a:pt x="17734" y="13323"/>
                    <a:pt x="18033" y="13323"/>
                    <a:pt x="17958" y="13021"/>
                  </a:cubicBezTo>
                  <a:cubicBezTo>
                    <a:pt x="17958" y="13021"/>
                    <a:pt x="17734" y="13172"/>
                    <a:pt x="17734" y="13172"/>
                  </a:cubicBezTo>
                  <a:cubicBezTo>
                    <a:pt x="17734" y="13021"/>
                    <a:pt x="17884" y="13172"/>
                    <a:pt x="17809" y="12870"/>
                  </a:cubicBezTo>
                  <a:cubicBezTo>
                    <a:pt x="17809" y="12870"/>
                    <a:pt x="17734" y="12719"/>
                    <a:pt x="17809" y="12719"/>
                  </a:cubicBezTo>
                  <a:cubicBezTo>
                    <a:pt x="17809" y="12568"/>
                    <a:pt x="17809" y="12719"/>
                    <a:pt x="17884" y="12568"/>
                  </a:cubicBezTo>
                  <a:cubicBezTo>
                    <a:pt x="17809" y="12719"/>
                    <a:pt x="17958" y="12870"/>
                    <a:pt x="17958" y="12719"/>
                  </a:cubicBezTo>
                  <a:cubicBezTo>
                    <a:pt x="18033" y="12719"/>
                    <a:pt x="18257" y="12417"/>
                    <a:pt x="18183" y="12266"/>
                  </a:cubicBezTo>
                  <a:cubicBezTo>
                    <a:pt x="18183" y="12417"/>
                    <a:pt x="17734" y="12266"/>
                    <a:pt x="17809" y="12115"/>
                  </a:cubicBezTo>
                  <a:cubicBezTo>
                    <a:pt x="17809" y="11964"/>
                    <a:pt x="17884" y="12266"/>
                    <a:pt x="17958" y="12115"/>
                  </a:cubicBezTo>
                  <a:cubicBezTo>
                    <a:pt x="17958" y="12115"/>
                    <a:pt x="18108" y="11964"/>
                    <a:pt x="18108" y="11964"/>
                  </a:cubicBezTo>
                  <a:cubicBezTo>
                    <a:pt x="18108" y="11964"/>
                    <a:pt x="18033" y="11813"/>
                    <a:pt x="18033" y="11662"/>
                  </a:cubicBezTo>
                  <a:cubicBezTo>
                    <a:pt x="18108" y="11511"/>
                    <a:pt x="18108" y="11360"/>
                    <a:pt x="17958" y="11360"/>
                  </a:cubicBezTo>
                  <a:cubicBezTo>
                    <a:pt x="17958" y="11360"/>
                    <a:pt x="17659" y="11058"/>
                    <a:pt x="17659" y="11058"/>
                  </a:cubicBezTo>
                  <a:cubicBezTo>
                    <a:pt x="17734" y="10907"/>
                    <a:pt x="17809" y="11058"/>
                    <a:pt x="17884" y="11058"/>
                  </a:cubicBezTo>
                  <a:cubicBezTo>
                    <a:pt x="17958" y="10907"/>
                    <a:pt x="17809" y="10604"/>
                    <a:pt x="17734" y="10604"/>
                  </a:cubicBezTo>
                  <a:cubicBezTo>
                    <a:pt x="17659" y="10453"/>
                    <a:pt x="17585" y="10302"/>
                    <a:pt x="17585" y="10151"/>
                  </a:cubicBezTo>
                  <a:cubicBezTo>
                    <a:pt x="17510" y="10000"/>
                    <a:pt x="17734" y="9698"/>
                    <a:pt x="17659" y="9547"/>
                  </a:cubicBezTo>
                  <a:cubicBezTo>
                    <a:pt x="17734" y="9698"/>
                    <a:pt x="17659" y="9849"/>
                    <a:pt x="17659" y="10000"/>
                  </a:cubicBezTo>
                  <a:cubicBezTo>
                    <a:pt x="17659" y="10000"/>
                    <a:pt x="17809" y="10302"/>
                    <a:pt x="17809" y="10302"/>
                  </a:cubicBezTo>
                  <a:cubicBezTo>
                    <a:pt x="17958" y="10000"/>
                    <a:pt x="17809" y="9245"/>
                    <a:pt x="18033" y="9094"/>
                  </a:cubicBezTo>
                  <a:cubicBezTo>
                    <a:pt x="17958" y="9094"/>
                    <a:pt x="17958" y="9849"/>
                    <a:pt x="18033" y="10000"/>
                  </a:cubicBezTo>
                  <a:cubicBezTo>
                    <a:pt x="18033" y="10302"/>
                    <a:pt x="18183" y="10302"/>
                    <a:pt x="18183" y="10604"/>
                  </a:cubicBezTo>
                  <a:cubicBezTo>
                    <a:pt x="18183" y="10756"/>
                    <a:pt x="17958" y="11058"/>
                    <a:pt x="18033" y="11209"/>
                  </a:cubicBezTo>
                  <a:cubicBezTo>
                    <a:pt x="18033" y="11209"/>
                    <a:pt x="18482" y="10302"/>
                    <a:pt x="18407" y="10000"/>
                  </a:cubicBezTo>
                  <a:cubicBezTo>
                    <a:pt x="18407" y="9698"/>
                    <a:pt x="18257" y="9547"/>
                    <a:pt x="18257" y="9245"/>
                  </a:cubicBezTo>
                  <a:cubicBezTo>
                    <a:pt x="18183" y="9094"/>
                    <a:pt x="18257" y="8641"/>
                    <a:pt x="18407" y="8792"/>
                  </a:cubicBezTo>
                  <a:cubicBezTo>
                    <a:pt x="18332" y="8641"/>
                    <a:pt x="18257" y="9094"/>
                    <a:pt x="18332" y="9245"/>
                  </a:cubicBezTo>
                  <a:cubicBezTo>
                    <a:pt x="18482" y="9547"/>
                    <a:pt x="18482" y="9698"/>
                    <a:pt x="18631" y="9245"/>
                  </a:cubicBezTo>
                  <a:cubicBezTo>
                    <a:pt x="18706" y="9094"/>
                    <a:pt x="18855" y="8641"/>
                    <a:pt x="18781" y="8339"/>
                  </a:cubicBezTo>
                  <a:cubicBezTo>
                    <a:pt x="18781" y="8339"/>
                    <a:pt x="18706" y="8188"/>
                    <a:pt x="18781" y="8037"/>
                  </a:cubicBezTo>
                  <a:cubicBezTo>
                    <a:pt x="18781" y="8037"/>
                    <a:pt x="18855" y="7735"/>
                    <a:pt x="18855" y="7735"/>
                  </a:cubicBezTo>
                  <a:cubicBezTo>
                    <a:pt x="18855" y="7735"/>
                    <a:pt x="18855" y="8037"/>
                    <a:pt x="18855" y="8037"/>
                  </a:cubicBezTo>
                  <a:cubicBezTo>
                    <a:pt x="18855" y="8037"/>
                    <a:pt x="19229" y="7583"/>
                    <a:pt x="19379" y="7583"/>
                  </a:cubicBezTo>
                  <a:cubicBezTo>
                    <a:pt x="19453" y="7432"/>
                    <a:pt x="19603" y="7583"/>
                    <a:pt x="19677" y="7583"/>
                  </a:cubicBezTo>
                  <a:cubicBezTo>
                    <a:pt x="19827" y="7432"/>
                    <a:pt x="19752" y="7281"/>
                    <a:pt x="19752" y="7130"/>
                  </a:cubicBezTo>
                  <a:cubicBezTo>
                    <a:pt x="19827" y="7130"/>
                    <a:pt x="19827" y="7432"/>
                    <a:pt x="19902" y="7432"/>
                  </a:cubicBezTo>
                  <a:cubicBezTo>
                    <a:pt x="19902" y="7432"/>
                    <a:pt x="20051" y="7281"/>
                    <a:pt x="20051" y="7281"/>
                  </a:cubicBezTo>
                  <a:cubicBezTo>
                    <a:pt x="20201" y="7583"/>
                    <a:pt x="20500" y="6828"/>
                    <a:pt x="20275" y="6828"/>
                  </a:cubicBezTo>
                  <a:cubicBezTo>
                    <a:pt x="20275" y="6828"/>
                    <a:pt x="20275" y="7130"/>
                    <a:pt x="20201" y="7130"/>
                  </a:cubicBezTo>
                  <a:cubicBezTo>
                    <a:pt x="20126" y="7130"/>
                    <a:pt x="19976" y="6526"/>
                    <a:pt x="19976" y="6526"/>
                  </a:cubicBezTo>
                  <a:cubicBezTo>
                    <a:pt x="20051" y="6375"/>
                    <a:pt x="19976" y="6224"/>
                    <a:pt x="20051" y="6073"/>
                  </a:cubicBezTo>
                  <a:cubicBezTo>
                    <a:pt x="20126" y="5771"/>
                    <a:pt x="20201" y="5469"/>
                    <a:pt x="20275" y="5318"/>
                  </a:cubicBezTo>
                  <a:cubicBezTo>
                    <a:pt x="20350" y="5318"/>
                    <a:pt x="20425" y="5167"/>
                    <a:pt x="20425" y="5167"/>
                  </a:cubicBezTo>
                  <a:cubicBezTo>
                    <a:pt x="20574" y="5318"/>
                    <a:pt x="20649" y="4865"/>
                    <a:pt x="20724" y="4714"/>
                  </a:cubicBezTo>
                  <a:cubicBezTo>
                    <a:pt x="20724" y="4714"/>
                    <a:pt x="20873" y="4865"/>
                    <a:pt x="20948" y="4714"/>
                  </a:cubicBezTo>
                  <a:cubicBezTo>
                    <a:pt x="21098" y="4563"/>
                    <a:pt x="21247" y="4563"/>
                    <a:pt x="21322" y="4411"/>
                  </a:cubicBezTo>
                  <a:cubicBezTo>
                    <a:pt x="21397" y="4411"/>
                    <a:pt x="21546" y="4260"/>
                    <a:pt x="21471" y="4109"/>
                  </a:cubicBezTo>
                  <a:cubicBezTo>
                    <a:pt x="21322" y="3807"/>
                    <a:pt x="21322" y="3656"/>
                    <a:pt x="21247" y="3505"/>
                  </a:cubicBezTo>
                  <a:cubicBezTo>
                    <a:pt x="20948" y="3354"/>
                    <a:pt x="21397" y="1995"/>
                    <a:pt x="20948" y="1995"/>
                  </a:cubicBezTo>
                  <a:cubicBezTo>
                    <a:pt x="20873" y="1844"/>
                    <a:pt x="20799" y="2146"/>
                    <a:pt x="20724" y="1995"/>
                  </a:cubicBezTo>
                  <a:cubicBezTo>
                    <a:pt x="20649" y="1844"/>
                    <a:pt x="20649" y="1693"/>
                    <a:pt x="20574" y="1844"/>
                  </a:cubicBezTo>
                  <a:cubicBezTo>
                    <a:pt x="20500" y="1995"/>
                    <a:pt x="20425" y="2297"/>
                    <a:pt x="20350" y="2448"/>
                  </a:cubicBezTo>
                  <a:cubicBezTo>
                    <a:pt x="20275" y="2599"/>
                    <a:pt x="20275" y="2901"/>
                    <a:pt x="20201" y="3052"/>
                  </a:cubicBezTo>
                  <a:cubicBezTo>
                    <a:pt x="20201" y="3354"/>
                    <a:pt x="20126" y="3807"/>
                    <a:pt x="19976" y="3807"/>
                  </a:cubicBezTo>
                  <a:cubicBezTo>
                    <a:pt x="19827" y="3807"/>
                    <a:pt x="19827" y="4109"/>
                    <a:pt x="19677" y="4109"/>
                  </a:cubicBezTo>
                  <a:cubicBezTo>
                    <a:pt x="19304" y="4109"/>
                    <a:pt x="18930" y="4109"/>
                    <a:pt x="18556" y="4109"/>
                  </a:cubicBezTo>
                  <a:cubicBezTo>
                    <a:pt x="18407" y="4109"/>
                    <a:pt x="18407" y="4109"/>
                    <a:pt x="18332" y="4260"/>
                  </a:cubicBezTo>
                  <a:cubicBezTo>
                    <a:pt x="18257" y="4563"/>
                    <a:pt x="17958" y="4865"/>
                    <a:pt x="17958" y="5016"/>
                  </a:cubicBezTo>
                  <a:cubicBezTo>
                    <a:pt x="18033" y="5469"/>
                    <a:pt x="17809" y="5771"/>
                    <a:pt x="17659" y="5771"/>
                  </a:cubicBezTo>
                  <a:cubicBezTo>
                    <a:pt x="17510" y="5771"/>
                    <a:pt x="17435" y="5620"/>
                    <a:pt x="17286" y="5620"/>
                  </a:cubicBezTo>
                  <a:cubicBezTo>
                    <a:pt x="17136" y="5620"/>
                    <a:pt x="16987" y="5771"/>
                    <a:pt x="16912" y="5771"/>
                  </a:cubicBezTo>
                  <a:cubicBezTo>
                    <a:pt x="16912" y="5771"/>
                    <a:pt x="16912" y="6224"/>
                    <a:pt x="16987" y="6224"/>
                  </a:cubicBezTo>
                  <a:cubicBezTo>
                    <a:pt x="16912" y="6375"/>
                    <a:pt x="16837" y="6526"/>
                    <a:pt x="16688" y="6677"/>
                  </a:cubicBezTo>
                  <a:cubicBezTo>
                    <a:pt x="16538" y="6828"/>
                    <a:pt x="16314" y="7130"/>
                    <a:pt x="16090" y="7281"/>
                  </a:cubicBezTo>
                  <a:cubicBezTo>
                    <a:pt x="15866" y="7432"/>
                    <a:pt x="15642" y="7432"/>
                    <a:pt x="15417" y="7281"/>
                  </a:cubicBezTo>
                  <a:cubicBezTo>
                    <a:pt x="15343" y="7130"/>
                    <a:pt x="15268" y="6979"/>
                    <a:pt x="15343" y="6828"/>
                  </a:cubicBezTo>
                  <a:cubicBezTo>
                    <a:pt x="15343" y="6828"/>
                    <a:pt x="15417" y="6526"/>
                    <a:pt x="15492" y="6526"/>
                  </a:cubicBezTo>
                  <a:cubicBezTo>
                    <a:pt x="15492" y="6526"/>
                    <a:pt x="15492" y="6677"/>
                    <a:pt x="15492" y="6828"/>
                  </a:cubicBezTo>
                  <a:cubicBezTo>
                    <a:pt x="15642" y="6224"/>
                    <a:pt x="15716" y="5771"/>
                    <a:pt x="15567" y="5167"/>
                  </a:cubicBezTo>
                  <a:cubicBezTo>
                    <a:pt x="15492" y="5016"/>
                    <a:pt x="15343" y="5318"/>
                    <a:pt x="15268" y="5318"/>
                  </a:cubicBezTo>
                  <a:cubicBezTo>
                    <a:pt x="15193" y="5469"/>
                    <a:pt x="15193" y="5318"/>
                    <a:pt x="15118" y="5318"/>
                  </a:cubicBezTo>
                  <a:cubicBezTo>
                    <a:pt x="15044" y="5167"/>
                    <a:pt x="15193" y="5016"/>
                    <a:pt x="15193" y="5016"/>
                  </a:cubicBezTo>
                  <a:cubicBezTo>
                    <a:pt x="15492" y="4411"/>
                    <a:pt x="15268" y="3807"/>
                    <a:pt x="14969" y="3656"/>
                  </a:cubicBezTo>
                  <a:cubicBezTo>
                    <a:pt x="14745" y="3505"/>
                    <a:pt x="14745" y="3656"/>
                    <a:pt x="14595" y="3807"/>
                  </a:cubicBezTo>
                  <a:cubicBezTo>
                    <a:pt x="14595" y="3958"/>
                    <a:pt x="14595" y="3958"/>
                    <a:pt x="14595" y="4109"/>
                  </a:cubicBezTo>
                  <a:cubicBezTo>
                    <a:pt x="14595" y="4260"/>
                    <a:pt x="14446" y="4109"/>
                    <a:pt x="14371" y="4109"/>
                  </a:cubicBezTo>
                  <a:cubicBezTo>
                    <a:pt x="14296" y="4109"/>
                    <a:pt x="14147" y="5318"/>
                    <a:pt x="14147" y="5469"/>
                  </a:cubicBezTo>
                  <a:cubicBezTo>
                    <a:pt x="14221" y="6224"/>
                    <a:pt x="14296" y="6677"/>
                    <a:pt x="13997" y="6979"/>
                  </a:cubicBezTo>
                  <a:cubicBezTo>
                    <a:pt x="13997" y="7130"/>
                    <a:pt x="13773" y="7281"/>
                    <a:pt x="13773" y="7130"/>
                  </a:cubicBezTo>
                  <a:cubicBezTo>
                    <a:pt x="13773" y="6828"/>
                    <a:pt x="13698" y="6526"/>
                    <a:pt x="13698" y="6224"/>
                  </a:cubicBezTo>
                  <a:cubicBezTo>
                    <a:pt x="13698" y="6073"/>
                    <a:pt x="13848" y="4411"/>
                    <a:pt x="13848" y="4411"/>
                  </a:cubicBezTo>
                  <a:cubicBezTo>
                    <a:pt x="13773" y="4411"/>
                    <a:pt x="13624" y="4714"/>
                    <a:pt x="13624" y="4563"/>
                  </a:cubicBezTo>
                  <a:cubicBezTo>
                    <a:pt x="13624" y="4411"/>
                    <a:pt x="13848" y="3807"/>
                    <a:pt x="13922" y="3656"/>
                  </a:cubicBezTo>
                  <a:cubicBezTo>
                    <a:pt x="13997" y="3354"/>
                    <a:pt x="14221" y="3354"/>
                    <a:pt x="14371" y="3203"/>
                  </a:cubicBezTo>
                  <a:cubicBezTo>
                    <a:pt x="14595" y="3203"/>
                    <a:pt x="14819" y="3354"/>
                    <a:pt x="15044" y="3354"/>
                  </a:cubicBezTo>
                  <a:cubicBezTo>
                    <a:pt x="15268" y="3354"/>
                    <a:pt x="14969" y="2901"/>
                    <a:pt x="14819" y="2901"/>
                  </a:cubicBezTo>
                  <a:cubicBezTo>
                    <a:pt x="14670" y="2901"/>
                    <a:pt x="14819" y="2448"/>
                    <a:pt x="14595" y="2448"/>
                  </a:cubicBezTo>
                  <a:cubicBezTo>
                    <a:pt x="14446" y="2599"/>
                    <a:pt x="14296" y="2750"/>
                    <a:pt x="14072" y="2750"/>
                  </a:cubicBezTo>
                  <a:cubicBezTo>
                    <a:pt x="13922" y="2750"/>
                    <a:pt x="13773" y="2448"/>
                    <a:pt x="13624" y="2297"/>
                  </a:cubicBezTo>
                  <a:cubicBezTo>
                    <a:pt x="13624" y="2297"/>
                    <a:pt x="13399" y="2297"/>
                    <a:pt x="13474" y="2146"/>
                  </a:cubicBezTo>
                  <a:cubicBezTo>
                    <a:pt x="13549" y="2146"/>
                    <a:pt x="13698" y="1995"/>
                    <a:pt x="13698" y="1844"/>
                  </a:cubicBezTo>
                  <a:cubicBezTo>
                    <a:pt x="13698" y="1844"/>
                    <a:pt x="13100" y="2297"/>
                    <a:pt x="13026" y="2297"/>
                  </a:cubicBezTo>
                  <a:cubicBezTo>
                    <a:pt x="12951" y="2448"/>
                    <a:pt x="12876" y="2599"/>
                    <a:pt x="12801" y="2599"/>
                  </a:cubicBezTo>
                  <a:cubicBezTo>
                    <a:pt x="12652" y="2599"/>
                    <a:pt x="12652" y="2297"/>
                    <a:pt x="12502" y="2297"/>
                  </a:cubicBezTo>
                  <a:cubicBezTo>
                    <a:pt x="12428" y="2297"/>
                    <a:pt x="12054" y="2599"/>
                    <a:pt x="12278" y="2146"/>
                  </a:cubicBezTo>
                  <a:cubicBezTo>
                    <a:pt x="12502" y="1844"/>
                    <a:pt x="12727" y="1542"/>
                    <a:pt x="12951" y="1239"/>
                  </a:cubicBezTo>
                  <a:cubicBezTo>
                    <a:pt x="12801" y="1239"/>
                    <a:pt x="12652" y="937"/>
                    <a:pt x="12502" y="1239"/>
                  </a:cubicBezTo>
                  <a:cubicBezTo>
                    <a:pt x="12278" y="1390"/>
                    <a:pt x="12203" y="1088"/>
                    <a:pt x="11979" y="937"/>
                  </a:cubicBezTo>
                  <a:cubicBezTo>
                    <a:pt x="11904" y="937"/>
                    <a:pt x="11830" y="786"/>
                    <a:pt x="11755" y="635"/>
                  </a:cubicBezTo>
                  <a:cubicBezTo>
                    <a:pt x="11606" y="635"/>
                    <a:pt x="11531" y="786"/>
                    <a:pt x="11381" y="786"/>
                  </a:cubicBezTo>
                  <a:cubicBezTo>
                    <a:pt x="11307" y="635"/>
                    <a:pt x="11157" y="635"/>
                    <a:pt x="11157" y="333"/>
                  </a:cubicBezTo>
                  <a:cubicBezTo>
                    <a:pt x="11157" y="333"/>
                    <a:pt x="11008" y="-120"/>
                    <a:pt x="11008" y="31"/>
                  </a:cubicBezTo>
                  <a:cubicBezTo>
                    <a:pt x="10933" y="31"/>
                    <a:pt x="11008" y="484"/>
                    <a:pt x="10933" y="484"/>
                  </a:cubicBezTo>
                  <a:cubicBezTo>
                    <a:pt x="10858" y="484"/>
                    <a:pt x="10783" y="484"/>
                    <a:pt x="10783" y="484"/>
                  </a:cubicBezTo>
                  <a:cubicBezTo>
                    <a:pt x="10559" y="484"/>
                    <a:pt x="10335" y="484"/>
                    <a:pt x="10111" y="484"/>
                  </a:cubicBezTo>
                  <a:cubicBezTo>
                    <a:pt x="9289" y="484"/>
                    <a:pt x="8541" y="484"/>
                    <a:pt x="7794" y="484"/>
                  </a:cubicBezTo>
                  <a:cubicBezTo>
                    <a:pt x="5925" y="484"/>
                    <a:pt x="4057" y="484"/>
                    <a:pt x="2188" y="484"/>
                  </a:cubicBezTo>
                  <a:cubicBezTo>
                    <a:pt x="1740" y="484"/>
                    <a:pt x="1217" y="484"/>
                    <a:pt x="768" y="484"/>
                  </a:cubicBezTo>
                  <a:cubicBezTo>
                    <a:pt x="843" y="635"/>
                    <a:pt x="992" y="1844"/>
                    <a:pt x="768" y="1995"/>
                  </a:cubicBezTo>
                  <a:cubicBezTo>
                    <a:pt x="619" y="1995"/>
                    <a:pt x="544" y="1995"/>
                    <a:pt x="693" y="1693"/>
                  </a:cubicBezTo>
                  <a:cubicBezTo>
                    <a:pt x="843" y="1239"/>
                    <a:pt x="619" y="1239"/>
                    <a:pt x="469" y="1239"/>
                  </a:cubicBezTo>
                  <a:cubicBezTo>
                    <a:pt x="320" y="1239"/>
                    <a:pt x="95" y="937"/>
                    <a:pt x="21" y="937"/>
                  </a:cubicBezTo>
                  <a:cubicBezTo>
                    <a:pt x="-54" y="1088"/>
                    <a:pt x="95" y="1693"/>
                    <a:pt x="95" y="1693"/>
                  </a:cubicBezTo>
                  <a:cubicBezTo>
                    <a:pt x="170" y="2146"/>
                    <a:pt x="245" y="2297"/>
                    <a:pt x="245" y="2599"/>
                  </a:cubicBezTo>
                  <a:cubicBezTo>
                    <a:pt x="245" y="2750"/>
                    <a:pt x="469" y="3052"/>
                    <a:pt x="544" y="3052"/>
                  </a:cubicBezTo>
                  <a:cubicBezTo>
                    <a:pt x="469" y="3052"/>
                    <a:pt x="394" y="3052"/>
                    <a:pt x="320" y="3203"/>
                  </a:cubicBezTo>
                  <a:cubicBezTo>
                    <a:pt x="245" y="3354"/>
                    <a:pt x="320" y="3505"/>
                    <a:pt x="320" y="3656"/>
                  </a:cubicBezTo>
                  <a:cubicBezTo>
                    <a:pt x="320" y="4109"/>
                    <a:pt x="320" y="4411"/>
                    <a:pt x="245" y="4714"/>
                  </a:cubicBezTo>
                  <a:cubicBezTo>
                    <a:pt x="245" y="5167"/>
                    <a:pt x="170" y="5469"/>
                    <a:pt x="95" y="5922"/>
                  </a:cubicBezTo>
                  <a:cubicBezTo>
                    <a:pt x="21" y="6375"/>
                    <a:pt x="170" y="6828"/>
                    <a:pt x="245" y="7281"/>
                  </a:cubicBezTo>
                  <a:cubicBezTo>
                    <a:pt x="245" y="7735"/>
                    <a:pt x="170" y="8037"/>
                    <a:pt x="170" y="8339"/>
                  </a:cubicBezTo>
                  <a:cubicBezTo>
                    <a:pt x="170" y="8490"/>
                    <a:pt x="245" y="8641"/>
                    <a:pt x="245" y="8792"/>
                  </a:cubicBezTo>
                  <a:cubicBezTo>
                    <a:pt x="320" y="8943"/>
                    <a:pt x="320" y="9245"/>
                    <a:pt x="320" y="9396"/>
                  </a:cubicBezTo>
                  <a:cubicBezTo>
                    <a:pt x="394" y="9849"/>
                    <a:pt x="619" y="10000"/>
                    <a:pt x="693" y="10453"/>
                  </a:cubicBezTo>
                  <a:cubicBezTo>
                    <a:pt x="768" y="10756"/>
                    <a:pt x="768" y="10604"/>
                    <a:pt x="843" y="10453"/>
                  </a:cubicBezTo>
                  <a:cubicBezTo>
                    <a:pt x="843" y="10453"/>
                    <a:pt x="918" y="10907"/>
                    <a:pt x="918" y="10907"/>
                  </a:cubicBezTo>
                  <a:cubicBezTo>
                    <a:pt x="918" y="10907"/>
                    <a:pt x="843" y="10756"/>
                    <a:pt x="843" y="10907"/>
                  </a:cubicBezTo>
                  <a:cubicBezTo>
                    <a:pt x="843" y="11058"/>
                    <a:pt x="843" y="11209"/>
                    <a:pt x="918" y="11360"/>
                  </a:cubicBezTo>
                  <a:cubicBezTo>
                    <a:pt x="992" y="11360"/>
                    <a:pt x="992" y="11360"/>
                    <a:pt x="1067" y="11511"/>
                  </a:cubicBezTo>
                  <a:cubicBezTo>
                    <a:pt x="1142" y="11662"/>
                    <a:pt x="992" y="11813"/>
                    <a:pt x="1067" y="11964"/>
                  </a:cubicBezTo>
                  <a:cubicBezTo>
                    <a:pt x="1217" y="12417"/>
                    <a:pt x="1516" y="12719"/>
                    <a:pt x="1516" y="13172"/>
                  </a:cubicBezTo>
                  <a:cubicBezTo>
                    <a:pt x="1590" y="13474"/>
                    <a:pt x="1665" y="13474"/>
                    <a:pt x="1815" y="13625"/>
                  </a:cubicBezTo>
                  <a:cubicBezTo>
                    <a:pt x="1964" y="13777"/>
                    <a:pt x="2113" y="13928"/>
                    <a:pt x="2263" y="13928"/>
                  </a:cubicBezTo>
                  <a:cubicBezTo>
                    <a:pt x="2412" y="13928"/>
                    <a:pt x="2562" y="14230"/>
                    <a:pt x="2637" y="14381"/>
                  </a:cubicBezTo>
                  <a:cubicBezTo>
                    <a:pt x="2637" y="14532"/>
                    <a:pt x="2936" y="15136"/>
                    <a:pt x="2861" y="15287"/>
                  </a:cubicBezTo>
                  <a:cubicBezTo>
                    <a:pt x="3160" y="15136"/>
                    <a:pt x="3534" y="14985"/>
                    <a:pt x="3833" y="15136"/>
                  </a:cubicBezTo>
                  <a:cubicBezTo>
                    <a:pt x="4281" y="15438"/>
                    <a:pt x="4655" y="15891"/>
                    <a:pt x="5028" y="16193"/>
                  </a:cubicBezTo>
                  <a:close/>
                </a:path>
              </a:pathLst>
            </a:custGeom>
            <a:solidFill>
              <a:srgbClr val="D9D9D9"/>
            </a:solidFill>
            <a:ln w="9525"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35" name="Shape 1535"/>
            <p:cNvSpPr/>
            <p:nvPr/>
          </p:nvSpPr>
          <p:spPr>
            <a:xfrm>
              <a:off x="885276" y="838501"/>
              <a:ext cx="2801448" cy="1445462"/>
            </a:xfrm>
            <a:custGeom>
              <a:avLst/>
              <a:gdLst/>
              <a:ahLst/>
              <a:cxnLst>
                <a:cxn ang="0">
                  <a:pos x="wd2" y="hd2"/>
                </a:cxn>
                <a:cxn ang="5400000">
                  <a:pos x="wd2" y="hd2"/>
                </a:cxn>
                <a:cxn ang="10800000">
                  <a:pos x="wd2" y="hd2"/>
                </a:cxn>
                <a:cxn ang="16200000">
                  <a:pos x="wd2" y="hd2"/>
                </a:cxn>
              </a:cxnLst>
              <a:rect l="0" t="0" r="r" b="b"/>
              <a:pathLst>
                <a:path w="21523" h="21600" extrusionOk="0">
                  <a:moveTo>
                    <a:pt x="11584" y="17162"/>
                  </a:moveTo>
                  <a:cubicBezTo>
                    <a:pt x="11584" y="17162"/>
                    <a:pt x="11584" y="17063"/>
                    <a:pt x="11584" y="17063"/>
                  </a:cubicBezTo>
                  <a:cubicBezTo>
                    <a:pt x="11584" y="17063"/>
                    <a:pt x="11736" y="17458"/>
                    <a:pt x="11736" y="17458"/>
                  </a:cubicBezTo>
                  <a:cubicBezTo>
                    <a:pt x="11837" y="17458"/>
                    <a:pt x="11888" y="17556"/>
                    <a:pt x="11938" y="17556"/>
                  </a:cubicBezTo>
                  <a:cubicBezTo>
                    <a:pt x="12039" y="17556"/>
                    <a:pt x="12039" y="17458"/>
                    <a:pt x="12090" y="17556"/>
                  </a:cubicBezTo>
                  <a:cubicBezTo>
                    <a:pt x="12242" y="17655"/>
                    <a:pt x="12343" y="17753"/>
                    <a:pt x="12444" y="17852"/>
                  </a:cubicBezTo>
                  <a:cubicBezTo>
                    <a:pt x="12495" y="17951"/>
                    <a:pt x="12545" y="17852"/>
                    <a:pt x="12596" y="17852"/>
                  </a:cubicBezTo>
                  <a:cubicBezTo>
                    <a:pt x="12646" y="17753"/>
                    <a:pt x="12697" y="17753"/>
                    <a:pt x="12748" y="17753"/>
                  </a:cubicBezTo>
                  <a:cubicBezTo>
                    <a:pt x="12798" y="17753"/>
                    <a:pt x="12849" y="17852"/>
                    <a:pt x="12899" y="17852"/>
                  </a:cubicBezTo>
                  <a:cubicBezTo>
                    <a:pt x="13000" y="17852"/>
                    <a:pt x="13051" y="17753"/>
                    <a:pt x="13102" y="17655"/>
                  </a:cubicBezTo>
                  <a:cubicBezTo>
                    <a:pt x="13152" y="17556"/>
                    <a:pt x="13304" y="17260"/>
                    <a:pt x="13355" y="17260"/>
                  </a:cubicBezTo>
                  <a:cubicBezTo>
                    <a:pt x="13355" y="17260"/>
                    <a:pt x="13405" y="17359"/>
                    <a:pt x="13405" y="17359"/>
                  </a:cubicBezTo>
                  <a:cubicBezTo>
                    <a:pt x="13506" y="17359"/>
                    <a:pt x="13557" y="17359"/>
                    <a:pt x="13607" y="17359"/>
                  </a:cubicBezTo>
                  <a:cubicBezTo>
                    <a:pt x="13810" y="17359"/>
                    <a:pt x="13759" y="17655"/>
                    <a:pt x="13860" y="17852"/>
                  </a:cubicBezTo>
                  <a:cubicBezTo>
                    <a:pt x="13911" y="17951"/>
                    <a:pt x="14113" y="17852"/>
                    <a:pt x="14113" y="18049"/>
                  </a:cubicBezTo>
                  <a:cubicBezTo>
                    <a:pt x="14113" y="18247"/>
                    <a:pt x="14164" y="18444"/>
                    <a:pt x="14215" y="18641"/>
                  </a:cubicBezTo>
                  <a:cubicBezTo>
                    <a:pt x="14215" y="19134"/>
                    <a:pt x="14670" y="19036"/>
                    <a:pt x="14822" y="19134"/>
                  </a:cubicBezTo>
                  <a:cubicBezTo>
                    <a:pt x="14923" y="19134"/>
                    <a:pt x="15074" y="19134"/>
                    <a:pt x="15125" y="19233"/>
                  </a:cubicBezTo>
                  <a:cubicBezTo>
                    <a:pt x="15176" y="19332"/>
                    <a:pt x="15429" y="19825"/>
                    <a:pt x="15378" y="19825"/>
                  </a:cubicBezTo>
                  <a:cubicBezTo>
                    <a:pt x="15277" y="20022"/>
                    <a:pt x="15277" y="20022"/>
                    <a:pt x="15176" y="19923"/>
                  </a:cubicBezTo>
                  <a:cubicBezTo>
                    <a:pt x="15125" y="19825"/>
                    <a:pt x="14923" y="19627"/>
                    <a:pt x="14923" y="19627"/>
                  </a:cubicBezTo>
                  <a:cubicBezTo>
                    <a:pt x="14923" y="19726"/>
                    <a:pt x="15074" y="19825"/>
                    <a:pt x="15024" y="20022"/>
                  </a:cubicBezTo>
                  <a:cubicBezTo>
                    <a:pt x="14973" y="20121"/>
                    <a:pt x="14923" y="20318"/>
                    <a:pt x="14923" y="20416"/>
                  </a:cubicBezTo>
                  <a:cubicBezTo>
                    <a:pt x="14923" y="20614"/>
                    <a:pt x="14923" y="20712"/>
                    <a:pt x="14872" y="20811"/>
                  </a:cubicBezTo>
                  <a:cubicBezTo>
                    <a:pt x="14872" y="20910"/>
                    <a:pt x="14720" y="21008"/>
                    <a:pt x="14720" y="21008"/>
                  </a:cubicBezTo>
                  <a:cubicBezTo>
                    <a:pt x="14670" y="21107"/>
                    <a:pt x="14518" y="21600"/>
                    <a:pt x="14720" y="21600"/>
                  </a:cubicBezTo>
                  <a:cubicBezTo>
                    <a:pt x="14771" y="21600"/>
                    <a:pt x="14872" y="21403"/>
                    <a:pt x="14973" y="21205"/>
                  </a:cubicBezTo>
                  <a:cubicBezTo>
                    <a:pt x="15074" y="21107"/>
                    <a:pt x="15125" y="21304"/>
                    <a:pt x="15226" y="21205"/>
                  </a:cubicBezTo>
                  <a:cubicBezTo>
                    <a:pt x="15378" y="21205"/>
                    <a:pt x="15429" y="21008"/>
                    <a:pt x="15580" y="21008"/>
                  </a:cubicBezTo>
                  <a:cubicBezTo>
                    <a:pt x="15580" y="20811"/>
                    <a:pt x="15580" y="20910"/>
                    <a:pt x="15479" y="20811"/>
                  </a:cubicBezTo>
                  <a:cubicBezTo>
                    <a:pt x="15429" y="20811"/>
                    <a:pt x="15429" y="20712"/>
                    <a:pt x="15479" y="20712"/>
                  </a:cubicBezTo>
                  <a:cubicBezTo>
                    <a:pt x="15530" y="20515"/>
                    <a:pt x="15580" y="20416"/>
                    <a:pt x="15732" y="20416"/>
                  </a:cubicBezTo>
                  <a:cubicBezTo>
                    <a:pt x="15783" y="20416"/>
                    <a:pt x="15934" y="20219"/>
                    <a:pt x="16036" y="20318"/>
                  </a:cubicBezTo>
                  <a:cubicBezTo>
                    <a:pt x="16137" y="20416"/>
                    <a:pt x="16187" y="20022"/>
                    <a:pt x="16289" y="20318"/>
                  </a:cubicBezTo>
                  <a:cubicBezTo>
                    <a:pt x="16390" y="20121"/>
                    <a:pt x="16440" y="20022"/>
                    <a:pt x="16541" y="19825"/>
                  </a:cubicBezTo>
                  <a:cubicBezTo>
                    <a:pt x="16643" y="19726"/>
                    <a:pt x="16693" y="19726"/>
                    <a:pt x="16794" y="19726"/>
                  </a:cubicBezTo>
                  <a:cubicBezTo>
                    <a:pt x="16946" y="19726"/>
                    <a:pt x="17148" y="19726"/>
                    <a:pt x="17300" y="19726"/>
                  </a:cubicBezTo>
                  <a:cubicBezTo>
                    <a:pt x="17452" y="19726"/>
                    <a:pt x="17503" y="19825"/>
                    <a:pt x="17553" y="19627"/>
                  </a:cubicBezTo>
                  <a:cubicBezTo>
                    <a:pt x="17604" y="19529"/>
                    <a:pt x="17654" y="19627"/>
                    <a:pt x="17705" y="19529"/>
                  </a:cubicBezTo>
                  <a:cubicBezTo>
                    <a:pt x="17756" y="19332"/>
                    <a:pt x="17806" y="19233"/>
                    <a:pt x="17806" y="19036"/>
                  </a:cubicBezTo>
                  <a:cubicBezTo>
                    <a:pt x="17857" y="18838"/>
                    <a:pt x="17857" y="18740"/>
                    <a:pt x="17907" y="18542"/>
                  </a:cubicBezTo>
                  <a:cubicBezTo>
                    <a:pt x="17958" y="18444"/>
                    <a:pt x="18008" y="18345"/>
                    <a:pt x="18059" y="18247"/>
                  </a:cubicBezTo>
                  <a:cubicBezTo>
                    <a:pt x="18110" y="18148"/>
                    <a:pt x="18160" y="18444"/>
                    <a:pt x="18261" y="18345"/>
                  </a:cubicBezTo>
                  <a:cubicBezTo>
                    <a:pt x="18363" y="18148"/>
                    <a:pt x="18464" y="18444"/>
                    <a:pt x="18464" y="18641"/>
                  </a:cubicBezTo>
                  <a:cubicBezTo>
                    <a:pt x="18464" y="18740"/>
                    <a:pt x="18413" y="19332"/>
                    <a:pt x="18514" y="19332"/>
                  </a:cubicBezTo>
                  <a:cubicBezTo>
                    <a:pt x="18565" y="19430"/>
                    <a:pt x="18615" y="19627"/>
                    <a:pt x="18666" y="19825"/>
                  </a:cubicBezTo>
                  <a:cubicBezTo>
                    <a:pt x="18717" y="19627"/>
                    <a:pt x="19273" y="19332"/>
                    <a:pt x="19273" y="19332"/>
                  </a:cubicBezTo>
                  <a:cubicBezTo>
                    <a:pt x="19273" y="19233"/>
                    <a:pt x="19222" y="19233"/>
                    <a:pt x="19222" y="19134"/>
                  </a:cubicBezTo>
                  <a:cubicBezTo>
                    <a:pt x="19222" y="19134"/>
                    <a:pt x="19324" y="19332"/>
                    <a:pt x="19324" y="19332"/>
                  </a:cubicBezTo>
                  <a:cubicBezTo>
                    <a:pt x="19324" y="19430"/>
                    <a:pt x="19222" y="19430"/>
                    <a:pt x="19222" y="19430"/>
                  </a:cubicBezTo>
                  <a:cubicBezTo>
                    <a:pt x="19222" y="19430"/>
                    <a:pt x="19526" y="19529"/>
                    <a:pt x="19526" y="19529"/>
                  </a:cubicBezTo>
                  <a:cubicBezTo>
                    <a:pt x="19526" y="19529"/>
                    <a:pt x="19526" y="19529"/>
                    <a:pt x="19526" y="19529"/>
                  </a:cubicBezTo>
                  <a:cubicBezTo>
                    <a:pt x="19526" y="19529"/>
                    <a:pt x="19526" y="19627"/>
                    <a:pt x="19526" y="19627"/>
                  </a:cubicBezTo>
                  <a:cubicBezTo>
                    <a:pt x="19475" y="19627"/>
                    <a:pt x="19425" y="19627"/>
                    <a:pt x="19374" y="19726"/>
                  </a:cubicBezTo>
                  <a:cubicBezTo>
                    <a:pt x="19374" y="19825"/>
                    <a:pt x="19324" y="19529"/>
                    <a:pt x="19324" y="19529"/>
                  </a:cubicBezTo>
                  <a:cubicBezTo>
                    <a:pt x="19273" y="19529"/>
                    <a:pt x="19273" y="19627"/>
                    <a:pt x="19273" y="19627"/>
                  </a:cubicBezTo>
                  <a:cubicBezTo>
                    <a:pt x="19273" y="19627"/>
                    <a:pt x="19273" y="19529"/>
                    <a:pt x="19222" y="19627"/>
                  </a:cubicBezTo>
                  <a:cubicBezTo>
                    <a:pt x="19172" y="19726"/>
                    <a:pt x="19121" y="19726"/>
                    <a:pt x="19071" y="19825"/>
                  </a:cubicBezTo>
                  <a:cubicBezTo>
                    <a:pt x="18970" y="19923"/>
                    <a:pt x="18767" y="20219"/>
                    <a:pt x="18868" y="20515"/>
                  </a:cubicBezTo>
                  <a:cubicBezTo>
                    <a:pt x="19020" y="20712"/>
                    <a:pt x="19121" y="20515"/>
                    <a:pt x="19172" y="20416"/>
                  </a:cubicBezTo>
                  <a:cubicBezTo>
                    <a:pt x="19222" y="20318"/>
                    <a:pt x="19425" y="20022"/>
                    <a:pt x="19425" y="19923"/>
                  </a:cubicBezTo>
                  <a:cubicBezTo>
                    <a:pt x="19425" y="20022"/>
                    <a:pt x="19526" y="20121"/>
                    <a:pt x="19577" y="20022"/>
                  </a:cubicBezTo>
                  <a:cubicBezTo>
                    <a:pt x="19577" y="19923"/>
                    <a:pt x="19728" y="19825"/>
                    <a:pt x="19779" y="19825"/>
                  </a:cubicBezTo>
                  <a:cubicBezTo>
                    <a:pt x="19880" y="19726"/>
                    <a:pt x="19981" y="19627"/>
                    <a:pt x="20082" y="19627"/>
                  </a:cubicBezTo>
                  <a:cubicBezTo>
                    <a:pt x="20133" y="19627"/>
                    <a:pt x="20133" y="19627"/>
                    <a:pt x="20133" y="19529"/>
                  </a:cubicBezTo>
                  <a:cubicBezTo>
                    <a:pt x="20082" y="19430"/>
                    <a:pt x="20133" y="19430"/>
                    <a:pt x="20133" y="19430"/>
                  </a:cubicBezTo>
                  <a:cubicBezTo>
                    <a:pt x="20133" y="19332"/>
                    <a:pt x="20032" y="19430"/>
                    <a:pt x="19981" y="19332"/>
                  </a:cubicBezTo>
                  <a:cubicBezTo>
                    <a:pt x="19931" y="19332"/>
                    <a:pt x="19981" y="19134"/>
                    <a:pt x="19880" y="19332"/>
                  </a:cubicBezTo>
                  <a:cubicBezTo>
                    <a:pt x="19779" y="19430"/>
                    <a:pt x="19577" y="19332"/>
                    <a:pt x="19475" y="19233"/>
                  </a:cubicBezTo>
                  <a:cubicBezTo>
                    <a:pt x="19425" y="19233"/>
                    <a:pt x="19475" y="19036"/>
                    <a:pt x="19425" y="19036"/>
                  </a:cubicBezTo>
                  <a:cubicBezTo>
                    <a:pt x="19425" y="19036"/>
                    <a:pt x="19324" y="19036"/>
                    <a:pt x="19273" y="18937"/>
                  </a:cubicBezTo>
                  <a:cubicBezTo>
                    <a:pt x="19222" y="18937"/>
                    <a:pt x="19222" y="18641"/>
                    <a:pt x="19222" y="18542"/>
                  </a:cubicBezTo>
                  <a:cubicBezTo>
                    <a:pt x="19222" y="18444"/>
                    <a:pt x="19121" y="18542"/>
                    <a:pt x="19071" y="18444"/>
                  </a:cubicBezTo>
                  <a:cubicBezTo>
                    <a:pt x="19071" y="18444"/>
                    <a:pt x="19172" y="18247"/>
                    <a:pt x="19172" y="18247"/>
                  </a:cubicBezTo>
                  <a:cubicBezTo>
                    <a:pt x="19222" y="18148"/>
                    <a:pt x="19222" y="17852"/>
                    <a:pt x="19121" y="17852"/>
                  </a:cubicBezTo>
                  <a:cubicBezTo>
                    <a:pt x="19121" y="17852"/>
                    <a:pt x="19020" y="18247"/>
                    <a:pt x="18970" y="18049"/>
                  </a:cubicBezTo>
                  <a:cubicBezTo>
                    <a:pt x="18970" y="17852"/>
                    <a:pt x="18919" y="17951"/>
                    <a:pt x="18868" y="17852"/>
                  </a:cubicBezTo>
                  <a:cubicBezTo>
                    <a:pt x="18868" y="17753"/>
                    <a:pt x="19020" y="17852"/>
                    <a:pt x="19020" y="17852"/>
                  </a:cubicBezTo>
                  <a:cubicBezTo>
                    <a:pt x="19121" y="17852"/>
                    <a:pt x="19172" y="17753"/>
                    <a:pt x="19222" y="17753"/>
                  </a:cubicBezTo>
                  <a:cubicBezTo>
                    <a:pt x="19273" y="17655"/>
                    <a:pt x="19324" y="17655"/>
                    <a:pt x="19374" y="17655"/>
                  </a:cubicBezTo>
                  <a:cubicBezTo>
                    <a:pt x="19425" y="17556"/>
                    <a:pt x="19324" y="17359"/>
                    <a:pt x="19324" y="17359"/>
                  </a:cubicBezTo>
                  <a:cubicBezTo>
                    <a:pt x="19324" y="17359"/>
                    <a:pt x="19374" y="17359"/>
                    <a:pt x="19374" y="17359"/>
                  </a:cubicBezTo>
                  <a:cubicBezTo>
                    <a:pt x="19374" y="17359"/>
                    <a:pt x="19172" y="17162"/>
                    <a:pt x="19172" y="17162"/>
                  </a:cubicBezTo>
                  <a:cubicBezTo>
                    <a:pt x="19071" y="17063"/>
                    <a:pt x="18970" y="17063"/>
                    <a:pt x="18868" y="17162"/>
                  </a:cubicBezTo>
                  <a:cubicBezTo>
                    <a:pt x="18666" y="17260"/>
                    <a:pt x="18514" y="17359"/>
                    <a:pt x="18363" y="17556"/>
                  </a:cubicBezTo>
                  <a:cubicBezTo>
                    <a:pt x="18211" y="17655"/>
                    <a:pt x="18110" y="17852"/>
                    <a:pt x="17958" y="18049"/>
                  </a:cubicBezTo>
                  <a:cubicBezTo>
                    <a:pt x="17907" y="18148"/>
                    <a:pt x="17857" y="18247"/>
                    <a:pt x="17806" y="18444"/>
                  </a:cubicBezTo>
                  <a:cubicBezTo>
                    <a:pt x="17806" y="18444"/>
                    <a:pt x="17604" y="18641"/>
                    <a:pt x="17604" y="18641"/>
                  </a:cubicBezTo>
                  <a:cubicBezTo>
                    <a:pt x="17604" y="18542"/>
                    <a:pt x="17857" y="18148"/>
                    <a:pt x="17907" y="18049"/>
                  </a:cubicBezTo>
                  <a:cubicBezTo>
                    <a:pt x="17907" y="17951"/>
                    <a:pt x="17958" y="17852"/>
                    <a:pt x="17907" y="17753"/>
                  </a:cubicBezTo>
                  <a:cubicBezTo>
                    <a:pt x="17857" y="17753"/>
                    <a:pt x="17756" y="17655"/>
                    <a:pt x="17705" y="17655"/>
                  </a:cubicBezTo>
                  <a:cubicBezTo>
                    <a:pt x="17756" y="17655"/>
                    <a:pt x="17857" y="17753"/>
                    <a:pt x="17907" y="17753"/>
                  </a:cubicBezTo>
                  <a:cubicBezTo>
                    <a:pt x="18008" y="17852"/>
                    <a:pt x="18110" y="17556"/>
                    <a:pt x="18160" y="17458"/>
                  </a:cubicBezTo>
                  <a:cubicBezTo>
                    <a:pt x="18211" y="17359"/>
                    <a:pt x="18261" y="17162"/>
                    <a:pt x="18363" y="17063"/>
                  </a:cubicBezTo>
                  <a:cubicBezTo>
                    <a:pt x="18464" y="17063"/>
                    <a:pt x="18565" y="17162"/>
                    <a:pt x="18615" y="16964"/>
                  </a:cubicBezTo>
                  <a:cubicBezTo>
                    <a:pt x="18666" y="16570"/>
                    <a:pt x="18767" y="16471"/>
                    <a:pt x="18970" y="16471"/>
                  </a:cubicBezTo>
                  <a:cubicBezTo>
                    <a:pt x="19172" y="16471"/>
                    <a:pt x="19374" y="16471"/>
                    <a:pt x="19577" y="16471"/>
                  </a:cubicBezTo>
                  <a:cubicBezTo>
                    <a:pt x="19931" y="16471"/>
                    <a:pt x="20437" y="16668"/>
                    <a:pt x="20689" y="16077"/>
                  </a:cubicBezTo>
                  <a:cubicBezTo>
                    <a:pt x="20791" y="15879"/>
                    <a:pt x="20841" y="15781"/>
                    <a:pt x="20942" y="15781"/>
                  </a:cubicBezTo>
                  <a:cubicBezTo>
                    <a:pt x="21044" y="15781"/>
                    <a:pt x="21145" y="15781"/>
                    <a:pt x="21296" y="15584"/>
                  </a:cubicBezTo>
                  <a:cubicBezTo>
                    <a:pt x="21347" y="15584"/>
                    <a:pt x="21499" y="15386"/>
                    <a:pt x="21499" y="15288"/>
                  </a:cubicBezTo>
                  <a:cubicBezTo>
                    <a:pt x="21600" y="14992"/>
                    <a:pt x="21347" y="15090"/>
                    <a:pt x="21347" y="14992"/>
                  </a:cubicBezTo>
                  <a:cubicBezTo>
                    <a:pt x="21347" y="14893"/>
                    <a:pt x="21448" y="14893"/>
                    <a:pt x="21448" y="14893"/>
                  </a:cubicBezTo>
                  <a:cubicBezTo>
                    <a:pt x="21499" y="14795"/>
                    <a:pt x="21448" y="14696"/>
                    <a:pt x="21448" y="14597"/>
                  </a:cubicBezTo>
                  <a:cubicBezTo>
                    <a:pt x="21448" y="14597"/>
                    <a:pt x="21499" y="14499"/>
                    <a:pt x="21499" y="14499"/>
                  </a:cubicBezTo>
                  <a:cubicBezTo>
                    <a:pt x="21499" y="14400"/>
                    <a:pt x="21398" y="14301"/>
                    <a:pt x="21398" y="14301"/>
                  </a:cubicBezTo>
                  <a:cubicBezTo>
                    <a:pt x="21347" y="14203"/>
                    <a:pt x="21296" y="14203"/>
                    <a:pt x="21296" y="14104"/>
                  </a:cubicBezTo>
                  <a:cubicBezTo>
                    <a:pt x="21246" y="14104"/>
                    <a:pt x="21145" y="14400"/>
                    <a:pt x="21094" y="14203"/>
                  </a:cubicBezTo>
                  <a:cubicBezTo>
                    <a:pt x="21094" y="14203"/>
                    <a:pt x="21195" y="14104"/>
                    <a:pt x="21145" y="14104"/>
                  </a:cubicBezTo>
                  <a:cubicBezTo>
                    <a:pt x="21145" y="14005"/>
                    <a:pt x="21094" y="13907"/>
                    <a:pt x="21044" y="13907"/>
                  </a:cubicBezTo>
                  <a:cubicBezTo>
                    <a:pt x="20993" y="13808"/>
                    <a:pt x="20791" y="13907"/>
                    <a:pt x="20740" y="14005"/>
                  </a:cubicBezTo>
                  <a:cubicBezTo>
                    <a:pt x="20689" y="14203"/>
                    <a:pt x="20538" y="14301"/>
                    <a:pt x="20437" y="14400"/>
                  </a:cubicBezTo>
                  <a:cubicBezTo>
                    <a:pt x="20386" y="14400"/>
                    <a:pt x="20234" y="14203"/>
                    <a:pt x="20234" y="14104"/>
                  </a:cubicBezTo>
                  <a:cubicBezTo>
                    <a:pt x="20234" y="14005"/>
                    <a:pt x="20386" y="14301"/>
                    <a:pt x="20386" y="14301"/>
                  </a:cubicBezTo>
                  <a:cubicBezTo>
                    <a:pt x="20437" y="14301"/>
                    <a:pt x="20639" y="14005"/>
                    <a:pt x="20639" y="14005"/>
                  </a:cubicBezTo>
                  <a:cubicBezTo>
                    <a:pt x="20639" y="14005"/>
                    <a:pt x="20538" y="13907"/>
                    <a:pt x="20538" y="13907"/>
                  </a:cubicBezTo>
                  <a:cubicBezTo>
                    <a:pt x="20689" y="13808"/>
                    <a:pt x="20841" y="13808"/>
                    <a:pt x="20993" y="13710"/>
                  </a:cubicBezTo>
                  <a:cubicBezTo>
                    <a:pt x="20993" y="13710"/>
                    <a:pt x="21094" y="13611"/>
                    <a:pt x="21044" y="13512"/>
                  </a:cubicBezTo>
                  <a:cubicBezTo>
                    <a:pt x="21044" y="13512"/>
                    <a:pt x="20942" y="13315"/>
                    <a:pt x="20942" y="13315"/>
                  </a:cubicBezTo>
                  <a:cubicBezTo>
                    <a:pt x="20841" y="13414"/>
                    <a:pt x="20740" y="13414"/>
                    <a:pt x="20689" y="13216"/>
                  </a:cubicBezTo>
                  <a:cubicBezTo>
                    <a:pt x="20639" y="13216"/>
                    <a:pt x="20437" y="13512"/>
                    <a:pt x="20437" y="13414"/>
                  </a:cubicBezTo>
                  <a:cubicBezTo>
                    <a:pt x="20437" y="13414"/>
                    <a:pt x="20588" y="13118"/>
                    <a:pt x="20437" y="13216"/>
                  </a:cubicBezTo>
                  <a:cubicBezTo>
                    <a:pt x="20437" y="13216"/>
                    <a:pt x="20234" y="13315"/>
                    <a:pt x="20234" y="13315"/>
                  </a:cubicBezTo>
                  <a:cubicBezTo>
                    <a:pt x="20285" y="13118"/>
                    <a:pt x="20437" y="13118"/>
                    <a:pt x="20335" y="12822"/>
                  </a:cubicBezTo>
                  <a:cubicBezTo>
                    <a:pt x="20335" y="12822"/>
                    <a:pt x="20133" y="12625"/>
                    <a:pt x="20133" y="12625"/>
                  </a:cubicBezTo>
                  <a:cubicBezTo>
                    <a:pt x="20032" y="12625"/>
                    <a:pt x="20032" y="12427"/>
                    <a:pt x="19931" y="12427"/>
                  </a:cubicBezTo>
                  <a:cubicBezTo>
                    <a:pt x="19981" y="12427"/>
                    <a:pt x="19830" y="12033"/>
                    <a:pt x="19830" y="12033"/>
                  </a:cubicBezTo>
                  <a:cubicBezTo>
                    <a:pt x="19830" y="12033"/>
                    <a:pt x="19880" y="12132"/>
                    <a:pt x="19931" y="12132"/>
                  </a:cubicBezTo>
                  <a:cubicBezTo>
                    <a:pt x="19981" y="12230"/>
                    <a:pt x="19981" y="12033"/>
                    <a:pt x="20032" y="12033"/>
                  </a:cubicBezTo>
                  <a:cubicBezTo>
                    <a:pt x="20234" y="11934"/>
                    <a:pt x="19880" y="11638"/>
                    <a:pt x="19830" y="11540"/>
                  </a:cubicBezTo>
                  <a:cubicBezTo>
                    <a:pt x="19830" y="11638"/>
                    <a:pt x="19931" y="11441"/>
                    <a:pt x="19931" y="11441"/>
                  </a:cubicBezTo>
                  <a:cubicBezTo>
                    <a:pt x="19981" y="11342"/>
                    <a:pt x="19880" y="11342"/>
                    <a:pt x="19830" y="11244"/>
                  </a:cubicBezTo>
                  <a:cubicBezTo>
                    <a:pt x="19830" y="11244"/>
                    <a:pt x="19779" y="11145"/>
                    <a:pt x="19728" y="11145"/>
                  </a:cubicBezTo>
                  <a:cubicBezTo>
                    <a:pt x="19728" y="11145"/>
                    <a:pt x="19627" y="11145"/>
                    <a:pt x="19627" y="11145"/>
                  </a:cubicBezTo>
                  <a:cubicBezTo>
                    <a:pt x="19678" y="11047"/>
                    <a:pt x="19779" y="11145"/>
                    <a:pt x="19728" y="10849"/>
                  </a:cubicBezTo>
                  <a:cubicBezTo>
                    <a:pt x="19678" y="10849"/>
                    <a:pt x="19526" y="10948"/>
                    <a:pt x="19526" y="10948"/>
                  </a:cubicBezTo>
                  <a:cubicBezTo>
                    <a:pt x="19526" y="10849"/>
                    <a:pt x="19678" y="10849"/>
                    <a:pt x="19627" y="10652"/>
                  </a:cubicBezTo>
                  <a:cubicBezTo>
                    <a:pt x="19627" y="10553"/>
                    <a:pt x="19627" y="10455"/>
                    <a:pt x="19577" y="10356"/>
                  </a:cubicBezTo>
                  <a:cubicBezTo>
                    <a:pt x="19577" y="10356"/>
                    <a:pt x="19526" y="10455"/>
                    <a:pt x="19526" y="10356"/>
                  </a:cubicBezTo>
                  <a:cubicBezTo>
                    <a:pt x="19526" y="10455"/>
                    <a:pt x="19425" y="10060"/>
                    <a:pt x="19425" y="10060"/>
                  </a:cubicBezTo>
                  <a:cubicBezTo>
                    <a:pt x="19374" y="9863"/>
                    <a:pt x="19324" y="9764"/>
                    <a:pt x="19324" y="9666"/>
                  </a:cubicBezTo>
                  <a:cubicBezTo>
                    <a:pt x="19273" y="9468"/>
                    <a:pt x="19273" y="9271"/>
                    <a:pt x="19172" y="9567"/>
                  </a:cubicBezTo>
                  <a:cubicBezTo>
                    <a:pt x="19172" y="9567"/>
                    <a:pt x="19121" y="9962"/>
                    <a:pt x="19172" y="9863"/>
                  </a:cubicBezTo>
                  <a:cubicBezTo>
                    <a:pt x="18970" y="9962"/>
                    <a:pt x="19071" y="9962"/>
                    <a:pt x="19121" y="10258"/>
                  </a:cubicBezTo>
                  <a:cubicBezTo>
                    <a:pt x="19121" y="10159"/>
                    <a:pt x="19071" y="10159"/>
                    <a:pt x="19071" y="10258"/>
                  </a:cubicBezTo>
                  <a:cubicBezTo>
                    <a:pt x="19020" y="10258"/>
                    <a:pt x="19020" y="10258"/>
                    <a:pt x="18970" y="10356"/>
                  </a:cubicBezTo>
                  <a:cubicBezTo>
                    <a:pt x="18970" y="10356"/>
                    <a:pt x="19071" y="10455"/>
                    <a:pt x="19071" y="10455"/>
                  </a:cubicBezTo>
                  <a:cubicBezTo>
                    <a:pt x="19020" y="10553"/>
                    <a:pt x="18919" y="10455"/>
                    <a:pt x="18919" y="10553"/>
                  </a:cubicBezTo>
                  <a:cubicBezTo>
                    <a:pt x="18868" y="10652"/>
                    <a:pt x="18970" y="10849"/>
                    <a:pt x="18868" y="10948"/>
                  </a:cubicBezTo>
                  <a:cubicBezTo>
                    <a:pt x="18919" y="10948"/>
                    <a:pt x="18818" y="10553"/>
                    <a:pt x="18717" y="10751"/>
                  </a:cubicBezTo>
                  <a:cubicBezTo>
                    <a:pt x="18717" y="10849"/>
                    <a:pt x="18514" y="11145"/>
                    <a:pt x="18514" y="11145"/>
                  </a:cubicBezTo>
                  <a:cubicBezTo>
                    <a:pt x="18464" y="11145"/>
                    <a:pt x="18464" y="11047"/>
                    <a:pt x="18464" y="10948"/>
                  </a:cubicBezTo>
                  <a:cubicBezTo>
                    <a:pt x="18413" y="10948"/>
                    <a:pt x="18413" y="11047"/>
                    <a:pt x="18413" y="11047"/>
                  </a:cubicBezTo>
                  <a:cubicBezTo>
                    <a:pt x="18363" y="10948"/>
                    <a:pt x="18413" y="10948"/>
                    <a:pt x="18413" y="10849"/>
                  </a:cubicBezTo>
                  <a:cubicBezTo>
                    <a:pt x="18413" y="10948"/>
                    <a:pt x="18059" y="11441"/>
                    <a:pt x="18059" y="11342"/>
                  </a:cubicBezTo>
                  <a:cubicBezTo>
                    <a:pt x="18008" y="11244"/>
                    <a:pt x="18211" y="11145"/>
                    <a:pt x="18261" y="11145"/>
                  </a:cubicBezTo>
                  <a:cubicBezTo>
                    <a:pt x="18363" y="10948"/>
                    <a:pt x="18363" y="10849"/>
                    <a:pt x="18312" y="10652"/>
                  </a:cubicBezTo>
                  <a:cubicBezTo>
                    <a:pt x="18261" y="10553"/>
                    <a:pt x="18110" y="10553"/>
                    <a:pt x="18059" y="10553"/>
                  </a:cubicBezTo>
                  <a:cubicBezTo>
                    <a:pt x="18008" y="10553"/>
                    <a:pt x="18008" y="10652"/>
                    <a:pt x="18008" y="10652"/>
                  </a:cubicBezTo>
                  <a:cubicBezTo>
                    <a:pt x="17958" y="10849"/>
                    <a:pt x="17857" y="10652"/>
                    <a:pt x="17806" y="10652"/>
                  </a:cubicBezTo>
                  <a:cubicBezTo>
                    <a:pt x="17857" y="10652"/>
                    <a:pt x="17958" y="10455"/>
                    <a:pt x="17958" y="10455"/>
                  </a:cubicBezTo>
                  <a:cubicBezTo>
                    <a:pt x="17958" y="10455"/>
                    <a:pt x="18008" y="10553"/>
                    <a:pt x="18008" y="10553"/>
                  </a:cubicBezTo>
                  <a:cubicBezTo>
                    <a:pt x="17958" y="10553"/>
                    <a:pt x="18059" y="10356"/>
                    <a:pt x="18059" y="10356"/>
                  </a:cubicBezTo>
                  <a:cubicBezTo>
                    <a:pt x="18110" y="10159"/>
                    <a:pt x="18008" y="10258"/>
                    <a:pt x="17958" y="10159"/>
                  </a:cubicBezTo>
                  <a:cubicBezTo>
                    <a:pt x="17958" y="10159"/>
                    <a:pt x="18008" y="9666"/>
                    <a:pt x="17907" y="9764"/>
                  </a:cubicBezTo>
                  <a:cubicBezTo>
                    <a:pt x="17958" y="9666"/>
                    <a:pt x="18008" y="9666"/>
                    <a:pt x="17958" y="9468"/>
                  </a:cubicBezTo>
                  <a:cubicBezTo>
                    <a:pt x="17857" y="9370"/>
                    <a:pt x="18059" y="9271"/>
                    <a:pt x="18008" y="9074"/>
                  </a:cubicBezTo>
                  <a:cubicBezTo>
                    <a:pt x="18008" y="8975"/>
                    <a:pt x="17907" y="9173"/>
                    <a:pt x="17857" y="9074"/>
                  </a:cubicBezTo>
                  <a:cubicBezTo>
                    <a:pt x="17806" y="8975"/>
                    <a:pt x="17705" y="8975"/>
                    <a:pt x="17654" y="8975"/>
                  </a:cubicBezTo>
                  <a:cubicBezTo>
                    <a:pt x="17553" y="8877"/>
                    <a:pt x="17503" y="8877"/>
                    <a:pt x="17452" y="8679"/>
                  </a:cubicBezTo>
                  <a:cubicBezTo>
                    <a:pt x="17452" y="8482"/>
                    <a:pt x="17300" y="8581"/>
                    <a:pt x="17300" y="8384"/>
                  </a:cubicBezTo>
                  <a:cubicBezTo>
                    <a:pt x="17300" y="8285"/>
                    <a:pt x="17199" y="8384"/>
                    <a:pt x="17199" y="8384"/>
                  </a:cubicBezTo>
                  <a:cubicBezTo>
                    <a:pt x="17250" y="8186"/>
                    <a:pt x="17148" y="8186"/>
                    <a:pt x="17098" y="8088"/>
                  </a:cubicBezTo>
                  <a:cubicBezTo>
                    <a:pt x="16997" y="7989"/>
                    <a:pt x="16997" y="7890"/>
                    <a:pt x="16896" y="7989"/>
                  </a:cubicBezTo>
                  <a:cubicBezTo>
                    <a:pt x="16794" y="8088"/>
                    <a:pt x="16744" y="8186"/>
                    <a:pt x="16643" y="8088"/>
                  </a:cubicBezTo>
                  <a:cubicBezTo>
                    <a:pt x="16541" y="7989"/>
                    <a:pt x="16491" y="8186"/>
                    <a:pt x="16390" y="8088"/>
                  </a:cubicBezTo>
                  <a:cubicBezTo>
                    <a:pt x="16289" y="7890"/>
                    <a:pt x="16187" y="7890"/>
                    <a:pt x="16086" y="7890"/>
                  </a:cubicBezTo>
                  <a:cubicBezTo>
                    <a:pt x="15985" y="7890"/>
                    <a:pt x="15884" y="7890"/>
                    <a:pt x="15833" y="8088"/>
                  </a:cubicBezTo>
                  <a:cubicBezTo>
                    <a:pt x="15783" y="8285"/>
                    <a:pt x="15934" y="8384"/>
                    <a:pt x="15934" y="8482"/>
                  </a:cubicBezTo>
                  <a:cubicBezTo>
                    <a:pt x="15985" y="8581"/>
                    <a:pt x="15934" y="8877"/>
                    <a:pt x="15884" y="8975"/>
                  </a:cubicBezTo>
                  <a:cubicBezTo>
                    <a:pt x="15884" y="9074"/>
                    <a:pt x="15884" y="8975"/>
                    <a:pt x="15833" y="9074"/>
                  </a:cubicBezTo>
                  <a:cubicBezTo>
                    <a:pt x="15833" y="9074"/>
                    <a:pt x="15934" y="9271"/>
                    <a:pt x="15934" y="9271"/>
                  </a:cubicBezTo>
                  <a:cubicBezTo>
                    <a:pt x="15934" y="9468"/>
                    <a:pt x="15985" y="9666"/>
                    <a:pt x="15985" y="9764"/>
                  </a:cubicBezTo>
                  <a:cubicBezTo>
                    <a:pt x="15985" y="9863"/>
                    <a:pt x="15985" y="9863"/>
                    <a:pt x="15985" y="9962"/>
                  </a:cubicBezTo>
                  <a:cubicBezTo>
                    <a:pt x="15985" y="10060"/>
                    <a:pt x="15934" y="9962"/>
                    <a:pt x="15934" y="9962"/>
                  </a:cubicBezTo>
                  <a:cubicBezTo>
                    <a:pt x="15884" y="10060"/>
                    <a:pt x="15884" y="10258"/>
                    <a:pt x="15884" y="10258"/>
                  </a:cubicBezTo>
                  <a:cubicBezTo>
                    <a:pt x="15833" y="10356"/>
                    <a:pt x="15783" y="10455"/>
                    <a:pt x="15783" y="10553"/>
                  </a:cubicBezTo>
                  <a:cubicBezTo>
                    <a:pt x="15732" y="10751"/>
                    <a:pt x="15732" y="10751"/>
                    <a:pt x="15783" y="10849"/>
                  </a:cubicBezTo>
                  <a:cubicBezTo>
                    <a:pt x="15934" y="11047"/>
                    <a:pt x="16086" y="11244"/>
                    <a:pt x="16187" y="11441"/>
                  </a:cubicBezTo>
                  <a:cubicBezTo>
                    <a:pt x="16238" y="11737"/>
                    <a:pt x="16289" y="12230"/>
                    <a:pt x="16238" y="12526"/>
                  </a:cubicBezTo>
                  <a:cubicBezTo>
                    <a:pt x="16137" y="12921"/>
                    <a:pt x="15833" y="13118"/>
                    <a:pt x="15681" y="13315"/>
                  </a:cubicBezTo>
                  <a:cubicBezTo>
                    <a:pt x="15631" y="13414"/>
                    <a:pt x="15580" y="13414"/>
                    <a:pt x="15530" y="13512"/>
                  </a:cubicBezTo>
                  <a:cubicBezTo>
                    <a:pt x="15378" y="13611"/>
                    <a:pt x="15580" y="13907"/>
                    <a:pt x="15580" y="14104"/>
                  </a:cubicBezTo>
                  <a:cubicBezTo>
                    <a:pt x="15580" y="14104"/>
                    <a:pt x="15631" y="14301"/>
                    <a:pt x="15631" y="14400"/>
                  </a:cubicBezTo>
                  <a:cubicBezTo>
                    <a:pt x="15631" y="14597"/>
                    <a:pt x="15631" y="14696"/>
                    <a:pt x="15681" y="14893"/>
                  </a:cubicBezTo>
                  <a:cubicBezTo>
                    <a:pt x="15732" y="15090"/>
                    <a:pt x="15732" y="15189"/>
                    <a:pt x="15631" y="15386"/>
                  </a:cubicBezTo>
                  <a:cubicBezTo>
                    <a:pt x="15631" y="15386"/>
                    <a:pt x="15681" y="15781"/>
                    <a:pt x="15631" y="15879"/>
                  </a:cubicBezTo>
                  <a:cubicBezTo>
                    <a:pt x="15580" y="15879"/>
                    <a:pt x="15530" y="15485"/>
                    <a:pt x="15479" y="15682"/>
                  </a:cubicBezTo>
                  <a:cubicBezTo>
                    <a:pt x="15429" y="15879"/>
                    <a:pt x="15530" y="16175"/>
                    <a:pt x="15530" y="16175"/>
                  </a:cubicBezTo>
                  <a:cubicBezTo>
                    <a:pt x="15530" y="16077"/>
                    <a:pt x="15226" y="15584"/>
                    <a:pt x="15074" y="15879"/>
                  </a:cubicBezTo>
                  <a:cubicBezTo>
                    <a:pt x="15125" y="15781"/>
                    <a:pt x="15277" y="15682"/>
                    <a:pt x="15176" y="15485"/>
                  </a:cubicBezTo>
                  <a:cubicBezTo>
                    <a:pt x="15125" y="15386"/>
                    <a:pt x="15074" y="15288"/>
                    <a:pt x="15024" y="15288"/>
                  </a:cubicBezTo>
                  <a:cubicBezTo>
                    <a:pt x="15024" y="15189"/>
                    <a:pt x="14923" y="15189"/>
                    <a:pt x="14872" y="15189"/>
                  </a:cubicBezTo>
                  <a:cubicBezTo>
                    <a:pt x="14872" y="15090"/>
                    <a:pt x="14923" y="15090"/>
                    <a:pt x="14872" y="14893"/>
                  </a:cubicBezTo>
                  <a:cubicBezTo>
                    <a:pt x="14822" y="14795"/>
                    <a:pt x="14771" y="14597"/>
                    <a:pt x="14822" y="14400"/>
                  </a:cubicBezTo>
                  <a:cubicBezTo>
                    <a:pt x="14872" y="14104"/>
                    <a:pt x="14720" y="14005"/>
                    <a:pt x="14720" y="13808"/>
                  </a:cubicBezTo>
                  <a:cubicBezTo>
                    <a:pt x="14720" y="13611"/>
                    <a:pt x="14822" y="13512"/>
                    <a:pt x="14771" y="13315"/>
                  </a:cubicBezTo>
                  <a:cubicBezTo>
                    <a:pt x="14670" y="13118"/>
                    <a:pt x="14467" y="13118"/>
                    <a:pt x="14316" y="13118"/>
                  </a:cubicBezTo>
                  <a:cubicBezTo>
                    <a:pt x="14265" y="13118"/>
                    <a:pt x="14215" y="13118"/>
                    <a:pt x="14113" y="13118"/>
                  </a:cubicBezTo>
                  <a:cubicBezTo>
                    <a:pt x="14113" y="13118"/>
                    <a:pt x="14012" y="13315"/>
                    <a:pt x="14012" y="13315"/>
                  </a:cubicBezTo>
                  <a:cubicBezTo>
                    <a:pt x="14012" y="13216"/>
                    <a:pt x="14063" y="13216"/>
                    <a:pt x="14012" y="13118"/>
                  </a:cubicBezTo>
                  <a:cubicBezTo>
                    <a:pt x="14012" y="13019"/>
                    <a:pt x="13962" y="12921"/>
                    <a:pt x="13911" y="12921"/>
                  </a:cubicBezTo>
                  <a:cubicBezTo>
                    <a:pt x="13810" y="12822"/>
                    <a:pt x="13709" y="12822"/>
                    <a:pt x="13607" y="12723"/>
                  </a:cubicBezTo>
                  <a:cubicBezTo>
                    <a:pt x="13456" y="12625"/>
                    <a:pt x="13355" y="12329"/>
                    <a:pt x="13203" y="12132"/>
                  </a:cubicBezTo>
                  <a:cubicBezTo>
                    <a:pt x="13102" y="12033"/>
                    <a:pt x="13000" y="11934"/>
                    <a:pt x="12950" y="11934"/>
                  </a:cubicBezTo>
                  <a:cubicBezTo>
                    <a:pt x="12849" y="11934"/>
                    <a:pt x="12748" y="11737"/>
                    <a:pt x="12646" y="11737"/>
                  </a:cubicBezTo>
                  <a:cubicBezTo>
                    <a:pt x="12596" y="11737"/>
                    <a:pt x="12141" y="11934"/>
                    <a:pt x="12141" y="11934"/>
                  </a:cubicBezTo>
                  <a:cubicBezTo>
                    <a:pt x="12141" y="11836"/>
                    <a:pt x="12191" y="11836"/>
                    <a:pt x="12242" y="11737"/>
                  </a:cubicBezTo>
                  <a:cubicBezTo>
                    <a:pt x="12242" y="11638"/>
                    <a:pt x="12191" y="11540"/>
                    <a:pt x="12191" y="11540"/>
                  </a:cubicBezTo>
                  <a:cubicBezTo>
                    <a:pt x="12141" y="11244"/>
                    <a:pt x="12090" y="11047"/>
                    <a:pt x="12039" y="10849"/>
                  </a:cubicBezTo>
                  <a:cubicBezTo>
                    <a:pt x="11989" y="10652"/>
                    <a:pt x="11938" y="10652"/>
                    <a:pt x="11837" y="10652"/>
                  </a:cubicBezTo>
                  <a:cubicBezTo>
                    <a:pt x="11685" y="10652"/>
                    <a:pt x="11635" y="10652"/>
                    <a:pt x="11635" y="10356"/>
                  </a:cubicBezTo>
                  <a:cubicBezTo>
                    <a:pt x="11685" y="10159"/>
                    <a:pt x="11635" y="9863"/>
                    <a:pt x="11635" y="9666"/>
                  </a:cubicBezTo>
                  <a:cubicBezTo>
                    <a:pt x="11685" y="9370"/>
                    <a:pt x="11786" y="9173"/>
                    <a:pt x="11837" y="8877"/>
                  </a:cubicBezTo>
                  <a:cubicBezTo>
                    <a:pt x="11888" y="8679"/>
                    <a:pt x="11888" y="8581"/>
                    <a:pt x="11989" y="8482"/>
                  </a:cubicBezTo>
                  <a:cubicBezTo>
                    <a:pt x="12039" y="8482"/>
                    <a:pt x="11989" y="8384"/>
                    <a:pt x="11989" y="8285"/>
                  </a:cubicBezTo>
                  <a:cubicBezTo>
                    <a:pt x="12039" y="8285"/>
                    <a:pt x="12141" y="8088"/>
                    <a:pt x="12141" y="8088"/>
                  </a:cubicBezTo>
                  <a:cubicBezTo>
                    <a:pt x="12141" y="8088"/>
                    <a:pt x="12141" y="8088"/>
                    <a:pt x="12090" y="7989"/>
                  </a:cubicBezTo>
                  <a:cubicBezTo>
                    <a:pt x="12090" y="7989"/>
                    <a:pt x="12141" y="7989"/>
                    <a:pt x="12141" y="7989"/>
                  </a:cubicBezTo>
                  <a:cubicBezTo>
                    <a:pt x="12141" y="7792"/>
                    <a:pt x="12242" y="7890"/>
                    <a:pt x="12292" y="7890"/>
                  </a:cubicBezTo>
                  <a:cubicBezTo>
                    <a:pt x="12343" y="7890"/>
                    <a:pt x="12343" y="7792"/>
                    <a:pt x="12343" y="7792"/>
                  </a:cubicBezTo>
                  <a:cubicBezTo>
                    <a:pt x="12393" y="7595"/>
                    <a:pt x="12292" y="7693"/>
                    <a:pt x="12242" y="7595"/>
                  </a:cubicBezTo>
                  <a:cubicBezTo>
                    <a:pt x="12242" y="7595"/>
                    <a:pt x="12343" y="7595"/>
                    <a:pt x="12343" y="7595"/>
                  </a:cubicBezTo>
                  <a:cubicBezTo>
                    <a:pt x="12393" y="7496"/>
                    <a:pt x="12444" y="7595"/>
                    <a:pt x="12444" y="7595"/>
                  </a:cubicBezTo>
                  <a:cubicBezTo>
                    <a:pt x="12545" y="7792"/>
                    <a:pt x="12545" y="7595"/>
                    <a:pt x="12646" y="7496"/>
                  </a:cubicBezTo>
                  <a:cubicBezTo>
                    <a:pt x="12748" y="7299"/>
                    <a:pt x="12545" y="7101"/>
                    <a:pt x="12444" y="7003"/>
                  </a:cubicBezTo>
                  <a:cubicBezTo>
                    <a:pt x="12393" y="7003"/>
                    <a:pt x="12191" y="7101"/>
                    <a:pt x="12191" y="7101"/>
                  </a:cubicBezTo>
                  <a:cubicBezTo>
                    <a:pt x="12141" y="6904"/>
                    <a:pt x="12292" y="6904"/>
                    <a:pt x="12141" y="6805"/>
                  </a:cubicBezTo>
                  <a:cubicBezTo>
                    <a:pt x="12090" y="6805"/>
                    <a:pt x="11837" y="6805"/>
                    <a:pt x="11837" y="6707"/>
                  </a:cubicBezTo>
                  <a:cubicBezTo>
                    <a:pt x="11837" y="6608"/>
                    <a:pt x="11938" y="6608"/>
                    <a:pt x="11938" y="6608"/>
                  </a:cubicBezTo>
                  <a:cubicBezTo>
                    <a:pt x="11989" y="6510"/>
                    <a:pt x="11989" y="6608"/>
                    <a:pt x="12039" y="6608"/>
                  </a:cubicBezTo>
                  <a:cubicBezTo>
                    <a:pt x="11989" y="6707"/>
                    <a:pt x="12141" y="6707"/>
                    <a:pt x="12141" y="6707"/>
                  </a:cubicBezTo>
                  <a:cubicBezTo>
                    <a:pt x="12242" y="6707"/>
                    <a:pt x="12393" y="6904"/>
                    <a:pt x="12444" y="6904"/>
                  </a:cubicBezTo>
                  <a:cubicBezTo>
                    <a:pt x="12495" y="6904"/>
                    <a:pt x="12545" y="7003"/>
                    <a:pt x="12596" y="7003"/>
                  </a:cubicBezTo>
                  <a:cubicBezTo>
                    <a:pt x="12697" y="7101"/>
                    <a:pt x="12646" y="7003"/>
                    <a:pt x="12697" y="7003"/>
                  </a:cubicBezTo>
                  <a:cubicBezTo>
                    <a:pt x="12748" y="7003"/>
                    <a:pt x="12899" y="7003"/>
                    <a:pt x="12849" y="6904"/>
                  </a:cubicBezTo>
                  <a:cubicBezTo>
                    <a:pt x="12798" y="6805"/>
                    <a:pt x="12849" y="6608"/>
                    <a:pt x="12899" y="6510"/>
                  </a:cubicBezTo>
                  <a:cubicBezTo>
                    <a:pt x="12899" y="6608"/>
                    <a:pt x="13051" y="6707"/>
                    <a:pt x="13051" y="6707"/>
                  </a:cubicBezTo>
                  <a:cubicBezTo>
                    <a:pt x="13152" y="6707"/>
                    <a:pt x="13203" y="6707"/>
                    <a:pt x="13304" y="6608"/>
                  </a:cubicBezTo>
                  <a:cubicBezTo>
                    <a:pt x="13355" y="6510"/>
                    <a:pt x="13405" y="6312"/>
                    <a:pt x="13456" y="6214"/>
                  </a:cubicBezTo>
                  <a:cubicBezTo>
                    <a:pt x="13506" y="6115"/>
                    <a:pt x="13607" y="6016"/>
                    <a:pt x="13557" y="5819"/>
                  </a:cubicBezTo>
                  <a:cubicBezTo>
                    <a:pt x="13506" y="5622"/>
                    <a:pt x="13355" y="5721"/>
                    <a:pt x="13304" y="5721"/>
                  </a:cubicBezTo>
                  <a:cubicBezTo>
                    <a:pt x="13152" y="5721"/>
                    <a:pt x="13051" y="5622"/>
                    <a:pt x="12950" y="5523"/>
                  </a:cubicBezTo>
                  <a:cubicBezTo>
                    <a:pt x="12899" y="5425"/>
                    <a:pt x="12849" y="5326"/>
                    <a:pt x="12748" y="5227"/>
                  </a:cubicBezTo>
                  <a:cubicBezTo>
                    <a:pt x="12748" y="5227"/>
                    <a:pt x="12495" y="5227"/>
                    <a:pt x="12495" y="5227"/>
                  </a:cubicBezTo>
                  <a:cubicBezTo>
                    <a:pt x="12495" y="5129"/>
                    <a:pt x="12748" y="5227"/>
                    <a:pt x="12798" y="5227"/>
                  </a:cubicBezTo>
                  <a:cubicBezTo>
                    <a:pt x="12899" y="5227"/>
                    <a:pt x="12899" y="5129"/>
                    <a:pt x="13000" y="5227"/>
                  </a:cubicBezTo>
                  <a:cubicBezTo>
                    <a:pt x="13203" y="5425"/>
                    <a:pt x="13405" y="5819"/>
                    <a:pt x="13607" y="5523"/>
                  </a:cubicBezTo>
                  <a:cubicBezTo>
                    <a:pt x="13709" y="5326"/>
                    <a:pt x="13759" y="5227"/>
                    <a:pt x="13810" y="5030"/>
                  </a:cubicBezTo>
                  <a:cubicBezTo>
                    <a:pt x="13860" y="4932"/>
                    <a:pt x="13557" y="4833"/>
                    <a:pt x="13709" y="4636"/>
                  </a:cubicBezTo>
                  <a:cubicBezTo>
                    <a:pt x="13759" y="4636"/>
                    <a:pt x="13911" y="4636"/>
                    <a:pt x="13962" y="4734"/>
                  </a:cubicBezTo>
                  <a:cubicBezTo>
                    <a:pt x="14113" y="4734"/>
                    <a:pt x="14113" y="4932"/>
                    <a:pt x="14265" y="4734"/>
                  </a:cubicBezTo>
                  <a:cubicBezTo>
                    <a:pt x="14265" y="4734"/>
                    <a:pt x="14417" y="4833"/>
                    <a:pt x="14366" y="4636"/>
                  </a:cubicBezTo>
                  <a:cubicBezTo>
                    <a:pt x="14316" y="4537"/>
                    <a:pt x="14113" y="4340"/>
                    <a:pt x="14063" y="4340"/>
                  </a:cubicBezTo>
                  <a:cubicBezTo>
                    <a:pt x="14164" y="4241"/>
                    <a:pt x="14265" y="4438"/>
                    <a:pt x="14366" y="4438"/>
                  </a:cubicBezTo>
                  <a:cubicBezTo>
                    <a:pt x="14417" y="4438"/>
                    <a:pt x="14518" y="4932"/>
                    <a:pt x="14619" y="4833"/>
                  </a:cubicBezTo>
                  <a:cubicBezTo>
                    <a:pt x="14619" y="4833"/>
                    <a:pt x="14569" y="4734"/>
                    <a:pt x="14569" y="4734"/>
                  </a:cubicBezTo>
                  <a:cubicBezTo>
                    <a:pt x="14619" y="4636"/>
                    <a:pt x="14670" y="4636"/>
                    <a:pt x="14771" y="4537"/>
                  </a:cubicBezTo>
                  <a:cubicBezTo>
                    <a:pt x="14822" y="4438"/>
                    <a:pt x="14973" y="4142"/>
                    <a:pt x="15024" y="4044"/>
                  </a:cubicBezTo>
                  <a:cubicBezTo>
                    <a:pt x="15024" y="3748"/>
                    <a:pt x="14923" y="3748"/>
                    <a:pt x="14822" y="3551"/>
                  </a:cubicBezTo>
                  <a:cubicBezTo>
                    <a:pt x="14822" y="3551"/>
                    <a:pt x="14670" y="2959"/>
                    <a:pt x="14670" y="3058"/>
                  </a:cubicBezTo>
                  <a:cubicBezTo>
                    <a:pt x="14720" y="2959"/>
                    <a:pt x="14923" y="2959"/>
                    <a:pt x="14973" y="2959"/>
                  </a:cubicBezTo>
                  <a:cubicBezTo>
                    <a:pt x="15125" y="2860"/>
                    <a:pt x="14872" y="2762"/>
                    <a:pt x="14872" y="2663"/>
                  </a:cubicBezTo>
                  <a:cubicBezTo>
                    <a:pt x="14822" y="2564"/>
                    <a:pt x="15024" y="2564"/>
                    <a:pt x="15024" y="2466"/>
                  </a:cubicBezTo>
                  <a:cubicBezTo>
                    <a:pt x="15024" y="2466"/>
                    <a:pt x="14518" y="2071"/>
                    <a:pt x="14518" y="2071"/>
                  </a:cubicBezTo>
                  <a:cubicBezTo>
                    <a:pt x="14569" y="2071"/>
                    <a:pt x="14670" y="1973"/>
                    <a:pt x="14720" y="1973"/>
                  </a:cubicBezTo>
                  <a:cubicBezTo>
                    <a:pt x="14569" y="1973"/>
                    <a:pt x="14417" y="1874"/>
                    <a:pt x="14265" y="1874"/>
                  </a:cubicBezTo>
                  <a:cubicBezTo>
                    <a:pt x="14164" y="1874"/>
                    <a:pt x="14012" y="1973"/>
                    <a:pt x="13962" y="1874"/>
                  </a:cubicBezTo>
                  <a:cubicBezTo>
                    <a:pt x="14063" y="1973"/>
                    <a:pt x="13911" y="2071"/>
                    <a:pt x="13962" y="2268"/>
                  </a:cubicBezTo>
                  <a:cubicBezTo>
                    <a:pt x="14012" y="2367"/>
                    <a:pt x="14164" y="2466"/>
                    <a:pt x="14164" y="2564"/>
                  </a:cubicBezTo>
                  <a:cubicBezTo>
                    <a:pt x="14164" y="2564"/>
                    <a:pt x="14063" y="2663"/>
                    <a:pt x="14063" y="2663"/>
                  </a:cubicBezTo>
                  <a:cubicBezTo>
                    <a:pt x="14063" y="2663"/>
                    <a:pt x="14164" y="2762"/>
                    <a:pt x="14113" y="2762"/>
                  </a:cubicBezTo>
                  <a:cubicBezTo>
                    <a:pt x="14012" y="2860"/>
                    <a:pt x="13962" y="2663"/>
                    <a:pt x="13911" y="3058"/>
                  </a:cubicBezTo>
                  <a:cubicBezTo>
                    <a:pt x="13860" y="3255"/>
                    <a:pt x="13860" y="3452"/>
                    <a:pt x="13810" y="3649"/>
                  </a:cubicBezTo>
                  <a:cubicBezTo>
                    <a:pt x="13759" y="3649"/>
                    <a:pt x="13709" y="3748"/>
                    <a:pt x="13709" y="3847"/>
                  </a:cubicBezTo>
                  <a:cubicBezTo>
                    <a:pt x="13709" y="3945"/>
                    <a:pt x="13658" y="3945"/>
                    <a:pt x="13658" y="4044"/>
                  </a:cubicBezTo>
                  <a:cubicBezTo>
                    <a:pt x="13506" y="4142"/>
                    <a:pt x="13557" y="4241"/>
                    <a:pt x="13456" y="3945"/>
                  </a:cubicBezTo>
                  <a:cubicBezTo>
                    <a:pt x="13405" y="3847"/>
                    <a:pt x="13253" y="3649"/>
                    <a:pt x="13253" y="3452"/>
                  </a:cubicBezTo>
                  <a:cubicBezTo>
                    <a:pt x="13253" y="3452"/>
                    <a:pt x="13253" y="3156"/>
                    <a:pt x="13304" y="3156"/>
                  </a:cubicBezTo>
                  <a:cubicBezTo>
                    <a:pt x="13304" y="3156"/>
                    <a:pt x="13405" y="3255"/>
                    <a:pt x="13405" y="3058"/>
                  </a:cubicBezTo>
                  <a:cubicBezTo>
                    <a:pt x="13355" y="2860"/>
                    <a:pt x="13355" y="2762"/>
                    <a:pt x="13253" y="2564"/>
                  </a:cubicBezTo>
                  <a:cubicBezTo>
                    <a:pt x="13152" y="2466"/>
                    <a:pt x="13051" y="2268"/>
                    <a:pt x="12950" y="2466"/>
                  </a:cubicBezTo>
                  <a:cubicBezTo>
                    <a:pt x="12899" y="2564"/>
                    <a:pt x="12899" y="2762"/>
                    <a:pt x="12899" y="2959"/>
                  </a:cubicBezTo>
                  <a:cubicBezTo>
                    <a:pt x="12899" y="3058"/>
                    <a:pt x="12697" y="3058"/>
                    <a:pt x="12697" y="2959"/>
                  </a:cubicBezTo>
                  <a:cubicBezTo>
                    <a:pt x="12697" y="2860"/>
                    <a:pt x="12697" y="2564"/>
                    <a:pt x="12646" y="2466"/>
                  </a:cubicBezTo>
                  <a:cubicBezTo>
                    <a:pt x="12444" y="2170"/>
                    <a:pt x="12697" y="2466"/>
                    <a:pt x="12697" y="2367"/>
                  </a:cubicBezTo>
                  <a:cubicBezTo>
                    <a:pt x="12748" y="2367"/>
                    <a:pt x="12798" y="2268"/>
                    <a:pt x="12748" y="2268"/>
                  </a:cubicBezTo>
                  <a:cubicBezTo>
                    <a:pt x="12748" y="2170"/>
                    <a:pt x="12697" y="2071"/>
                    <a:pt x="12646" y="2170"/>
                  </a:cubicBezTo>
                  <a:cubicBezTo>
                    <a:pt x="12596" y="2268"/>
                    <a:pt x="12596" y="2071"/>
                    <a:pt x="12545" y="2071"/>
                  </a:cubicBezTo>
                  <a:cubicBezTo>
                    <a:pt x="12495" y="1973"/>
                    <a:pt x="12444" y="2170"/>
                    <a:pt x="12393" y="2071"/>
                  </a:cubicBezTo>
                  <a:cubicBezTo>
                    <a:pt x="12292" y="1973"/>
                    <a:pt x="12242" y="2071"/>
                    <a:pt x="12292" y="1775"/>
                  </a:cubicBezTo>
                  <a:cubicBezTo>
                    <a:pt x="12292" y="1775"/>
                    <a:pt x="12292" y="1775"/>
                    <a:pt x="12343" y="1775"/>
                  </a:cubicBezTo>
                  <a:cubicBezTo>
                    <a:pt x="12343" y="1677"/>
                    <a:pt x="12343" y="1677"/>
                    <a:pt x="12343" y="1578"/>
                  </a:cubicBezTo>
                  <a:cubicBezTo>
                    <a:pt x="12393" y="1578"/>
                    <a:pt x="12393" y="1578"/>
                    <a:pt x="12444" y="1578"/>
                  </a:cubicBezTo>
                  <a:cubicBezTo>
                    <a:pt x="12393" y="1578"/>
                    <a:pt x="12343" y="1282"/>
                    <a:pt x="12343" y="1282"/>
                  </a:cubicBezTo>
                  <a:cubicBezTo>
                    <a:pt x="12292" y="1085"/>
                    <a:pt x="12191" y="1085"/>
                    <a:pt x="12191" y="986"/>
                  </a:cubicBezTo>
                  <a:cubicBezTo>
                    <a:pt x="12090" y="888"/>
                    <a:pt x="12141" y="888"/>
                    <a:pt x="12090" y="690"/>
                  </a:cubicBezTo>
                  <a:cubicBezTo>
                    <a:pt x="12090" y="493"/>
                    <a:pt x="11989" y="395"/>
                    <a:pt x="11989" y="296"/>
                  </a:cubicBezTo>
                  <a:cubicBezTo>
                    <a:pt x="11938" y="99"/>
                    <a:pt x="11837" y="99"/>
                    <a:pt x="11736" y="99"/>
                  </a:cubicBezTo>
                  <a:cubicBezTo>
                    <a:pt x="11685" y="99"/>
                    <a:pt x="11736" y="0"/>
                    <a:pt x="11635" y="0"/>
                  </a:cubicBezTo>
                  <a:cubicBezTo>
                    <a:pt x="11584" y="0"/>
                    <a:pt x="11533" y="0"/>
                    <a:pt x="11533" y="197"/>
                  </a:cubicBezTo>
                  <a:cubicBezTo>
                    <a:pt x="11533" y="197"/>
                    <a:pt x="11382" y="296"/>
                    <a:pt x="11382" y="296"/>
                  </a:cubicBezTo>
                  <a:cubicBezTo>
                    <a:pt x="11432" y="296"/>
                    <a:pt x="11533" y="296"/>
                    <a:pt x="11533" y="395"/>
                  </a:cubicBezTo>
                  <a:cubicBezTo>
                    <a:pt x="11533" y="395"/>
                    <a:pt x="11432" y="493"/>
                    <a:pt x="11432" y="493"/>
                  </a:cubicBezTo>
                  <a:cubicBezTo>
                    <a:pt x="11382" y="592"/>
                    <a:pt x="11331" y="395"/>
                    <a:pt x="11281" y="592"/>
                  </a:cubicBezTo>
                  <a:cubicBezTo>
                    <a:pt x="11230" y="592"/>
                    <a:pt x="11179" y="888"/>
                    <a:pt x="11179" y="986"/>
                  </a:cubicBezTo>
                  <a:cubicBezTo>
                    <a:pt x="11230" y="986"/>
                    <a:pt x="11331" y="986"/>
                    <a:pt x="11382" y="1085"/>
                  </a:cubicBezTo>
                  <a:cubicBezTo>
                    <a:pt x="11331" y="986"/>
                    <a:pt x="11230" y="1381"/>
                    <a:pt x="11230" y="1479"/>
                  </a:cubicBezTo>
                  <a:cubicBezTo>
                    <a:pt x="11230" y="1578"/>
                    <a:pt x="11331" y="1775"/>
                    <a:pt x="11382" y="1874"/>
                  </a:cubicBezTo>
                  <a:cubicBezTo>
                    <a:pt x="11432" y="1874"/>
                    <a:pt x="11533" y="2071"/>
                    <a:pt x="11584" y="2071"/>
                  </a:cubicBezTo>
                  <a:cubicBezTo>
                    <a:pt x="11685" y="1973"/>
                    <a:pt x="11685" y="1973"/>
                    <a:pt x="11736" y="2071"/>
                  </a:cubicBezTo>
                  <a:cubicBezTo>
                    <a:pt x="11786" y="2071"/>
                    <a:pt x="11888" y="2268"/>
                    <a:pt x="11888" y="2268"/>
                  </a:cubicBezTo>
                  <a:cubicBezTo>
                    <a:pt x="11837" y="2367"/>
                    <a:pt x="11786" y="2170"/>
                    <a:pt x="11786" y="2367"/>
                  </a:cubicBezTo>
                  <a:cubicBezTo>
                    <a:pt x="11786" y="2564"/>
                    <a:pt x="11736" y="2564"/>
                    <a:pt x="11736" y="2663"/>
                  </a:cubicBezTo>
                  <a:cubicBezTo>
                    <a:pt x="11685" y="2860"/>
                    <a:pt x="11786" y="2860"/>
                    <a:pt x="11837" y="2762"/>
                  </a:cubicBezTo>
                  <a:cubicBezTo>
                    <a:pt x="11837" y="2762"/>
                    <a:pt x="11938" y="2466"/>
                    <a:pt x="11938" y="2564"/>
                  </a:cubicBezTo>
                  <a:cubicBezTo>
                    <a:pt x="11989" y="2663"/>
                    <a:pt x="11938" y="2860"/>
                    <a:pt x="11938" y="2959"/>
                  </a:cubicBezTo>
                  <a:cubicBezTo>
                    <a:pt x="11888" y="3058"/>
                    <a:pt x="11837" y="3058"/>
                    <a:pt x="11786" y="3058"/>
                  </a:cubicBezTo>
                  <a:cubicBezTo>
                    <a:pt x="11786" y="3156"/>
                    <a:pt x="11786" y="3255"/>
                    <a:pt x="11736" y="3353"/>
                  </a:cubicBezTo>
                  <a:cubicBezTo>
                    <a:pt x="11685" y="3353"/>
                    <a:pt x="11584" y="3353"/>
                    <a:pt x="11533" y="3452"/>
                  </a:cubicBezTo>
                  <a:cubicBezTo>
                    <a:pt x="11483" y="3452"/>
                    <a:pt x="11432" y="3649"/>
                    <a:pt x="11432" y="3649"/>
                  </a:cubicBezTo>
                  <a:cubicBezTo>
                    <a:pt x="11483" y="3748"/>
                    <a:pt x="11533" y="3847"/>
                    <a:pt x="11533" y="4044"/>
                  </a:cubicBezTo>
                  <a:cubicBezTo>
                    <a:pt x="11533" y="4142"/>
                    <a:pt x="11483" y="4044"/>
                    <a:pt x="11432" y="3945"/>
                  </a:cubicBezTo>
                  <a:cubicBezTo>
                    <a:pt x="11432" y="3945"/>
                    <a:pt x="11382" y="3945"/>
                    <a:pt x="11382" y="4044"/>
                  </a:cubicBezTo>
                  <a:cubicBezTo>
                    <a:pt x="11331" y="4044"/>
                    <a:pt x="11230" y="3945"/>
                    <a:pt x="11230" y="3847"/>
                  </a:cubicBezTo>
                  <a:cubicBezTo>
                    <a:pt x="11230" y="3748"/>
                    <a:pt x="11331" y="3452"/>
                    <a:pt x="11331" y="3353"/>
                  </a:cubicBezTo>
                  <a:cubicBezTo>
                    <a:pt x="11382" y="3156"/>
                    <a:pt x="11230" y="3353"/>
                    <a:pt x="11230" y="3353"/>
                  </a:cubicBezTo>
                  <a:cubicBezTo>
                    <a:pt x="11179" y="3353"/>
                    <a:pt x="11028" y="3156"/>
                    <a:pt x="10977" y="3058"/>
                  </a:cubicBezTo>
                  <a:cubicBezTo>
                    <a:pt x="10876" y="2959"/>
                    <a:pt x="10926" y="3156"/>
                    <a:pt x="10825" y="3156"/>
                  </a:cubicBezTo>
                  <a:cubicBezTo>
                    <a:pt x="10775" y="3156"/>
                    <a:pt x="10623" y="3058"/>
                    <a:pt x="10724" y="3255"/>
                  </a:cubicBezTo>
                  <a:cubicBezTo>
                    <a:pt x="10775" y="3353"/>
                    <a:pt x="10775" y="3452"/>
                    <a:pt x="10876" y="3452"/>
                  </a:cubicBezTo>
                  <a:cubicBezTo>
                    <a:pt x="10926" y="3452"/>
                    <a:pt x="11028" y="3452"/>
                    <a:pt x="11028" y="3649"/>
                  </a:cubicBezTo>
                  <a:cubicBezTo>
                    <a:pt x="11129" y="4044"/>
                    <a:pt x="10825" y="3551"/>
                    <a:pt x="10775" y="3452"/>
                  </a:cubicBezTo>
                  <a:cubicBezTo>
                    <a:pt x="10674" y="3452"/>
                    <a:pt x="10674" y="3649"/>
                    <a:pt x="10572" y="3649"/>
                  </a:cubicBezTo>
                  <a:cubicBezTo>
                    <a:pt x="10471" y="3649"/>
                    <a:pt x="10421" y="3551"/>
                    <a:pt x="10319" y="3551"/>
                  </a:cubicBezTo>
                  <a:cubicBezTo>
                    <a:pt x="10117" y="3649"/>
                    <a:pt x="9965" y="3649"/>
                    <a:pt x="9763" y="3649"/>
                  </a:cubicBezTo>
                  <a:cubicBezTo>
                    <a:pt x="9611" y="3551"/>
                    <a:pt x="9409" y="3353"/>
                    <a:pt x="9207" y="3255"/>
                  </a:cubicBezTo>
                  <a:cubicBezTo>
                    <a:pt x="9156" y="3255"/>
                    <a:pt x="9055" y="3255"/>
                    <a:pt x="9004" y="3156"/>
                  </a:cubicBezTo>
                  <a:cubicBezTo>
                    <a:pt x="8954" y="2959"/>
                    <a:pt x="8954" y="2762"/>
                    <a:pt x="8903" y="2762"/>
                  </a:cubicBezTo>
                  <a:cubicBezTo>
                    <a:pt x="8802" y="2663"/>
                    <a:pt x="8701" y="2762"/>
                    <a:pt x="8650" y="2762"/>
                  </a:cubicBezTo>
                  <a:cubicBezTo>
                    <a:pt x="8498" y="2860"/>
                    <a:pt x="8397" y="2860"/>
                    <a:pt x="8296" y="2860"/>
                  </a:cubicBezTo>
                  <a:cubicBezTo>
                    <a:pt x="8245" y="2959"/>
                    <a:pt x="8144" y="3058"/>
                    <a:pt x="8144" y="3156"/>
                  </a:cubicBezTo>
                  <a:cubicBezTo>
                    <a:pt x="8144" y="3156"/>
                    <a:pt x="8347" y="3353"/>
                    <a:pt x="8397" y="3353"/>
                  </a:cubicBezTo>
                  <a:cubicBezTo>
                    <a:pt x="8397" y="3353"/>
                    <a:pt x="8347" y="3058"/>
                    <a:pt x="8448" y="3156"/>
                  </a:cubicBezTo>
                  <a:cubicBezTo>
                    <a:pt x="8498" y="3156"/>
                    <a:pt x="8498" y="3255"/>
                    <a:pt x="8549" y="3156"/>
                  </a:cubicBezTo>
                  <a:cubicBezTo>
                    <a:pt x="8600" y="3156"/>
                    <a:pt x="8903" y="2762"/>
                    <a:pt x="8903" y="2959"/>
                  </a:cubicBezTo>
                  <a:cubicBezTo>
                    <a:pt x="8903" y="3058"/>
                    <a:pt x="8751" y="3156"/>
                    <a:pt x="8701" y="3255"/>
                  </a:cubicBezTo>
                  <a:cubicBezTo>
                    <a:pt x="8650" y="3353"/>
                    <a:pt x="8549" y="3353"/>
                    <a:pt x="8448" y="3353"/>
                  </a:cubicBezTo>
                  <a:cubicBezTo>
                    <a:pt x="8397" y="3452"/>
                    <a:pt x="8245" y="3649"/>
                    <a:pt x="8347" y="3748"/>
                  </a:cubicBezTo>
                  <a:cubicBezTo>
                    <a:pt x="8448" y="3748"/>
                    <a:pt x="8448" y="3847"/>
                    <a:pt x="8397" y="4044"/>
                  </a:cubicBezTo>
                  <a:cubicBezTo>
                    <a:pt x="8397" y="4142"/>
                    <a:pt x="8498" y="4142"/>
                    <a:pt x="8498" y="4241"/>
                  </a:cubicBezTo>
                  <a:cubicBezTo>
                    <a:pt x="8549" y="4340"/>
                    <a:pt x="8549" y="4537"/>
                    <a:pt x="8448" y="4340"/>
                  </a:cubicBezTo>
                  <a:cubicBezTo>
                    <a:pt x="8347" y="4142"/>
                    <a:pt x="8448" y="4537"/>
                    <a:pt x="8397" y="4438"/>
                  </a:cubicBezTo>
                  <a:cubicBezTo>
                    <a:pt x="8347" y="4438"/>
                    <a:pt x="8245" y="4142"/>
                    <a:pt x="8195" y="4241"/>
                  </a:cubicBezTo>
                  <a:cubicBezTo>
                    <a:pt x="8296" y="4142"/>
                    <a:pt x="8448" y="4241"/>
                    <a:pt x="8296" y="4044"/>
                  </a:cubicBezTo>
                  <a:cubicBezTo>
                    <a:pt x="8347" y="4044"/>
                    <a:pt x="8397" y="3945"/>
                    <a:pt x="8296" y="3847"/>
                  </a:cubicBezTo>
                  <a:cubicBezTo>
                    <a:pt x="8397" y="3945"/>
                    <a:pt x="8144" y="3945"/>
                    <a:pt x="8195" y="3945"/>
                  </a:cubicBezTo>
                  <a:cubicBezTo>
                    <a:pt x="8195" y="3847"/>
                    <a:pt x="8195" y="3847"/>
                    <a:pt x="8245" y="3847"/>
                  </a:cubicBezTo>
                  <a:cubicBezTo>
                    <a:pt x="8245" y="3748"/>
                    <a:pt x="8094" y="3945"/>
                    <a:pt x="8094" y="3945"/>
                  </a:cubicBezTo>
                  <a:cubicBezTo>
                    <a:pt x="8043" y="3945"/>
                    <a:pt x="8094" y="3748"/>
                    <a:pt x="8043" y="3649"/>
                  </a:cubicBezTo>
                  <a:cubicBezTo>
                    <a:pt x="8043" y="3649"/>
                    <a:pt x="7942" y="3649"/>
                    <a:pt x="7942" y="3649"/>
                  </a:cubicBezTo>
                  <a:cubicBezTo>
                    <a:pt x="7841" y="3649"/>
                    <a:pt x="7841" y="3353"/>
                    <a:pt x="7740" y="3452"/>
                  </a:cubicBezTo>
                  <a:cubicBezTo>
                    <a:pt x="7638" y="3649"/>
                    <a:pt x="7588" y="3649"/>
                    <a:pt x="7436" y="3649"/>
                  </a:cubicBezTo>
                  <a:cubicBezTo>
                    <a:pt x="7234" y="3649"/>
                    <a:pt x="7082" y="3649"/>
                    <a:pt x="6880" y="3649"/>
                  </a:cubicBezTo>
                  <a:cubicBezTo>
                    <a:pt x="6829" y="3649"/>
                    <a:pt x="6475" y="3649"/>
                    <a:pt x="6475" y="3551"/>
                  </a:cubicBezTo>
                  <a:cubicBezTo>
                    <a:pt x="6424" y="3551"/>
                    <a:pt x="6576" y="3353"/>
                    <a:pt x="6627" y="3255"/>
                  </a:cubicBezTo>
                  <a:cubicBezTo>
                    <a:pt x="6677" y="3156"/>
                    <a:pt x="6728" y="3255"/>
                    <a:pt x="6829" y="3255"/>
                  </a:cubicBezTo>
                  <a:cubicBezTo>
                    <a:pt x="6880" y="3156"/>
                    <a:pt x="6728" y="2959"/>
                    <a:pt x="6728" y="2959"/>
                  </a:cubicBezTo>
                  <a:cubicBezTo>
                    <a:pt x="6627" y="2762"/>
                    <a:pt x="6576" y="2762"/>
                    <a:pt x="6475" y="2663"/>
                  </a:cubicBezTo>
                  <a:cubicBezTo>
                    <a:pt x="6424" y="2663"/>
                    <a:pt x="6374" y="2564"/>
                    <a:pt x="6323" y="2663"/>
                  </a:cubicBezTo>
                  <a:cubicBezTo>
                    <a:pt x="6273" y="2762"/>
                    <a:pt x="6222" y="2860"/>
                    <a:pt x="6171" y="2762"/>
                  </a:cubicBezTo>
                  <a:cubicBezTo>
                    <a:pt x="6020" y="2564"/>
                    <a:pt x="5868" y="2564"/>
                    <a:pt x="5716" y="2466"/>
                  </a:cubicBezTo>
                  <a:cubicBezTo>
                    <a:pt x="5514" y="2367"/>
                    <a:pt x="5362" y="2367"/>
                    <a:pt x="5160" y="2170"/>
                  </a:cubicBezTo>
                  <a:cubicBezTo>
                    <a:pt x="5008" y="1973"/>
                    <a:pt x="4907" y="1874"/>
                    <a:pt x="4704" y="1874"/>
                  </a:cubicBezTo>
                  <a:cubicBezTo>
                    <a:pt x="4654" y="1874"/>
                    <a:pt x="4603" y="1874"/>
                    <a:pt x="4553" y="1973"/>
                  </a:cubicBezTo>
                  <a:cubicBezTo>
                    <a:pt x="4502" y="2071"/>
                    <a:pt x="4452" y="2268"/>
                    <a:pt x="4401" y="2268"/>
                  </a:cubicBezTo>
                  <a:cubicBezTo>
                    <a:pt x="4350" y="2268"/>
                    <a:pt x="4199" y="2367"/>
                    <a:pt x="4199" y="2268"/>
                  </a:cubicBezTo>
                  <a:cubicBezTo>
                    <a:pt x="4199" y="2170"/>
                    <a:pt x="4300" y="2071"/>
                    <a:pt x="4300" y="1973"/>
                  </a:cubicBezTo>
                  <a:cubicBezTo>
                    <a:pt x="4300" y="1973"/>
                    <a:pt x="4148" y="2071"/>
                    <a:pt x="4148" y="1973"/>
                  </a:cubicBezTo>
                  <a:cubicBezTo>
                    <a:pt x="4199" y="1874"/>
                    <a:pt x="4199" y="1775"/>
                    <a:pt x="4148" y="1677"/>
                  </a:cubicBezTo>
                  <a:cubicBezTo>
                    <a:pt x="4148" y="1479"/>
                    <a:pt x="3946" y="1677"/>
                    <a:pt x="3946" y="1775"/>
                  </a:cubicBezTo>
                  <a:cubicBezTo>
                    <a:pt x="3946" y="1775"/>
                    <a:pt x="4047" y="1677"/>
                    <a:pt x="4047" y="1775"/>
                  </a:cubicBezTo>
                  <a:cubicBezTo>
                    <a:pt x="4097" y="1775"/>
                    <a:pt x="3895" y="1973"/>
                    <a:pt x="4047" y="1973"/>
                  </a:cubicBezTo>
                  <a:cubicBezTo>
                    <a:pt x="3996" y="1973"/>
                    <a:pt x="3946" y="1973"/>
                    <a:pt x="3946" y="2170"/>
                  </a:cubicBezTo>
                  <a:cubicBezTo>
                    <a:pt x="3946" y="2268"/>
                    <a:pt x="3895" y="2367"/>
                    <a:pt x="3844" y="2268"/>
                  </a:cubicBezTo>
                  <a:cubicBezTo>
                    <a:pt x="3693" y="2170"/>
                    <a:pt x="3642" y="2071"/>
                    <a:pt x="3592" y="1775"/>
                  </a:cubicBezTo>
                  <a:cubicBezTo>
                    <a:pt x="3541" y="1578"/>
                    <a:pt x="3440" y="1479"/>
                    <a:pt x="3339" y="1282"/>
                  </a:cubicBezTo>
                  <a:cubicBezTo>
                    <a:pt x="3288" y="1282"/>
                    <a:pt x="3237" y="1085"/>
                    <a:pt x="3187" y="1184"/>
                  </a:cubicBezTo>
                  <a:cubicBezTo>
                    <a:pt x="3187" y="1381"/>
                    <a:pt x="3339" y="1479"/>
                    <a:pt x="3389" y="1578"/>
                  </a:cubicBezTo>
                  <a:cubicBezTo>
                    <a:pt x="3389" y="1479"/>
                    <a:pt x="3187" y="1578"/>
                    <a:pt x="3187" y="1677"/>
                  </a:cubicBezTo>
                  <a:cubicBezTo>
                    <a:pt x="3136" y="1775"/>
                    <a:pt x="3187" y="1775"/>
                    <a:pt x="3136" y="1874"/>
                  </a:cubicBezTo>
                  <a:cubicBezTo>
                    <a:pt x="3086" y="1874"/>
                    <a:pt x="3035" y="2071"/>
                    <a:pt x="2985" y="1973"/>
                  </a:cubicBezTo>
                  <a:cubicBezTo>
                    <a:pt x="2985" y="1973"/>
                    <a:pt x="2985" y="1874"/>
                    <a:pt x="2985" y="1874"/>
                  </a:cubicBezTo>
                  <a:cubicBezTo>
                    <a:pt x="2985" y="1775"/>
                    <a:pt x="2732" y="1973"/>
                    <a:pt x="2732" y="2071"/>
                  </a:cubicBezTo>
                  <a:cubicBezTo>
                    <a:pt x="2681" y="2170"/>
                    <a:pt x="2630" y="2268"/>
                    <a:pt x="2529" y="2367"/>
                  </a:cubicBezTo>
                  <a:cubicBezTo>
                    <a:pt x="2479" y="2466"/>
                    <a:pt x="2529" y="2170"/>
                    <a:pt x="2479" y="2170"/>
                  </a:cubicBezTo>
                  <a:cubicBezTo>
                    <a:pt x="2428" y="2170"/>
                    <a:pt x="2378" y="2268"/>
                    <a:pt x="2327" y="2268"/>
                  </a:cubicBezTo>
                  <a:cubicBezTo>
                    <a:pt x="2276" y="2268"/>
                    <a:pt x="2276" y="2466"/>
                    <a:pt x="2226" y="2466"/>
                  </a:cubicBezTo>
                  <a:cubicBezTo>
                    <a:pt x="2175" y="2466"/>
                    <a:pt x="2023" y="2663"/>
                    <a:pt x="2074" y="2663"/>
                  </a:cubicBezTo>
                  <a:cubicBezTo>
                    <a:pt x="2074" y="2762"/>
                    <a:pt x="2175" y="2762"/>
                    <a:pt x="2023" y="2860"/>
                  </a:cubicBezTo>
                  <a:cubicBezTo>
                    <a:pt x="2023" y="2860"/>
                    <a:pt x="1872" y="2860"/>
                    <a:pt x="1872" y="2762"/>
                  </a:cubicBezTo>
                  <a:cubicBezTo>
                    <a:pt x="1872" y="2663"/>
                    <a:pt x="2023" y="2564"/>
                    <a:pt x="2023" y="2564"/>
                  </a:cubicBezTo>
                  <a:cubicBezTo>
                    <a:pt x="2074" y="2367"/>
                    <a:pt x="2175" y="2268"/>
                    <a:pt x="2226" y="2170"/>
                  </a:cubicBezTo>
                  <a:cubicBezTo>
                    <a:pt x="2327" y="2071"/>
                    <a:pt x="2378" y="2071"/>
                    <a:pt x="2479" y="2170"/>
                  </a:cubicBezTo>
                  <a:cubicBezTo>
                    <a:pt x="2428" y="2170"/>
                    <a:pt x="2833" y="1775"/>
                    <a:pt x="2833" y="1775"/>
                  </a:cubicBezTo>
                  <a:cubicBezTo>
                    <a:pt x="2934" y="1677"/>
                    <a:pt x="2883" y="1578"/>
                    <a:pt x="2833" y="1578"/>
                  </a:cubicBezTo>
                  <a:cubicBezTo>
                    <a:pt x="2732" y="1578"/>
                    <a:pt x="2630" y="1578"/>
                    <a:pt x="2529" y="1677"/>
                  </a:cubicBezTo>
                  <a:cubicBezTo>
                    <a:pt x="2479" y="1677"/>
                    <a:pt x="2479" y="1874"/>
                    <a:pt x="2378" y="1874"/>
                  </a:cubicBezTo>
                  <a:cubicBezTo>
                    <a:pt x="2327" y="1874"/>
                    <a:pt x="2226" y="1973"/>
                    <a:pt x="2175" y="1973"/>
                  </a:cubicBezTo>
                  <a:cubicBezTo>
                    <a:pt x="2074" y="1973"/>
                    <a:pt x="1821" y="2466"/>
                    <a:pt x="1770" y="2367"/>
                  </a:cubicBezTo>
                  <a:cubicBezTo>
                    <a:pt x="1720" y="2367"/>
                    <a:pt x="1821" y="2268"/>
                    <a:pt x="1821" y="2170"/>
                  </a:cubicBezTo>
                  <a:cubicBezTo>
                    <a:pt x="1821" y="2170"/>
                    <a:pt x="1669" y="2071"/>
                    <a:pt x="1669" y="2071"/>
                  </a:cubicBezTo>
                  <a:cubicBezTo>
                    <a:pt x="1669" y="2071"/>
                    <a:pt x="1518" y="2268"/>
                    <a:pt x="1467" y="2268"/>
                  </a:cubicBezTo>
                  <a:cubicBezTo>
                    <a:pt x="1416" y="2268"/>
                    <a:pt x="1315" y="2367"/>
                    <a:pt x="1265" y="2466"/>
                  </a:cubicBezTo>
                  <a:cubicBezTo>
                    <a:pt x="1214" y="2466"/>
                    <a:pt x="1315" y="2564"/>
                    <a:pt x="1315" y="2564"/>
                  </a:cubicBezTo>
                  <a:cubicBezTo>
                    <a:pt x="1366" y="2564"/>
                    <a:pt x="1315" y="2663"/>
                    <a:pt x="1315" y="2663"/>
                  </a:cubicBezTo>
                  <a:cubicBezTo>
                    <a:pt x="1315" y="2762"/>
                    <a:pt x="1518" y="2663"/>
                    <a:pt x="1518" y="2663"/>
                  </a:cubicBezTo>
                  <a:cubicBezTo>
                    <a:pt x="1568" y="2564"/>
                    <a:pt x="1669" y="2466"/>
                    <a:pt x="1720" y="2367"/>
                  </a:cubicBezTo>
                  <a:cubicBezTo>
                    <a:pt x="1467" y="2564"/>
                    <a:pt x="1720" y="2663"/>
                    <a:pt x="1669" y="2860"/>
                  </a:cubicBezTo>
                  <a:cubicBezTo>
                    <a:pt x="1669" y="2860"/>
                    <a:pt x="1619" y="2762"/>
                    <a:pt x="1619" y="2762"/>
                  </a:cubicBezTo>
                  <a:cubicBezTo>
                    <a:pt x="1518" y="2663"/>
                    <a:pt x="1467" y="2762"/>
                    <a:pt x="1416" y="2860"/>
                  </a:cubicBezTo>
                  <a:cubicBezTo>
                    <a:pt x="1366" y="2860"/>
                    <a:pt x="1163" y="2762"/>
                    <a:pt x="1062" y="2762"/>
                  </a:cubicBezTo>
                  <a:cubicBezTo>
                    <a:pt x="961" y="2762"/>
                    <a:pt x="809" y="2564"/>
                    <a:pt x="708" y="2466"/>
                  </a:cubicBezTo>
                  <a:cubicBezTo>
                    <a:pt x="658" y="2466"/>
                    <a:pt x="607" y="2367"/>
                    <a:pt x="556" y="2367"/>
                  </a:cubicBezTo>
                  <a:cubicBezTo>
                    <a:pt x="506" y="2268"/>
                    <a:pt x="455" y="2071"/>
                    <a:pt x="506" y="2071"/>
                  </a:cubicBezTo>
                  <a:cubicBezTo>
                    <a:pt x="455" y="2071"/>
                    <a:pt x="354" y="2071"/>
                    <a:pt x="304" y="2170"/>
                  </a:cubicBezTo>
                  <a:cubicBezTo>
                    <a:pt x="202" y="2170"/>
                    <a:pt x="101" y="2170"/>
                    <a:pt x="0" y="2071"/>
                  </a:cubicBezTo>
                  <a:cubicBezTo>
                    <a:pt x="0" y="4044"/>
                    <a:pt x="0" y="6016"/>
                    <a:pt x="0" y="7890"/>
                  </a:cubicBezTo>
                  <a:cubicBezTo>
                    <a:pt x="0" y="8384"/>
                    <a:pt x="0" y="8778"/>
                    <a:pt x="0" y="9271"/>
                  </a:cubicBezTo>
                  <a:cubicBezTo>
                    <a:pt x="0" y="9370"/>
                    <a:pt x="0" y="9468"/>
                    <a:pt x="0" y="9567"/>
                  </a:cubicBezTo>
                  <a:cubicBezTo>
                    <a:pt x="0" y="9764"/>
                    <a:pt x="101" y="9567"/>
                    <a:pt x="152" y="9567"/>
                  </a:cubicBezTo>
                  <a:cubicBezTo>
                    <a:pt x="253" y="9666"/>
                    <a:pt x="253" y="9567"/>
                    <a:pt x="354" y="9567"/>
                  </a:cubicBezTo>
                  <a:cubicBezTo>
                    <a:pt x="455" y="9567"/>
                    <a:pt x="455" y="9666"/>
                    <a:pt x="506" y="9764"/>
                  </a:cubicBezTo>
                  <a:cubicBezTo>
                    <a:pt x="556" y="9962"/>
                    <a:pt x="809" y="10553"/>
                    <a:pt x="911" y="10553"/>
                  </a:cubicBezTo>
                  <a:cubicBezTo>
                    <a:pt x="961" y="10553"/>
                    <a:pt x="1062" y="10455"/>
                    <a:pt x="1113" y="10356"/>
                  </a:cubicBezTo>
                  <a:cubicBezTo>
                    <a:pt x="1163" y="10258"/>
                    <a:pt x="1113" y="10159"/>
                    <a:pt x="1163" y="10060"/>
                  </a:cubicBezTo>
                  <a:cubicBezTo>
                    <a:pt x="1214" y="10060"/>
                    <a:pt x="1416" y="9962"/>
                    <a:pt x="1416" y="10060"/>
                  </a:cubicBezTo>
                  <a:cubicBezTo>
                    <a:pt x="1518" y="10258"/>
                    <a:pt x="1619" y="10356"/>
                    <a:pt x="1669" y="10553"/>
                  </a:cubicBezTo>
                  <a:cubicBezTo>
                    <a:pt x="1770" y="10751"/>
                    <a:pt x="1872" y="10849"/>
                    <a:pt x="1922" y="11047"/>
                  </a:cubicBezTo>
                  <a:cubicBezTo>
                    <a:pt x="1973" y="11145"/>
                    <a:pt x="1973" y="11244"/>
                    <a:pt x="2023" y="11441"/>
                  </a:cubicBezTo>
                  <a:cubicBezTo>
                    <a:pt x="2125" y="11638"/>
                    <a:pt x="2175" y="12033"/>
                    <a:pt x="2327" y="12230"/>
                  </a:cubicBezTo>
                  <a:cubicBezTo>
                    <a:pt x="2428" y="12427"/>
                    <a:pt x="2630" y="12526"/>
                    <a:pt x="2732" y="12625"/>
                  </a:cubicBezTo>
                  <a:cubicBezTo>
                    <a:pt x="2833" y="12723"/>
                    <a:pt x="2681" y="12822"/>
                    <a:pt x="2732" y="13019"/>
                  </a:cubicBezTo>
                  <a:cubicBezTo>
                    <a:pt x="2782" y="13019"/>
                    <a:pt x="2833" y="13019"/>
                    <a:pt x="2833" y="13118"/>
                  </a:cubicBezTo>
                  <a:cubicBezTo>
                    <a:pt x="2833" y="13118"/>
                    <a:pt x="2782" y="13414"/>
                    <a:pt x="2833" y="13315"/>
                  </a:cubicBezTo>
                  <a:cubicBezTo>
                    <a:pt x="2782" y="13414"/>
                    <a:pt x="2681" y="13414"/>
                    <a:pt x="2681" y="13611"/>
                  </a:cubicBezTo>
                  <a:cubicBezTo>
                    <a:pt x="2630" y="13710"/>
                    <a:pt x="2782" y="13907"/>
                    <a:pt x="2833" y="13907"/>
                  </a:cubicBezTo>
                  <a:cubicBezTo>
                    <a:pt x="2833" y="13907"/>
                    <a:pt x="2732" y="14104"/>
                    <a:pt x="2732" y="14104"/>
                  </a:cubicBezTo>
                  <a:cubicBezTo>
                    <a:pt x="2732" y="14104"/>
                    <a:pt x="2681" y="14005"/>
                    <a:pt x="2681" y="13907"/>
                  </a:cubicBezTo>
                  <a:cubicBezTo>
                    <a:pt x="2630" y="13907"/>
                    <a:pt x="2681" y="14104"/>
                    <a:pt x="2681" y="14104"/>
                  </a:cubicBezTo>
                  <a:cubicBezTo>
                    <a:pt x="2732" y="14203"/>
                    <a:pt x="2681" y="14301"/>
                    <a:pt x="2732" y="14400"/>
                  </a:cubicBezTo>
                  <a:cubicBezTo>
                    <a:pt x="2782" y="14597"/>
                    <a:pt x="2782" y="14597"/>
                    <a:pt x="2883" y="14499"/>
                  </a:cubicBezTo>
                  <a:cubicBezTo>
                    <a:pt x="2883" y="14499"/>
                    <a:pt x="2934" y="14499"/>
                    <a:pt x="2934" y="14499"/>
                  </a:cubicBezTo>
                  <a:cubicBezTo>
                    <a:pt x="2985" y="14499"/>
                    <a:pt x="2985" y="14301"/>
                    <a:pt x="2985" y="14301"/>
                  </a:cubicBezTo>
                  <a:cubicBezTo>
                    <a:pt x="2985" y="14301"/>
                    <a:pt x="3035" y="14499"/>
                    <a:pt x="3086" y="14499"/>
                  </a:cubicBezTo>
                  <a:cubicBezTo>
                    <a:pt x="3086" y="14499"/>
                    <a:pt x="3035" y="14696"/>
                    <a:pt x="3035" y="14795"/>
                  </a:cubicBezTo>
                  <a:cubicBezTo>
                    <a:pt x="2985" y="14893"/>
                    <a:pt x="2985" y="14992"/>
                    <a:pt x="3086" y="14893"/>
                  </a:cubicBezTo>
                  <a:cubicBezTo>
                    <a:pt x="3086" y="14795"/>
                    <a:pt x="3136" y="14795"/>
                    <a:pt x="3136" y="14795"/>
                  </a:cubicBezTo>
                  <a:cubicBezTo>
                    <a:pt x="3187" y="14795"/>
                    <a:pt x="3187" y="14696"/>
                    <a:pt x="3187" y="14696"/>
                  </a:cubicBezTo>
                  <a:cubicBezTo>
                    <a:pt x="3288" y="14597"/>
                    <a:pt x="3237" y="14893"/>
                    <a:pt x="3237" y="14992"/>
                  </a:cubicBezTo>
                  <a:cubicBezTo>
                    <a:pt x="3237" y="15090"/>
                    <a:pt x="3288" y="15189"/>
                    <a:pt x="3339" y="15189"/>
                  </a:cubicBezTo>
                  <a:cubicBezTo>
                    <a:pt x="3389" y="15189"/>
                    <a:pt x="3440" y="14992"/>
                    <a:pt x="3490" y="14992"/>
                  </a:cubicBezTo>
                  <a:cubicBezTo>
                    <a:pt x="3490" y="14992"/>
                    <a:pt x="3440" y="15090"/>
                    <a:pt x="3440" y="15090"/>
                  </a:cubicBezTo>
                  <a:cubicBezTo>
                    <a:pt x="3440" y="15090"/>
                    <a:pt x="3541" y="15189"/>
                    <a:pt x="3541" y="15189"/>
                  </a:cubicBezTo>
                  <a:cubicBezTo>
                    <a:pt x="3541" y="15189"/>
                    <a:pt x="3187" y="15386"/>
                    <a:pt x="3339" y="15584"/>
                  </a:cubicBezTo>
                  <a:cubicBezTo>
                    <a:pt x="3339" y="15584"/>
                    <a:pt x="3642" y="15485"/>
                    <a:pt x="3592" y="15584"/>
                  </a:cubicBezTo>
                  <a:cubicBezTo>
                    <a:pt x="3592" y="15584"/>
                    <a:pt x="3339" y="15584"/>
                    <a:pt x="3389" y="15781"/>
                  </a:cubicBezTo>
                  <a:cubicBezTo>
                    <a:pt x="3389" y="15781"/>
                    <a:pt x="3490" y="15781"/>
                    <a:pt x="3490" y="15781"/>
                  </a:cubicBezTo>
                  <a:cubicBezTo>
                    <a:pt x="3440" y="15879"/>
                    <a:pt x="3339" y="15879"/>
                    <a:pt x="3389" y="15978"/>
                  </a:cubicBezTo>
                  <a:cubicBezTo>
                    <a:pt x="3490" y="16077"/>
                    <a:pt x="3592" y="16077"/>
                    <a:pt x="3642" y="16077"/>
                  </a:cubicBezTo>
                  <a:cubicBezTo>
                    <a:pt x="3743" y="16077"/>
                    <a:pt x="3693" y="16175"/>
                    <a:pt x="3743" y="16175"/>
                  </a:cubicBezTo>
                  <a:cubicBezTo>
                    <a:pt x="3844" y="16274"/>
                    <a:pt x="3844" y="15978"/>
                    <a:pt x="3895" y="15978"/>
                  </a:cubicBezTo>
                  <a:cubicBezTo>
                    <a:pt x="3946" y="15978"/>
                    <a:pt x="3895" y="16175"/>
                    <a:pt x="3895" y="16175"/>
                  </a:cubicBezTo>
                  <a:cubicBezTo>
                    <a:pt x="3844" y="16274"/>
                    <a:pt x="3844" y="16274"/>
                    <a:pt x="3895" y="16373"/>
                  </a:cubicBezTo>
                  <a:cubicBezTo>
                    <a:pt x="4047" y="16570"/>
                    <a:pt x="4097" y="16077"/>
                    <a:pt x="4097" y="16077"/>
                  </a:cubicBezTo>
                  <a:cubicBezTo>
                    <a:pt x="4097" y="16077"/>
                    <a:pt x="4097" y="16373"/>
                    <a:pt x="4047" y="16373"/>
                  </a:cubicBezTo>
                  <a:cubicBezTo>
                    <a:pt x="4047" y="16471"/>
                    <a:pt x="4148" y="16373"/>
                    <a:pt x="4199" y="16373"/>
                  </a:cubicBezTo>
                  <a:cubicBezTo>
                    <a:pt x="4148" y="16570"/>
                    <a:pt x="4097" y="16668"/>
                    <a:pt x="4199" y="16767"/>
                  </a:cubicBezTo>
                  <a:cubicBezTo>
                    <a:pt x="4300" y="16866"/>
                    <a:pt x="4350" y="16570"/>
                    <a:pt x="4350" y="16570"/>
                  </a:cubicBezTo>
                  <a:cubicBezTo>
                    <a:pt x="4350" y="16570"/>
                    <a:pt x="4350" y="16668"/>
                    <a:pt x="4350" y="16767"/>
                  </a:cubicBezTo>
                  <a:cubicBezTo>
                    <a:pt x="4401" y="16964"/>
                    <a:pt x="4350" y="16866"/>
                    <a:pt x="4300" y="16866"/>
                  </a:cubicBezTo>
                  <a:cubicBezTo>
                    <a:pt x="4249" y="16964"/>
                    <a:pt x="4553" y="17063"/>
                    <a:pt x="4502" y="16866"/>
                  </a:cubicBezTo>
                  <a:cubicBezTo>
                    <a:pt x="4603" y="17162"/>
                    <a:pt x="4553" y="17359"/>
                    <a:pt x="4755" y="17359"/>
                  </a:cubicBezTo>
                  <a:cubicBezTo>
                    <a:pt x="4907" y="17359"/>
                    <a:pt x="5008" y="17359"/>
                    <a:pt x="5160" y="17359"/>
                  </a:cubicBezTo>
                  <a:cubicBezTo>
                    <a:pt x="5716" y="17359"/>
                    <a:pt x="6222" y="17359"/>
                    <a:pt x="6728" y="17359"/>
                  </a:cubicBezTo>
                  <a:cubicBezTo>
                    <a:pt x="7993" y="17359"/>
                    <a:pt x="9257" y="17359"/>
                    <a:pt x="10522" y="17359"/>
                  </a:cubicBezTo>
                  <a:cubicBezTo>
                    <a:pt x="10775" y="17359"/>
                    <a:pt x="11028" y="17359"/>
                    <a:pt x="11281" y="17359"/>
                  </a:cubicBezTo>
                  <a:cubicBezTo>
                    <a:pt x="11331" y="17359"/>
                    <a:pt x="11584" y="17458"/>
                    <a:pt x="11584" y="17162"/>
                  </a:cubicBezTo>
                  <a:close/>
                  <a:moveTo>
                    <a:pt x="5666" y="5326"/>
                  </a:moveTo>
                  <a:cubicBezTo>
                    <a:pt x="5564" y="5326"/>
                    <a:pt x="5463" y="5227"/>
                    <a:pt x="5362" y="5326"/>
                  </a:cubicBezTo>
                  <a:cubicBezTo>
                    <a:pt x="5261" y="5622"/>
                    <a:pt x="5463" y="5523"/>
                    <a:pt x="5463" y="5622"/>
                  </a:cubicBezTo>
                  <a:cubicBezTo>
                    <a:pt x="5463" y="5523"/>
                    <a:pt x="5059" y="5918"/>
                    <a:pt x="5059" y="5918"/>
                  </a:cubicBezTo>
                  <a:cubicBezTo>
                    <a:pt x="4957" y="5819"/>
                    <a:pt x="5413" y="5227"/>
                    <a:pt x="5008" y="5523"/>
                  </a:cubicBezTo>
                  <a:cubicBezTo>
                    <a:pt x="4957" y="5523"/>
                    <a:pt x="4907" y="5622"/>
                    <a:pt x="4907" y="5622"/>
                  </a:cubicBezTo>
                  <a:cubicBezTo>
                    <a:pt x="4856" y="5721"/>
                    <a:pt x="4907" y="5819"/>
                    <a:pt x="4856" y="5918"/>
                  </a:cubicBezTo>
                  <a:cubicBezTo>
                    <a:pt x="4806" y="5918"/>
                    <a:pt x="4452" y="5819"/>
                    <a:pt x="4452" y="5819"/>
                  </a:cubicBezTo>
                  <a:cubicBezTo>
                    <a:pt x="4452" y="5721"/>
                    <a:pt x="4603" y="5819"/>
                    <a:pt x="4603" y="5721"/>
                  </a:cubicBezTo>
                  <a:cubicBezTo>
                    <a:pt x="4654" y="5622"/>
                    <a:pt x="4603" y="5622"/>
                    <a:pt x="4654" y="5523"/>
                  </a:cubicBezTo>
                  <a:cubicBezTo>
                    <a:pt x="4654" y="5425"/>
                    <a:pt x="4755" y="5326"/>
                    <a:pt x="4755" y="5326"/>
                  </a:cubicBezTo>
                  <a:cubicBezTo>
                    <a:pt x="4755" y="5227"/>
                    <a:pt x="4603" y="5129"/>
                    <a:pt x="4755" y="5129"/>
                  </a:cubicBezTo>
                  <a:cubicBezTo>
                    <a:pt x="4755" y="5129"/>
                    <a:pt x="4957" y="5227"/>
                    <a:pt x="4957" y="5129"/>
                  </a:cubicBezTo>
                  <a:cubicBezTo>
                    <a:pt x="4957" y="5030"/>
                    <a:pt x="4704" y="4932"/>
                    <a:pt x="4654" y="4932"/>
                  </a:cubicBezTo>
                  <a:cubicBezTo>
                    <a:pt x="4603" y="4932"/>
                    <a:pt x="4502" y="5030"/>
                    <a:pt x="4401" y="5030"/>
                  </a:cubicBezTo>
                  <a:cubicBezTo>
                    <a:pt x="4350" y="5030"/>
                    <a:pt x="4249" y="4932"/>
                    <a:pt x="4148" y="5030"/>
                  </a:cubicBezTo>
                  <a:cubicBezTo>
                    <a:pt x="4097" y="5030"/>
                    <a:pt x="3996" y="5227"/>
                    <a:pt x="4047" y="5030"/>
                  </a:cubicBezTo>
                  <a:cubicBezTo>
                    <a:pt x="4097" y="4833"/>
                    <a:pt x="4199" y="4932"/>
                    <a:pt x="4249" y="4833"/>
                  </a:cubicBezTo>
                  <a:cubicBezTo>
                    <a:pt x="4350" y="4833"/>
                    <a:pt x="4502" y="4734"/>
                    <a:pt x="4603" y="4636"/>
                  </a:cubicBezTo>
                  <a:cubicBezTo>
                    <a:pt x="4806" y="4537"/>
                    <a:pt x="5008" y="4537"/>
                    <a:pt x="5160" y="4340"/>
                  </a:cubicBezTo>
                  <a:cubicBezTo>
                    <a:pt x="5261" y="4340"/>
                    <a:pt x="5413" y="4241"/>
                    <a:pt x="5463" y="4438"/>
                  </a:cubicBezTo>
                  <a:cubicBezTo>
                    <a:pt x="5514" y="4537"/>
                    <a:pt x="5311" y="4636"/>
                    <a:pt x="5261" y="4734"/>
                  </a:cubicBezTo>
                  <a:cubicBezTo>
                    <a:pt x="5160" y="4833"/>
                    <a:pt x="5564" y="4833"/>
                    <a:pt x="5615" y="4833"/>
                  </a:cubicBezTo>
                  <a:cubicBezTo>
                    <a:pt x="5615" y="4833"/>
                    <a:pt x="5716" y="4833"/>
                    <a:pt x="5716" y="4833"/>
                  </a:cubicBezTo>
                  <a:cubicBezTo>
                    <a:pt x="5767" y="4734"/>
                    <a:pt x="5868" y="4537"/>
                    <a:pt x="5919" y="4636"/>
                  </a:cubicBezTo>
                  <a:cubicBezTo>
                    <a:pt x="5969" y="4734"/>
                    <a:pt x="5716" y="5326"/>
                    <a:pt x="5666" y="5326"/>
                  </a:cubicBezTo>
                  <a:cubicBezTo>
                    <a:pt x="5564" y="5326"/>
                    <a:pt x="5767" y="5326"/>
                    <a:pt x="5666" y="5326"/>
                  </a:cubicBezTo>
                  <a:close/>
                  <a:moveTo>
                    <a:pt x="7942" y="7693"/>
                  </a:moveTo>
                  <a:cubicBezTo>
                    <a:pt x="7942" y="7693"/>
                    <a:pt x="7689" y="7693"/>
                    <a:pt x="7740" y="7693"/>
                  </a:cubicBezTo>
                  <a:cubicBezTo>
                    <a:pt x="7740" y="7792"/>
                    <a:pt x="7841" y="7693"/>
                    <a:pt x="7841" y="7792"/>
                  </a:cubicBezTo>
                  <a:cubicBezTo>
                    <a:pt x="7841" y="7890"/>
                    <a:pt x="7638" y="7989"/>
                    <a:pt x="7588" y="7989"/>
                  </a:cubicBezTo>
                  <a:cubicBezTo>
                    <a:pt x="7487" y="7989"/>
                    <a:pt x="7436" y="8186"/>
                    <a:pt x="7335" y="8285"/>
                  </a:cubicBezTo>
                  <a:cubicBezTo>
                    <a:pt x="7335" y="8285"/>
                    <a:pt x="7133" y="8285"/>
                    <a:pt x="7183" y="8384"/>
                  </a:cubicBezTo>
                  <a:cubicBezTo>
                    <a:pt x="7183" y="8482"/>
                    <a:pt x="7335" y="8482"/>
                    <a:pt x="7183" y="8679"/>
                  </a:cubicBezTo>
                  <a:cubicBezTo>
                    <a:pt x="7133" y="8679"/>
                    <a:pt x="6930" y="8679"/>
                    <a:pt x="6930" y="8778"/>
                  </a:cubicBezTo>
                  <a:cubicBezTo>
                    <a:pt x="6880" y="8778"/>
                    <a:pt x="6930" y="8877"/>
                    <a:pt x="6930" y="8877"/>
                  </a:cubicBezTo>
                  <a:cubicBezTo>
                    <a:pt x="6930" y="9074"/>
                    <a:pt x="6829" y="9074"/>
                    <a:pt x="6778" y="9074"/>
                  </a:cubicBezTo>
                  <a:cubicBezTo>
                    <a:pt x="6627" y="9173"/>
                    <a:pt x="6475" y="9173"/>
                    <a:pt x="6323" y="9173"/>
                  </a:cubicBezTo>
                  <a:cubicBezTo>
                    <a:pt x="6323" y="9173"/>
                    <a:pt x="6070" y="8877"/>
                    <a:pt x="6070" y="8877"/>
                  </a:cubicBezTo>
                  <a:cubicBezTo>
                    <a:pt x="6171" y="8778"/>
                    <a:pt x="6323" y="8877"/>
                    <a:pt x="6374" y="8778"/>
                  </a:cubicBezTo>
                  <a:cubicBezTo>
                    <a:pt x="6424" y="8778"/>
                    <a:pt x="6374" y="8581"/>
                    <a:pt x="6424" y="8581"/>
                  </a:cubicBezTo>
                  <a:cubicBezTo>
                    <a:pt x="6475" y="8384"/>
                    <a:pt x="6576" y="8482"/>
                    <a:pt x="6627" y="8384"/>
                  </a:cubicBezTo>
                  <a:cubicBezTo>
                    <a:pt x="6677" y="8384"/>
                    <a:pt x="6576" y="8186"/>
                    <a:pt x="6576" y="8186"/>
                  </a:cubicBezTo>
                  <a:cubicBezTo>
                    <a:pt x="6475" y="8088"/>
                    <a:pt x="6475" y="8088"/>
                    <a:pt x="6475" y="7989"/>
                  </a:cubicBezTo>
                  <a:cubicBezTo>
                    <a:pt x="6475" y="7792"/>
                    <a:pt x="6374" y="7890"/>
                    <a:pt x="6374" y="7792"/>
                  </a:cubicBezTo>
                  <a:cubicBezTo>
                    <a:pt x="6323" y="7693"/>
                    <a:pt x="6475" y="7792"/>
                    <a:pt x="6475" y="7792"/>
                  </a:cubicBezTo>
                  <a:cubicBezTo>
                    <a:pt x="6627" y="7890"/>
                    <a:pt x="6778" y="7989"/>
                    <a:pt x="6880" y="8088"/>
                  </a:cubicBezTo>
                  <a:cubicBezTo>
                    <a:pt x="6981" y="8285"/>
                    <a:pt x="7183" y="8186"/>
                    <a:pt x="7284" y="8088"/>
                  </a:cubicBezTo>
                  <a:cubicBezTo>
                    <a:pt x="7436" y="7989"/>
                    <a:pt x="7487" y="7693"/>
                    <a:pt x="7689" y="7595"/>
                  </a:cubicBezTo>
                  <a:cubicBezTo>
                    <a:pt x="7740" y="7496"/>
                    <a:pt x="7841" y="7496"/>
                    <a:pt x="7942" y="7595"/>
                  </a:cubicBezTo>
                  <a:cubicBezTo>
                    <a:pt x="7942" y="7595"/>
                    <a:pt x="8094" y="7693"/>
                    <a:pt x="8094" y="7693"/>
                  </a:cubicBezTo>
                  <a:cubicBezTo>
                    <a:pt x="8094" y="7693"/>
                    <a:pt x="7993" y="7693"/>
                    <a:pt x="7942" y="7693"/>
                  </a:cubicBezTo>
                  <a:close/>
                  <a:moveTo>
                    <a:pt x="11230" y="16274"/>
                  </a:moveTo>
                  <a:cubicBezTo>
                    <a:pt x="11179" y="16471"/>
                    <a:pt x="11078" y="16077"/>
                    <a:pt x="11078" y="15978"/>
                  </a:cubicBezTo>
                  <a:cubicBezTo>
                    <a:pt x="11078" y="15781"/>
                    <a:pt x="11179" y="15682"/>
                    <a:pt x="11179" y="15485"/>
                  </a:cubicBezTo>
                  <a:cubicBezTo>
                    <a:pt x="11129" y="15386"/>
                    <a:pt x="11078" y="15682"/>
                    <a:pt x="11028" y="15584"/>
                  </a:cubicBezTo>
                  <a:cubicBezTo>
                    <a:pt x="11028" y="15485"/>
                    <a:pt x="11028" y="15189"/>
                    <a:pt x="10926" y="15189"/>
                  </a:cubicBezTo>
                  <a:cubicBezTo>
                    <a:pt x="10926" y="15189"/>
                    <a:pt x="10926" y="15386"/>
                    <a:pt x="10876" y="15386"/>
                  </a:cubicBezTo>
                  <a:cubicBezTo>
                    <a:pt x="10825" y="15288"/>
                    <a:pt x="10825" y="15189"/>
                    <a:pt x="10775" y="15090"/>
                  </a:cubicBezTo>
                  <a:cubicBezTo>
                    <a:pt x="10724" y="14992"/>
                    <a:pt x="10674" y="14893"/>
                    <a:pt x="10623" y="14795"/>
                  </a:cubicBezTo>
                  <a:cubicBezTo>
                    <a:pt x="10572" y="14696"/>
                    <a:pt x="10724" y="14696"/>
                    <a:pt x="10724" y="14597"/>
                  </a:cubicBezTo>
                  <a:cubicBezTo>
                    <a:pt x="10674" y="14499"/>
                    <a:pt x="10572" y="14597"/>
                    <a:pt x="10572" y="14499"/>
                  </a:cubicBezTo>
                  <a:cubicBezTo>
                    <a:pt x="10572" y="14400"/>
                    <a:pt x="10623" y="14104"/>
                    <a:pt x="10623" y="14005"/>
                  </a:cubicBezTo>
                  <a:cubicBezTo>
                    <a:pt x="10724" y="13808"/>
                    <a:pt x="10977" y="14499"/>
                    <a:pt x="10977" y="14597"/>
                  </a:cubicBezTo>
                  <a:cubicBezTo>
                    <a:pt x="11028" y="14795"/>
                    <a:pt x="11078" y="14893"/>
                    <a:pt x="11078" y="15090"/>
                  </a:cubicBezTo>
                  <a:cubicBezTo>
                    <a:pt x="11129" y="15288"/>
                    <a:pt x="11129" y="15189"/>
                    <a:pt x="11179" y="15386"/>
                  </a:cubicBezTo>
                  <a:cubicBezTo>
                    <a:pt x="11179" y="15485"/>
                    <a:pt x="11230" y="15584"/>
                    <a:pt x="11230" y="15682"/>
                  </a:cubicBezTo>
                  <a:cubicBezTo>
                    <a:pt x="11281" y="15879"/>
                    <a:pt x="11230" y="16077"/>
                    <a:pt x="11230" y="16274"/>
                  </a:cubicBezTo>
                  <a:cubicBezTo>
                    <a:pt x="11179" y="16373"/>
                    <a:pt x="11230" y="16175"/>
                    <a:pt x="11230" y="1627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36" name="Shape 1536"/>
            <p:cNvSpPr/>
            <p:nvPr/>
          </p:nvSpPr>
          <p:spPr>
            <a:xfrm>
              <a:off x="9512926" y="4055380"/>
              <a:ext cx="56336" cy="48113"/>
            </a:xfrm>
            <a:custGeom>
              <a:avLst/>
              <a:gdLst/>
              <a:ahLst/>
              <a:cxnLst>
                <a:cxn ang="0">
                  <a:pos x="wd2" y="hd2"/>
                </a:cxn>
                <a:cxn ang="5400000">
                  <a:pos x="wd2" y="hd2"/>
                </a:cxn>
                <a:cxn ang="10800000">
                  <a:pos x="wd2" y="hd2"/>
                </a:cxn>
                <a:cxn ang="16200000">
                  <a:pos x="wd2" y="hd2"/>
                </a:cxn>
              </a:cxnLst>
              <a:rect l="0" t="0" r="r" b="b"/>
              <a:pathLst>
                <a:path w="18048" h="17780" extrusionOk="0">
                  <a:moveTo>
                    <a:pt x="15888" y="0"/>
                  </a:moveTo>
                  <a:cubicBezTo>
                    <a:pt x="11568" y="2400"/>
                    <a:pt x="-3552" y="9600"/>
                    <a:pt x="768" y="16800"/>
                  </a:cubicBezTo>
                  <a:cubicBezTo>
                    <a:pt x="5088" y="21600"/>
                    <a:pt x="15888" y="7200"/>
                    <a:pt x="18048" y="7200"/>
                  </a:cubicBezTo>
                  <a:cubicBezTo>
                    <a:pt x="18048" y="4800"/>
                    <a:pt x="15888" y="2400"/>
                    <a:pt x="15888"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37" name="Shape 1537"/>
            <p:cNvSpPr/>
            <p:nvPr/>
          </p:nvSpPr>
          <p:spPr>
            <a:xfrm>
              <a:off x="9561610" y="4041891"/>
              <a:ext cx="73737" cy="27658"/>
            </a:xfrm>
            <a:custGeom>
              <a:avLst/>
              <a:gdLst/>
              <a:ahLst/>
              <a:cxnLst>
                <a:cxn ang="0">
                  <a:pos x="wd2" y="hd2"/>
                </a:cxn>
                <a:cxn ang="5400000">
                  <a:pos x="wd2" y="hd2"/>
                </a:cxn>
                <a:cxn ang="10800000">
                  <a:pos x="wd2" y="hd2"/>
                </a:cxn>
                <a:cxn ang="16200000">
                  <a:pos x="wd2" y="hd2"/>
                </a:cxn>
              </a:cxnLst>
              <a:rect l="0" t="0" r="r" b="b"/>
              <a:pathLst>
                <a:path w="18650" h="18982" extrusionOk="0">
                  <a:moveTo>
                    <a:pt x="18463" y="0"/>
                  </a:moveTo>
                  <a:cubicBezTo>
                    <a:pt x="20125" y="0"/>
                    <a:pt x="10156" y="0"/>
                    <a:pt x="10156" y="0"/>
                  </a:cubicBezTo>
                  <a:cubicBezTo>
                    <a:pt x="8494" y="0"/>
                    <a:pt x="-1475" y="4320"/>
                    <a:pt x="187" y="8640"/>
                  </a:cubicBezTo>
                  <a:cubicBezTo>
                    <a:pt x="3510" y="21600"/>
                    <a:pt x="1848" y="21600"/>
                    <a:pt x="6833" y="12960"/>
                  </a:cubicBezTo>
                  <a:cubicBezTo>
                    <a:pt x="11817" y="8640"/>
                    <a:pt x="15140" y="8640"/>
                    <a:pt x="18463"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38" name="Shape 1538"/>
            <p:cNvSpPr/>
            <p:nvPr/>
          </p:nvSpPr>
          <p:spPr>
            <a:xfrm>
              <a:off x="5923965" y="1901801"/>
              <a:ext cx="196787" cy="112402"/>
            </a:xfrm>
            <a:custGeom>
              <a:avLst/>
              <a:gdLst/>
              <a:ahLst/>
              <a:cxnLst>
                <a:cxn ang="0">
                  <a:pos x="wd2" y="hd2"/>
                </a:cxn>
                <a:cxn ang="5400000">
                  <a:pos x="wd2" y="hd2"/>
                </a:cxn>
                <a:cxn ang="10800000">
                  <a:pos x="wd2" y="hd2"/>
                </a:cxn>
                <a:cxn ang="16200000">
                  <a:pos x="wd2" y="hd2"/>
                </a:cxn>
              </a:cxnLst>
              <a:rect l="0" t="0" r="r" b="b"/>
              <a:pathLst>
                <a:path w="20784" h="21600" extrusionOk="0">
                  <a:moveTo>
                    <a:pt x="6968" y="21600"/>
                  </a:moveTo>
                  <a:cubicBezTo>
                    <a:pt x="8361" y="21600"/>
                    <a:pt x="7665" y="17788"/>
                    <a:pt x="9058" y="17788"/>
                  </a:cubicBezTo>
                  <a:cubicBezTo>
                    <a:pt x="10452" y="17788"/>
                    <a:pt x="11148" y="20329"/>
                    <a:pt x="12542" y="20329"/>
                  </a:cubicBezTo>
                  <a:cubicBezTo>
                    <a:pt x="13239" y="20329"/>
                    <a:pt x="13935" y="20329"/>
                    <a:pt x="14632" y="20329"/>
                  </a:cubicBezTo>
                  <a:cubicBezTo>
                    <a:pt x="15329" y="20329"/>
                    <a:pt x="16026" y="19059"/>
                    <a:pt x="16026" y="19059"/>
                  </a:cubicBezTo>
                  <a:cubicBezTo>
                    <a:pt x="18116" y="17788"/>
                    <a:pt x="18813" y="16518"/>
                    <a:pt x="20206" y="13976"/>
                  </a:cubicBezTo>
                  <a:cubicBezTo>
                    <a:pt x="21600" y="11435"/>
                    <a:pt x="20206" y="10165"/>
                    <a:pt x="18813" y="8894"/>
                  </a:cubicBezTo>
                  <a:cubicBezTo>
                    <a:pt x="17419" y="7624"/>
                    <a:pt x="15329" y="3812"/>
                    <a:pt x="14632" y="6353"/>
                  </a:cubicBezTo>
                  <a:cubicBezTo>
                    <a:pt x="13239" y="10165"/>
                    <a:pt x="12542" y="5082"/>
                    <a:pt x="11845" y="3812"/>
                  </a:cubicBezTo>
                  <a:cubicBezTo>
                    <a:pt x="11148" y="2541"/>
                    <a:pt x="9058" y="3812"/>
                    <a:pt x="9058" y="0"/>
                  </a:cubicBezTo>
                  <a:cubicBezTo>
                    <a:pt x="9058" y="1271"/>
                    <a:pt x="8361" y="3812"/>
                    <a:pt x="7665" y="2541"/>
                  </a:cubicBezTo>
                  <a:cubicBezTo>
                    <a:pt x="6271" y="0"/>
                    <a:pt x="6271" y="0"/>
                    <a:pt x="5574" y="2541"/>
                  </a:cubicBezTo>
                  <a:cubicBezTo>
                    <a:pt x="4877" y="3812"/>
                    <a:pt x="0" y="6353"/>
                    <a:pt x="0" y="7624"/>
                  </a:cubicBezTo>
                  <a:cubicBezTo>
                    <a:pt x="0" y="7624"/>
                    <a:pt x="697" y="11435"/>
                    <a:pt x="1394" y="12706"/>
                  </a:cubicBezTo>
                  <a:cubicBezTo>
                    <a:pt x="1394" y="13976"/>
                    <a:pt x="2090" y="15247"/>
                    <a:pt x="2787" y="16518"/>
                  </a:cubicBezTo>
                  <a:cubicBezTo>
                    <a:pt x="4181" y="17788"/>
                    <a:pt x="5574" y="21600"/>
                    <a:pt x="6968"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39" name="Shape 1539"/>
            <p:cNvSpPr/>
            <p:nvPr/>
          </p:nvSpPr>
          <p:spPr>
            <a:xfrm>
              <a:off x="5831820" y="1993968"/>
              <a:ext cx="241289" cy="105657"/>
            </a:xfrm>
            <a:custGeom>
              <a:avLst/>
              <a:gdLst/>
              <a:ahLst/>
              <a:cxnLst>
                <a:cxn ang="0">
                  <a:pos x="wd2" y="hd2"/>
                </a:cxn>
                <a:cxn ang="5400000">
                  <a:pos x="wd2" y="hd2"/>
                </a:cxn>
                <a:cxn ang="10800000">
                  <a:pos x="wd2" y="hd2"/>
                </a:cxn>
                <a:cxn ang="16200000">
                  <a:pos x="wd2" y="hd2"/>
                </a:cxn>
              </a:cxnLst>
              <a:rect l="0" t="0" r="r" b="b"/>
              <a:pathLst>
                <a:path w="21276" h="21600" extrusionOk="0">
                  <a:moveTo>
                    <a:pt x="18681" y="2700"/>
                  </a:moveTo>
                  <a:cubicBezTo>
                    <a:pt x="17514" y="2700"/>
                    <a:pt x="16346" y="0"/>
                    <a:pt x="15762" y="0"/>
                  </a:cubicBezTo>
                  <a:cubicBezTo>
                    <a:pt x="14595" y="0"/>
                    <a:pt x="15178" y="4050"/>
                    <a:pt x="14011" y="4050"/>
                  </a:cubicBezTo>
                  <a:cubicBezTo>
                    <a:pt x="12843" y="4050"/>
                    <a:pt x="12843" y="2700"/>
                    <a:pt x="11676" y="4050"/>
                  </a:cubicBezTo>
                  <a:cubicBezTo>
                    <a:pt x="11676" y="4050"/>
                    <a:pt x="9341" y="8100"/>
                    <a:pt x="9924" y="9450"/>
                  </a:cubicBezTo>
                  <a:cubicBezTo>
                    <a:pt x="9924" y="10800"/>
                    <a:pt x="11092" y="13500"/>
                    <a:pt x="9341" y="12150"/>
                  </a:cubicBezTo>
                  <a:cubicBezTo>
                    <a:pt x="8757" y="12150"/>
                    <a:pt x="8173" y="10800"/>
                    <a:pt x="7589" y="12150"/>
                  </a:cubicBezTo>
                  <a:cubicBezTo>
                    <a:pt x="7005" y="12150"/>
                    <a:pt x="5838" y="13500"/>
                    <a:pt x="5254" y="13500"/>
                  </a:cubicBezTo>
                  <a:cubicBezTo>
                    <a:pt x="4086" y="13500"/>
                    <a:pt x="3503" y="10800"/>
                    <a:pt x="2919" y="14850"/>
                  </a:cubicBezTo>
                  <a:cubicBezTo>
                    <a:pt x="2919" y="14850"/>
                    <a:pt x="584" y="12150"/>
                    <a:pt x="0" y="12150"/>
                  </a:cubicBezTo>
                  <a:cubicBezTo>
                    <a:pt x="0" y="14850"/>
                    <a:pt x="584" y="16200"/>
                    <a:pt x="2335" y="17550"/>
                  </a:cubicBezTo>
                  <a:cubicBezTo>
                    <a:pt x="2919" y="17550"/>
                    <a:pt x="2919" y="17550"/>
                    <a:pt x="3503" y="17550"/>
                  </a:cubicBezTo>
                  <a:cubicBezTo>
                    <a:pt x="4086" y="17550"/>
                    <a:pt x="4086" y="20250"/>
                    <a:pt x="4670" y="18900"/>
                  </a:cubicBezTo>
                  <a:cubicBezTo>
                    <a:pt x="5838" y="17550"/>
                    <a:pt x="5838" y="17550"/>
                    <a:pt x="7005" y="17550"/>
                  </a:cubicBezTo>
                  <a:cubicBezTo>
                    <a:pt x="8173" y="17550"/>
                    <a:pt x="7589" y="18900"/>
                    <a:pt x="8757" y="20250"/>
                  </a:cubicBezTo>
                  <a:cubicBezTo>
                    <a:pt x="9924" y="21600"/>
                    <a:pt x="11676" y="21600"/>
                    <a:pt x="12843" y="21600"/>
                  </a:cubicBezTo>
                  <a:cubicBezTo>
                    <a:pt x="14595" y="21600"/>
                    <a:pt x="15178" y="18900"/>
                    <a:pt x="16930" y="18900"/>
                  </a:cubicBezTo>
                  <a:cubicBezTo>
                    <a:pt x="18097" y="18900"/>
                    <a:pt x="19265" y="17550"/>
                    <a:pt x="19265" y="16200"/>
                  </a:cubicBezTo>
                  <a:cubicBezTo>
                    <a:pt x="19849" y="14850"/>
                    <a:pt x="19849" y="13500"/>
                    <a:pt x="19849" y="12150"/>
                  </a:cubicBezTo>
                  <a:cubicBezTo>
                    <a:pt x="19849" y="9450"/>
                    <a:pt x="20432" y="12150"/>
                    <a:pt x="21016" y="10800"/>
                  </a:cubicBezTo>
                  <a:cubicBezTo>
                    <a:pt x="21600" y="8100"/>
                    <a:pt x="21016" y="4050"/>
                    <a:pt x="21016" y="2700"/>
                  </a:cubicBezTo>
                  <a:cubicBezTo>
                    <a:pt x="19849" y="2700"/>
                    <a:pt x="19265" y="2700"/>
                    <a:pt x="18681" y="27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40" name="Shape 1540"/>
            <p:cNvSpPr/>
            <p:nvPr/>
          </p:nvSpPr>
          <p:spPr>
            <a:xfrm>
              <a:off x="5746419" y="2076326"/>
              <a:ext cx="366579" cy="360496"/>
            </a:xfrm>
            <a:custGeom>
              <a:avLst/>
              <a:gdLst/>
              <a:ahLst/>
              <a:cxnLst>
                <a:cxn ang="0">
                  <a:pos x="wd2" y="hd2"/>
                </a:cxn>
                <a:cxn ang="5400000">
                  <a:pos x="wd2" y="hd2"/>
                </a:cxn>
                <a:cxn ang="10800000">
                  <a:pos x="wd2" y="hd2"/>
                </a:cxn>
                <a:cxn ang="16200000">
                  <a:pos x="wd2" y="hd2"/>
                </a:cxn>
              </a:cxnLst>
              <a:rect l="0" t="0" r="r" b="b"/>
              <a:pathLst>
                <a:path w="21097" h="21382" extrusionOk="0">
                  <a:moveTo>
                    <a:pt x="14021" y="3709"/>
                  </a:moveTo>
                  <a:cubicBezTo>
                    <a:pt x="14400" y="3317"/>
                    <a:pt x="15158" y="3709"/>
                    <a:pt x="15537" y="3317"/>
                  </a:cubicBezTo>
                  <a:cubicBezTo>
                    <a:pt x="16295" y="2924"/>
                    <a:pt x="15916" y="2531"/>
                    <a:pt x="16295" y="2138"/>
                  </a:cubicBezTo>
                  <a:cubicBezTo>
                    <a:pt x="16295" y="1746"/>
                    <a:pt x="16674" y="1353"/>
                    <a:pt x="17053" y="1353"/>
                  </a:cubicBezTo>
                  <a:cubicBezTo>
                    <a:pt x="17432" y="960"/>
                    <a:pt x="17053" y="960"/>
                    <a:pt x="17053" y="175"/>
                  </a:cubicBezTo>
                  <a:cubicBezTo>
                    <a:pt x="16674" y="567"/>
                    <a:pt x="16295" y="567"/>
                    <a:pt x="15537" y="567"/>
                  </a:cubicBezTo>
                  <a:cubicBezTo>
                    <a:pt x="14779" y="567"/>
                    <a:pt x="14021" y="1746"/>
                    <a:pt x="13642" y="1353"/>
                  </a:cubicBezTo>
                  <a:cubicBezTo>
                    <a:pt x="12505" y="960"/>
                    <a:pt x="10611" y="1353"/>
                    <a:pt x="10232" y="175"/>
                  </a:cubicBezTo>
                  <a:cubicBezTo>
                    <a:pt x="9853" y="-218"/>
                    <a:pt x="8716" y="175"/>
                    <a:pt x="8337" y="175"/>
                  </a:cubicBezTo>
                  <a:cubicBezTo>
                    <a:pt x="7579" y="960"/>
                    <a:pt x="7579" y="175"/>
                    <a:pt x="7200" y="175"/>
                  </a:cubicBezTo>
                  <a:cubicBezTo>
                    <a:pt x="6821" y="175"/>
                    <a:pt x="6821" y="960"/>
                    <a:pt x="6821" y="960"/>
                  </a:cubicBezTo>
                  <a:cubicBezTo>
                    <a:pt x="6821" y="960"/>
                    <a:pt x="6442" y="1353"/>
                    <a:pt x="6442" y="1353"/>
                  </a:cubicBezTo>
                  <a:cubicBezTo>
                    <a:pt x="6442" y="1746"/>
                    <a:pt x="6063" y="1746"/>
                    <a:pt x="5684" y="1746"/>
                  </a:cubicBezTo>
                  <a:cubicBezTo>
                    <a:pt x="5684" y="1746"/>
                    <a:pt x="5305" y="1746"/>
                    <a:pt x="4926" y="1746"/>
                  </a:cubicBezTo>
                  <a:cubicBezTo>
                    <a:pt x="4926" y="1746"/>
                    <a:pt x="4926" y="1746"/>
                    <a:pt x="4547" y="1353"/>
                  </a:cubicBezTo>
                  <a:cubicBezTo>
                    <a:pt x="4547" y="1353"/>
                    <a:pt x="4168" y="2531"/>
                    <a:pt x="4168" y="2924"/>
                  </a:cubicBezTo>
                  <a:cubicBezTo>
                    <a:pt x="4168" y="3317"/>
                    <a:pt x="3411" y="2138"/>
                    <a:pt x="3411" y="1746"/>
                  </a:cubicBezTo>
                  <a:cubicBezTo>
                    <a:pt x="2653" y="1353"/>
                    <a:pt x="2274" y="2531"/>
                    <a:pt x="1895" y="2531"/>
                  </a:cubicBezTo>
                  <a:cubicBezTo>
                    <a:pt x="1137" y="2531"/>
                    <a:pt x="379" y="2531"/>
                    <a:pt x="0" y="2531"/>
                  </a:cubicBezTo>
                  <a:cubicBezTo>
                    <a:pt x="0" y="2924"/>
                    <a:pt x="379" y="3317"/>
                    <a:pt x="379" y="3709"/>
                  </a:cubicBezTo>
                  <a:cubicBezTo>
                    <a:pt x="379" y="4495"/>
                    <a:pt x="0" y="4495"/>
                    <a:pt x="0" y="5280"/>
                  </a:cubicBezTo>
                  <a:cubicBezTo>
                    <a:pt x="0" y="5673"/>
                    <a:pt x="0" y="6851"/>
                    <a:pt x="758" y="6851"/>
                  </a:cubicBezTo>
                  <a:cubicBezTo>
                    <a:pt x="1137" y="7244"/>
                    <a:pt x="1516" y="6851"/>
                    <a:pt x="1516" y="8029"/>
                  </a:cubicBezTo>
                  <a:cubicBezTo>
                    <a:pt x="2274" y="7637"/>
                    <a:pt x="3789" y="6066"/>
                    <a:pt x="4547" y="6458"/>
                  </a:cubicBezTo>
                  <a:cubicBezTo>
                    <a:pt x="4926" y="6851"/>
                    <a:pt x="5305" y="7244"/>
                    <a:pt x="5684" y="7244"/>
                  </a:cubicBezTo>
                  <a:cubicBezTo>
                    <a:pt x="6063" y="7244"/>
                    <a:pt x="6442" y="8029"/>
                    <a:pt x="6442" y="8422"/>
                  </a:cubicBezTo>
                  <a:cubicBezTo>
                    <a:pt x="6821" y="8815"/>
                    <a:pt x="6821" y="9207"/>
                    <a:pt x="6821" y="9600"/>
                  </a:cubicBezTo>
                  <a:cubicBezTo>
                    <a:pt x="7200" y="9993"/>
                    <a:pt x="7579" y="10386"/>
                    <a:pt x="7958" y="10778"/>
                  </a:cubicBezTo>
                  <a:cubicBezTo>
                    <a:pt x="8716" y="11171"/>
                    <a:pt x="9474" y="11957"/>
                    <a:pt x="10611" y="12742"/>
                  </a:cubicBezTo>
                  <a:cubicBezTo>
                    <a:pt x="11368" y="13527"/>
                    <a:pt x="11747" y="13527"/>
                    <a:pt x="12505" y="13920"/>
                  </a:cubicBezTo>
                  <a:cubicBezTo>
                    <a:pt x="13642" y="14706"/>
                    <a:pt x="14400" y="15884"/>
                    <a:pt x="15916" y="16277"/>
                  </a:cubicBezTo>
                  <a:cubicBezTo>
                    <a:pt x="16674" y="16669"/>
                    <a:pt x="16674" y="17847"/>
                    <a:pt x="17053" y="18633"/>
                  </a:cubicBezTo>
                  <a:cubicBezTo>
                    <a:pt x="17053" y="19418"/>
                    <a:pt x="15916" y="20204"/>
                    <a:pt x="16295" y="21382"/>
                  </a:cubicBezTo>
                  <a:cubicBezTo>
                    <a:pt x="16295" y="20989"/>
                    <a:pt x="18568" y="19026"/>
                    <a:pt x="18568" y="18633"/>
                  </a:cubicBezTo>
                  <a:cubicBezTo>
                    <a:pt x="18947" y="18240"/>
                    <a:pt x="17811" y="17455"/>
                    <a:pt x="17811" y="17455"/>
                  </a:cubicBezTo>
                  <a:cubicBezTo>
                    <a:pt x="17053" y="16669"/>
                    <a:pt x="18568" y="15098"/>
                    <a:pt x="18947" y="15491"/>
                  </a:cubicBezTo>
                  <a:cubicBezTo>
                    <a:pt x="19326" y="15884"/>
                    <a:pt x="19705" y="15884"/>
                    <a:pt x="20084" y="15884"/>
                  </a:cubicBezTo>
                  <a:cubicBezTo>
                    <a:pt x="20463" y="16277"/>
                    <a:pt x="20463" y="16669"/>
                    <a:pt x="20842" y="17062"/>
                  </a:cubicBezTo>
                  <a:cubicBezTo>
                    <a:pt x="21600" y="17062"/>
                    <a:pt x="20463" y="15491"/>
                    <a:pt x="20084" y="15098"/>
                  </a:cubicBezTo>
                  <a:cubicBezTo>
                    <a:pt x="19326" y="14313"/>
                    <a:pt x="17811" y="14313"/>
                    <a:pt x="16674" y="13527"/>
                  </a:cubicBezTo>
                  <a:cubicBezTo>
                    <a:pt x="16295" y="13135"/>
                    <a:pt x="17432" y="12349"/>
                    <a:pt x="16674" y="12349"/>
                  </a:cubicBezTo>
                  <a:cubicBezTo>
                    <a:pt x="16295" y="11957"/>
                    <a:pt x="15537" y="12349"/>
                    <a:pt x="14779" y="11957"/>
                  </a:cubicBezTo>
                  <a:cubicBezTo>
                    <a:pt x="14021" y="11564"/>
                    <a:pt x="13642" y="10778"/>
                    <a:pt x="13263" y="9993"/>
                  </a:cubicBezTo>
                  <a:cubicBezTo>
                    <a:pt x="12884" y="9207"/>
                    <a:pt x="12884" y="8422"/>
                    <a:pt x="12126" y="8029"/>
                  </a:cubicBezTo>
                  <a:cubicBezTo>
                    <a:pt x="11747" y="7637"/>
                    <a:pt x="10232" y="7244"/>
                    <a:pt x="10232" y="6458"/>
                  </a:cubicBezTo>
                  <a:cubicBezTo>
                    <a:pt x="10232" y="6066"/>
                    <a:pt x="10232" y="5673"/>
                    <a:pt x="10232" y="5673"/>
                  </a:cubicBezTo>
                  <a:cubicBezTo>
                    <a:pt x="10611" y="4887"/>
                    <a:pt x="10611" y="4887"/>
                    <a:pt x="10611" y="4495"/>
                  </a:cubicBezTo>
                  <a:cubicBezTo>
                    <a:pt x="10232" y="3317"/>
                    <a:pt x="11368" y="3709"/>
                    <a:pt x="11368" y="3317"/>
                  </a:cubicBezTo>
                  <a:cubicBezTo>
                    <a:pt x="11747" y="2924"/>
                    <a:pt x="12126" y="2924"/>
                    <a:pt x="12126" y="2924"/>
                  </a:cubicBezTo>
                  <a:cubicBezTo>
                    <a:pt x="12884" y="2924"/>
                    <a:pt x="12884" y="3317"/>
                    <a:pt x="12884" y="3709"/>
                  </a:cubicBezTo>
                  <a:cubicBezTo>
                    <a:pt x="13263" y="3709"/>
                    <a:pt x="13642" y="3709"/>
                    <a:pt x="14021" y="3709"/>
                  </a:cubicBezTo>
                  <a:cubicBezTo>
                    <a:pt x="14021" y="3317"/>
                    <a:pt x="13642" y="3709"/>
                    <a:pt x="14021" y="370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41" name="Shape 1541"/>
            <p:cNvSpPr/>
            <p:nvPr/>
          </p:nvSpPr>
          <p:spPr>
            <a:xfrm>
              <a:off x="5968071" y="2092880"/>
              <a:ext cx="173892" cy="166352"/>
            </a:xfrm>
            <a:custGeom>
              <a:avLst/>
              <a:gdLst/>
              <a:ahLst/>
              <a:cxnLst>
                <a:cxn ang="0">
                  <a:pos x="wd2" y="hd2"/>
                </a:cxn>
                <a:cxn ang="5400000">
                  <a:pos x="wd2" y="hd2"/>
                </a:cxn>
                <a:cxn ang="10800000">
                  <a:pos x="wd2" y="hd2"/>
                </a:cxn>
                <a:cxn ang="16200000">
                  <a:pos x="wd2" y="hd2"/>
                </a:cxn>
              </a:cxnLst>
              <a:rect l="0" t="0" r="r" b="b"/>
              <a:pathLst>
                <a:path w="21156" h="21600" extrusionOk="0">
                  <a:moveTo>
                    <a:pt x="9156" y="8640"/>
                  </a:moveTo>
                  <a:cubicBezTo>
                    <a:pt x="11556" y="8640"/>
                    <a:pt x="13956" y="6912"/>
                    <a:pt x="16356" y="7776"/>
                  </a:cubicBezTo>
                  <a:cubicBezTo>
                    <a:pt x="17956" y="7776"/>
                    <a:pt x="19556" y="8640"/>
                    <a:pt x="21156" y="9504"/>
                  </a:cubicBezTo>
                  <a:cubicBezTo>
                    <a:pt x="20356" y="7776"/>
                    <a:pt x="20356" y="6048"/>
                    <a:pt x="19556" y="3456"/>
                  </a:cubicBezTo>
                  <a:cubicBezTo>
                    <a:pt x="17156" y="5184"/>
                    <a:pt x="14756" y="3456"/>
                    <a:pt x="13156" y="2592"/>
                  </a:cubicBezTo>
                  <a:cubicBezTo>
                    <a:pt x="11556" y="1728"/>
                    <a:pt x="10756" y="1728"/>
                    <a:pt x="9956" y="0"/>
                  </a:cubicBezTo>
                  <a:cubicBezTo>
                    <a:pt x="9956" y="0"/>
                    <a:pt x="8356" y="864"/>
                    <a:pt x="8356" y="1728"/>
                  </a:cubicBezTo>
                  <a:cubicBezTo>
                    <a:pt x="6756" y="2592"/>
                    <a:pt x="7556" y="6912"/>
                    <a:pt x="4356" y="6048"/>
                  </a:cubicBezTo>
                  <a:cubicBezTo>
                    <a:pt x="2756" y="5184"/>
                    <a:pt x="1156" y="6048"/>
                    <a:pt x="356" y="6048"/>
                  </a:cubicBezTo>
                  <a:cubicBezTo>
                    <a:pt x="-444" y="6912"/>
                    <a:pt x="356" y="9504"/>
                    <a:pt x="356" y="9504"/>
                  </a:cubicBezTo>
                  <a:cubicBezTo>
                    <a:pt x="356" y="9504"/>
                    <a:pt x="1956" y="8640"/>
                    <a:pt x="1956" y="8640"/>
                  </a:cubicBezTo>
                  <a:cubicBezTo>
                    <a:pt x="2756" y="8640"/>
                    <a:pt x="2756" y="10368"/>
                    <a:pt x="2756" y="11232"/>
                  </a:cubicBezTo>
                  <a:cubicBezTo>
                    <a:pt x="2756" y="9504"/>
                    <a:pt x="3556" y="6912"/>
                    <a:pt x="4356" y="8640"/>
                  </a:cubicBezTo>
                  <a:cubicBezTo>
                    <a:pt x="5156" y="11232"/>
                    <a:pt x="6756" y="12960"/>
                    <a:pt x="8356" y="14688"/>
                  </a:cubicBezTo>
                  <a:cubicBezTo>
                    <a:pt x="10756" y="17280"/>
                    <a:pt x="14756" y="19008"/>
                    <a:pt x="17956" y="21600"/>
                  </a:cubicBezTo>
                  <a:cubicBezTo>
                    <a:pt x="17956" y="19872"/>
                    <a:pt x="17956" y="19872"/>
                    <a:pt x="16356" y="19008"/>
                  </a:cubicBezTo>
                  <a:cubicBezTo>
                    <a:pt x="14756" y="18144"/>
                    <a:pt x="13156" y="17280"/>
                    <a:pt x="12356" y="16416"/>
                  </a:cubicBezTo>
                  <a:cubicBezTo>
                    <a:pt x="10756" y="14688"/>
                    <a:pt x="6756" y="8640"/>
                    <a:pt x="9156" y="864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42" name="Shape 1542"/>
            <p:cNvSpPr/>
            <p:nvPr/>
          </p:nvSpPr>
          <p:spPr>
            <a:xfrm>
              <a:off x="5364221" y="1903447"/>
              <a:ext cx="423655" cy="367183"/>
            </a:xfrm>
            <a:custGeom>
              <a:avLst/>
              <a:gdLst/>
              <a:ahLst/>
              <a:cxnLst>
                <a:cxn ang="0">
                  <a:pos x="wd2" y="hd2"/>
                </a:cxn>
                <a:cxn ang="5400000">
                  <a:pos x="wd2" y="hd2"/>
                </a:cxn>
                <a:cxn ang="10800000">
                  <a:pos x="wd2" y="hd2"/>
                </a:cxn>
                <a:cxn ang="16200000">
                  <a:pos x="wd2" y="hd2"/>
                </a:cxn>
              </a:cxnLst>
              <a:rect l="0" t="0" r="r" b="b"/>
              <a:pathLst>
                <a:path w="20988" h="21126" extrusionOk="0">
                  <a:moveTo>
                    <a:pt x="18982" y="11652"/>
                  </a:moveTo>
                  <a:cubicBezTo>
                    <a:pt x="18655" y="10894"/>
                    <a:pt x="17673" y="12410"/>
                    <a:pt x="18000" y="11273"/>
                  </a:cubicBezTo>
                  <a:cubicBezTo>
                    <a:pt x="18000" y="10894"/>
                    <a:pt x="18982" y="9000"/>
                    <a:pt x="19309" y="9000"/>
                  </a:cubicBezTo>
                  <a:cubicBezTo>
                    <a:pt x="19637" y="8621"/>
                    <a:pt x="19964" y="9379"/>
                    <a:pt x="20291" y="8621"/>
                  </a:cubicBezTo>
                  <a:cubicBezTo>
                    <a:pt x="20618" y="7484"/>
                    <a:pt x="20291" y="6726"/>
                    <a:pt x="20946" y="5589"/>
                  </a:cubicBezTo>
                  <a:cubicBezTo>
                    <a:pt x="21273" y="4831"/>
                    <a:pt x="19637" y="4831"/>
                    <a:pt x="19309" y="4831"/>
                  </a:cubicBezTo>
                  <a:cubicBezTo>
                    <a:pt x="18655" y="4831"/>
                    <a:pt x="18328" y="4452"/>
                    <a:pt x="18328" y="4073"/>
                  </a:cubicBezTo>
                  <a:cubicBezTo>
                    <a:pt x="18000" y="4073"/>
                    <a:pt x="17673" y="4073"/>
                    <a:pt x="17673" y="4073"/>
                  </a:cubicBezTo>
                  <a:cubicBezTo>
                    <a:pt x="17018" y="4073"/>
                    <a:pt x="15382" y="3316"/>
                    <a:pt x="15382" y="2558"/>
                  </a:cubicBezTo>
                  <a:cubicBezTo>
                    <a:pt x="15055" y="3694"/>
                    <a:pt x="14073" y="1800"/>
                    <a:pt x="13746" y="1800"/>
                  </a:cubicBezTo>
                  <a:cubicBezTo>
                    <a:pt x="13091" y="1421"/>
                    <a:pt x="12437" y="1042"/>
                    <a:pt x="12109" y="284"/>
                  </a:cubicBezTo>
                  <a:cubicBezTo>
                    <a:pt x="11782" y="-95"/>
                    <a:pt x="11128" y="-95"/>
                    <a:pt x="10800" y="284"/>
                  </a:cubicBezTo>
                  <a:cubicBezTo>
                    <a:pt x="10473" y="663"/>
                    <a:pt x="10146" y="1421"/>
                    <a:pt x="10473" y="1800"/>
                  </a:cubicBezTo>
                  <a:cubicBezTo>
                    <a:pt x="10473" y="2179"/>
                    <a:pt x="9818" y="2558"/>
                    <a:pt x="9491" y="2937"/>
                  </a:cubicBezTo>
                  <a:cubicBezTo>
                    <a:pt x="9164" y="2937"/>
                    <a:pt x="8509" y="2937"/>
                    <a:pt x="8182" y="3694"/>
                  </a:cubicBezTo>
                  <a:cubicBezTo>
                    <a:pt x="8182" y="4073"/>
                    <a:pt x="7855" y="4452"/>
                    <a:pt x="7528" y="4452"/>
                  </a:cubicBezTo>
                  <a:cubicBezTo>
                    <a:pt x="6873" y="4452"/>
                    <a:pt x="6546" y="4452"/>
                    <a:pt x="6218" y="4073"/>
                  </a:cubicBezTo>
                  <a:cubicBezTo>
                    <a:pt x="5564" y="4073"/>
                    <a:pt x="5564" y="3694"/>
                    <a:pt x="4909" y="3694"/>
                  </a:cubicBezTo>
                  <a:cubicBezTo>
                    <a:pt x="4255" y="3316"/>
                    <a:pt x="6218" y="5968"/>
                    <a:pt x="4909" y="5968"/>
                  </a:cubicBezTo>
                  <a:cubicBezTo>
                    <a:pt x="3928" y="5968"/>
                    <a:pt x="3273" y="6347"/>
                    <a:pt x="2618" y="5589"/>
                  </a:cubicBezTo>
                  <a:cubicBezTo>
                    <a:pt x="2291" y="5210"/>
                    <a:pt x="0" y="5968"/>
                    <a:pt x="0" y="6347"/>
                  </a:cubicBezTo>
                  <a:cubicBezTo>
                    <a:pt x="0" y="6726"/>
                    <a:pt x="982" y="6726"/>
                    <a:pt x="328" y="7105"/>
                  </a:cubicBezTo>
                  <a:cubicBezTo>
                    <a:pt x="-327" y="7484"/>
                    <a:pt x="655" y="7863"/>
                    <a:pt x="982" y="7863"/>
                  </a:cubicBezTo>
                  <a:cubicBezTo>
                    <a:pt x="1637" y="8242"/>
                    <a:pt x="4582" y="8621"/>
                    <a:pt x="4582" y="9379"/>
                  </a:cubicBezTo>
                  <a:cubicBezTo>
                    <a:pt x="4582" y="9758"/>
                    <a:pt x="3928" y="9758"/>
                    <a:pt x="4255" y="10516"/>
                  </a:cubicBezTo>
                  <a:cubicBezTo>
                    <a:pt x="4909" y="11273"/>
                    <a:pt x="5237" y="11273"/>
                    <a:pt x="5891" y="11652"/>
                  </a:cubicBezTo>
                  <a:cubicBezTo>
                    <a:pt x="6546" y="12031"/>
                    <a:pt x="5564" y="12789"/>
                    <a:pt x="6218" y="13168"/>
                  </a:cubicBezTo>
                  <a:cubicBezTo>
                    <a:pt x="6218" y="13168"/>
                    <a:pt x="6873" y="14305"/>
                    <a:pt x="6873" y="14305"/>
                  </a:cubicBezTo>
                  <a:cubicBezTo>
                    <a:pt x="6546" y="14684"/>
                    <a:pt x="6218" y="13547"/>
                    <a:pt x="5891" y="13547"/>
                  </a:cubicBezTo>
                  <a:cubicBezTo>
                    <a:pt x="5564" y="13547"/>
                    <a:pt x="5891" y="18094"/>
                    <a:pt x="4909" y="18473"/>
                  </a:cubicBezTo>
                  <a:cubicBezTo>
                    <a:pt x="5891" y="19231"/>
                    <a:pt x="7200" y="20368"/>
                    <a:pt x="8509" y="19989"/>
                  </a:cubicBezTo>
                  <a:cubicBezTo>
                    <a:pt x="8837" y="19989"/>
                    <a:pt x="9164" y="19610"/>
                    <a:pt x="9491" y="19989"/>
                  </a:cubicBezTo>
                  <a:cubicBezTo>
                    <a:pt x="9818" y="19989"/>
                    <a:pt x="10146" y="20368"/>
                    <a:pt x="10473" y="20747"/>
                  </a:cubicBezTo>
                  <a:cubicBezTo>
                    <a:pt x="11128" y="21126"/>
                    <a:pt x="13091" y="21505"/>
                    <a:pt x="12764" y="20368"/>
                  </a:cubicBezTo>
                  <a:cubicBezTo>
                    <a:pt x="12437" y="18473"/>
                    <a:pt x="14073" y="17716"/>
                    <a:pt x="15055" y="18094"/>
                  </a:cubicBezTo>
                  <a:cubicBezTo>
                    <a:pt x="16364" y="18473"/>
                    <a:pt x="17018" y="19610"/>
                    <a:pt x="18328" y="18852"/>
                  </a:cubicBezTo>
                  <a:cubicBezTo>
                    <a:pt x="18982" y="18473"/>
                    <a:pt x="19309" y="18094"/>
                    <a:pt x="19964" y="17716"/>
                  </a:cubicBezTo>
                  <a:cubicBezTo>
                    <a:pt x="19964" y="17716"/>
                    <a:pt x="20618" y="16958"/>
                    <a:pt x="19964" y="16958"/>
                  </a:cubicBezTo>
                  <a:cubicBezTo>
                    <a:pt x="19309" y="16579"/>
                    <a:pt x="18655" y="15063"/>
                    <a:pt x="18982" y="14305"/>
                  </a:cubicBezTo>
                  <a:cubicBezTo>
                    <a:pt x="19637" y="13547"/>
                    <a:pt x="19309" y="13547"/>
                    <a:pt x="18982" y="12789"/>
                  </a:cubicBezTo>
                  <a:cubicBezTo>
                    <a:pt x="18982" y="12410"/>
                    <a:pt x="18982" y="12031"/>
                    <a:pt x="18982" y="11652"/>
                  </a:cubicBezTo>
                  <a:cubicBezTo>
                    <a:pt x="18655" y="11273"/>
                    <a:pt x="18982" y="12031"/>
                    <a:pt x="18982" y="11652"/>
                  </a:cubicBezTo>
                  <a:close/>
                </a:path>
              </a:pathLst>
            </a:custGeom>
            <a:solidFill>
              <a:srgbClr val="D9D9D9"/>
            </a:solidFill>
            <a:ln w="9525"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43" name="Shape 1543"/>
            <p:cNvSpPr/>
            <p:nvPr/>
          </p:nvSpPr>
          <p:spPr>
            <a:xfrm>
              <a:off x="5724280" y="2051585"/>
              <a:ext cx="141251" cy="74151"/>
            </a:xfrm>
            <a:custGeom>
              <a:avLst/>
              <a:gdLst/>
              <a:ahLst/>
              <a:cxnLst>
                <a:cxn ang="0">
                  <a:pos x="wd2" y="hd2"/>
                </a:cxn>
                <a:cxn ang="5400000">
                  <a:pos x="wd2" y="hd2"/>
                </a:cxn>
                <a:cxn ang="10800000">
                  <a:pos x="wd2" y="hd2"/>
                </a:cxn>
                <a:cxn ang="16200000">
                  <a:pos x="wd2" y="hd2"/>
                </a:cxn>
              </a:cxnLst>
              <a:rect l="0" t="0" r="r" b="b"/>
              <a:pathLst>
                <a:path w="20886" h="16193" extrusionOk="0">
                  <a:moveTo>
                    <a:pt x="15977" y="640"/>
                  </a:moveTo>
                  <a:cubicBezTo>
                    <a:pt x="13031" y="-800"/>
                    <a:pt x="11068" y="640"/>
                    <a:pt x="8122" y="640"/>
                  </a:cubicBezTo>
                  <a:cubicBezTo>
                    <a:pt x="6159" y="640"/>
                    <a:pt x="8122" y="640"/>
                    <a:pt x="7141" y="2080"/>
                  </a:cubicBezTo>
                  <a:cubicBezTo>
                    <a:pt x="6159" y="2080"/>
                    <a:pt x="4195" y="2080"/>
                    <a:pt x="4195" y="2080"/>
                  </a:cubicBezTo>
                  <a:cubicBezTo>
                    <a:pt x="3213" y="2080"/>
                    <a:pt x="2231" y="6400"/>
                    <a:pt x="2231" y="6400"/>
                  </a:cubicBezTo>
                  <a:cubicBezTo>
                    <a:pt x="1250" y="7840"/>
                    <a:pt x="-714" y="13600"/>
                    <a:pt x="268" y="12160"/>
                  </a:cubicBezTo>
                  <a:cubicBezTo>
                    <a:pt x="2231" y="12160"/>
                    <a:pt x="2231" y="10720"/>
                    <a:pt x="3213" y="13600"/>
                  </a:cubicBezTo>
                  <a:cubicBezTo>
                    <a:pt x="3213" y="16480"/>
                    <a:pt x="4195" y="15040"/>
                    <a:pt x="6159" y="15040"/>
                  </a:cubicBezTo>
                  <a:cubicBezTo>
                    <a:pt x="7141" y="15040"/>
                    <a:pt x="9104" y="15040"/>
                    <a:pt x="10086" y="13600"/>
                  </a:cubicBezTo>
                  <a:cubicBezTo>
                    <a:pt x="11068" y="10720"/>
                    <a:pt x="12050" y="12160"/>
                    <a:pt x="12050" y="13600"/>
                  </a:cubicBezTo>
                  <a:cubicBezTo>
                    <a:pt x="14995" y="20800"/>
                    <a:pt x="14013" y="10720"/>
                    <a:pt x="14995" y="10720"/>
                  </a:cubicBezTo>
                  <a:cubicBezTo>
                    <a:pt x="15977" y="10720"/>
                    <a:pt x="15977" y="12160"/>
                    <a:pt x="16959" y="12160"/>
                  </a:cubicBezTo>
                  <a:cubicBezTo>
                    <a:pt x="17941" y="12160"/>
                    <a:pt x="18922" y="12160"/>
                    <a:pt x="19904" y="10720"/>
                  </a:cubicBezTo>
                  <a:cubicBezTo>
                    <a:pt x="20886" y="9280"/>
                    <a:pt x="20886" y="9280"/>
                    <a:pt x="20886" y="6400"/>
                  </a:cubicBezTo>
                  <a:cubicBezTo>
                    <a:pt x="20886" y="6400"/>
                    <a:pt x="17941" y="4960"/>
                    <a:pt x="16959" y="4960"/>
                  </a:cubicBezTo>
                  <a:cubicBezTo>
                    <a:pt x="15977" y="3520"/>
                    <a:pt x="15977" y="2080"/>
                    <a:pt x="15977" y="64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44" name="Shape 1544"/>
            <p:cNvSpPr/>
            <p:nvPr/>
          </p:nvSpPr>
          <p:spPr>
            <a:xfrm>
              <a:off x="5607143" y="1888313"/>
              <a:ext cx="120617" cy="85424"/>
            </a:xfrm>
            <a:custGeom>
              <a:avLst/>
              <a:gdLst/>
              <a:ahLst/>
              <a:cxnLst>
                <a:cxn ang="0">
                  <a:pos x="wd2" y="hd2"/>
                </a:cxn>
                <a:cxn ang="5400000">
                  <a:pos x="wd2" y="hd2"/>
                </a:cxn>
                <a:cxn ang="10800000">
                  <a:pos x="wd2" y="hd2"/>
                </a:cxn>
                <a:cxn ang="16200000">
                  <a:pos x="wd2" y="hd2"/>
                </a:cxn>
              </a:cxnLst>
              <a:rect l="0" t="0" r="r" b="b"/>
              <a:pathLst>
                <a:path w="19004" h="21600" extrusionOk="0">
                  <a:moveTo>
                    <a:pt x="17763" y="14954"/>
                  </a:moveTo>
                  <a:cubicBezTo>
                    <a:pt x="16734" y="14954"/>
                    <a:pt x="19820" y="11631"/>
                    <a:pt x="18791" y="9969"/>
                  </a:cubicBezTo>
                  <a:cubicBezTo>
                    <a:pt x="18791" y="8308"/>
                    <a:pt x="17763" y="4985"/>
                    <a:pt x="16734" y="4985"/>
                  </a:cubicBezTo>
                  <a:cubicBezTo>
                    <a:pt x="15706" y="3323"/>
                    <a:pt x="13649" y="0"/>
                    <a:pt x="11591" y="0"/>
                  </a:cubicBezTo>
                  <a:cubicBezTo>
                    <a:pt x="9534" y="0"/>
                    <a:pt x="8506" y="1662"/>
                    <a:pt x="6449" y="1662"/>
                  </a:cubicBezTo>
                  <a:cubicBezTo>
                    <a:pt x="4391" y="1662"/>
                    <a:pt x="3363" y="0"/>
                    <a:pt x="1306" y="1662"/>
                  </a:cubicBezTo>
                  <a:cubicBezTo>
                    <a:pt x="-1780" y="4985"/>
                    <a:pt x="1306" y="8308"/>
                    <a:pt x="3363" y="9969"/>
                  </a:cubicBezTo>
                  <a:cubicBezTo>
                    <a:pt x="5420" y="11631"/>
                    <a:pt x="6449" y="11631"/>
                    <a:pt x="8506" y="14954"/>
                  </a:cubicBezTo>
                  <a:cubicBezTo>
                    <a:pt x="8506" y="16615"/>
                    <a:pt x="10563" y="16615"/>
                    <a:pt x="10563" y="14954"/>
                  </a:cubicBezTo>
                  <a:cubicBezTo>
                    <a:pt x="10563" y="16615"/>
                    <a:pt x="15706" y="21600"/>
                    <a:pt x="16734" y="21600"/>
                  </a:cubicBezTo>
                  <a:cubicBezTo>
                    <a:pt x="16734" y="18277"/>
                    <a:pt x="16734" y="16615"/>
                    <a:pt x="17763" y="14954"/>
                  </a:cubicBezTo>
                  <a:cubicBezTo>
                    <a:pt x="17763" y="14954"/>
                    <a:pt x="15706" y="16615"/>
                    <a:pt x="17763" y="1495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45" name="Shape 1545"/>
            <p:cNvSpPr/>
            <p:nvPr/>
          </p:nvSpPr>
          <p:spPr>
            <a:xfrm>
              <a:off x="5714395" y="1949008"/>
              <a:ext cx="18543" cy="24730"/>
            </a:xfrm>
            <a:custGeom>
              <a:avLst/>
              <a:gdLst/>
              <a:ahLst/>
              <a:cxnLst>
                <a:cxn ang="0">
                  <a:pos x="wd2" y="hd2"/>
                </a:cxn>
                <a:cxn ang="5400000">
                  <a:pos x="wd2" y="hd2"/>
                </a:cxn>
                <a:cxn ang="10800000">
                  <a:pos x="wd2" y="hd2"/>
                </a:cxn>
                <a:cxn ang="16200000">
                  <a:pos x="wd2" y="hd2"/>
                </a:cxn>
              </a:cxnLst>
              <a:rect l="0" t="0" r="r" b="b"/>
              <a:pathLst>
                <a:path w="16200" h="21600" extrusionOk="0">
                  <a:moveTo>
                    <a:pt x="5400" y="0"/>
                  </a:moveTo>
                  <a:cubicBezTo>
                    <a:pt x="0" y="0"/>
                    <a:pt x="0" y="10800"/>
                    <a:pt x="0" y="16200"/>
                  </a:cubicBezTo>
                  <a:cubicBezTo>
                    <a:pt x="0" y="21600"/>
                    <a:pt x="10800" y="21600"/>
                    <a:pt x="16200" y="21600"/>
                  </a:cubicBezTo>
                  <a:cubicBezTo>
                    <a:pt x="16200" y="10800"/>
                    <a:pt x="16200" y="5400"/>
                    <a:pt x="5400" y="0"/>
                  </a:cubicBezTo>
                  <a:cubicBezTo>
                    <a:pt x="-5400" y="5400"/>
                    <a:pt x="10800" y="5400"/>
                    <a:pt x="540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46" name="Shape 1546"/>
            <p:cNvSpPr/>
            <p:nvPr/>
          </p:nvSpPr>
          <p:spPr>
            <a:xfrm>
              <a:off x="5627307" y="1796145"/>
              <a:ext cx="132601" cy="119146"/>
            </a:xfrm>
            <a:custGeom>
              <a:avLst/>
              <a:gdLst/>
              <a:ahLst/>
              <a:cxnLst>
                <a:cxn ang="0">
                  <a:pos x="wd2" y="hd2"/>
                </a:cxn>
                <a:cxn ang="5400000">
                  <a:pos x="wd2" y="hd2"/>
                </a:cxn>
                <a:cxn ang="10800000">
                  <a:pos x="wd2" y="hd2"/>
                </a:cxn>
                <a:cxn ang="16200000">
                  <a:pos x="wd2" y="hd2"/>
                </a:cxn>
              </a:cxnLst>
              <a:rect l="0" t="0" r="r" b="b"/>
              <a:pathLst>
                <a:path w="21600" h="21600" extrusionOk="0">
                  <a:moveTo>
                    <a:pt x="5400" y="16800"/>
                  </a:moveTo>
                  <a:cubicBezTo>
                    <a:pt x="7560" y="14400"/>
                    <a:pt x="14040" y="19200"/>
                    <a:pt x="15120" y="21600"/>
                  </a:cubicBezTo>
                  <a:cubicBezTo>
                    <a:pt x="16200" y="19200"/>
                    <a:pt x="16200" y="16800"/>
                    <a:pt x="15120" y="15600"/>
                  </a:cubicBezTo>
                  <a:cubicBezTo>
                    <a:pt x="14040" y="10800"/>
                    <a:pt x="16200" y="13200"/>
                    <a:pt x="18360" y="13200"/>
                  </a:cubicBezTo>
                  <a:cubicBezTo>
                    <a:pt x="20520" y="12000"/>
                    <a:pt x="20520" y="9600"/>
                    <a:pt x="19440" y="7200"/>
                  </a:cubicBezTo>
                  <a:cubicBezTo>
                    <a:pt x="19440" y="7200"/>
                    <a:pt x="21600" y="6000"/>
                    <a:pt x="21600" y="6000"/>
                  </a:cubicBezTo>
                  <a:cubicBezTo>
                    <a:pt x="21600" y="3600"/>
                    <a:pt x="21600" y="2400"/>
                    <a:pt x="20520" y="0"/>
                  </a:cubicBezTo>
                  <a:cubicBezTo>
                    <a:pt x="20520" y="0"/>
                    <a:pt x="16200" y="1200"/>
                    <a:pt x="16200" y="1200"/>
                  </a:cubicBezTo>
                  <a:cubicBezTo>
                    <a:pt x="14040" y="1200"/>
                    <a:pt x="12960" y="1200"/>
                    <a:pt x="10800" y="3600"/>
                  </a:cubicBezTo>
                  <a:cubicBezTo>
                    <a:pt x="10800" y="3600"/>
                    <a:pt x="14040" y="6000"/>
                    <a:pt x="12960" y="7200"/>
                  </a:cubicBezTo>
                  <a:cubicBezTo>
                    <a:pt x="10800" y="9600"/>
                    <a:pt x="9720" y="4800"/>
                    <a:pt x="10800" y="4800"/>
                  </a:cubicBezTo>
                  <a:cubicBezTo>
                    <a:pt x="10800" y="4800"/>
                    <a:pt x="7560" y="6000"/>
                    <a:pt x="7560" y="7200"/>
                  </a:cubicBezTo>
                  <a:cubicBezTo>
                    <a:pt x="7560" y="8400"/>
                    <a:pt x="6480" y="8400"/>
                    <a:pt x="5400" y="9600"/>
                  </a:cubicBezTo>
                  <a:cubicBezTo>
                    <a:pt x="5400" y="10800"/>
                    <a:pt x="3240" y="14400"/>
                    <a:pt x="5400" y="14400"/>
                  </a:cubicBezTo>
                  <a:cubicBezTo>
                    <a:pt x="5400" y="14400"/>
                    <a:pt x="4320" y="14400"/>
                    <a:pt x="3240" y="14400"/>
                  </a:cubicBezTo>
                  <a:cubicBezTo>
                    <a:pt x="3240" y="14400"/>
                    <a:pt x="4320" y="14400"/>
                    <a:pt x="4320" y="14400"/>
                  </a:cubicBezTo>
                  <a:cubicBezTo>
                    <a:pt x="4320" y="14400"/>
                    <a:pt x="3240" y="14400"/>
                    <a:pt x="3240" y="14400"/>
                  </a:cubicBezTo>
                  <a:cubicBezTo>
                    <a:pt x="2160" y="15600"/>
                    <a:pt x="4320" y="16800"/>
                    <a:pt x="4320" y="16800"/>
                  </a:cubicBezTo>
                  <a:cubicBezTo>
                    <a:pt x="4320" y="15600"/>
                    <a:pt x="2160" y="15600"/>
                    <a:pt x="2160" y="15600"/>
                  </a:cubicBezTo>
                  <a:cubicBezTo>
                    <a:pt x="2160" y="15600"/>
                    <a:pt x="3240" y="16800"/>
                    <a:pt x="3240" y="16800"/>
                  </a:cubicBezTo>
                  <a:cubicBezTo>
                    <a:pt x="3240" y="16800"/>
                    <a:pt x="2160" y="15600"/>
                    <a:pt x="1080" y="16800"/>
                  </a:cubicBezTo>
                  <a:cubicBezTo>
                    <a:pt x="1080" y="16800"/>
                    <a:pt x="2160" y="18000"/>
                    <a:pt x="2160" y="18000"/>
                  </a:cubicBezTo>
                  <a:cubicBezTo>
                    <a:pt x="2160" y="16800"/>
                    <a:pt x="1080" y="16800"/>
                    <a:pt x="0" y="18000"/>
                  </a:cubicBezTo>
                  <a:cubicBezTo>
                    <a:pt x="1080" y="18000"/>
                    <a:pt x="4320" y="19200"/>
                    <a:pt x="5400" y="16800"/>
                  </a:cubicBezTo>
                  <a:cubicBezTo>
                    <a:pt x="5400" y="16800"/>
                    <a:pt x="5400" y="18000"/>
                    <a:pt x="5400" y="16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47" name="Shape 1547"/>
            <p:cNvSpPr/>
            <p:nvPr/>
          </p:nvSpPr>
          <p:spPr>
            <a:xfrm>
              <a:off x="5786871" y="1602011"/>
              <a:ext cx="98887" cy="137449"/>
            </a:xfrm>
            <a:custGeom>
              <a:avLst/>
              <a:gdLst/>
              <a:ahLst/>
              <a:cxnLst>
                <a:cxn ang="0">
                  <a:pos x="wd2" y="hd2"/>
                </a:cxn>
                <a:cxn ang="5400000">
                  <a:pos x="wd2" y="hd2"/>
                </a:cxn>
                <a:cxn ang="10800000">
                  <a:pos x="wd2" y="hd2"/>
                </a:cxn>
                <a:cxn ang="16200000">
                  <a:pos x="wd2" y="hd2"/>
                </a:cxn>
              </a:cxnLst>
              <a:rect l="0" t="0" r="r" b="b"/>
              <a:pathLst>
                <a:path w="21600" h="20318" extrusionOk="0">
                  <a:moveTo>
                    <a:pt x="14400" y="20073"/>
                  </a:moveTo>
                  <a:cubicBezTo>
                    <a:pt x="14400" y="19091"/>
                    <a:pt x="8640" y="17128"/>
                    <a:pt x="11520" y="16146"/>
                  </a:cubicBezTo>
                  <a:cubicBezTo>
                    <a:pt x="12960" y="15164"/>
                    <a:pt x="12960" y="12219"/>
                    <a:pt x="15840" y="11237"/>
                  </a:cubicBezTo>
                  <a:cubicBezTo>
                    <a:pt x="15840" y="11237"/>
                    <a:pt x="15840" y="12219"/>
                    <a:pt x="15840" y="12219"/>
                  </a:cubicBezTo>
                  <a:cubicBezTo>
                    <a:pt x="17280" y="12219"/>
                    <a:pt x="21600" y="10255"/>
                    <a:pt x="21600" y="9273"/>
                  </a:cubicBezTo>
                  <a:cubicBezTo>
                    <a:pt x="21600" y="8291"/>
                    <a:pt x="15840" y="8291"/>
                    <a:pt x="15840" y="6328"/>
                  </a:cubicBezTo>
                  <a:cubicBezTo>
                    <a:pt x="15840" y="5346"/>
                    <a:pt x="14400" y="5346"/>
                    <a:pt x="14400" y="4364"/>
                  </a:cubicBezTo>
                  <a:cubicBezTo>
                    <a:pt x="14400" y="3382"/>
                    <a:pt x="17280" y="4364"/>
                    <a:pt x="17280" y="3382"/>
                  </a:cubicBezTo>
                  <a:cubicBezTo>
                    <a:pt x="17280" y="2400"/>
                    <a:pt x="17280" y="1419"/>
                    <a:pt x="17280" y="437"/>
                  </a:cubicBezTo>
                  <a:cubicBezTo>
                    <a:pt x="17280" y="-545"/>
                    <a:pt x="17280" y="437"/>
                    <a:pt x="15840" y="437"/>
                  </a:cubicBezTo>
                  <a:cubicBezTo>
                    <a:pt x="11520" y="437"/>
                    <a:pt x="12960" y="1419"/>
                    <a:pt x="10080" y="3382"/>
                  </a:cubicBezTo>
                  <a:cubicBezTo>
                    <a:pt x="8640" y="4364"/>
                    <a:pt x="4320" y="2400"/>
                    <a:pt x="2880" y="4364"/>
                  </a:cubicBezTo>
                  <a:cubicBezTo>
                    <a:pt x="0" y="6328"/>
                    <a:pt x="4320" y="6328"/>
                    <a:pt x="5760" y="5346"/>
                  </a:cubicBezTo>
                  <a:cubicBezTo>
                    <a:pt x="7200" y="4364"/>
                    <a:pt x="10080" y="5346"/>
                    <a:pt x="8640" y="7310"/>
                  </a:cubicBezTo>
                  <a:cubicBezTo>
                    <a:pt x="8640" y="6328"/>
                    <a:pt x="5760" y="5346"/>
                    <a:pt x="5760" y="7310"/>
                  </a:cubicBezTo>
                  <a:cubicBezTo>
                    <a:pt x="4320" y="7310"/>
                    <a:pt x="2880" y="8291"/>
                    <a:pt x="2880" y="7310"/>
                  </a:cubicBezTo>
                  <a:cubicBezTo>
                    <a:pt x="2880" y="8291"/>
                    <a:pt x="0" y="6328"/>
                    <a:pt x="0" y="8291"/>
                  </a:cubicBezTo>
                  <a:cubicBezTo>
                    <a:pt x="0" y="10255"/>
                    <a:pt x="0" y="11237"/>
                    <a:pt x="0" y="13200"/>
                  </a:cubicBezTo>
                  <a:cubicBezTo>
                    <a:pt x="1440" y="14182"/>
                    <a:pt x="2880" y="14182"/>
                    <a:pt x="2880" y="15164"/>
                  </a:cubicBezTo>
                  <a:cubicBezTo>
                    <a:pt x="4320" y="17128"/>
                    <a:pt x="1440" y="18110"/>
                    <a:pt x="2880" y="19091"/>
                  </a:cubicBezTo>
                  <a:cubicBezTo>
                    <a:pt x="5760" y="21055"/>
                    <a:pt x="11520" y="20073"/>
                    <a:pt x="14400" y="2007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48" name="Shape 1548"/>
            <p:cNvSpPr/>
            <p:nvPr/>
          </p:nvSpPr>
          <p:spPr>
            <a:xfrm>
              <a:off x="5720143" y="1730955"/>
              <a:ext cx="287589" cy="336466"/>
            </a:xfrm>
            <a:custGeom>
              <a:avLst/>
              <a:gdLst/>
              <a:ahLst/>
              <a:cxnLst>
                <a:cxn ang="0">
                  <a:pos x="wd2" y="hd2"/>
                </a:cxn>
                <a:cxn ang="5400000">
                  <a:pos x="wd2" y="hd2"/>
                </a:cxn>
                <a:cxn ang="10800000">
                  <a:pos x="wd2" y="hd2"/>
                </a:cxn>
                <a:cxn ang="16200000">
                  <a:pos x="wd2" y="hd2"/>
                </a:cxn>
              </a:cxnLst>
              <a:rect l="0" t="0" r="r" b="b"/>
              <a:pathLst>
                <a:path w="21099" h="21269" extrusionOk="0">
                  <a:moveTo>
                    <a:pt x="20739" y="9969"/>
                  </a:moveTo>
                  <a:cubicBezTo>
                    <a:pt x="20259" y="9138"/>
                    <a:pt x="20259" y="8308"/>
                    <a:pt x="20259" y="7477"/>
                  </a:cubicBezTo>
                  <a:cubicBezTo>
                    <a:pt x="19779" y="6646"/>
                    <a:pt x="19299" y="6231"/>
                    <a:pt x="19779" y="4985"/>
                  </a:cubicBezTo>
                  <a:cubicBezTo>
                    <a:pt x="20259" y="4154"/>
                    <a:pt x="19779" y="3323"/>
                    <a:pt x="19299" y="2908"/>
                  </a:cubicBezTo>
                  <a:cubicBezTo>
                    <a:pt x="18819" y="2492"/>
                    <a:pt x="17859" y="2077"/>
                    <a:pt x="17859" y="1662"/>
                  </a:cubicBezTo>
                  <a:cubicBezTo>
                    <a:pt x="17859" y="1662"/>
                    <a:pt x="18339" y="1246"/>
                    <a:pt x="17859" y="831"/>
                  </a:cubicBezTo>
                  <a:cubicBezTo>
                    <a:pt x="17379" y="831"/>
                    <a:pt x="17379" y="2077"/>
                    <a:pt x="17379" y="2077"/>
                  </a:cubicBezTo>
                  <a:cubicBezTo>
                    <a:pt x="16419" y="2077"/>
                    <a:pt x="16419" y="1662"/>
                    <a:pt x="15459" y="1662"/>
                  </a:cubicBezTo>
                  <a:cubicBezTo>
                    <a:pt x="14499" y="2077"/>
                    <a:pt x="13059" y="2908"/>
                    <a:pt x="11619" y="2908"/>
                  </a:cubicBezTo>
                  <a:cubicBezTo>
                    <a:pt x="11139" y="2492"/>
                    <a:pt x="12099" y="2077"/>
                    <a:pt x="12099" y="1662"/>
                  </a:cubicBezTo>
                  <a:cubicBezTo>
                    <a:pt x="11139" y="1662"/>
                    <a:pt x="10659" y="2077"/>
                    <a:pt x="9699" y="1662"/>
                  </a:cubicBezTo>
                  <a:cubicBezTo>
                    <a:pt x="9219" y="1246"/>
                    <a:pt x="10659" y="415"/>
                    <a:pt x="9219" y="415"/>
                  </a:cubicBezTo>
                  <a:cubicBezTo>
                    <a:pt x="8259" y="415"/>
                    <a:pt x="7299" y="415"/>
                    <a:pt x="5859" y="0"/>
                  </a:cubicBezTo>
                  <a:cubicBezTo>
                    <a:pt x="6339" y="415"/>
                    <a:pt x="6819" y="415"/>
                    <a:pt x="6819" y="1246"/>
                  </a:cubicBezTo>
                  <a:cubicBezTo>
                    <a:pt x="6339" y="1662"/>
                    <a:pt x="6339" y="1662"/>
                    <a:pt x="6819" y="2492"/>
                  </a:cubicBezTo>
                  <a:cubicBezTo>
                    <a:pt x="6819" y="3323"/>
                    <a:pt x="6819" y="2908"/>
                    <a:pt x="7779" y="2908"/>
                  </a:cubicBezTo>
                  <a:cubicBezTo>
                    <a:pt x="8259" y="2908"/>
                    <a:pt x="8739" y="3323"/>
                    <a:pt x="9219" y="3738"/>
                  </a:cubicBezTo>
                  <a:cubicBezTo>
                    <a:pt x="8739" y="3323"/>
                    <a:pt x="7299" y="3323"/>
                    <a:pt x="6819" y="3323"/>
                  </a:cubicBezTo>
                  <a:cubicBezTo>
                    <a:pt x="6819" y="3323"/>
                    <a:pt x="6339" y="3323"/>
                    <a:pt x="6339" y="3323"/>
                  </a:cubicBezTo>
                  <a:cubicBezTo>
                    <a:pt x="5859" y="3738"/>
                    <a:pt x="6339" y="4154"/>
                    <a:pt x="5859" y="4154"/>
                  </a:cubicBezTo>
                  <a:cubicBezTo>
                    <a:pt x="4899" y="4569"/>
                    <a:pt x="2979" y="2492"/>
                    <a:pt x="2499" y="4154"/>
                  </a:cubicBezTo>
                  <a:cubicBezTo>
                    <a:pt x="2979" y="4985"/>
                    <a:pt x="3459" y="5815"/>
                    <a:pt x="2499" y="6231"/>
                  </a:cubicBezTo>
                  <a:cubicBezTo>
                    <a:pt x="2019" y="7062"/>
                    <a:pt x="2019" y="6231"/>
                    <a:pt x="2499" y="7062"/>
                  </a:cubicBezTo>
                  <a:cubicBezTo>
                    <a:pt x="2499" y="9138"/>
                    <a:pt x="-381" y="8308"/>
                    <a:pt x="99" y="9138"/>
                  </a:cubicBezTo>
                  <a:cubicBezTo>
                    <a:pt x="99" y="9554"/>
                    <a:pt x="579" y="9969"/>
                    <a:pt x="579" y="10800"/>
                  </a:cubicBezTo>
                  <a:cubicBezTo>
                    <a:pt x="579" y="11631"/>
                    <a:pt x="99" y="11631"/>
                    <a:pt x="579" y="12462"/>
                  </a:cubicBezTo>
                  <a:cubicBezTo>
                    <a:pt x="1059" y="12877"/>
                    <a:pt x="-381" y="13708"/>
                    <a:pt x="99" y="13708"/>
                  </a:cubicBezTo>
                  <a:cubicBezTo>
                    <a:pt x="1059" y="14123"/>
                    <a:pt x="579" y="14954"/>
                    <a:pt x="1059" y="15369"/>
                  </a:cubicBezTo>
                  <a:cubicBezTo>
                    <a:pt x="1539" y="16615"/>
                    <a:pt x="3459" y="16200"/>
                    <a:pt x="4899" y="16615"/>
                  </a:cubicBezTo>
                  <a:cubicBezTo>
                    <a:pt x="4899" y="16615"/>
                    <a:pt x="3939" y="19938"/>
                    <a:pt x="3939" y="20354"/>
                  </a:cubicBezTo>
                  <a:cubicBezTo>
                    <a:pt x="5859" y="20354"/>
                    <a:pt x="6819" y="19938"/>
                    <a:pt x="8739" y="20354"/>
                  </a:cubicBezTo>
                  <a:cubicBezTo>
                    <a:pt x="8739" y="20354"/>
                    <a:pt x="10659" y="21600"/>
                    <a:pt x="10659" y="21185"/>
                  </a:cubicBezTo>
                  <a:cubicBezTo>
                    <a:pt x="11139" y="20354"/>
                    <a:pt x="11619" y="20354"/>
                    <a:pt x="12099" y="20769"/>
                  </a:cubicBezTo>
                  <a:cubicBezTo>
                    <a:pt x="12579" y="21185"/>
                    <a:pt x="14979" y="19938"/>
                    <a:pt x="15459" y="20354"/>
                  </a:cubicBezTo>
                  <a:cubicBezTo>
                    <a:pt x="15459" y="20354"/>
                    <a:pt x="17379" y="20769"/>
                    <a:pt x="16899" y="20354"/>
                  </a:cubicBezTo>
                  <a:cubicBezTo>
                    <a:pt x="16419" y="19108"/>
                    <a:pt x="15939" y="19108"/>
                    <a:pt x="16899" y="18692"/>
                  </a:cubicBezTo>
                  <a:cubicBezTo>
                    <a:pt x="17859" y="17862"/>
                    <a:pt x="17859" y="17862"/>
                    <a:pt x="18819" y="17862"/>
                  </a:cubicBezTo>
                  <a:cubicBezTo>
                    <a:pt x="19299" y="17446"/>
                    <a:pt x="16899" y="15785"/>
                    <a:pt x="16419" y="15369"/>
                  </a:cubicBezTo>
                  <a:cubicBezTo>
                    <a:pt x="15939" y="15369"/>
                    <a:pt x="14499" y="13292"/>
                    <a:pt x="14979" y="12877"/>
                  </a:cubicBezTo>
                  <a:cubicBezTo>
                    <a:pt x="16899" y="12462"/>
                    <a:pt x="17859" y="12046"/>
                    <a:pt x="19299" y="10800"/>
                  </a:cubicBezTo>
                  <a:cubicBezTo>
                    <a:pt x="19779" y="10385"/>
                    <a:pt x="20259" y="12046"/>
                    <a:pt x="20739" y="11631"/>
                  </a:cubicBezTo>
                  <a:cubicBezTo>
                    <a:pt x="21219" y="11215"/>
                    <a:pt x="21219" y="10385"/>
                    <a:pt x="20739" y="9969"/>
                  </a:cubicBezTo>
                  <a:cubicBezTo>
                    <a:pt x="20739" y="9554"/>
                    <a:pt x="20739" y="9969"/>
                    <a:pt x="20739" y="996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49" name="Shape 1549"/>
            <p:cNvSpPr/>
            <p:nvPr/>
          </p:nvSpPr>
          <p:spPr>
            <a:xfrm>
              <a:off x="6234107" y="1842432"/>
              <a:ext cx="581330" cy="334916"/>
            </a:xfrm>
            <a:custGeom>
              <a:avLst/>
              <a:gdLst/>
              <a:ahLst/>
              <a:cxnLst>
                <a:cxn ang="0">
                  <a:pos x="wd2" y="hd2"/>
                </a:cxn>
                <a:cxn ang="5400000">
                  <a:pos x="wd2" y="hd2"/>
                </a:cxn>
                <a:cxn ang="10800000">
                  <a:pos x="wd2" y="hd2"/>
                </a:cxn>
                <a:cxn ang="16200000">
                  <a:pos x="wd2" y="hd2"/>
                </a:cxn>
              </a:cxnLst>
              <a:rect l="0" t="0" r="r" b="b"/>
              <a:pathLst>
                <a:path w="21407" h="20762" extrusionOk="0">
                  <a:moveTo>
                    <a:pt x="0" y="10643"/>
                  </a:moveTo>
                  <a:cubicBezTo>
                    <a:pt x="0" y="11865"/>
                    <a:pt x="1699" y="11865"/>
                    <a:pt x="2184" y="11865"/>
                  </a:cubicBezTo>
                  <a:cubicBezTo>
                    <a:pt x="2670" y="11865"/>
                    <a:pt x="3155" y="12681"/>
                    <a:pt x="3883" y="12273"/>
                  </a:cubicBezTo>
                  <a:cubicBezTo>
                    <a:pt x="4126" y="11458"/>
                    <a:pt x="4854" y="11050"/>
                    <a:pt x="5339" y="11050"/>
                  </a:cubicBezTo>
                  <a:cubicBezTo>
                    <a:pt x="6067" y="10235"/>
                    <a:pt x="7524" y="11050"/>
                    <a:pt x="8009" y="11865"/>
                  </a:cubicBezTo>
                  <a:cubicBezTo>
                    <a:pt x="8737" y="13496"/>
                    <a:pt x="8980" y="15126"/>
                    <a:pt x="9708" y="16348"/>
                  </a:cubicBezTo>
                  <a:cubicBezTo>
                    <a:pt x="10193" y="15941"/>
                    <a:pt x="10193" y="15533"/>
                    <a:pt x="10679" y="15126"/>
                  </a:cubicBezTo>
                  <a:cubicBezTo>
                    <a:pt x="11164" y="15126"/>
                    <a:pt x="11164" y="15941"/>
                    <a:pt x="11407" y="16348"/>
                  </a:cubicBezTo>
                  <a:cubicBezTo>
                    <a:pt x="11649" y="16756"/>
                    <a:pt x="13834" y="17164"/>
                    <a:pt x="13834" y="16756"/>
                  </a:cubicBezTo>
                  <a:cubicBezTo>
                    <a:pt x="13834" y="17164"/>
                    <a:pt x="12378" y="17979"/>
                    <a:pt x="12378" y="18386"/>
                  </a:cubicBezTo>
                  <a:cubicBezTo>
                    <a:pt x="12620" y="18794"/>
                    <a:pt x="13591" y="18386"/>
                    <a:pt x="13348" y="19609"/>
                  </a:cubicBezTo>
                  <a:cubicBezTo>
                    <a:pt x="13106" y="20424"/>
                    <a:pt x="13834" y="21239"/>
                    <a:pt x="14319" y="20424"/>
                  </a:cubicBezTo>
                  <a:cubicBezTo>
                    <a:pt x="14804" y="20016"/>
                    <a:pt x="15533" y="19201"/>
                    <a:pt x="16261" y="19201"/>
                  </a:cubicBezTo>
                  <a:cubicBezTo>
                    <a:pt x="16989" y="19201"/>
                    <a:pt x="17231" y="19201"/>
                    <a:pt x="17474" y="18386"/>
                  </a:cubicBezTo>
                  <a:cubicBezTo>
                    <a:pt x="17474" y="18386"/>
                    <a:pt x="16746" y="18386"/>
                    <a:pt x="16503" y="18386"/>
                  </a:cubicBezTo>
                  <a:cubicBezTo>
                    <a:pt x="16018" y="18386"/>
                    <a:pt x="15533" y="18794"/>
                    <a:pt x="15290" y="17571"/>
                  </a:cubicBezTo>
                  <a:cubicBezTo>
                    <a:pt x="14562" y="15941"/>
                    <a:pt x="16989" y="15126"/>
                    <a:pt x="17474" y="15126"/>
                  </a:cubicBezTo>
                  <a:cubicBezTo>
                    <a:pt x="17960" y="14718"/>
                    <a:pt x="18445" y="14311"/>
                    <a:pt x="18930" y="13903"/>
                  </a:cubicBezTo>
                  <a:cubicBezTo>
                    <a:pt x="19173" y="13088"/>
                    <a:pt x="19658" y="12273"/>
                    <a:pt x="20387" y="12273"/>
                  </a:cubicBezTo>
                  <a:cubicBezTo>
                    <a:pt x="20629" y="12273"/>
                    <a:pt x="21115" y="12273"/>
                    <a:pt x="21115" y="11050"/>
                  </a:cubicBezTo>
                  <a:cubicBezTo>
                    <a:pt x="21115" y="10643"/>
                    <a:pt x="20872" y="10643"/>
                    <a:pt x="20872" y="10235"/>
                  </a:cubicBezTo>
                  <a:cubicBezTo>
                    <a:pt x="20872" y="9828"/>
                    <a:pt x="21357" y="9828"/>
                    <a:pt x="21357" y="9828"/>
                  </a:cubicBezTo>
                  <a:cubicBezTo>
                    <a:pt x="21357" y="9828"/>
                    <a:pt x="20872" y="9420"/>
                    <a:pt x="20872" y="9420"/>
                  </a:cubicBezTo>
                  <a:cubicBezTo>
                    <a:pt x="20872" y="9013"/>
                    <a:pt x="21600" y="9013"/>
                    <a:pt x="21357" y="8197"/>
                  </a:cubicBezTo>
                  <a:cubicBezTo>
                    <a:pt x="21357" y="8197"/>
                    <a:pt x="20872" y="7790"/>
                    <a:pt x="20629" y="7382"/>
                  </a:cubicBezTo>
                  <a:cubicBezTo>
                    <a:pt x="20387" y="6975"/>
                    <a:pt x="20144" y="7790"/>
                    <a:pt x="19901" y="6975"/>
                  </a:cubicBezTo>
                  <a:cubicBezTo>
                    <a:pt x="19658" y="6567"/>
                    <a:pt x="19416" y="6567"/>
                    <a:pt x="18930" y="6975"/>
                  </a:cubicBezTo>
                  <a:cubicBezTo>
                    <a:pt x="18688" y="6975"/>
                    <a:pt x="18445" y="5752"/>
                    <a:pt x="18202" y="5752"/>
                  </a:cubicBezTo>
                  <a:cubicBezTo>
                    <a:pt x="17960" y="5345"/>
                    <a:pt x="17717" y="6160"/>
                    <a:pt x="17474" y="6567"/>
                  </a:cubicBezTo>
                  <a:cubicBezTo>
                    <a:pt x="17231" y="6567"/>
                    <a:pt x="16989" y="5345"/>
                    <a:pt x="16746" y="5345"/>
                  </a:cubicBezTo>
                  <a:cubicBezTo>
                    <a:pt x="16503" y="5345"/>
                    <a:pt x="15775" y="5752"/>
                    <a:pt x="15775" y="5345"/>
                  </a:cubicBezTo>
                  <a:cubicBezTo>
                    <a:pt x="15775" y="4937"/>
                    <a:pt x="15775" y="4122"/>
                    <a:pt x="15533" y="3714"/>
                  </a:cubicBezTo>
                  <a:cubicBezTo>
                    <a:pt x="15290" y="3307"/>
                    <a:pt x="14804" y="3714"/>
                    <a:pt x="14562" y="3307"/>
                  </a:cubicBezTo>
                  <a:cubicBezTo>
                    <a:pt x="14319" y="2899"/>
                    <a:pt x="14076" y="2084"/>
                    <a:pt x="14562" y="1677"/>
                  </a:cubicBezTo>
                  <a:cubicBezTo>
                    <a:pt x="14804" y="1677"/>
                    <a:pt x="14319" y="454"/>
                    <a:pt x="14076" y="454"/>
                  </a:cubicBezTo>
                  <a:cubicBezTo>
                    <a:pt x="13834" y="47"/>
                    <a:pt x="13106" y="454"/>
                    <a:pt x="12863" y="47"/>
                  </a:cubicBezTo>
                  <a:cubicBezTo>
                    <a:pt x="12135" y="-361"/>
                    <a:pt x="12135" y="2084"/>
                    <a:pt x="11407" y="454"/>
                  </a:cubicBezTo>
                  <a:cubicBezTo>
                    <a:pt x="11164" y="454"/>
                    <a:pt x="10679" y="862"/>
                    <a:pt x="10436" y="862"/>
                  </a:cubicBezTo>
                  <a:cubicBezTo>
                    <a:pt x="9951" y="1269"/>
                    <a:pt x="10193" y="3307"/>
                    <a:pt x="9951" y="3307"/>
                  </a:cubicBezTo>
                  <a:cubicBezTo>
                    <a:pt x="9708" y="3307"/>
                    <a:pt x="9465" y="2492"/>
                    <a:pt x="9222" y="2492"/>
                  </a:cubicBezTo>
                  <a:cubicBezTo>
                    <a:pt x="9222" y="2492"/>
                    <a:pt x="8980" y="2899"/>
                    <a:pt x="8737" y="2899"/>
                  </a:cubicBezTo>
                  <a:cubicBezTo>
                    <a:pt x="8494" y="2899"/>
                    <a:pt x="8252" y="2492"/>
                    <a:pt x="8252" y="2084"/>
                  </a:cubicBezTo>
                  <a:cubicBezTo>
                    <a:pt x="8252" y="1677"/>
                    <a:pt x="7766" y="2492"/>
                    <a:pt x="7524" y="2492"/>
                  </a:cubicBezTo>
                  <a:cubicBezTo>
                    <a:pt x="7281" y="2492"/>
                    <a:pt x="7281" y="2084"/>
                    <a:pt x="7038" y="2084"/>
                  </a:cubicBezTo>
                  <a:cubicBezTo>
                    <a:pt x="6796" y="2084"/>
                    <a:pt x="6796" y="2492"/>
                    <a:pt x="6796" y="2899"/>
                  </a:cubicBezTo>
                  <a:cubicBezTo>
                    <a:pt x="6796" y="2899"/>
                    <a:pt x="5097" y="1677"/>
                    <a:pt x="5097" y="1677"/>
                  </a:cubicBezTo>
                  <a:cubicBezTo>
                    <a:pt x="4369" y="1269"/>
                    <a:pt x="3640" y="1269"/>
                    <a:pt x="2912" y="1269"/>
                  </a:cubicBezTo>
                  <a:cubicBezTo>
                    <a:pt x="2427" y="1269"/>
                    <a:pt x="2184" y="2084"/>
                    <a:pt x="1456" y="2084"/>
                  </a:cubicBezTo>
                  <a:cubicBezTo>
                    <a:pt x="1456" y="3307"/>
                    <a:pt x="2184" y="3307"/>
                    <a:pt x="2184" y="4122"/>
                  </a:cubicBezTo>
                  <a:cubicBezTo>
                    <a:pt x="2184" y="4530"/>
                    <a:pt x="2427" y="4937"/>
                    <a:pt x="2427" y="5345"/>
                  </a:cubicBezTo>
                  <a:cubicBezTo>
                    <a:pt x="2184" y="5752"/>
                    <a:pt x="1456" y="5752"/>
                    <a:pt x="1213" y="6160"/>
                  </a:cubicBezTo>
                  <a:cubicBezTo>
                    <a:pt x="485" y="6975"/>
                    <a:pt x="728" y="7790"/>
                    <a:pt x="485" y="9013"/>
                  </a:cubicBezTo>
                  <a:cubicBezTo>
                    <a:pt x="485" y="9828"/>
                    <a:pt x="243" y="10235"/>
                    <a:pt x="0" y="1064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50" name="Shape 1550"/>
            <p:cNvSpPr/>
            <p:nvPr/>
          </p:nvSpPr>
          <p:spPr>
            <a:xfrm>
              <a:off x="6064158" y="1966991"/>
              <a:ext cx="183433" cy="76830"/>
            </a:xfrm>
            <a:custGeom>
              <a:avLst/>
              <a:gdLst/>
              <a:ahLst/>
              <a:cxnLst>
                <a:cxn ang="0">
                  <a:pos x="wd2" y="hd2"/>
                </a:cxn>
                <a:cxn ang="5400000">
                  <a:pos x="wd2" y="hd2"/>
                </a:cxn>
                <a:cxn ang="10800000">
                  <a:pos x="wd2" y="hd2"/>
                </a:cxn>
                <a:cxn ang="16200000">
                  <a:pos x="wd2" y="hd2"/>
                </a:cxn>
              </a:cxnLst>
              <a:rect l="0" t="0" r="r" b="b"/>
              <a:pathLst>
                <a:path w="20034" h="20506" extrusionOk="0">
                  <a:moveTo>
                    <a:pt x="20034" y="7200"/>
                  </a:moveTo>
                  <a:cubicBezTo>
                    <a:pt x="17874" y="3600"/>
                    <a:pt x="17154" y="0"/>
                    <a:pt x="14274" y="0"/>
                  </a:cubicBezTo>
                  <a:cubicBezTo>
                    <a:pt x="12834" y="0"/>
                    <a:pt x="12114" y="0"/>
                    <a:pt x="10674" y="0"/>
                  </a:cubicBezTo>
                  <a:cubicBezTo>
                    <a:pt x="9234" y="0"/>
                    <a:pt x="9234" y="1800"/>
                    <a:pt x="8514" y="1800"/>
                  </a:cubicBezTo>
                  <a:cubicBezTo>
                    <a:pt x="7794" y="1800"/>
                    <a:pt x="7074" y="0"/>
                    <a:pt x="6354" y="0"/>
                  </a:cubicBezTo>
                  <a:cubicBezTo>
                    <a:pt x="5634" y="1800"/>
                    <a:pt x="4914" y="3600"/>
                    <a:pt x="4194" y="5400"/>
                  </a:cubicBezTo>
                  <a:cubicBezTo>
                    <a:pt x="2754" y="9000"/>
                    <a:pt x="-1566" y="7200"/>
                    <a:pt x="594" y="16200"/>
                  </a:cubicBezTo>
                  <a:cubicBezTo>
                    <a:pt x="1314" y="19800"/>
                    <a:pt x="4194" y="21600"/>
                    <a:pt x="6354" y="19800"/>
                  </a:cubicBezTo>
                  <a:cubicBezTo>
                    <a:pt x="7074" y="19800"/>
                    <a:pt x="7074" y="16200"/>
                    <a:pt x="7794" y="16200"/>
                  </a:cubicBezTo>
                  <a:cubicBezTo>
                    <a:pt x="9234" y="16200"/>
                    <a:pt x="10674" y="16200"/>
                    <a:pt x="11394" y="16200"/>
                  </a:cubicBezTo>
                  <a:cubicBezTo>
                    <a:pt x="12114" y="16200"/>
                    <a:pt x="12114" y="12600"/>
                    <a:pt x="12114" y="10800"/>
                  </a:cubicBezTo>
                  <a:cubicBezTo>
                    <a:pt x="12834" y="9000"/>
                    <a:pt x="14994" y="12600"/>
                    <a:pt x="15714" y="12600"/>
                  </a:cubicBezTo>
                  <a:cubicBezTo>
                    <a:pt x="16434" y="12600"/>
                    <a:pt x="17874" y="12600"/>
                    <a:pt x="18594" y="12600"/>
                  </a:cubicBezTo>
                  <a:cubicBezTo>
                    <a:pt x="19314" y="12600"/>
                    <a:pt x="19314" y="9000"/>
                    <a:pt x="20034" y="7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51" name="Shape 1551"/>
            <p:cNvSpPr/>
            <p:nvPr/>
          </p:nvSpPr>
          <p:spPr>
            <a:xfrm>
              <a:off x="6270082" y="1670257"/>
              <a:ext cx="301875" cy="222075"/>
            </a:xfrm>
            <a:custGeom>
              <a:avLst/>
              <a:gdLst/>
              <a:ahLst/>
              <a:cxnLst>
                <a:cxn ang="0">
                  <a:pos x="wd2" y="hd2"/>
                </a:cxn>
                <a:cxn ang="5400000">
                  <a:pos x="wd2" y="hd2"/>
                </a:cxn>
                <a:cxn ang="10800000">
                  <a:pos x="wd2" y="hd2"/>
                </a:cxn>
                <a:cxn ang="16200000">
                  <a:pos x="wd2" y="hd2"/>
                </a:cxn>
              </a:cxnLst>
              <a:rect l="0" t="0" r="r" b="b"/>
              <a:pathLst>
                <a:path w="21024" h="20716" extrusionOk="0">
                  <a:moveTo>
                    <a:pt x="4897" y="17897"/>
                  </a:moveTo>
                  <a:cubicBezTo>
                    <a:pt x="6276" y="17897"/>
                    <a:pt x="7195" y="18514"/>
                    <a:pt x="8114" y="18514"/>
                  </a:cubicBezTo>
                  <a:cubicBezTo>
                    <a:pt x="8114" y="18514"/>
                    <a:pt x="10412" y="20366"/>
                    <a:pt x="10412" y="20366"/>
                  </a:cubicBezTo>
                  <a:cubicBezTo>
                    <a:pt x="10412" y="19749"/>
                    <a:pt x="10872" y="17897"/>
                    <a:pt x="11331" y="19131"/>
                  </a:cubicBezTo>
                  <a:cubicBezTo>
                    <a:pt x="12251" y="20983"/>
                    <a:pt x="12710" y="17897"/>
                    <a:pt x="13170" y="19749"/>
                  </a:cubicBezTo>
                  <a:cubicBezTo>
                    <a:pt x="13629" y="20983"/>
                    <a:pt x="14548" y="19749"/>
                    <a:pt x="15008" y="19749"/>
                  </a:cubicBezTo>
                  <a:cubicBezTo>
                    <a:pt x="15468" y="19131"/>
                    <a:pt x="16387" y="21600"/>
                    <a:pt x="16387" y="20366"/>
                  </a:cubicBezTo>
                  <a:cubicBezTo>
                    <a:pt x="16846" y="19131"/>
                    <a:pt x="16387" y="17897"/>
                    <a:pt x="17306" y="17280"/>
                  </a:cubicBezTo>
                  <a:cubicBezTo>
                    <a:pt x="17765" y="17280"/>
                    <a:pt x="18685" y="16663"/>
                    <a:pt x="19144" y="16663"/>
                  </a:cubicBezTo>
                  <a:cubicBezTo>
                    <a:pt x="18685" y="16046"/>
                    <a:pt x="18225" y="14811"/>
                    <a:pt x="18225" y="13577"/>
                  </a:cubicBezTo>
                  <a:cubicBezTo>
                    <a:pt x="18225" y="12343"/>
                    <a:pt x="19144" y="13577"/>
                    <a:pt x="20063" y="12960"/>
                  </a:cubicBezTo>
                  <a:cubicBezTo>
                    <a:pt x="20982" y="12960"/>
                    <a:pt x="21442" y="11726"/>
                    <a:pt x="20523" y="10491"/>
                  </a:cubicBezTo>
                  <a:cubicBezTo>
                    <a:pt x="20063" y="9874"/>
                    <a:pt x="19604" y="10491"/>
                    <a:pt x="19144" y="9257"/>
                  </a:cubicBezTo>
                  <a:cubicBezTo>
                    <a:pt x="18685" y="8640"/>
                    <a:pt x="18225" y="8023"/>
                    <a:pt x="17765" y="6789"/>
                  </a:cubicBezTo>
                  <a:cubicBezTo>
                    <a:pt x="17306" y="6171"/>
                    <a:pt x="17306" y="4937"/>
                    <a:pt x="17306" y="3703"/>
                  </a:cubicBezTo>
                  <a:cubicBezTo>
                    <a:pt x="17765" y="2469"/>
                    <a:pt x="16387" y="1234"/>
                    <a:pt x="15927" y="1234"/>
                  </a:cubicBezTo>
                  <a:cubicBezTo>
                    <a:pt x="15468" y="617"/>
                    <a:pt x="15468" y="1234"/>
                    <a:pt x="15008" y="1234"/>
                  </a:cubicBezTo>
                  <a:cubicBezTo>
                    <a:pt x="14089" y="1851"/>
                    <a:pt x="14089" y="1234"/>
                    <a:pt x="13629" y="617"/>
                  </a:cubicBezTo>
                  <a:cubicBezTo>
                    <a:pt x="13170" y="0"/>
                    <a:pt x="13170" y="1234"/>
                    <a:pt x="12710" y="1234"/>
                  </a:cubicBezTo>
                  <a:cubicBezTo>
                    <a:pt x="12251" y="1234"/>
                    <a:pt x="11331" y="0"/>
                    <a:pt x="11331" y="0"/>
                  </a:cubicBezTo>
                  <a:cubicBezTo>
                    <a:pt x="10412" y="0"/>
                    <a:pt x="10412" y="1234"/>
                    <a:pt x="9953" y="1234"/>
                  </a:cubicBezTo>
                  <a:cubicBezTo>
                    <a:pt x="9033" y="1851"/>
                    <a:pt x="8574" y="1851"/>
                    <a:pt x="7655" y="1851"/>
                  </a:cubicBezTo>
                  <a:cubicBezTo>
                    <a:pt x="7195" y="2469"/>
                    <a:pt x="7655" y="3703"/>
                    <a:pt x="7655" y="3703"/>
                  </a:cubicBezTo>
                  <a:cubicBezTo>
                    <a:pt x="7195" y="4937"/>
                    <a:pt x="5816" y="4320"/>
                    <a:pt x="5816" y="5554"/>
                  </a:cubicBezTo>
                  <a:cubicBezTo>
                    <a:pt x="5357" y="6171"/>
                    <a:pt x="5357" y="6789"/>
                    <a:pt x="5357" y="8023"/>
                  </a:cubicBezTo>
                  <a:cubicBezTo>
                    <a:pt x="5357" y="8640"/>
                    <a:pt x="3978" y="8640"/>
                    <a:pt x="3519" y="8640"/>
                  </a:cubicBezTo>
                  <a:cubicBezTo>
                    <a:pt x="2140" y="9257"/>
                    <a:pt x="1680" y="9874"/>
                    <a:pt x="302" y="9874"/>
                  </a:cubicBezTo>
                  <a:cubicBezTo>
                    <a:pt x="761" y="11726"/>
                    <a:pt x="2140" y="12960"/>
                    <a:pt x="761" y="14811"/>
                  </a:cubicBezTo>
                  <a:cubicBezTo>
                    <a:pt x="-158" y="15429"/>
                    <a:pt x="-158" y="16046"/>
                    <a:pt x="302" y="16663"/>
                  </a:cubicBezTo>
                  <a:cubicBezTo>
                    <a:pt x="1221" y="17280"/>
                    <a:pt x="302" y="18514"/>
                    <a:pt x="302" y="19131"/>
                  </a:cubicBezTo>
                  <a:cubicBezTo>
                    <a:pt x="1221" y="19131"/>
                    <a:pt x="1680" y="19131"/>
                    <a:pt x="2140" y="18514"/>
                  </a:cubicBezTo>
                  <a:cubicBezTo>
                    <a:pt x="3059" y="17897"/>
                    <a:pt x="4438" y="17897"/>
                    <a:pt x="4897" y="1789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52" name="Shape 1552"/>
            <p:cNvSpPr/>
            <p:nvPr/>
          </p:nvSpPr>
          <p:spPr>
            <a:xfrm>
              <a:off x="6195900" y="1660450"/>
              <a:ext cx="185037" cy="117497"/>
            </a:xfrm>
            <a:custGeom>
              <a:avLst/>
              <a:gdLst/>
              <a:ahLst/>
              <a:cxnLst>
                <a:cxn ang="0">
                  <a:pos x="wd2" y="hd2"/>
                </a:cxn>
                <a:cxn ang="5400000">
                  <a:pos x="wd2" y="hd2"/>
                </a:cxn>
                <a:cxn ang="10800000">
                  <a:pos x="wd2" y="hd2"/>
                </a:cxn>
                <a:cxn ang="16200000">
                  <a:pos x="wd2" y="hd2"/>
                </a:cxn>
              </a:cxnLst>
              <a:rect l="0" t="0" r="r" b="b"/>
              <a:pathLst>
                <a:path w="20922" h="20160" extrusionOk="0">
                  <a:moveTo>
                    <a:pt x="11917" y="19831"/>
                  </a:moveTo>
                  <a:cubicBezTo>
                    <a:pt x="13407" y="17557"/>
                    <a:pt x="15641" y="17557"/>
                    <a:pt x="17131" y="16421"/>
                  </a:cubicBezTo>
                  <a:cubicBezTo>
                    <a:pt x="17131" y="15284"/>
                    <a:pt x="17131" y="14147"/>
                    <a:pt x="17131" y="13010"/>
                  </a:cubicBezTo>
                  <a:cubicBezTo>
                    <a:pt x="17876" y="10736"/>
                    <a:pt x="18621" y="10736"/>
                    <a:pt x="20110" y="9600"/>
                  </a:cubicBezTo>
                  <a:cubicBezTo>
                    <a:pt x="21600" y="8463"/>
                    <a:pt x="20855" y="5052"/>
                    <a:pt x="19366" y="3915"/>
                  </a:cubicBezTo>
                  <a:cubicBezTo>
                    <a:pt x="17876" y="2779"/>
                    <a:pt x="16386" y="1642"/>
                    <a:pt x="14152" y="505"/>
                  </a:cubicBezTo>
                  <a:cubicBezTo>
                    <a:pt x="12662" y="-632"/>
                    <a:pt x="9683" y="505"/>
                    <a:pt x="7448" y="505"/>
                  </a:cubicBezTo>
                  <a:cubicBezTo>
                    <a:pt x="5959" y="505"/>
                    <a:pt x="0" y="-632"/>
                    <a:pt x="0" y="3915"/>
                  </a:cubicBezTo>
                  <a:cubicBezTo>
                    <a:pt x="0" y="3915"/>
                    <a:pt x="745" y="5052"/>
                    <a:pt x="745" y="6189"/>
                  </a:cubicBezTo>
                  <a:cubicBezTo>
                    <a:pt x="1490" y="7326"/>
                    <a:pt x="745" y="8463"/>
                    <a:pt x="1490" y="9600"/>
                  </a:cubicBezTo>
                  <a:cubicBezTo>
                    <a:pt x="2234" y="9600"/>
                    <a:pt x="2979" y="11873"/>
                    <a:pt x="3724" y="10736"/>
                  </a:cubicBezTo>
                  <a:cubicBezTo>
                    <a:pt x="5214" y="10736"/>
                    <a:pt x="6703" y="9600"/>
                    <a:pt x="6703" y="11873"/>
                  </a:cubicBezTo>
                  <a:cubicBezTo>
                    <a:pt x="6703" y="13010"/>
                    <a:pt x="6703" y="15284"/>
                    <a:pt x="5959" y="16421"/>
                  </a:cubicBezTo>
                  <a:cubicBezTo>
                    <a:pt x="8193" y="16421"/>
                    <a:pt x="8193" y="16421"/>
                    <a:pt x="8938" y="19831"/>
                  </a:cubicBezTo>
                  <a:cubicBezTo>
                    <a:pt x="9683" y="19831"/>
                    <a:pt x="11917" y="19831"/>
                    <a:pt x="11917" y="19831"/>
                  </a:cubicBezTo>
                  <a:cubicBezTo>
                    <a:pt x="12662" y="18694"/>
                    <a:pt x="11172" y="20968"/>
                    <a:pt x="11917" y="1983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53" name="Shape 1553"/>
            <p:cNvSpPr/>
            <p:nvPr/>
          </p:nvSpPr>
          <p:spPr>
            <a:xfrm>
              <a:off x="6195900" y="1582112"/>
              <a:ext cx="235980" cy="110309"/>
            </a:xfrm>
            <a:custGeom>
              <a:avLst/>
              <a:gdLst/>
              <a:ahLst/>
              <a:cxnLst>
                <a:cxn ang="0">
                  <a:pos x="wd2" y="hd2"/>
                </a:cxn>
                <a:cxn ang="5400000">
                  <a:pos x="wd2" y="hd2"/>
                </a:cxn>
                <a:cxn ang="10800000">
                  <a:pos x="wd2" y="hd2"/>
                </a:cxn>
                <a:cxn ang="16200000">
                  <a:pos x="wd2" y="hd2"/>
                </a:cxn>
              </a:cxnLst>
              <a:rect l="0" t="0" r="r" b="b"/>
              <a:pathLst>
                <a:path w="21600" h="19998" extrusionOk="0">
                  <a:moveTo>
                    <a:pt x="6600" y="14871"/>
                  </a:moveTo>
                  <a:cubicBezTo>
                    <a:pt x="8400" y="14871"/>
                    <a:pt x="9600" y="13671"/>
                    <a:pt x="11400" y="13671"/>
                  </a:cubicBezTo>
                  <a:cubicBezTo>
                    <a:pt x="12000" y="13671"/>
                    <a:pt x="14400" y="16071"/>
                    <a:pt x="15000" y="17271"/>
                  </a:cubicBezTo>
                  <a:cubicBezTo>
                    <a:pt x="15600" y="18471"/>
                    <a:pt x="16200" y="20871"/>
                    <a:pt x="17400" y="19671"/>
                  </a:cubicBezTo>
                  <a:cubicBezTo>
                    <a:pt x="18000" y="19671"/>
                    <a:pt x="18600" y="18471"/>
                    <a:pt x="19800" y="18471"/>
                  </a:cubicBezTo>
                  <a:cubicBezTo>
                    <a:pt x="20400" y="18471"/>
                    <a:pt x="20400" y="16071"/>
                    <a:pt x="21600" y="16071"/>
                  </a:cubicBezTo>
                  <a:cubicBezTo>
                    <a:pt x="21000" y="13671"/>
                    <a:pt x="19800" y="10071"/>
                    <a:pt x="20400" y="8871"/>
                  </a:cubicBezTo>
                  <a:cubicBezTo>
                    <a:pt x="21000" y="6471"/>
                    <a:pt x="19200" y="4071"/>
                    <a:pt x="18600" y="4071"/>
                  </a:cubicBezTo>
                  <a:cubicBezTo>
                    <a:pt x="17400" y="2871"/>
                    <a:pt x="16200" y="5271"/>
                    <a:pt x="15000" y="2871"/>
                  </a:cubicBezTo>
                  <a:cubicBezTo>
                    <a:pt x="13200" y="471"/>
                    <a:pt x="12600" y="-729"/>
                    <a:pt x="10800" y="471"/>
                  </a:cubicBezTo>
                  <a:cubicBezTo>
                    <a:pt x="9600" y="1671"/>
                    <a:pt x="10200" y="2871"/>
                    <a:pt x="10200" y="5271"/>
                  </a:cubicBezTo>
                  <a:cubicBezTo>
                    <a:pt x="9600" y="6471"/>
                    <a:pt x="9600" y="7671"/>
                    <a:pt x="9000" y="7671"/>
                  </a:cubicBezTo>
                  <a:cubicBezTo>
                    <a:pt x="7200" y="10071"/>
                    <a:pt x="6000" y="5271"/>
                    <a:pt x="4800" y="4071"/>
                  </a:cubicBezTo>
                  <a:cubicBezTo>
                    <a:pt x="1800" y="-729"/>
                    <a:pt x="0" y="12471"/>
                    <a:pt x="0" y="17271"/>
                  </a:cubicBezTo>
                  <a:cubicBezTo>
                    <a:pt x="2400" y="14871"/>
                    <a:pt x="4200" y="14871"/>
                    <a:pt x="6600" y="1487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54" name="Shape 1554"/>
            <p:cNvSpPr/>
            <p:nvPr/>
          </p:nvSpPr>
          <p:spPr>
            <a:xfrm>
              <a:off x="6267817" y="1506155"/>
              <a:ext cx="157321" cy="9891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15300" y="21600"/>
                    <a:pt x="17100" y="21600"/>
                    <a:pt x="18000" y="21600"/>
                  </a:cubicBezTo>
                  <a:cubicBezTo>
                    <a:pt x="18000" y="20160"/>
                    <a:pt x="19800" y="20160"/>
                    <a:pt x="19800" y="18720"/>
                  </a:cubicBezTo>
                  <a:cubicBezTo>
                    <a:pt x="19800" y="17280"/>
                    <a:pt x="19800" y="15840"/>
                    <a:pt x="19800" y="14400"/>
                  </a:cubicBezTo>
                  <a:cubicBezTo>
                    <a:pt x="18900" y="11520"/>
                    <a:pt x="18000" y="10080"/>
                    <a:pt x="18900" y="7200"/>
                  </a:cubicBezTo>
                  <a:cubicBezTo>
                    <a:pt x="20700" y="5760"/>
                    <a:pt x="21600" y="2880"/>
                    <a:pt x="21600" y="0"/>
                  </a:cubicBezTo>
                  <a:cubicBezTo>
                    <a:pt x="19800" y="4320"/>
                    <a:pt x="13500" y="0"/>
                    <a:pt x="10800" y="0"/>
                  </a:cubicBezTo>
                  <a:cubicBezTo>
                    <a:pt x="9000" y="0"/>
                    <a:pt x="7200" y="0"/>
                    <a:pt x="5400" y="1440"/>
                  </a:cubicBezTo>
                  <a:cubicBezTo>
                    <a:pt x="4500" y="1440"/>
                    <a:pt x="0" y="7200"/>
                    <a:pt x="0" y="7200"/>
                  </a:cubicBezTo>
                  <a:cubicBezTo>
                    <a:pt x="0" y="8640"/>
                    <a:pt x="2700" y="7200"/>
                    <a:pt x="1800" y="8640"/>
                  </a:cubicBezTo>
                  <a:cubicBezTo>
                    <a:pt x="1800" y="10080"/>
                    <a:pt x="1800" y="10080"/>
                    <a:pt x="1800" y="11520"/>
                  </a:cubicBezTo>
                  <a:cubicBezTo>
                    <a:pt x="2700" y="14400"/>
                    <a:pt x="6300" y="12960"/>
                    <a:pt x="6300" y="12960"/>
                  </a:cubicBezTo>
                  <a:cubicBezTo>
                    <a:pt x="6300" y="14400"/>
                    <a:pt x="5400" y="17280"/>
                    <a:pt x="5400" y="18720"/>
                  </a:cubicBezTo>
                  <a:cubicBezTo>
                    <a:pt x="6300" y="17280"/>
                    <a:pt x="8100" y="15840"/>
                    <a:pt x="9900" y="17280"/>
                  </a:cubicBezTo>
                  <a:cubicBezTo>
                    <a:pt x="11700" y="18720"/>
                    <a:pt x="12600" y="21600"/>
                    <a:pt x="14400"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55" name="Shape 1555"/>
            <p:cNvSpPr/>
            <p:nvPr/>
          </p:nvSpPr>
          <p:spPr>
            <a:xfrm>
              <a:off x="6148706" y="1710722"/>
              <a:ext cx="105630" cy="45961"/>
            </a:xfrm>
            <a:custGeom>
              <a:avLst/>
              <a:gdLst/>
              <a:ahLst/>
              <a:cxnLst>
                <a:cxn ang="0">
                  <a:pos x="wd2" y="hd2"/>
                </a:cxn>
                <a:cxn ang="5400000">
                  <a:pos x="wd2" y="hd2"/>
                </a:cxn>
                <a:cxn ang="10800000">
                  <a:pos x="wd2" y="hd2"/>
                </a:cxn>
                <a:cxn ang="16200000">
                  <a:pos x="wd2" y="hd2"/>
                </a:cxn>
              </a:cxnLst>
              <a:rect l="0" t="0" r="r" b="b"/>
              <a:pathLst>
                <a:path w="21600" h="19200" extrusionOk="0">
                  <a:moveTo>
                    <a:pt x="21600" y="10800"/>
                  </a:moveTo>
                  <a:cubicBezTo>
                    <a:pt x="21600" y="2700"/>
                    <a:pt x="18900" y="5400"/>
                    <a:pt x="16200" y="5400"/>
                  </a:cubicBezTo>
                  <a:cubicBezTo>
                    <a:pt x="14850" y="8100"/>
                    <a:pt x="13500" y="2700"/>
                    <a:pt x="10800" y="0"/>
                  </a:cubicBezTo>
                  <a:cubicBezTo>
                    <a:pt x="10800" y="2700"/>
                    <a:pt x="10800" y="5400"/>
                    <a:pt x="9450" y="8100"/>
                  </a:cubicBezTo>
                  <a:cubicBezTo>
                    <a:pt x="8100" y="8100"/>
                    <a:pt x="9450" y="2700"/>
                    <a:pt x="6750" y="5400"/>
                  </a:cubicBezTo>
                  <a:cubicBezTo>
                    <a:pt x="5400" y="5400"/>
                    <a:pt x="2700" y="5400"/>
                    <a:pt x="2700" y="8100"/>
                  </a:cubicBezTo>
                  <a:cubicBezTo>
                    <a:pt x="1350" y="13500"/>
                    <a:pt x="2700" y="16200"/>
                    <a:pt x="0" y="13500"/>
                  </a:cubicBezTo>
                  <a:cubicBezTo>
                    <a:pt x="0" y="13500"/>
                    <a:pt x="0" y="13500"/>
                    <a:pt x="0" y="16200"/>
                  </a:cubicBezTo>
                  <a:cubicBezTo>
                    <a:pt x="0" y="16200"/>
                    <a:pt x="1350" y="16200"/>
                    <a:pt x="2700" y="16200"/>
                  </a:cubicBezTo>
                  <a:cubicBezTo>
                    <a:pt x="5400" y="18900"/>
                    <a:pt x="8100" y="18900"/>
                    <a:pt x="10800" y="18900"/>
                  </a:cubicBezTo>
                  <a:cubicBezTo>
                    <a:pt x="13500" y="18900"/>
                    <a:pt x="21600" y="21600"/>
                    <a:pt x="21600" y="10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56" name="Shape 1556"/>
            <p:cNvSpPr/>
            <p:nvPr/>
          </p:nvSpPr>
          <p:spPr>
            <a:xfrm>
              <a:off x="5984644" y="1731921"/>
              <a:ext cx="314637" cy="262946"/>
            </a:xfrm>
            <a:custGeom>
              <a:avLst/>
              <a:gdLst/>
              <a:ahLst/>
              <a:cxnLst>
                <a:cxn ang="0">
                  <a:pos x="wd2" y="hd2"/>
                </a:cxn>
                <a:cxn ang="5400000">
                  <a:pos x="wd2" y="hd2"/>
                </a:cxn>
                <a:cxn ang="10800000">
                  <a:pos x="wd2" y="hd2"/>
                </a:cxn>
                <a:cxn ang="16200000">
                  <a:pos x="wd2" y="hd2"/>
                </a:cxn>
              </a:cxnLst>
              <a:rect l="0" t="0" r="r" b="b"/>
              <a:pathLst>
                <a:path w="21600" h="20541" extrusionOk="0">
                  <a:moveTo>
                    <a:pt x="450" y="5568"/>
                  </a:moveTo>
                  <a:cubicBezTo>
                    <a:pt x="450" y="6083"/>
                    <a:pt x="0" y="7111"/>
                    <a:pt x="0" y="7626"/>
                  </a:cubicBezTo>
                  <a:cubicBezTo>
                    <a:pt x="450" y="8140"/>
                    <a:pt x="900" y="9168"/>
                    <a:pt x="900" y="9683"/>
                  </a:cubicBezTo>
                  <a:cubicBezTo>
                    <a:pt x="900" y="10711"/>
                    <a:pt x="1350" y="12254"/>
                    <a:pt x="1800" y="13283"/>
                  </a:cubicBezTo>
                  <a:cubicBezTo>
                    <a:pt x="2250" y="14826"/>
                    <a:pt x="3600" y="14311"/>
                    <a:pt x="4050" y="15340"/>
                  </a:cubicBezTo>
                  <a:cubicBezTo>
                    <a:pt x="4050" y="15340"/>
                    <a:pt x="4050" y="16368"/>
                    <a:pt x="4500" y="16368"/>
                  </a:cubicBezTo>
                  <a:cubicBezTo>
                    <a:pt x="4950" y="16883"/>
                    <a:pt x="5400" y="15854"/>
                    <a:pt x="5850" y="15854"/>
                  </a:cubicBezTo>
                  <a:cubicBezTo>
                    <a:pt x="6750" y="15340"/>
                    <a:pt x="8550" y="17397"/>
                    <a:pt x="9450" y="17911"/>
                  </a:cubicBezTo>
                  <a:cubicBezTo>
                    <a:pt x="9900" y="18426"/>
                    <a:pt x="10350" y="19454"/>
                    <a:pt x="11250" y="18426"/>
                  </a:cubicBezTo>
                  <a:cubicBezTo>
                    <a:pt x="11700" y="17911"/>
                    <a:pt x="13950" y="18426"/>
                    <a:pt x="14850" y="18426"/>
                  </a:cubicBezTo>
                  <a:cubicBezTo>
                    <a:pt x="16200" y="18426"/>
                    <a:pt x="16650" y="19454"/>
                    <a:pt x="17550" y="20483"/>
                  </a:cubicBezTo>
                  <a:cubicBezTo>
                    <a:pt x="18000" y="20997"/>
                    <a:pt x="18000" y="17911"/>
                    <a:pt x="18450" y="17397"/>
                  </a:cubicBezTo>
                  <a:cubicBezTo>
                    <a:pt x="18900" y="16883"/>
                    <a:pt x="19350" y="16368"/>
                    <a:pt x="19800" y="15854"/>
                  </a:cubicBezTo>
                  <a:cubicBezTo>
                    <a:pt x="20250" y="15854"/>
                    <a:pt x="21600" y="15854"/>
                    <a:pt x="21600" y="15340"/>
                  </a:cubicBezTo>
                  <a:cubicBezTo>
                    <a:pt x="21150" y="13797"/>
                    <a:pt x="21150" y="13283"/>
                    <a:pt x="20250" y="12768"/>
                  </a:cubicBezTo>
                  <a:cubicBezTo>
                    <a:pt x="19350" y="11740"/>
                    <a:pt x="20700" y="10197"/>
                    <a:pt x="19800" y="9168"/>
                  </a:cubicBezTo>
                  <a:cubicBezTo>
                    <a:pt x="18900" y="8654"/>
                    <a:pt x="21150" y="6597"/>
                    <a:pt x="20700" y="5568"/>
                  </a:cubicBezTo>
                  <a:cubicBezTo>
                    <a:pt x="20250" y="4540"/>
                    <a:pt x="19800" y="4026"/>
                    <a:pt x="19800" y="2997"/>
                  </a:cubicBezTo>
                  <a:cubicBezTo>
                    <a:pt x="19800" y="2483"/>
                    <a:pt x="19800" y="1968"/>
                    <a:pt x="18900" y="1968"/>
                  </a:cubicBezTo>
                  <a:cubicBezTo>
                    <a:pt x="16650" y="940"/>
                    <a:pt x="13500" y="2483"/>
                    <a:pt x="11250" y="1454"/>
                  </a:cubicBezTo>
                  <a:cubicBezTo>
                    <a:pt x="11250" y="2997"/>
                    <a:pt x="9450" y="426"/>
                    <a:pt x="9000" y="426"/>
                  </a:cubicBezTo>
                  <a:cubicBezTo>
                    <a:pt x="7650" y="-603"/>
                    <a:pt x="6750" y="426"/>
                    <a:pt x="5850" y="1454"/>
                  </a:cubicBezTo>
                  <a:cubicBezTo>
                    <a:pt x="4500" y="1968"/>
                    <a:pt x="3600" y="2483"/>
                    <a:pt x="2700" y="2483"/>
                  </a:cubicBezTo>
                  <a:cubicBezTo>
                    <a:pt x="2250" y="2997"/>
                    <a:pt x="1350" y="2997"/>
                    <a:pt x="900" y="2997"/>
                  </a:cubicBezTo>
                  <a:cubicBezTo>
                    <a:pt x="450" y="3511"/>
                    <a:pt x="1350" y="4026"/>
                    <a:pt x="450" y="4026"/>
                  </a:cubicBezTo>
                  <a:cubicBezTo>
                    <a:pt x="450" y="4540"/>
                    <a:pt x="450" y="5054"/>
                    <a:pt x="450" y="5568"/>
                  </a:cubicBezTo>
                  <a:cubicBezTo>
                    <a:pt x="450" y="6597"/>
                    <a:pt x="450" y="5568"/>
                    <a:pt x="450" y="556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57" name="Shape 1557"/>
            <p:cNvSpPr/>
            <p:nvPr/>
          </p:nvSpPr>
          <p:spPr>
            <a:xfrm>
              <a:off x="6175672" y="2014201"/>
              <a:ext cx="303402" cy="197825"/>
            </a:xfrm>
            <a:custGeom>
              <a:avLst/>
              <a:gdLst/>
              <a:ahLst/>
              <a:cxnLst>
                <a:cxn ang="0">
                  <a:pos x="wd2" y="hd2"/>
                </a:cxn>
                <a:cxn ang="5400000">
                  <a:pos x="wd2" y="hd2"/>
                </a:cxn>
                <a:cxn ang="10800000">
                  <a:pos x="wd2" y="hd2"/>
                </a:cxn>
                <a:cxn ang="16200000">
                  <a:pos x="wd2" y="hd2"/>
                </a:cxn>
              </a:cxnLst>
              <a:rect l="0" t="0" r="r" b="b"/>
              <a:pathLst>
                <a:path w="21600" h="21600" extrusionOk="0">
                  <a:moveTo>
                    <a:pt x="17843" y="9360"/>
                  </a:moveTo>
                  <a:cubicBezTo>
                    <a:pt x="18313" y="7200"/>
                    <a:pt x="16904" y="5760"/>
                    <a:pt x="16435" y="4320"/>
                  </a:cubicBezTo>
                  <a:cubicBezTo>
                    <a:pt x="15496" y="3600"/>
                    <a:pt x="15026" y="1440"/>
                    <a:pt x="15026" y="0"/>
                  </a:cubicBezTo>
                  <a:cubicBezTo>
                    <a:pt x="13617" y="720"/>
                    <a:pt x="12209" y="2880"/>
                    <a:pt x="10330" y="2880"/>
                  </a:cubicBezTo>
                  <a:cubicBezTo>
                    <a:pt x="9861" y="2880"/>
                    <a:pt x="8922" y="2160"/>
                    <a:pt x="8452" y="2160"/>
                  </a:cubicBezTo>
                  <a:cubicBezTo>
                    <a:pt x="7513" y="2160"/>
                    <a:pt x="6574" y="2160"/>
                    <a:pt x="5635" y="2160"/>
                  </a:cubicBezTo>
                  <a:cubicBezTo>
                    <a:pt x="5635" y="2160"/>
                    <a:pt x="4226" y="4320"/>
                    <a:pt x="3757" y="4320"/>
                  </a:cubicBezTo>
                  <a:cubicBezTo>
                    <a:pt x="3287" y="6480"/>
                    <a:pt x="2348" y="7920"/>
                    <a:pt x="1878" y="10080"/>
                  </a:cubicBezTo>
                  <a:cubicBezTo>
                    <a:pt x="1409" y="10080"/>
                    <a:pt x="470" y="10080"/>
                    <a:pt x="0" y="10800"/>
                  </a:cubicBezTo>
                  <a:cubicBezTo>
                    <a:pt x="0" y="11520"/>
                    <a:pt x="1409" y="12240"/>
                    <a:pt x="1409" y="12960"/>
                  </a:cubicBezTo>
                  <a:cubicBezTo>
                    <a:pt x="1409" y="14400"/>
                    <a:pt x="1878" y="14400"/>
                    <a:pt x="2348" y="15840"/>
                  </a:cubicBezTo>
                  <a:cubicBezTo>
                    <a:pt x="2348" y="17280"/>
                    <a:pt x="2817" y="17280"/>
                    <a:pt x="3757" y="17280"/>
                  </a:cubicBezTo>
                  <a:cubicBezTo>
                    <a:pt x="4226" y="17280"/>
                    <a:pt x="5165" y="17280"/>
                    <a:pt x="5165" y="18000"/>
                  </a:cubicBezTo>
                  <a:cubicBezTo>
                    <a:pt x="5165" y="18720"/>
                    <a:pt x="5165" y="19440"/>
                    <a:pt x="5165" y="20160"/>
                  </a:cubicBezTo>
                  <a:cubicBezTo>
                    <a:pt x="6104" y="21600"/>
                    <a:pt x="8452" y="21600"/>
                    <a:pt x="9861" y="21600"/>
                  </a:cubicBezTo>
                  <a:cubicBezTo>
                    <a:pt x="11270" y="21600"/>
                    <a:pt x="12209" y="21600"/>
                    <a:pt x="13148" y="20160"/>
                  </a:cubicBezTo>
                  <a:cubicBezTo>
                    <a:pt x="15026" y="18720"/>
                    <a:pt x="16904" y="20160"/>
                    <a:pt x="18783" y="21600"/>
                  </a:cubicBezTo>
                  <a:cubicBezTo>
                    <a:pt x="18783" y="20160"/>
                    <a:pt x="18783" y="18000"/>
                    <a:pt x="19252" y="16560"/>
                  </a:cubicBezTo>
                  <a:cubicBezTo>
                    <a:pt x="19722" y="15840"/>
                    <a:pt x="21130" y="17280"/>
                    <a:pt x="21600" y="14400"/>
                  </a:cubicBezTo>
                  <a:cubicBezTo>
                    <a:pt x="20191" y="12960"/>
                    <a:pt x="19722" y="14400"/>
                    <a:pt x="18313" y="14400"/>
                  </a:cubicBezTo>
                  <a:cubicBezTo>
                    <a:pt x="17374" y="13680"/>
                    <a:pt x="17374" y="10080"/>
                    <a:pt x="17843" y="9360"/>
                  </a:cubicBezTo>
                  <a:cubicBezTo>
                    <a:pt x="18313" y="7920"/>
                    <a:pt x="17374" y="10800"/>
                    <a:pt x="17843" y="93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58" name="Shape 1558"/>
            <p:cNvSpPr/>
            <p:nvPr/>
          </p:nvSpPr>
          <p:spPr>
            <a:xfrm>
              <a:off x="6386929" y="2012735"/>
              <a:ext cx="99328" cy="127357"/>
            </a:xfrm>
            <a:custGeom>
              <a:avLst/>
              <a:gdLst/>
              <a:ahLst/>
              <a:cxnLst>
                <a:cxn ang="0">
                  <a:pos x="wd2" y="hd2"/>
                </a:cxn>
                <a:cxn ang="5400000">
                  <a:pos x="wd2" y="hd2"/>
                </a:cxn>
                <a:cxn ang="10800000">
                  <a:pos x="wd2" y="hd2"/>
                </a:cxn>
                <a:cxn ang="16200000">
                  <a:pos x="wd2" y="hd2"/>
                </a:cxn>
              </a:cxnLst>
              <a:rect l="0" t="0" r="r" b="b"/>
              <a:pathLst>
                <a:path w="19482" h="20740" extrusionOk="0">
                  <a:moveTo>
                    <a:pt x="17788" y="9940"/>
                  </a:moveTo>
                  <a:cubicBezTo>
                    <a:pt x="15247" y="7780"/>
                    <a:pt x="13976" y="3460"/>
                    <a:pt x="11435" y="2380"/>
                  </a:cubicBezTo>
                  <a:cubicBezTo>
                    <a:pt x="10165" y="2380"/>
                    <a:pt x="0" y="-860"/>
                    <a:pt x="0" y="220"/>
                  </a:cubicBezTo>
                  <a:cubicBezTo>
                    <a:pt x="1271" y="4540"/>
                    <a:pt x="3812" y="6700"/>
                    <a:pt x="6353" y="9940"/>
                  </a:cubicBezTo>
                  <a:cubicBezTo>
                    <a:pt x="8894" y="13180"/>
                    <a:pt x="5082" y="17500"/>
                    <a:pt x="8894" y="20740"/>
                  </a:cubicBezTo>
                  <a:cubicBezTo>
                    <a:pt x="10165" y="19660"/>
                    <a:pt x="11435" y="16420"/>
                    <a:pt x="12706" y="14260"/>
                  </a:cubicBezTo>
                  <a:cubicBezTo>
                    <a:pt x="15247" y="13180"/>
                    <a:pt x="16518" y="14260"/>
                    <a:pt x="17788" y="14260"/>
                  </a:cubicBezTo>
                  <a:cubicBezTo>
                    <a:pt x="21600" y="14260"/>
                    <a:pt x="17788" y="9940"/>
                    <a:pt x="17788" y="9940"/>
                  </a:cubicBezTo>
                  <a:cubicBezTo>
                    <a:pt x="16518" y="8860"/>
                    <a:pt x="17788" y="9940"/>
                    <a:pt x="17788" y="994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59" name="Shape 1559"/>
            <p:cNvSpPr/>
            <p:nvPr/>
          </p:nvSpPr>
          <p:spPr>
            <a:xfrm>
              <a:off x="6431877" y="2086135"/>
              <a:ext cx="65175" cy="60697"/>
            </a:xfrm>
            <a:custGeom>
              <a:avLst/>
              <a:gdLst/>
              <a:ahLst/>
              <a:cxnLst>
                <a:cxn ang="0">
                  <a:pos x="wd2" y="hd2"/>
                </a:cxn>
                <a:cxn ang="5400000">
                  <a:pos x="wd2" y="hd2"/>
                </a:cxn>
                <a:cxn ang="10800000">
                  <a:pos x="wd2" y="hd2"/>
                </a:cxn>
                <a:cxn ang="16200000">
                  <a:pos x="wd2" y="hd2"/>
                </a:cxn>
              </a:cxnLst>
              <a:rect l="0" t="0" r="r" b="b"/>
              <a:pathLst>
                <a:path w="21600" h="19440" extrusionOk="0">
                  <a:moveTo>
                    <a:pt x="15120" y="17280"/>
                  </a:moveTo>
                  <a:cubicBezTo>
                    <a:pt x="12960" y="15120"/>
                    <a:pt x="12960" y="15120"/>
                    <a:pt x="15120" y="12960"/>
                  </a:cubicBezTo>
                  <a:cubicBezTo>
                    <a:pt x="17280" y="10800"/>
                    <a:pt x="19440" y="8640"/>
                    <a:pt x="21600" y="6480"/>
                  </a:cubicBezTo>
                  <a:cubicBezTo>
                    <a:pt x="21600" y="6480"/>
                    <a:pt x="17280" y="2160"/>
                    <a:pt x="17280" y="0"/>
                  </a:cubicBezTo>
                  <a:cubicBezTo>
                    <a:pt x="17280" y="8640"/>
                    <a:pt x="6480" y="-2160"/>
                    <a:pt x="6480" y="6480"/>
                  </a:cubicBezTo>
                  <a:cubicBezTo>
                    <a:pt x="6480" y="10800"/>
                    <a:pt x="2160" y="15120"/>
                    <a:pt x="0" y="17280"/>
                  </a:cubicBezTo>
                  <a:cubicBezTo>
                    <a:pt x="0" y="19440"/>
                    <a:pt x="4320" y="17280"/>
                    <a:pt x="6480" y="17280"/>
                  </a:cubicBezTo>
                  <a:cubicBezTo>
                    <a:pt x="10800" y="17280"/>
                    <a:pt x="12960" y="17280"/>
                    <a:pt x="15120" y="19440"/>
                  </a:cubicBezTo>
                  <a:cubicBezTo>
                    <a:pt x="15120" y="19440"/>
                    <a:pt x="15120" y="17280"/>
                    <a:pt x="15120" y="17280"/>
                  </a:cubicBezTo>
                  <a:cubicBezTo>
                    <a:pt x="12960" y="15120"/>
                    <a:pt x="15120" y="17280"/>
                    <a:pt x="15120" y="1728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60" name="Shape 1560"/>
            <p:cNvSpPr/>
            <p:nvPr/>
          </p:nvSpPr>
          <p:spPr>
            <a:xfrm>
              <a:off x="6239688" y="2185048"/>
              <a:ext cx="194448" cy="121119"/>
            </a:xfrm>
            <a:custGeom>
              <a:avLst/>
              <a:gdLst/>
              <a:ahLst/>
              <a:cxnLst>
                <a:cxn ang="0">
                  <a:pos x="wd2" y="hd2"/>
                </a:cxn>
                <a:cxn ang="5400000">
                  <a:pos x="wd2" y="hd2"/>
                </a:cxn>
                <a:cxn ang="10800000">
                  <a:pos x="wd2" y="hd2"/>
                </a:cxn>
                <a:cxn ang="16200000">
                  <a:pos x="wd2" y="hd2"/>
                </a:cxn>
              </a:cxnLst>
              <a:rect l="0" t="0" r="r" b="b"/>
              <a:pathLst>
                <a:path w="19881" h="20781" extrusionOk="0">
                  <a:moveTo>
                    <a:pt x="10904" y="4547"/>
                  </a:moveTo>
                  <a:cubicBezTo>
                    <a:pt x="8204" y="4547"/>
                    <a:pt x="1454" y="6821"/>
                    <a:pt x="779" y="0"/>
                  </a:cubicBezTo>
                  <a:cubicBezTo>
                    <a:pt x="104" y="2274"/>
                    <a:pt x="-571" y="4547"/>
                    <a:pt x="779" y="5684"/>
                  </a:cubicBezTo>
                  <a:cubicBezTo>
                    <a:pt x="1454" y="6821"/>
                    <a:pt x="2129" y="7958"/>
                    <a:pt x="1454" y="9095"/>
                  </a:cubicBezTo>
                  <a:cubicBezTo>
                    <a:pt x="779" y="10232"/>
                    <a:pt x="104" y="10232"/>
                    <a:pt x="104" y="12505"/>
                  </a:cubicBezTo>
                  <a:cubicBezTo>
                    <a:pt x="779" y="14779"/>
                    <a:pt x="1454" y="15916"/>
                    <a:pt x="1454" y="19326"/>
                  </a:cubicBezTo>
                  <a:cubicBezTo>
                    <a:pt x="2804" y="19326"/>
                    <a:pt x="4154" y="19326"/>
                    <a:pt x="5504" y="19326"/>
                  </a:cubicBezTo>
                  <a:cubicBezTo>
                    <a:pt x="6854" y="19326"/>
                    <a:pt x="8879" y="21600"/>
                    <a:pt x="10229" y="20463"/>
                  </a:cubicBezTo>
                  <a:cubicBezTo>
                    <a:pt x="11579" y="20463"/>
                    <a:pt x="12929" y="18189"/>
                    <a:pt x="13604" y="17053"/>
                  </a:cubicBezTo>
                  <a:cubicBezTo>
                    <a:pt x="14954" y="14779"/>
                    <a:pt x="16304" y="15916"/>
                    <a:pt x="18329" y="15916"/>
                  </a:cubicBezTo>
                  <a:cubicBezTo>
                    <a:pt x="17654" y="13642"/>
                    <a:pt x="17654" y="12505"/>
                    <a:pt x="18329" y="9095"/>
                  </a:cubicBezTo>
                  <a:cubicBezTo>
                    <a:pt x="19004" y="6821"/>
                    <a:pt x="21029" y="4547"/>
                    <a:pt x="19004" y="3411"/>
                  </a:cubicBezTo>
                  <a:cubicBezTo>
                    <a:pt x="17654" y="2274"/>
                    <a:pt x="15629" y="1137"/>
                    <a:pt x="13604" y="2274"/>
                  </a:cubicBezTo>
                  <a:cubicBezTo>
                    <a:pt x="12254" y="2274"/>
                    <a:pt x="11579" y="4547"/>
                    <a:pt x="10904" y="454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61" name="Shape 1561"/>
            <p:cNvSpPr/>
            <p:nvPr/>
          </p:nvSpPr>
          <p:spPr>
            <a:xfrm>
              <a:off x="6035639" y="2153576"/>
              <a:ext cx="109045" cy="98912"/>
            </a:xfrm>
            <a:custGeom>
              <a:avLst/>
              <a:gdLst/>
              <a:ahLst/>
              <a:cxnLst>
                <a:cxn ang="0">
                  <a:pos x="wd2" y="hd2"/>
                </a:cxn>
                <a:cxn ang="5400000">
                  <a:pos x="wd2" y="hd2"/>
                </a:cxn>
                <a:cxn ang="10800000">
                  <a:pos x="wd2" y="hd2"/>
                </a:cxn>
                <a:cxn ang="16200000">
                  <a:pos x="wd2" y="hd2"/>
                </a:cxn>
              </a:cxnLst>
              <a:rect l="0" t="0" r="r" b="b"/>
              <a:pathLst>
                <a:path w="19774" h="21600" extrusionOk="0">
                  <a:moveTo>
                    <a:pt x="10903" y="0"/>
                  </a:moveTo>
                  <a:cubicBezTo>
                    <a:pt x="8503" y="0"/>
                    <a:pt x="-1097" y="0"/>
                    <a:pt x="103" y="2880"/>
                  </a:cubicBezTo>
                  <a:cubicBezTo>
                    <a:pt x="103" y="4320"/>
                    <a:pt x="2503" y="10080"/>
                    <a:pt x="3703" y="11520"/>
                  </a:cubicBezTo>
                  <a:cubicBezTo>
                    <a:pt x="6103" y="15840"/>
                    <a:pt x="10903" y="18720"/>
                    <a:pt x="14503" y="21600"/>
                  </a:cubicBezTo>
                  <a:cubicBezTo>
                    <a:pt x="14503" y="18720"/>
                    <a:pt x="14503" y="15840"/>
                    <a:pt x="16903" y="14400"/>
                  </a:cubicBezTo>
                  <a:cubicBezTo>
                    <a:pt x="19303" y="12960"/>
                    <a:pt x="20503" y="11520"/>
                    <a:pt x="19303" y="8640"/>
                  </a:cubicBezTo>
                  <a:cubicBezTo>
                    <a:pt x="19303" y="5760"/>
                    <a:pt x="19303" y="4320"/>
                    <a:pt x="18103" y="2880"/>
                  </a:cubicBezTo>
                  <a:cubicBezTo>
                    <a:pt x="15703" y="1440"/>
                    <a:pt x="13303" y="0"/>
                    <a:pt x="10903"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62" name="Shape 1562"/>
            <p:cNvSpPr/>
            <p:nvPr/>
          </p:nvSpPr>
          <p:spPr>
            <a:xfrm>
              <a:off x="6114992" y="2111234"/>
              <a:ext cx="142193" cy="172725"/>
            </a:xfrm>
            <a:custGeom>
              <a:avLst/>
              <a:gdLst/>
              <a:ahLst/>
              <a:cxnLst>
                <a:cxn ang="0">
                  <a:pos x="wd2" y="hd2"/>
                </a:cxn>
                <a:cxn ang="5400000">
                  <a:pos x="wd2" y="hd2"/>
                </a:cxn>
                <a:cxn ang="10800000">
                  <a:pos x="wd2" y="hd2"/>
                </a:cxn>
                <a:cxn ang="16200000">
                  <a:pos x="wd2" y="hd2"/>
                </a:cxn>
              </a:cxnLst>
              <a:rect l="0" t="0" r="r" b="b"/>
              <a:pathLst>
                <a:path w="21025" h="21008" extrusionOk="0">
                  <a:moveTo>
                    <a:pt x="20618" y="14608"/>
                  </a:moveTo>
                  <a:cubicBezTo>
                    <a:pt x="21600" y="13808"/>
                    <a:pt x="20618" y="13808"/>
                    <a:pt x="19636" y="13008"/>
                  </a:cubicBezTo>
                  <a:cubicBezTo>
                    <a:pt x="18655" y="12208"/>
                    <a:pt x="18655" y="11408"/>
                    <a:pt x="18655" y="9808"/>
                  </a:cubicBezTo>
                  <a:cubicBezTo>
                    <a:pt x="20618" y="7408"/>
                    <a:pt x="17673" y="7408"/>
                    <a:pt x="14727" y="7408"/>
                  </a:cubicBezTo>
                  <a:cubicBezTo>
                    <a:pt x="13745" y="7408"/>
                    <a:pt x="13745" y="6608"/>
                    <a:pt x="13745" y="5808"/>
                  </a:cubicBezTo>
                  <a:cubicBezTo>
                    <a:pt x="12764" y="4208"/>
                    <a:pt x="11782" y="5008"/>
                    <a:pt x="11782" y="3408"/>
                  </a:cubicBezTo>
                  <a:cubicBezTo>
                    <a:pt x="10800" y="1008"/>
                    <a:pt x="8836" y="-592"/>
                    <a:pt x="4909" y="208"/>
                  </a:cubicBezTo>
                  <a:cubicBezTo>
                    <a:pt x="1964" y="1008"/>
                    <a:pt x="1964" y="1008"/>
                    <a:pt x="1964" y="2608"/>
                  </a:cubicBezTo>
                  <a:cubicBezTo>
                    <a:pt x="2945" y="5008"/>
                    <a:pt x="3927" y="7408"/>
                    <a:pt x="3927" y="10608"/>
                  </a:cubicBezTo>
                  <a:cubicBezTo>
                    <a:pt x="4909" y="13008"/>
                    <a:pt x="1964" y="12208"/>
                    <a:pt x="982" y="14608"/>
                  </a:cubicBezTo>
                  <a:cubicBezTo>
                    <a:pt x="0" y="15408"/>
                    <a:pt x="0" y="17008"/>
                    <a:pt x="0" y="17808"/>
                  </a:cubicBezTo>
                  <a:cubicBezTo>
                    <a:pt x="0" y="19408"/>
                    <a:pt x="2945" y="20208"/>
                    <a:pt x="3927" y="21008"/>
                  </a:cubicBezTo>
                  <a:cubicBezTo>
                    <a:pt x="3927" y="20208"/>
                    <a:pt x="3927" y="17808"/>
                    <a:pt x="5891" y="17808"/>
                  </a:cubicBezTo>
                  <a:cubicBezTo>
                    <a:pt x="7855" y="17808"/>
                    <a:pt x="8836" y="18608"/>
                    <a:pt x="9818" y="20208"/>
                  </a:cubicBezTo>
                  <a:cubicBezTo>
                    <a:pt x="10800" y="20208"/>
                    <a:pt x="17673" y="18608"/>
                    <a:pt x="19636" y="18608"/>
                  </a:cubicBezTo>
                  <a:cubicBezTo>
                    <a:pt x="17673" y="17008"/>
                    <a:pt x="19636" y="16208"/>
                    <a:pt x="20618" y="14608"/>
                  </a:cubicBezTo>
                  <a:cubicBezTo>
                    <a:pt x="21600" y="13808"/>
                    <a:pt x="19636" y="15408"/>
                    <a:pt x="20618" y="1460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63" name="Shape 1563"/>
            <p:cNvSpPr/>
            <p:nvPr/>
          </p:nvSpPr>
          <p:spPr>
            <a:xfrm>
              <a:off x="6047359" y="2006276"/>
              <a:ext cx="210359" cy="120328"/>
            </a:xfrm>
            <a:custGeom>
              <a:avLst/>
              <a:gdLst/>
              <a:ahLst/>
              <a:cxnLst>
                <a:cxn ang="0">
                  <a:pos x="wd2" y="hd2"/>
                </a:cxn>
                <a:cxn ang="5400000">
                  <a:pos x="wd2" y="hd2"/>
                </a:cxn>
                <a:cxn ang="10800000">
                  <a:pos x="wd2" y="hd2"/>
                </a:cxn>
                <a:cxn ang="16200000">
                  <a:pos x="wd2" y="hd2"/>
                </a:cxn>
              </a:cxnLst>
              <a:rect l="0" t="0" r="r" b="b"/>
              <a:pathLst>
                <a:path w="19629" h="20646" extrusionOk="0">
                  <a:moveTo>
                    <a:pt x="17485" y="2457"/>
                  </a:moveTo>
                  <a:cubicBezTo>
                    <a:pt x="17485" y="1320"/>
                    <a:pt x="14400" y="1320"/>
                    <a:pt x="13782" y="183"/>
                  </a:cubicBezTo>
                  <a:cubicBezTo>
                    <a:pt x="11314" y="-954"/>
                    <a:pt x="12548" y="3593"/>
                    <a:pt x="10697" y="3593"/>
                  </a:cubicBezTo>
                  <a:cubicBezTo>
                    <a:pt x="10080" y="2457"/>
                    <a:pt x="9462" y="3593"/>
                    <a:pt x="8228" y="3593"/>
                  </a:cubicBezTo>
                  <a:cubicBezTo>
                    <a:pt x="7611" y="3593"/>
                    <a:pt x="7611" y="5867"/>
                    <a:pt x="6994" y="5867"/>
                  </a:cubicBezTo>
                  <a:cubicBezTo>
                    <a:pt x="4525" y="8141"/>
                    <a:pt x="3291" y="5867"/>
                    <a:pt x="2057" y="3593"/>
                  </a:cubicBezTo>
                  <a:cubicBezTo>
                    <a:pt x="2057" y="4730"/>
                    <a:pt x="2057" y="5867"/>
                    <a:pt x="2057" y="7004"/>
                  </a:cubicBezTo>
                  <a:cubicBezTo>
                    <a:pt x="1440" y="8141"/>
                    <a:pt x="822" y="5867"/>
                    <a:pt x="822" y="8141"/>
                  </a:cubicBezTo>
                  <a:cubicBezTo>
                    <a:pt x="822" y="11551"/>
                    <a:pt x="-1029" y="13825"/>
                    <a:pt x="822" y="16099"/>
                  </a:cubicBezTo>
                  <a:cubicBezTo>
                    <a:pt x="2057" y="18372"/>
                    <a:pt x="3908" y="20646"/>
                    <a:pt x="5760" y="20646"/>
                  </a:cubicBezTo>
                  <a:cubicBezTo>
                    <a:pt x="8228" y="20646"/>
                    <a:pt x="9462" y="17235"/>
                    <a:pt x="11931" y="18372"/>
                  </a:cubicBezTo>
                  <a:cubicBezTo>
                    <a:pt x="11931" y="17235"/>
                    <a:pt x="13782" y="17235"/>
                    <a:pt x="14400" y="16099"/>
                  </a:cubicBezTo>
                  <a:cubicBezTo>
                    <a:pt x="15017" y="13825"/>
                    <a:pt x="15634" y="11551"/>
                    <a:pt x="16868" y="9278"/>
                  </a:cubicBezTo>
                  <a:cubicBezTo>
                    <a:pt x="17485" y="7004"/>
                    <a:pt x="18102" y="7004"/>
                    <a:pt x="19337" y="5867"/>
                  </a:cubicBezTo>
                  <a:cubicBezTo>
                    <a:pt x="20571" y="3593"/>
                    <a:pt x="17485" y="3593"/>
                    <a:pt x="17485" y="2457"/>
                  </a:cubicBezTo>
                  <a:cubicBezTo>
                    <a:pt x="17485" y="2457"/>
                    <a:pt x="17485" y="3593"/>
                    <a:pt x="17485" y="245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64" name="Shape 1564"/>
            <p:cNvSpPr/>
            <p:nvPr/>
          </p:nvSpPr>
          <p:spPr>
            <a:xfrm>
              <a:off x="6172229" y="2283960"/>
              <a:ext cx="201218" cy="205357"/>
            </a:xfrm>
            <a:custGeom>
              <a:avLst/>
              <a:gdLst/>
              <a:ahLst/>
              <a:cxnLst>
                <a:cxn ang="0">
                  <a:pos x="wd2" y="hd2"/>
                </a:cxn>
                <a:cxn ang="5400000">
                  <a:pos x="wd2" y="hd2"/>
                </a:cxn>
                <a:cxn ang="10800000">
                  <a:pos x="wd2" y="hd2"/>
                </a:cxn>
                <a:cxn ang="16200000">
                  <a:pos x="wd2" y="hd2"/>
                </a:cxn>
              </a:cxnLst>
              <a:rect l="0" t="0" r="r" b="b"/>
              <a:pathLst>
                <a:path w="21252" h="20991" extrusionOk="0">
                  <a:moveTo>
                    <a:pt x="21252" y="0"/>
                  </a:moveTo>
                  <a:cubicBezTo>
                    <a:pt x="19162" y="1350"/>
                    <a:pt x="18465" y="2700"/>
                    <a:pt x="15678" y="2025"/>
                  </a:cubicBezTo>
                  <a:cubicBezTo>
                    <a:pt x="14284" y="1350"/>
                    <a:pt x="10104" y="675"/>
                    <a:pt x="8710" y="1350"/>
                  </a:cubicBezTo>
                  <a:cubicBezTo>
                    <a:pt x="8710" y="3375"/>
                    <a:pt x="6620" y="2025"/>
                    <a:pt x="5923" y="2700"/>
                  </a:cubicBezTo>
                  <a:cubicBezTo>
                    <a:pt x="5226" y="3375"/>
                    <a:pt x="4529" y="3375"/>
                    <a:pt x="3833" y="3375"/>
                  </a:cubicBezTo>
                  <a:cubicBezTo>
                    <a:pt x="2439" y="4050"/>
                    <a:pt x="2439" y="4725"/>
                    <a:pt x="2439" y="5400"/>
                  </a:cubicBezTo>
                  <a:cubicBezTo>
                    <a:pt x="1742" y="6075"/>
                    <a:pt x="1742" y="6750"/>
                    <a:pt x="1046" y="7425"/>
                  </a:cubicBezTo>
                  <a:cubicBezTo>
                    <a:pt x="-348" y="8775"/>
                    <a:pt x="-348" y="8775"/>
                    <a:pt x="1046" y="10125"/>
                  </a:cubicBezTo>
                  <a:cubicBezTo>
                    <a:pt x="1742" y="10800"/>
                    <a:pt x="2439" y="10800"/>
                    <a:pt x="2439" y="11475"/>
                  </a:cubicBezTo>
                  <a:cubicBezTo>
                    <a:pt x="2439" y="12825"/>
                    <a:pt x="2439" y="13500"/>
                    <a:pt x="3136" y="14850"/>
                  </a:cubicBezTo>
                  <a:cubicBezTo>
                    <a:pt x="3136" y="15525"/>
                    <a:pt x="3136" y="16200"/>
                    <a:pt x="3833" y="16875"/>
                  </a:cubicBezTo>
                  <a:cubicBezTo>
                    <a:pt x="5226" y="17550"/>
                    <a:pt x="3833" y="18225"/>
                    <a:pt x="4529" y="18900"/>
                  </a:cubicBezTo>
                  <a:cubicBezTo>
                    <a:pt x="4529" y="20250"/>
                    <a:pt x="5226" y="19575"/>
                    <a:pt x="5226" y="19575"/>
                  </a:cubicBezTo>
                  <a:cubicBezTo>
                    <a:pt x="6620" y="19575"/>
                    <a:pt x="6620" y="20250"/>
                    <a:pt x="6620" y="20925"/>
                  </a:cubicBezTo>
                  <a:cubicBezTo>
                    <a:pt x="7317" y="20925"/>
                    <a:pt x="8013" y="20250"/>
                    <a:pt x="8013" y="20250"/>
                  </a:cubicBezTo>
                  <a:cubicBezTo>
                    <a:pt x="8710" y="19575"/>
                    <a:pt x="8710" y="20925"/>
                    <a:pt x="8710" y="20925"/>
                  </a:cubicBezTo>
                  <a:cubicBezTo>
                    <a:pt x="9407" y="21600"/>
                    <a:pt x="8710" y="16875"/>
                    <a:pt x="8710" y="17550"/>
                  </a:cubicBezTo>
                  <a:cubicBezTo>
                    <a:pt x="8710" y="16875"/>
                    <a:pt x="10800" y="17550"/>
                    <a:pt x="11497" y="17550"/>
                  </a:cubicBezTo>
                  <a:cubicBezTo>
                    <a:pt x="11497" y="16875"/>
                    <a:pt x="9407" y="16200"/>
                    <a:pt x="9407" y="15525"/>
                  </a:cubicBezTo>
                  <a:cubicBezTo>
                    <a:pt x="10104" y="14175"/>
                    <a:pt x="11497" y="15525"/>
                    <a:pt x="11497" y="16200"/>
                  </a:cubicBezTo>
                  <a:cubicBezTo>
                    <a:pt x="12891" y="16875"/>
                    <a:pt x="12194" y="15525"/>
                    <a:pt x="12194" y="14850"/>
                  </a:cubicBezTo>
                  <a:cubicBezTo>
                    <a:pt x="12194" y="14175"/>
                    <a:pt x="14284" y="15525"/>
                    <a:pt x="14284" y="15525"/>
                  </a:cubicBezTo>
                  <a:cubicBezTo>
                    <a:pt x="14284" y="14850"/>
                    <a:pt x="12891" y="12825"/>
                    <a:pt x="12891" y="12825"/>
                  </a:cubicBezTo>
                  <a:cubicBezTo>
                    <a:pt x="12194" y="12150"/>
                    <a:pt x="10800" y="12150"/>
                    <a:pt x="10104" y="11475"/>
                  </a:cubicBezTo>
                  <a:cubicBezTo>
                    <a:pt x="10104" y="11475"/>
                    <a:pt x="10104" y="10125"/>
                    <a:pt x="10104" y="10800"/>
                  </a:cubicBezTo>
                  <a:cubicBezTo>
                    <a:pt x="9407" y="9450"/>
                    <a:pt x="7317" y="8100"/>
                    <a:pt x="7317" y="6750"/>
                  </a:cubicBezTo>
                  <a:cubicBezTo>
                    <a:pt x="8013" y="4050"/>
                    <a:pt x="10104" y="6750"/>
                    <a:pt x="10800" y="7425"/>
                  </a:cubicBezTo>
                  <a:cubicBezTo>
                    <a:pt x="10800" y="7425"/>
                    <a:pt x="10800" y="6750"/>
                    <a:pt x="10800" y="6750"/>
                  </a:cubicBezTo>
                  <a:cubicBezTo>
                    <a:pt x="11497" y="6075"/>
                    <a:pt x="12194" y="6750"/>
                    <a:pt x="12194" y="7425"/>
                  </a:cubicBezTo>
                  <a:cubicBezTo>
                    <a:pt x="12194" y="7425"/>
                    <a:pt x="11497" y="6075"/>
                    <a:pt x="11497" y="6075"/>
                  </a:cubicBezTo>
                  <a:cubicBezTo>
                    <a:pt x="12194" y="6075"/>
                    <a:pt x="13587" y="6750"/>
                    <a:pt x="14284" y="6750"/>
                  </a:cubicBezTo>
                  <a:cubicBezTo>
                    <a:pt x="14284" y="6075"/>
                    <a:pt x="11497" y="6075"/>
                    <a:pt x="11497" y="4725"/>
                  </a:cubicBezTo>
                  <a:cubicBezTo>
                    <a:pt x="11497" y="4725"/>
                    <a:pt x="14284" y="3375"/>
                    <a:pt x="14981" y="3375"/>
                  </a:cubicBezTo>
                  <a:cubicBezTo>
                    <a:pt x="14981" y="3375"/>
                    <a:pt x="14284" y="4725"/>
                    <a:pt x="14284" y="4725"/>
                  </a:cubicBezTo>
                  <a:cubicBezTo>
                    <a:pt x="14284" y="4725"/>
                    <a:pt x="16375" y="3375"/>
                    <a:pt x="17071" y="3375"/>
                  </a:cubicBezTo>
                  <a:cubicBezTo>
                    <a:pt x="17768" y="3375"/>
                    <a:pt x="18465" y="4050"/>
                    <a:pt x="19858" y="4725"/>
                  </a:cubicBezTo>
                  <a:cubicBezTo>
                    <a:pt x="20555" y="3375"/>
                    <a:pt x="21252" y="1350"/>
                    <a:pt x="21252"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65" name="Shape 1565"/>
            <p:cNvSpPr/>
            <p:nvPr/>
          </p:nvSpPr>
          <p:spPr>
            <a:xfrm>
              <a:off x="6357966" y="2275831"/>
              <a:ext cx="94141" cy="60450"/>
            </a:xfrm>
            <a:custGeom>
              <a:avLst/>
              <a:gdLst/>
              <a:ahLst/>
              <a:cxnLst>
                <a:cxn ang="0">
                  <a:pos x="wd2" y="hd2"/>
                </a:cxn>
                <a:cxn ang="5400000">
                  <a:pos x="wd2" y="hd2"/>
                </a:cxn>
                <a:cxn ang="10800000">
                  <a:pos x="wd2" y="hd2"/>
                </a:cxn>
                <a:cxn ang="16200000">
                  <a:pos x="wd2" y="hd2"/>
                </a:cxn>
              </a:cxnLst>
              <a:rect l="0" t="0" r="r" b="b"/>
              <a:pathLst>
                <a:path w="20563" h="20029" extrusionOk="0">
                  <a:moveTo>
                    <a:pt x="20563" y="11929"/>
                  </a:moveTo>
                  <a:cubicBezTo>
                    <a:pt x="17683" y="7609"/>
                    <a:pt x="13363" y="7609"/>
                    <a:pt x="13363" y="1129"/>
                  </a:cubicBezTo>
                  <a:cubicBezTo>
                    <a:pt x="6163" y="-1031"/>
                    <a:pt x="4723" y="-1031"/>
                    <a:pt x="1843" y="9769"/>
                  </a:cubicBezTo>
                  <a:cubicBezTo>
                    <a:pt x="1843" y="11929"/>
                    <a:pt x="-1037" y="18409"/>
                    <a:pt x="403" y="18409"/>
                  </a:cubicBezTo>
                  <a:cubicBezTo>
                    <a:pt x="3283" y="20569"/>
                    <a:pt x="6163" y="20569"/>
                    <a:pt x="7603" y="18409"/>
                  </a:cubicBezTo>
                  <a:cubicBezTo>
                    <a:pt x="10483" y="16249"/>
                    <a:pt x="11923" y="14089"/>
                    <a:pt x="14803" y="14089"/>
                  </a:cubicBezTo>
                  <a:cubicBezTo>
                    <a:pt x="14803" y="14089"/>
                    <a:pt x="20563" y="14089"/>
                    <a:pt x="20563" y="11929"/>
                  </a:cubicBezTo>
                  <a:cubicBezTo>
                    <a:pt x="19123" y="11929"/>
                    <a:pt x="20563" y="14089"/>
                    <a:pt x="20563" y="1192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66" name="Shape 1566"/>
            <p:cNvSpPr/>
            <p:nvPr/>
          </p:nvSpPr>
          <p:spPr>
            <a:xfrm>
              <a:off x="6141963" y="2258464"/>
              <a:ext cx="51004" cy="113171"/>
            </a:xfrm>
            <a:custGeom>
              <a:avLst/>
              <a:gdLst/>
              <a:ahLst/>
              <a:cxnLst>
                <a:cxn ang="0">
                  <a:pos x="wd2" y="hd2"/>
                </a:cxn>
                <a:cxn ang="5400000">
                  <a:pos x="wd2" y="hd2"/>
                </a:cxn>
                <a:cxn ang="10800000">
                  <a:pos x="wd2" y="hd2"/>
                </a:cxn>
                <a:cxn ang="16200000">
                  <a:pos x="wd2" y="hd2"/>
                </a:cxn>
              </a:cxnLst>
              <a:rect l="0" t="0" r="r" b="b"/>
              <a:pathLst>
                <a:path w="18854" h="20517" extrusionOk="0">
                  <a:moveTo>
                    <a:pt x="14400" y="18117"/>
                  </a:moveTo>
                  <a:cubicBezTo>
                    <a:pt x="16800" y="15717"/>
                    <a:pt x="21600" y="13317"/>
                    <a:pt x="16800" y="12117"/>
                  </a:cubicBezTo>
                  <a:cubicBezTo>
                    <a:pt x="14400" y="10917"/>
                    <a:pt x="12000" y="8517"/>
                    <a:pt x="14400" y="6117"/>
                  </a:cubicBezTo>
                  <a:cubicBezTo>
                    <a:pt x="14400" y="6117"/>
                    <a:pt x="16800" y="3717"/>
                    <a:pt x="16800" y="3717"/>
                  </a:cubicBezTo>
                  <a:cubicBezTo>
                    <a:pt x="14400" y="2517"/>
                    <a:pt x="9600" y="117"/>
                    <a:pt x="7200" y="117"/>
                  </a:cubicBezTo>
                  <a:cubicBezTo>
                    <a:pt x="0" y="-1083"/>
                    <a:pt x="0" y="7317"/>
                    <a:pt x="0" y="9717"/>
                  </a:cubicBezTo>
                  <a:cubicBezTo>
                    <a:pt x="0" y="14517"/>
                    <a:pt x="4800" y="16917"/>
                    <a:pt x="9600" y="20517"/>
                  </a:cubicBezTo>
                  <a:cubicBezTo>
                    <a:pt x="12000" y="19317"/>
                    <a:pt x="14400" y="18117"/>
                    <a:pt x="14400" y="18117"/>
                  </a:cubicBezTo>
                  <a:cubicBezTo>
                    <a:pt x="16800" y="15717"/>
                    <a:pt x="14400" y="18117"/>
                    <a:pt x="14400" y="1811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67" name="Shape 1567"/>
            <p:cNvSpPr/>
            <p:nvPr/>
          </p:nvSpPr>
          <p:spPr>
            <a:xfrm>
              <a:off x="6179653" y="2265977"/>
              <a:ext cx="72572" cy="58450"/>
            </a:xfrm>
            <a:custGeom>
              <a:avLst/>
              <a:gdLst/>
              <a:ahLst/>
              <a:cxnLst>
                <a:cxn ang="0">
                  <a:pos x="wd2" y="hd2"/>
                </a:cxn>
                <a:cxn ang="5400000">
                  <a:pos x="wd2" y="hd2"/>
                </a:cxn>
                <a:cxn ang="10800000">
                  <a:pos x="wd2" y="hd2"/>
                </a:cxn>
                <a:cxn ang="16200000">
                  <a:pos x="wd2" y="hd2"/>
                </a:cxn>
              </a:cxnLst>
              <a:rect l="0" t="0" r="r" b="b"/>
              <a:pathLst>
                <a:path w="18355" h="21600" extrusionOk="0">
                  <a:moveTo>
                    <a:pt x="17270" y="0"/>
                  </a:moveTo>
                  <a:cubicBezTo>
                    <a:pt x="13947" y="0"/>
                    <a:pt x="2316" y="0"/>
                    <a:pt x="2316" y="4800"/>
                  </a:cubicBezTo>
                  <a:cubicBezTo>
                    <a:pt x="-1007" y="9600"/>
                    <a:pt x="-1007" y="19200"/>
                    <a:pt x="3978" y="21600"/>
                  </a:cubicBezTo>
                  <a:cubicBezTo>
                    <a:pt x="5639" y="19200"/>
                    <a:pt x="8962" y="21600"/>
                    <a:pt x="10624" y="19200"/>
                  </a:cubicBezTo>
                  <a:cubicBezTo>
                    <a:pt x="12285" y="19200"/>
                    <a:pt x="13947" y="14400"/>
                    <a:pt x="15608" y="16800"/>
                  </a:cubicBezTo>
                  <a:cubicBezTo>
                    <a:pt x="20593" y="21600"/>
                    <a:pt x="17270" y="2400"/>
                    <a:pt x="17270"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68" name="Shape 1568"/>
            <p:cNvSpPr/>
            <p:nvPr/>
          </p:nvSpPr>
          <p:spPr>
            <a:xfrm>
              <a:off x="6925715" y="2304190"/>
              <a:ext cx="99482" cy="98101"/>
            </a:xfrm>
            <a:custGeom>
              <a:avLst/>
              <a:gdLst/>
              <a:ahLst/>
              <a:cxnLst>
                <a:cxn ang="0">
                  <a:pos x="wd2" y="hd2"/>
                </a:cxn>
                <a:cxn ang="5400000">
                  <a:pos x="wd2" y="hd2"/>
                </a:cxn>
                <a:cxn ang="10800000">
                  <a:pos x="wd2" y="hd2"/>
                </a:cxn>
                <a:cxn ang="16200000">
                  <a:pos x="wd2" y="hd2"/>
                </a:cxn>
              </a:cxnLst>
              <a:rect l="0" t="0" r="r" b="b"/>
              <a:pathLst>
                <a:path w="17073" h="20055" extrusionOk="0">
                  <a:moveTo>
                    <a:pt x="17073" y="18900"/>
                  </a:moveTo>
                  <a:cubicBezTo>
                    <a:pt x="17073" y="16200"/>
                    <a:pt x="17073" y="14850"/>
                    <a:pt x="14799" y="13500"/>
                  </a:cubicBezTo>
                  <a:cubicBezTo>
                    <a:pt x="12526" y="12150"/>
                    <a:pt x="14799" y="10800"/>
                    <a:pt x="13662" y="9450"/>
                  </a:cubicBezTo>
                  <a:cubicBezTo>
                    <a:pt x="12526" y="6750"/>
                    <a:pt x="11389" y="8100"/>
                    <a:pt x="11389" y="4050"/>
                  </a:cubicBezTo>
                  <a:cubicBezTo>
                    <a:pt x="11389" y="4050"/>
                    <a:pt x="7978" y="1350"/>
                    <a:pt x="9115" y="0"/>
                  </a:cubicBezTo>
                  <a:cubicBezTo>
                    <a:pt x="5705" y="0"/>
                    <a:pt x="-4527" y="1350"/>
                    <a:pt x="2294" y="8100"/>
                  </a:cubicBezTo>
                  <a:cubicBezTo>
                    <a:pt x="3431" y="9450"/>
                    <a:pt x="4568" y="10800"/>
                    <a:pt x="5705" y="12150"/>
                  </a:cubicBezTo>
                  <a:cubicBezTo>
                    <a:pt x="6841" y="13500"/>
                    <a:pt x="7978" y="13500"/>
                    <a:pt x="9115" y="14850"/>
                  </a:cubicBezTo>
                  <a:cubicBezTo>
                    <a:pt x="11389" y="14850"/>
                    <a:pt x="13662" y="14850"/>
                    <a:pt x="13662" y="17550"/>
                  </a:cubicBezTo>
                  <a:cubicBezTo>
                    <a:pt x="14799" y="18900"/>
                    <a:pt x="15936" y="21600"/>
                    <a:pt x="17073" y="18900"/>
                  </a:cubicBezTo>
                  <a:cubicBezTo>
                    <a:pt x="17073" y="17550"/>
                    <a:pt x="15936" y="20250"/>
                    <a:pt x="17073" y="189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69" name="Shape 1569"/>
            <p:cNvSpPr/>
            <p:nvPr/>
          </p:nvSpPr>
          <p:spPr>
            <a:xfrm>
              <a:off x="6946535" y="2370716"/>
              <a:ext cx="635343" cy="540433"/>
            </a:xfrm>
            <a:custGeom>
              <a:avLst/>
              <a:gdLst/>
              <a:ahLst/>
              <a:cxnLst>
                <a:cxn ang="0">
                  <a:pos x="wd2" y="hd2"/>
                </a:cxn>
                <a:cxn ang="5400000">
                  <a:pos x="wd2" y="hd2"/>
                </a:cxn>
                <a:cxn ang="10800000">
                  <a:pos x="wd2" y="hd2"/>
                </a:cxn>
                <a:cxn ang="16200000">
                  <a:pos x="wd2" y="hd2"/>
                </a:cxn>
              </a:cxnLst>
              <a:rect l="0" t="0" r="r" b="b"/>
              <a:pathLst>
                <a:path w="21056" h="21109" extrusionOk="0">
                  <a:moveTo>
                    <a:pt x="20727" y="18280"/>
                  </a:moveTo>
                  <a:cubicBezTo>
                    <a:pt x="20291" y="18023"/>
                    <a:pt x="20509" y="17509"/>
                    <a:pt x="20291" y="16995"/>
                  </a:cubicBezTo>
                  <a:cubicBezTo>
                    <a:pt x="20291" y="16738"/>
                    <a:pt x="19855" y="16480"/>
                    <a:pt x="19636" y="16223"/>
                  </a:cubicBezTo>
                  <a:cubicBezTo>
                    <a:pt x="19200" y="15966"/>
                    <a:pt x="18982" y="15452"/>
                    <a:pt x="18764" y="14938"/>
                  </a:cubicBezTo>
                  <a:cubicBezTo>
                    <a:pt x="18327" y="14423"/>
                    <a:pt x="18545" y="14423"/>
                    <a:pt x="18982" y="13652"/>
                  </a:cubicBezTo>
                  <a:cubicBezTo>
                    <a:pt x="19200" y="13395"/>
                    <a:pt x="19636" y="12880"/>
                    <a:pt x="19418" y="12366"/>
                  </a:cubicBezTo>
                  <a:cubicBezTo>
                    <a:pt x="19200" y="12109"/>
                    <a:pt x="18545" y="12109"/>
                    <a:pt x="18327" y="12109"/>
                  </a:cubicBezTo>
                  <a:cubicBezTo>
                    <a:pt x="18109" y="11852"/>
                    <a:pt x="18327" y="11338"/>
                    <a:pt x="18327" y="11338"/>
                  </a:cubicBezTo>
                  <a:cubicBezTo>
                    <a:pt x="18109" y="10823"/>
                    <a:pt x="18109" y="10052"/>
                    <a:pt x="18327" y="9795"/>
                  </a:cubicBezTo>
                  <a:cubicBezTo>
                    <a:pt x="18764" y="9280"/>
                    <a:pt x="18109" y="9023"/>
                    <a:pt x="17891" y="8766"/>
                  </a:cubicBezTo>
                  <a:cubicBezTo>
                    <a:pt x="17891" y="8509"/>
                    <a:pt x="18327" y="7738"/>
                    <a:pt x="18545" y="7480"/>
                  </a:cubicBezTo>
                  <a:cubicBezTo>
                    <a:pt x="18545" y="7223"/>
                    <a:pt x="18982" y="4652"/>
                    <a:pt x="18764" y="4652"/>
                  </a:cubicBezTo>
                  <a:cubicBezTo>
                    <a:pt x="18109" y="4652"/>
                    <a:pt x="17891" y="4652"/>
                    <a:pt x="17236" y="4138"/>
                  </a:cubicBezTo>
                  <a:cubicBezTo>
                    <a:pt x="17018" y="3880"/>
                    <a:pt x="16800" y="3623"/>
                    <a:pt x="16582" y="3366"/>
                  </a:cubicBezTo>
                  <a:cubicBezTo>
                    <a:pt x="16364" y="3109"/>
                    <a:pt x="15709" y="3109"/>
                    <a:pt x="15491" y="2852"/>
                  </a:cubicBezTo>
                  <a:cubicBezTo>
                    <a:pt x="15055" y="2852"/>
                    <a:pt x="14836" y="2852"/>
                    <a:pt x="14400" y="2595"/>
                  </a:cubicBezTo>
                  <a:cubicBezTo>
                    <a:pt x="14182" y="2080"/>
                    <a:pt x="13745" y="2338"/>
                    <a:pt x="13309" y="2338"/>
                  </a:cubicBezTo>
                  <a:cubicBezTo>
                    <a:pt x="13091" y="2595"/>
                    <a:pt x="12655" y="2338"/>
                    <a:pt x="12436" y="2595"/>
                  </a:cubicBezTo>
                  <a:cubicBezTo>
                    <a:pt x="12000" y="2595"/>
                    <a:pt x="11782" y="3109"/>
                    <a:pt x="11564" y="3366"/>
                  </a:cubicBezTo>
                  <a:cubicBezTo>
                    <a:pt x="11345" y="3623"/>
                    <a:pt x="10691" y="3366"/>
                    <a:pt x="10691" y="3880"/>
                  </a:cubicBezTo>
                  <a:cubicBezTo>
                    <a:pt x="10691" y="4395"/>
                    <a:pt x="10473" y="4395"/>
                    <a:pt x="10036" y="4652"/>
                  </a:cubicBezTo>
                  <a:cubicBezTo>
                    <a:pt x="8945" y="4909"/>
                    <a:pt x="8073" y="4909"/>
                    <a:pt x="7200" y="4138"/>
                  </a:cubicBezTo>
                  <a:cubicBezTo>
                    <a:pt x="6982" y="3880"/>
                    <a:pt x="6764" y="3623"/>
                    <a:pt x="6545" y="3623"/>
                  </a:cubicBezTo>
                  <a:cubicBezTo>
                    <a:pt x="6109" y="3109"/>
                    <a:pt x="5891" y="3366"/>
                    <a:pt x="5455" y="3366"/>
                  </a:cubicBezTo>
                  <a:cubicBezTo>
                    <a:pt x="5236" y="3109"/>
                    <a:pt x="5236" y="2338"/>
                    <a:pt x="5236" y="2080"/>
                  </a:cubicBezTo>
                  <a:cubicBezTo>
                    <a:pt x="4582" y="1823"/>
                    <a:pt x="4364" y="1566"/>
                    <a:pt x="4364" y="795"/>
                  </a:cubicBezTo>
                  <a:cubicBezTo>
                    <a:pt x="4364" y="-491"/>
                    <a:pt x="3491" y="280"/>
                    <a:pt x="3055" y="795"/>
                  </a:cubicBezTo>
                  <a:cubicBezTo>
                    <a:pt x="2836" y="1052"/>
                    <a:pt x="2618" y="1309"/>
                    <a:pt x="2400" y="1309"/>
                  </a:cubicBezTo>
                  <a:cubicBezTo>
                    <a:pt x="1964" y="1052"/>
                    <a:pt x="1309" y="1052"/>
                    <a:pt x="1091" y="538"/>
                  </a:cubicBezTo>
                  <a:cubicBezTo>
                    <a:pt x="655" y="23"/>
                    <a:pt x="655" y="-234"/>
                    <a:pt x="218" y="280"/>
                  </a:cubicBezTo>
                  <a:cubicBezTo>
                    <a:pt x="218" y="538"/>
                    <a:pt x="0" y="538"/>
                    <a:pt x="0" y="795"/>
                  </a:cubicBezTo>
                  <a:cubicBezTo>
                    <a:pt x="0" y="1052"/>
                    <a:pt x="0" y="1309"/>
                    <a:pt x="218" y="1566"/>
                  </a:cubicBezTo>
                  <a:cubicBezTo>
                    <a:pt x="218" y="1566"/>
                    <a:pt x="436" y="2080"/>
                    <a:pt x="218" y="2080"/>
                  </a:cubicBezTo>
                  <a:cubicBezTo>
                    <a:pt x="218" y="2338"/>
                    <a:pt x="0" y="2338"/>
                    <a:pt x="218" y="2595"/>
                  </a:cubicBezTo>
                  <a:cubicBezTo>
                    <a:pt x="218" y="2852"/>
                    <a:pt x="655" y="2852"/>
                    <a:pt x="655" y="3109"/>
                  </a:cubicBezTo>
                  <a:cubicBezTo>
                    <a:pt x="655" y="3366"/>
                    <a:pt x="436" y="3623"/>
                    <a:pt x="655" y="3623"/>
                  </a:cubicBezTo>
                  <a:cubicBezTo>
                    <a:pt x="873" y="4138"/>
                    <a:pt x="873" y="4395"/>
                    <a:pt x="1091" y="4909"/>
                  </a:cubicBezTo>
                  <a:cubicBezTo>
                    <a:pt x="1309" y="5166"/>
                    <a:pt x="1309" y="5423"/>
                    <a:pt x="1745" y="5680"/>
                  </a:cubicBezTo>
                  <a:cubicBezTo>
                    <a:pt x="1745" y="5680"/>
                    <a:pt x="2182" y="5938"/>
                    <a:pt x="2182" y="5938"/>
                  </a:cubicBezTo>
                  <a:cubicBezTo>
                    <a:pt x="2400" y="6966"/>
                    <a:pt x="436" y="7995"/>
                    <a:pt x="1745" y="9023"/>
                  </a:cubicBezTo>
                  <a:cubicBezTo>
                    <a:pt x="2182" y="9280"/>
                    <a:pt x="2182" y="9795"/>
                    <a:pt x="2618" y="10052"/>
                  </a:cubicBezTo>
                  <a:cubicBezTo>
                    <a:pt x="3055" y="10566"/>
                    <a:pt x="3491" y="10823"/>
                    <a:pt x="3927" y="11595"/>
                  </a:cubicBezTo>
                  <a:cubicBezTo>
                    <a:pt x="3927" y="11852"/>
                    <a:pt x="3709" y="12109"/>
                    <a:pt x="3709" y="12366"/>
                  </a:cubicBezTo>
                  <a:cubicBezTo>
                    <a:pt x="3927" y="12623"/>
                    <a:pt x="4364" y="12623"/>
                    <a:pt x="4145" y="12880"/>
                  </a:cubicBezTo>
                  <a:cubicBezTo>
                    <a:pt x="4145" y="13652"/>
                    <a:pt x="4582" y="13909"/>
                    <a:pt x="4800" y="14423"/>
                  </a:cubicBezTo>
                  <a:cubicBezTo>
                    <a:pt x="5236" y="14166"/>
                    <a:pt x="5018" y="13909"/>
                    <a:pt x="5236" y="13652"/>
                  </a:cubicBezTo>
                  <a:cubicBezTo>
                    <a:pt x="5236" y="13652"/>
                    <a:pt x="5455" y="13909"/>
                    <a:pt x="5455" y="13909"/>
                  </a:cubicBezTo>
                  <a:cubicBezTo>
                    <a:pt x="5891" y="13909"/>
                    <a:pt x="5455" y="13909"/>
                    <a:pt x="5673" y="14166"/>
                  </a:cubicBezTo>
                  <a:cubicBezTo>
                    <a:pt x="5891" y="14423"/>
                    <a:pt x="6109" y="13652"/>
                    <a:pt x="6545" y="14166"/>
                  </a:cubicBezTo>
                  <a:cubicBezTo>
                    <a:pt x="6982" y="14938"/>
                    <a:pt x="7200" y="15709"/>
                    <a:pt x="7636" y="16480"/>
                  </a:cubicBezTo>
                  <a:cubicBezTo>
                    <a:pt x="8073" y="17252"/>
                    <a:pt x="9164" y="18023"/>
                    <a:pt x="10036" y="18538"/>
                  </a:cubicBezTo>
                  <a:cubicBezTo>
                    <a:pt x="10473" y="18795"/>
                    <a:pt x="10909" y="18795"/>
                    <a:pt x="11345" y="19052"/>
                  </a:cubicBezTo>
                  <a:cubicBezTo>
                    <a:pt x="11564" y="19052"/>
                    <a:pt x="12218" y="18795"/>
                    <a:pt x="12218" y="18795"/>
                  </a:cubicBezTo>
                  <a:cubicBezTo>
                    <a:pt x="12218" y="18795"/>
                    <a:pt x="12218" y="19052"/>
                    <a:pt x="12218" y="19052"/>
                  </a:cubicBezTo>
                  <a:cubicBezTo>
                    <a:pt x="12436" y="19052"/>
                    <a:pt x="13091" y="18538"/>
                    <a:pt x="13309" y="18280"/>
                  </a:cubicBezTo>
                  <a:cubicBezTo>
                    <a:pt x="13309" y="18280"/>
                    <a:pt x="13091" y="18280"/>
                    <a:pt x="13091" y="18280"/>
                  </a:cubicBezTo>
                  <a:cubicBezTo>
                    <a:pt x="13091" y="18023"/>
                    <a:pt x="13527" y="18280"/>
                    <a:pt x="13527" y="18280"/>
                  </a:cubicBezTo>
                  <a:cubicBezTo>
                    <a:pt x="13964" y="18538"/>
                    <a:pt x="13964" y="18795"/>
                    <a:pt x="14182" y="19309"/>
                  </a:cubicBezTo>
                  <a:cubicBezTo>
                    <a:pt x="14400" y="20080"/>
                    <a:pt x="14618" y="20080"/>
                    <a:pt x="15055" y="20338"/>
                  </a:cubicBezTo>
                  <a:cubicBezTo>
                    <a:pt x="16364" y="20595"/>
                    <a:pt x="17891" y="20852"/>
                    <a:pt x="19200" y="21109"/>
                  </a:cubicBezTo>
                  <a:cubicBezTo>
                    <a:pt x="19200" y="20080"/>
                    <a:pt x="19418" y="19823"/>
                    <a:pt x="20073" y="19309"/>
                  </a:cubicBezTo>
                  <a:cubicBezTo>
                    <a:pt x="20509" y="19052"/>
                    <a:pt x="21600" y="18795"/>
                    <a:pt x="20727" y="18280"/>
                  </a:cubicBezTo>
                  <a:cubicBezTo>
                    <a:pt x="20509" y="18023"/>
                    <a:pt x="21164" y="18538"/>
                    <a:pt x="20727" y="1828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70" name="Shape 1570"/>
            <p:cNvSpPr/>
            <p:nvPr/>
          </p:nvSpPr>
          <p:spPr>
            <a:xfrm>
              <a:off x="6960020" y="2364888"/>
              <a:ext cx="51692" cy="38218"/>
            </a:xfrm>
            <a:custGeom>
              <a:avLst/>
              <a:gdLst/>
              <a:ahLst/>
              <a:cxnLst>
                <a:cxn ang="0">
                  <a:pos x="wd2" y="hd2"/>
                </a:cxn>
                <a:cxn ang="5400000">
                  <a:pos x="wd2" y="hd2"/>
                </a:cxn>
                <a:cxn ang="10800000">
                  <a:pos x="wd2" y="hd2"/>
                </a:cxn>
                <a:cxn ang="16200000">
                  <a:pos x="wd2" y="hd2"/>
                </a:cxn>
              </a:cxnLst>
              <a:rect l="0" t="0" r="r" b="b"/>
              <a:pathLst>
                <a:path w="21600" h="21600" extrusionOk="0">
                  <a:moveTo>
                    <a:pt x="2700" y="3600"/>
                  </a:moveTo>
                  <a:cubicBezTo>
                    <a:pt x="5400" y="3600"/>
                    <a:pt x="5400" y="10800"/>
                    <a:pt x="8100" y="14400"/>
                  </a:cubicBezTo>
                  <a:cubicBezTo>
                    <a:pt x="13500" y="14400"/>
                    <a:pt x="16200" y="18000"/>
                    <a:pt x="21600" y="21600"/>
                  </a:cubicBezTo>
                  <a:cubicBezTo>
                    <a:pt x="18900" y="7200"/>
                    <a:pt x="8100" y="3600"/>
                    <a:pt x="0" y="0"/>
                  </a:cubicBezTo>
                  <a:cubicBezTo>
                    <a:pt x="0" y="3600"/>
                    <a:pt x="0" y="3600"/>
                    <a:pt x="2700" y="3600"/>
                  </a:cubicBezTo>
                  <a:cubicBezTo>
                    <a:pt x="5400" y="3600"/>
                    <a:pt x="0" y="3600"/>
                    <a:pt x="2700" y="3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71" name="Shape 1571"/>
            <p:cNvSpPr/>
            <p:nvPr/>
          </p:nvSpPr>
          <p:spPr>
            <a:xfrm>
              <a:off x="6807195" y="2214064"/>
              <a:ext cx="225762" cy="110362"/>
            </a:xfrm>
            <a:custGeom>
              <a:avLst/>
              <a:gdLst/>
              <a:ahLst/>
              <a:cxnLst>
                <a:cxn ang="0">
                  <a:pos x="wd2" y="hd2"/>
                </a:cxn>
                <a:cxn ang="5400000">
                  <a:pos x="wd2" y="hd2"/>
                </a:cxn>
                <a:cxn ang="10800000">
                  <a:pos x="wd2" y="hd2"/>
                </a:cxn>
                <a:cxn ang="16200000">
                  <a:pos x="wd2" y="hd2"/>
                </a:cxn>
              </a:cxnLst>
              <a:rect l="0" t="0" r="r" b="b"/>
              <a:pathLst>
                <a:path w="21066" h="20007" extrusionOk="0">
                  <a:moveTo>
                    <a:pt x="16046" y="16407"/>
                  </a:moveTo>
                  <a:cubicBezTo>
                    <a:pt x="16663" y="15207"/>
                    <a:pt x="17897" y="17607"/>
                    <a:pt x="18514" y="18807"/>
                  </a:cubicBezTo>
                  <a:cubicBezTo>
                    <a:pt x="18514" y="18807"/>
                    <a:pt x="20983" y="18807"/>
                    <a:pt x="20983" y="18807"/>
                  </a:cubicBezTo>
                  <a:cubicBezTo>
                    <a:pt x="21600" y="17607"/>
                    <a:pt x="18514" y="12807"/>
                    <a:pt x="20366" y="12807"/>
                  </a:cubicBezTo>
                  <a:cubicBezTo>
                    <a:pt x="19749" y="11607"/>
                    <a:pt x="18514" y="11607"/>
                    <a:pt x="18514" y="10407"/>
                  </a:cubicBezTo>
                  <a:cubicBezTo>
                    <a:pt x="18514" y="8007"/>
                    <a:pt x="17897" y="6807"/>
                    <a:pt x="16663" y="6807"/>
                  </a:cubicBezTo>
                  <a:cubicBezTo>
                    <a:pt x="14811" y="6807"/>
                    <a:pt x="13577" y="8007"/>
                    <a:pt x="11726" y="5607"/>
                  </a:cubicBezTo>
                  <a:cubicBezTo>
                    <a:pt x="9874" y="4407"/>
                    <a:pt x="8023" y="4407"/>
                    <a:pt x="5554" y="3207"/>
                  </a:cubicBezTo>
                  <a:cubicBezTo>
                    <a:pt x="3703" y="2007"/>
                    <a:pt x="2469" y="-1593"/>
                    <a:pt x="0" y="807"/>
                  </a:cubicBezTo>
                  <a:cubicBezTo>
                    <a:pt x="1851" y="5607"/>
                    <a:pt x="6789" y="6807"/>
                    <a:pt x="4937" y="15207"/>
                  </a:cubicBezTo>
                  <a:cubicBezTo>
                    <a:pt x="6789" y="15207"/>
                    <a:pt x="11109" y="15207"/>
                    <a:pt x="11109" y="20007"/>
                  </a:cubicBezTo>
                  <a:cubicBezTo>
                    <a:pt x="11109" y="16407"/>
                    <a:pt x="14811" y="16407"/>
                    <a:pt x="16046" y="16407"/>
                  </a:cubicBezTo>
                  <a:cubicBezTo>
                    <a:pt x="16663" y="15207"/>
                    <a:pt x="11726" y="16407"/>
                    <a:pt x="16046" y="1640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72" name="Shape 1572"/>
            <p:cNvSpPr/>
            <p:nvPr/>
          </p:nvSpPr>
          <p:spPr>
            <a:xfrm>
              <a:off x="6981376" y="2283960"/>
              <a:ext cx="152429" cy="139379"/>
            </a:xfrm>
            <a:custGeom>
              <a:avLst/>
              <a:gdLst/>
              <a:ahLst/>
              <a:cxnLst>
                <a:cxn ang="0">
                  <a:pos x="wd2" y="hd2"/>
                </a:cxn>
                <a:cxn ang="5400000">
                  <a:pos x="wd2" y="hd2"/>
                </a:cxn>
                <a:cxn ang="10800000">
                  <a:pos x="wd2" y="hd2"/>
                </a:cxn>
                <a:cxn ang="16200000">
                  <a:pos x="wd2" y="hd2"/>
                </a:cxn>
              </a:cxnLst>
              <a:rect l="0" t="0" r="r" b="b"/>
              <a:pathLst>
                <a:path w="18544" h="21600" extrusionOk="0">
                  <a:moveTo>
                    <a:pt x="4622" y="2057"/>
                  </a:moveTo>
                  <a:cubicBezTo>
                    <a:pt x="4622" y="2057"/>
                    <a:pt x="7022" y="4114"/>
                    <a:pt x="6222" y="5143"/>
                  </a:cubicBezTo>
                  <a:cubicBezTo>
                    <a:pt x="6222" y="5143"/>
                    <a:pt x="3822" y="5143"/>
                    <a:pt x="3822" y="5143"/>
                  </a:cubicBezTo>
                  <a:cubicBezTo>
                    <a:pt x="2222" y="5143"/>
                    <a:pt x="2222" y="3086"/>
                    <a:pt x="1422" y="3086"/>
                  </a:cubicBezTo>
                  <a:cubicBezTo>
                    <a:pt x="-1778" y="2057"/>
                    <a:pt x="1422" y="6171"/>
                    <a:pt x="1422" y="7200"/>
                  </a:cubicBezTo>
                  <a:cubicBezTo>
                    <a:pt x="1422" y="10286"/>
                    <a:pt x="3822" y="8229"/>
                    <a:pt x="3022" y="11314"/>
                  </a:cubicBezTo>
                  <a:cubicBezTo>
                    <a:pt x="2222" y="13371"/>
                    <a:pt x="3822" y="13371"/>
                    <a:pt x="4622" y="14400"/>
                  </a:cubicBezTo>
                  <a:cubicBezTo>
                    <a:pt x="5422" y="14400"/>
                    <a:pt x="5422" y="16457"/>
                    <a:pt x="5422" y="17486"/>
                  </a:cubicBezTo>
                  <a:cubicBezTo>
                    <a:pt x="6222" y="16457"/>
                    <a:pt x="9422" y="14400"/>
                    <a:pt x="11022" y="13371"/>
                  </a:cubicBezTo>
                  <a:cubicBezTo>
                    <a:pt x="11822" y="13371"/>
                    <a:pt x="11822" y="15429"/>
                    <a:pt x="11822" y="16457"/>
                  </a:cubicBezTo>
                  <a:cubicBezTo>
                    <a:pt x="11822" y="19543"/>
                    <a:pt x="12622" y="20571"/>
                    <a:pt x="15022" y="21600"/>
                  </a:cubicBezTo>
                  <a:cubicBezTo>
                    <a:pt x="15022" y="20571"/>
                    <a:pt x="15022" y="18514"/>
                    <a:pt x="15022" y="18514"/>
                  </a:cubicBezTo>
                  <a:cubicBezTo>
                    <a:pt x="15822" y="17486"/>
                    <a:pt x="16622" y="17486"/>
                    <a:pt x="16622" y="16457"/>
                  </a:cubicBezTo>
                  <a:cubicBezTo>
                    <a:pt x="17422" y="14400"/>
                    <a:pt x="17422" y="12343"/>
                    <a:pt x="18222" y="11314"/>
                  </a:cubicBezTo>
                  <a:cubicBezTo>
                    <a:pt x="19822" y="8229"/>
                    <a:pt x="15022" y="2057"/>
                    <a:pt x="13422" y="1029"/>
                  </a:cubicBezTo>
                  <a:cubicBezTo>
                    <a:pt x="11822" y="4114"/>
                    <a:pt x="10222" y="4114"/>
                    <a:pt x="7822" y="2057"/>
                  </a:cubicBezTo>
                  <a:cubicBezTo>
                    <a:pt x="7822" y="1029"/>
                    <a:pt x="6222" y="0"/>
                    <a:pt x="5422" y="0"/>
                  </a:cubicBezTo>
                  <a:cubicBezTo>
                    <a:pt x="4622" y="0"/>
                    <a:pt x="4622" y="1029"/>
                    <a:pt x="4622" y="2057"/>
                  </a:cubicBezTo>
                  <a:cubicBezTo>
                    <a:pt x="5422" y="3086"/>
                    <a:pt x="3822" y="0"/>
                    <a:pt x="4622" y="205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73" name="Shape 1573"/>
            <p:cNvSpPr/>
            <p:nvPr/>
          </p:nvSpPr>
          <p:spPr>
            <a:xfrm>
              <a:off x="7025195" y="2727788"/>
              <a:ext cx="58434" cy="59724"/>
            </a:xfrm>
            <a:custGeom>
              <a:avLst/>
              <a:gdLst/>
              <a:ahLst/>
              <a:cxnLst>
                <a:cxn ang="0">
                  <a:pos x="wd2" y="hd2"/>
                </a:cxn>
                <a:cxn ang="5400000">
                  <a:pos x="wd2" y="hd2"/>
                </a:cxn>
                <a:cxn ang="10800000">
                  <a:pos x="wd2" y="hd2"/>
                </a:cxn>
                <a:cxn ang="16200000">
                  <a:pos x="wd2" y="hd2"/>
                </a:cxn>
              </a:cxnLst>
              <a:rect l="0" t="0" r="r" b="b"/>
              <a:pathLst>
                <a:path w="21600" h="19128" extrusionOk="0">
                  <a:moveTo>
                    <a:pt x="7200" y="1848"/>
                  </a:moveTo>
                  <a:cubicBezTo>
                    <a:pt x="2400" y="4008"/>
                    <a:pt x="0" y="8328"/>
                    <a:pt x="0" y="12648"/>
                  </a:cubicBezTo>
                  <a:cubicBezTo>
                    <a:pt x="2400" y="12648"/>
                    <a:pt x="9600" y="12648"/>
                    <a:pt x="9600" y="14808"/>
                  </a:cubicBezTo>
                  <a:cubicBezTo>
                    <a:pt x="14400" y="19128"/>
                    <a:pt x="16800" y="19128"/>
                    <a:pt x="21600" y="19128"/>
                  </a:cubicBezTo>
                  <a:cubicBezTo>
                    <a:pt x="21600" y="19128"/>
                    <a:pt x="16800" y="8328"/>
                    <a:pt x="16800" y="8328"/>
                  </a:cubicBezTo>
                  <a:cubicBezTo>
                    <a:pt x="19200" y="8328"/>
                    <a:pt x="21600" y="8328"/>
                    <a:pt x="19200" y="4008"/>
                  </a:cubicBezTo>
                  <a:cubicBezTo>
                    <a:pt x="14400" y="1848"/>
                    <a:pt x="12000" y="-2472"/>
                    <a:pt x="7200" y="1848"/>
                  </a:cubicBezTo>
                  <a:cubicBezTo>
                    <a:pt x="2400" y="6168"/>
                    <a:pt x="9600" y="-312"/>
                    <a:pt x="7200" y="184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74" name="Shape 1574"/>
            <p:cNvSpPr/>
            <p:nvPr/>
          </p:nvSpPr>
          <p:spPr>
            <a:xfrm>
              <a:off x="6666684" y="2470542"/>
              <a:ext cx="219173" cy="177592"/>
            </a:xfrm>
            <a:custGeom>
              <a:avLst/>
              <a:gdLst/>
              <a:ahLst/>
              <a:cxnLst>
                <a:cxn ang="0">
                  <a:pos x="wd2" y="hd2"/>
                </a:cxn>
                <a:cxn ang="5400000">
                  <a:pos x="wd2" y="hd2"/>
                </a:cxn>
                <a:cxn ang="10800000">
                  <a:pos x="wd2" y="hd2"/>
                </a:cxn>
                <a:cxn ang="16200000">
                  <a:pos x="wd2" y="hd2"/>
                </a:cxn>
              </a:cxnLst>
              <a:rect l="0" t="0" r="r" b="b"/>
              <a:pathLst>
                <a:path w="20652" h="21600" extrusionOk="0">
                  <a:moveTo>
                    <a:pt x="16949" y="8000"/>
                  </a:moveTo>
                  <a:cubicBezTo>
                    <a:pt x="17566" y="7200"/>
                    <a:pt x="18183" y="6400"/>
                    <a:pt x="17566" y="5600"/>
                  </a:cubicBezTo>
                  <a:cubicBezTo>
                    <a:pt x="16949" y="4800"/>
                    <a:pt x="16332" y="4800"/>
                    <a:pt x="16949" y="4000"/>
                  </a:cubicBezTo>
                  <a:cubicBezTo>
                    <a:pt x="18183" y="2400"/>
                    <a:pt x="20652" y="2400"/>
                    <a:pt x="20652" y="0"/>
                  </a:cubicBezTo>
                  <a:cubicBezTo>
                    <a:pt x="18801" y="0"/>
                    <a:pt x="16332" y="0"/>
                    <a:pt x="14481" y="800"/>
                  </a:cubicBezTo>
                  <a:cubicBezTo>
                    <a:pt x="13246" y="800"/>
                    <a:pt x="12012" y="1600"/>
                    <a:pt x="10778" y="1600"/>
                  </a:cubicBezTo>
                  <a:cubicBezTo>
                    <a:pt x="8926" y="1600"/>
                    <a:pt x="8309" y="800"/>
                    <a:pt x="7075" y="1600"/>
                  </a:cubicBezTo>
                  <a:cubicBezTo>
                    <a:pt x="5841" y="2400"/>
                    <a:pt x="5223" y="2400"/>
                    <a:pt x="3989" y="1600"/>
                  </a:cubicBezTo>
                  <a:cubicBezTo>
                    <a:pt x="2755" y="0"/>
                    <a:pt x="3372" y="3200"/>
                    <a:pt x="3372" y="3200"/>
                  </a:cubicBezTo>
                  <a:cubicBezTo>
                    <a:pt x="2755" y="4000"/>
                    <a:pt x="2755" y="4800"/>
                    <a:pt x="2755" y="4800"/>
                  </a:cubicBezTo>
                  <a:cubicBezTo>
                    <a:pt x="2138" y="6400"/>
                    <a:pt x="1521" y="4800"/>
                    <a:pt x="903" y="4800"/>
                  </a:cubicBezTo>
                  <a:cubicBezTo>
                    <a:pt x="286" y="5600"/>
                    <a:pt x="903" y="7200"/>
                    <a:pt x="903" y="8000"/>
                  </a:cubicBezTo>
                  <a:cubicBezTo>
                    <a:pt x="903" y="8800"/>
                    <a:pt x="286" y="10400"/>
                    <a:pt x="1521" y="11200"/>
                  </a:cubicBezTo>
                  <a:cubicBezTo>
                    <a:pt x="4606" y="13600"/>
                    <a:pt x="2138" y="15200"/>
                    <a:pt x="286" y="17600"/>
                  </a:cubicBezTo>
                  <a:cubicBezTo>
                    <a:pt x="-948" y="19200"/>
                    <a:pt x="2138" y="21600"/>
                    <a:pt x="3372" y="21600"/>
                  </a:cubicBezTo>
                  <a:cubicBezTo>
                    <a:pt x="4606" y="21600"/>
                    <a:pt x="5841" y="20000"/>
                    <a:pt x="7075" y="19200"/>
                  </a:cubicBezTo>
                  <a:cubicBezTo>
                    <a:pt x="8926" y="17600"/>
                    <a:pt x="10778" y="16800"/>
                    <a:pt x="12629" y="15200"/>
                  </a:cubicBezTo>
                  <a:cubicBezTo>
                    <a:pt x="13863" y="14400"/>
                    <a:pt x="15098" y="13600"/>
                    <a:pt x="16332" y="12000"/>
                  </a:cubicBezTo>
                  <a:cubicBezTo>
                    <a:pt x="16949" y="10400"/>
                    <a:pt x="16332" y="8800"/>
                    <a:pt x="16949" y="8000"/>
                  </a:cubicBezTo>
                  <a:cubicBezTo>
                    <a:pt x="17566" y="6400"/>
                    <a:pt x="16949" y="8800"/>
                    <a:pt x="16949" y="80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75" name="Shape 1575"/>
            <p:cNvSpPr/>
            <p:nvPr/>
          </p:nvSpPr>
          <p:spPr>
            <a:xfrm>
              <a:off x="6768171" y="2462005"/>
              <a:ext cx="322198" cy="305273"/>
            </a:xfrm>
            <a:custGeom>
              <a:avLst/>
              <a:gdLst/>
              <a:ahLst/>
              <a:cxnLst>
                <a:cxn ang="0">
                  <a:pos x="wd2" y="hd2"/>
                </a:cxn>
                <a:cxn ang="5400000">
                  <a:pos x="wd2" y="hd2"/>
                </a:cxn>
                <a:cxn ang="10800000">
                  <a:pos x="wd2" y="hd2"/>
                </a:cxn>
                <a:cxn ang="16200000">
                  <a:pos x="wd2" y="hd2"/>
                </a:cxn>
              </a:cxnLst>
              <a:rect l="0" t="0" r="r" b="b"/>
              <a:pathLst>
                <a:path w="21210" h="21255" extrusionOk="0">
                  <a:moveTo>
                    <a:pt x="19914" y="16200"/>
                  </a:moveTo>
                  <a:cubicBezTo>
                    <a:pt x="19914" y="16200"/>
                    <a:pt x="19050" y="15740"/>
                    <a:pt x="19050" y="15281"/>
                  </a:cubicBezTo>
                  <a:cubicBezTo>
                    <a:pt x="19050" y="14821"/>
                    <a:pt x="19482" y="14821"/>
                    <a:pt x="19482" y="14361"/>
                  </a:cubicBezTo>
                  <a:cubicBezTo>
                    <a:pt x="19050" y="13442"/>
                    <a:pt x="18186" y="12983"/>
                    <a:pt x="17322" y="12064"/>
                  </a:cubicBezTo>
                  <a:cubicBezTo>
                    <a:pt x="16890" y="12064"/>
                    <a:pt x="16026" y="11604"/>
                    <a:pt x="16026" y="11144"/>
                  </a:cubicBezTo>
                  <a:cubicBezTo>
                    <a:pt x="15594" y="10225"/>
                    <a:pt x="14730" y="9306"/>
                    <a:pt x="14730" y="7927"/>
                  </a:cubicBezTo>
                  <a:cubicBezTo>
                    <a:pt x="14298" y="7008"/>
                    <a:pt x="16890" y="5170"/>
                    <a:pt x="16026" y="4251"/>
                  </a:cubicBezTo>
                  <a:cubicBezTo>
                    <a:pt x="15162" y="3791"/>
                    <a:pt x="14730" y="3332"/>
                    <a:pt x="14298" y="2412"/>
                  </a:cubicBezTo>
                  <a:cubicBezTo>
                    <a:pt x="13866" y="1953"/>
                    <a:pt x="13866" y="1034"/>
                    <a:pt x="13434" y="574"/>
                  </a:cubicBezTo>
                  <a:cubicBezTo>
                    <a:pt x="13002" y="574"/>
                    <a:pt x="13002" y="1034"/>
                    <a:pt x="12570" y="1034"/>
                  </a:cubicBezTo>
                  <a:cubicBezTo>
                    <a:pt x="11706" y="1034"/>
                    <a:pt x="12138" y="115"/>
                    <a:pt x="11706" y="115"/>
                  </a:cubicBezTo>
                  <a:cubicBezTo>
                    <a:pt x="11274" y="115"/>
                    <a:pt x="10410" y="574"/>
                    <a:pt x="10410" y="574"/>
                  </a:cubicBezTo>
                  <a:cubicBezTo>
                    <a:pt x="9546" y="-345"/>
                    <a:pt x="9114" y="115"/>
                    <a:pt x="8250" y="115"/>
                  </a:cubicBezTo>
                  <a:cubicBezTo>
                    <a:pt x="7386" y="574"/>
                    <a:pt x="7818" y="1034"/>
                    <a:pt x="7386" y="1493"/>
                  </a:cubicBezTo>
                  <a:cubicBezTo>
                    <a:pt x="6522" y="1953"/>
                    <a:pt x="5658" y="1953"/>
                    <a:pt x="5226" y="2872"/>
                  </a:cubicBezTo>
                  <a:cubicBezTo>
                    <a:pt x="4794" y="3791"/>
                    <a:pt x="5658" y="3332"/>
                    <a:pt x="5658" y="4251"/>
                  </a:cubicBezTo>
                  <a:cubicBezTo>
                    <a:pt x="5658" y="4710"/>
                    <a:pt x="5226" y="4710"/>
                    <a:pt x="5226" y="5629"/>
                  </a:cubicBezTo>
                  <a:cubicBezTo>
                    <a:pt x="5226" y="7008"/>
                    <a:pt x="4794" y="7468"/>
                    <a:pt x="3498" y="8387"/>
                  </a:cubicBezTo>
                  <a:cubicBezTo>
                    <a:pt x="2634" y="8846"/>
                    <a:pt x="-390" y="10225"/>
                    <a:pt x="42" y="11144"/>
                  </a:cubicBezTo>
                  <a:cubicBezTo>
                    <a:pt x="474" y="11604"/>
                    <a:pt x="474" y="12983"/>
                    <a:pt x="906" y="13442"/>
                  </a:cubicBezTo>
                  <a:cubicBezTo>
                    <a:pt x="1338" y="13902"/>
                    <a:pt x="3066" y="13902"/>
                    <a:pt x="3498" y="13902"/>
                  </a:cubicBezTo>
                  <a:cubicBezTo>
                    <a:pt x="4794" y="14361"/>
                    <a:pt x="6090" y="15281"/>
                    <a:pt x="7386" y="16200"/>
                  </a:cubicBezTo>
                  <a:cubicBezTo>
                    <a:pt x="9114" y="17578"/>
                    <a:pt x="10410" y="18957"/>
                    <a:pt x="12138" y="20336"/>
                  </a:cubicBezTo>
                  <a:cubicBezTo>
                    <a:pt x="13434" y="21255"/>
                    <a:pt x="14730" y="21255"/>
                    <a:pt x="16026" y="21255"/>
                  </a:cubicBezTo>
                  <a:cubicBezTo>
                    <a:pt x="17322" y="21255"/>
                    <a:pt x="17322" y="19876"/>
                    <a:pt x="18186" y="18957"/>
                  </a:cubicBezTo>
                  <a:cubicBezTo>
                    <a:pt x="19050" y="18038"/>
                    <a:pt x="20778" y="19876"/>
                    <a:pt x="21210" y="19417"/>
                  </a:cubicBezTo>
                  <a:cubicBezTo>
                    <a:pt x="20778" y="18957"/>
                    <a:pt x="20346" y="18498"/>
                    <a:pt x="19914" y="17578"/>
                  </a:cubicBezTo>
                  <a:cubicBezTo>
                    <a:pt x="19914" y="17119"/>
                    <a:pt x="20346" y="16659"/>
                    <a:pt x="19914" y="16200"/>
                  </a:cubicBezTo>
                  <a:cubicBezTo>
                    <a:pt x="19482" y="15740"/>
                    <a:pt x="20346" y="16659"/>
                    <a:pt x="19914" y="16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76" name="Shape 1576"/>
            <p:cNvSpPr/>
            <p:nvPr/>
          </p:nvSpPr>
          <p:spPr>
            <a:xfrm>
              <a:off x="6355787" y="2277217"/>
              <a:ext cx="610686" cy="238288"/>
            </a:xfrm>
            <a:custGeom>
              <a:avLst/>
              <a:gdLst/>
              <a:ahLst/>
              <a:cxnLst>
                <a:cxn ang="0">
                  <a:pos x="wd2" y="hd2"/>
                </a:cxn>
                <a:cxn ang="5400000">
                  <a:pos x="wd2" y="hd2"/>
                </a:cxn>
                <a:cxn ang="10800000">
                  <a:pos x="wd2" y="hd2"/>
                </a:cxn>
                <a:cxn ang="16200000">
                  <a:pos x="wd2" y="hd2"/>
                </a:cxn>
              </a:cxnLst>
              <a:rect l="0" t="0" r="r" b="b"/>
              <a:pathLst>
                <a:path w="21113" h="21600" extrusionOk="0">
                  <a:moveTo>
                    <a:pt x="11501" y="21600"/>
                  </a:moveTo>
                  <a:cubicBezTo>
                    <a:pt x="11729" y="21000"/>
                    <a:pt x="11956" y="19800"/>
                    <a:pt x="11956" y="19800"/>
                  </a:cubicBezTo>
                  <a:cubicBezTo>
                    <a:pt x="11729" y="18600"/>
                    <a:pt x="11956" y="18000"/>
                    <a:pt x="12183" y="18600"/>
                  </a:cubicBezTo>
                  <a:cubicBezTo>
                    <a:pt x="12638" y="19200"/>
                    <a:pt x="12865" y="18600"/>
                    <a:pt x="13320" y="18600"/>
                  </a:cubicBezTo>
                  <a:cubicBezTo>
                    <a:pt x="13775" y="18000"/>
                    <a:pt x="13775" y="18000"/>
                    <a:pt x="14230" y="18600"/>
                  </a:cubicBezTo>
                  <a:cubicBezTo>
                    <a:pt x="15139" y="18600"/>
                    <a:pt x="15821" y="17400"/>
                    <a:pt x="16731" y="17400"/>
                  </a:cubicBezTo>
                  <a:cubicBezTo>
                    <a:pt x="17413" y="17400"/>
                    <a:pt x="18322" y="17400"/>
                    <a:pt x="19004" y="16800"/>
                  </a:cubicBezTo>
                  <a:cubicBezTo>
                    <a:pt x="19459" y="16200"/>
                    <a:pt x="19459" y="17400"/>
                    <a:pt x="20141" y="16800"/>
                  </a:cubicBezTo>
                  <a:cubicBezTo>
                    <a:pt x="20596" y="16200"/>
                    <a:pt x="20369" y="17400"/>
                    <a:pt x="20596" y="18000"/>
                  </a:cubicBezTo>
                  <a:cubicBezTo>
                    <a:pt x="20823" y="18600"/>
                    <a:pt x="21278" y="17400"/>
                    <a:pt x="21051" y="16800"/>
                  </a:cubicBezTo>
                  <a:cubicBezTo>
                    <a:pt x="20823" y="16200"/>
                    <a:pt x="21278" y="15000"/>
                    <a:pt x="20596" y="14400"/>
                  </a:cubicBezTo>
                  <a:cubicBezTo>
                    <a:pt x="20369" y="13800"/>
                    <a:pt x="20823" y="13800"/>
                    <a:pt x="20596" y="13200"/>
                  </a:cubicBezTo>
                  <a:cubicBezTo>
                    <a:pt x="20596" y="12000"/>
                    <a:pt x="20369" y="11400"/>
                    <a:pt x="20369" y="10200"/>
                  </a:cubicBezTo>
                  <a:cubicBezTo>
                    <a:pt x="20369" y="9600"/>
                    <a:pt x="20823" y="8400"/>
                    <a:pt x="20823" y="8400"/>
                  </a:cubicBezTo>
                  <a:cubicBezTo>
                    <a:pt x="20596" y="7200"/>
                    <a:pt x="20141" y="6600"/>
                    <a:pt x="19914" y="4800"/>
                  </a:cubicBezTo>
                  <a:cubicBezTo>
                    <a:pt x="19459" y="3000"/>
                    <a:pt x="19459" y="2400"/>
                    <a:pt x="18550" y="1800"/>
                  </a:cubicBezTo>
                  <a:cubicBezTo>
                    <a:pt x="18322" y="1800"/>
                    <a:pt x="18095" y="1800"/>
                    <a:pt x="17867" y="1800"/>
                  </a:cubicBezTo>
                  <a:cubicBezTo>
                    <a:pt x="17413" y="1200"/>
                    <a:pt x="17640" y="1800"/>
                    <a:pt x="17413" y="1800"/>
                  </a:cubicBezTo>
                  <a:cubicBezTo>
                    <a:pt x="16958" y="3000"/>
                    <a:pt x="16503" y="3000"/>
                    <a:pt x="16276" y="3600"/>
                  </a:cubicBezTo>
                  <a:cubicBezTo>
                    <a:pt x="15594" y="4200"/>
                    <a:pt x="14684" y="3600"/>
                    <a:pt x="14002" y="3600"/>
                  </a:cubicBezTo>
                  <a:cubicBezTo>
                    <a:pt x="13547" y="3600"/>
                    <a:pt x="13093" y="3600"/>
                    <a:pt x="12865" y="3600"/>
                  </a:cubicBezTo>
                  <a:cubicBezTo>
                    <a:pt x="12411" y="3000"/>
                    <a:pt x="12411" y="2400"/>
                    <a:pt x="11956" y="2400"/>
                  </a:cubicBezTo>
                  <a:cubicBezTo>
                    <a:pt x="11501" y="2400"/>
                    <a:pt x="11274" y="1800"/>
                    <a:pt x="11046" y="1200"/>
                  </a:cubicBezTo>
                  <a:cubicBezTo>
                    <a:pt x="10819" y="1200"/>
                    <a:pt x="9910" y="0"/>
                    <a:pt x="10137" y="0"/>
                  </a:cubicBezTo>
                  <a:cubicBezTo>
                    <a:pt x="9682" y="600"/>
                    <a:pt x="8545" y="0"/>
                    <a:pt x="8091" y="0"/>
                  </a:cubicBezTo>
                  <a:cubicBezTo>
                    <a:pt x="7409" y="0"/>
                    <a:pt x="6726" y="1800"/>
                    <a:pt x="6272" y="2400"/>
                  </a:cubicBezTo>
                  <a:cubicBezTo>
                    <a:pt x="5590" y="3600"/>
                    <a:pt x="4453" y="2400"/>
                    <a:pt x="3771" y="3000"/>
                  </a:cubicBezTo>
                  <a:cubicBezTo>
                    <a:pt x="3543" y="3000"/>
                    <a:pt x="3316" y="3000"/>
                    <a:pt x="3316" y="3600"/>
                  </a:cubicBezTo>
                  <a:cubicBezTo>
                    <a:pt x="3316" y="3600"/>
                    <a:pt x="3771" y="3600"/>
                    <a:pt x="3771" y="4200"/>
                  </a:cubicBezTo>
                  <a:cubicBezTo>
                    <a:pt x="3771" y="4200"/>
                    <a:pt x="3089" y="4200"/>
                    <a:pt x="3089" y="4800"/>
                  </a:cubicBezTo>
                  <a:cubicBezTo>
                    <a:pt x="3089" y="5400"/>
                    <a:pt x="3089" y="5400"/>
                    <a:pt x="2634" y="5400"/>
                  </a:cubicBezTo>
                  <a:cubicBezTo>
                    <a:pt x="1952" y="5400"/>
                    <a:pt x="1270" y="5400"/>
                    <a:pt x="587" y="5400"/>
                  </a:cubicBezTo>
                  <a:cubicBezTo>
                    <a:pt x="133" y="5400"/>
                    <a:pt x="360" y="6000"/>
                    <a:pt x="360" y="6600"/>
                  </a:cubicBezTo>
                  <a:cubicBezTo>
                    <a:pt x="133" y="7800"/>
                    <a:pt x="-322" y="8400"/>
                    <a:pt x="360" y="9000"/>
                  </a:cubicBezTo>
                  <a:cubicBezTo>
                    <a:pt x="360" y="9000"/>
                    <a:pt x="815" y="8400"/>
                    <a:pt x="815" y="8400"/>
                  </a:cubicBezTo>
                  <a:cubicBezTo>
                    <a:pt x="815" y="9000"/>
                    <a:pt x="360" y="10200"/>
                    <a:pt x="360" y="10200"/>
                  </a:cubicBezTo>
                  <a:cubicBezTo>
                    <a:pt x="587" y="10800"/>
                    <a:pt x="587" y="10200"/>
                    <a:pt x="815" y="10200"/>
                  </a:cubicBezTo>
                  <a:cubicBezTo>
                    <a:pt x="815" y="10200"/>
                    <a:pt x="815" y="11400"/>
                    <a:pt x="815" y="11400"/>
                  </a:cubicBezTo>
                  <a:cubicBezTo>
                    <a:pt x="1270" y="13200"/>
                    <a:pt x="587" y="12000"/>
                    <a:pt x="360" y="12000"/>
                  </a:cubicBezTo>
                  <a:cubicBezTo>
                    <a:pt x="360" y="12000"/>
                    <a:pt x="133" y="13800"/>
                    <a:pt x="587" y="13200"/>
                  </a:cubicBezTo>
                  <a:cubicBezTo>
                    <a:pt x="1042" y="13200"/>
                    <a:pt x="587" y="14400"/>
                    <a:pt x="587" y="15000"/>
                  </a:cubicBezTo>
                  <a:cubicBezTo>
                    <a:pt x="587" y="15600"/>
                    <a:pt x="1270" y="15600"/>
                    <a:pt x="1497" y="16200"/>
                  </a:cubicBezTo>
                  <a:cubicBezTo>
                    <a:pt x="1724" y="16800"/>
                    <a:pt x="1270" y="18000"/>
                    <a:pt x="1270" y="18000"/>
                  </a:cubicBezTo>
                  <a:cubicBezTo>
                    <a:pt x="1497" y="18000"/>
                    <a:pt x="1724" y="16800"/>
                    <a:pt x="1952" y="18000"/>
                  </a:cubicBezTo>
                  <a:cubicBezTo>
                    <a:pt x="1952" y="18600"/>
                    <a:pt x="1497" y="18600"/>
                    <a:pt x="1497" y="18600"/>
                  </a:cubicBezTo>
                  <a:cubicBezTo>
                    <a:pt x="1497" y="18600"/>
                    <a:pt x="1952" y="18600"/>
                    <a:pt x="1952" y="18600"/>
                  </a:cubicBezTo>
                  <a:cubicBezTo>
                    <a:pt x="2179" y="19200"/>
                    <a:pt x="1952" y="19800"/>
                    <a:pt x="1724" y="20400"/>
                  </a:cubicBezTo>
                  <a:cubicBezTo>
                    <a:pt x="1724" y="21000"/>
                    <a:pt x="2179" y="21600"/>
                    <a:pt x="2179" y="21000"/>
                  </a:cubicBezTo>
                  <a:cubicBezTo>
                    <a:pt x="2406" y="20400"/>
                    <a:pt x="2179" y="19200"/>
                    <a:pt x="2406" y="18600"/>
                  </a:cubicBezTo>
                  <a:cubicBezTo>
                    <a:pt x="2634" y="18000"/>
                    <a:pt x="3089" y="19200"/>
                    <a:pt x="3316" y="19200"/>
                  </a:cubicBezTo>
                  <a:cubicBezTo>
                    <a:pt x="3771" y="19800"/>
                    <a:pt x="4225" y="21000"/>
                    <a:pt x="4680" y="19800"/>
                  </a:cubicBezTo>
                  <a:cubicBezTo>
                    <a:pt x="5362" y="19200"/>
                    <a:pt x="4907" y="17400"/>
                    <a:pt x="5817" y="18600"/>
                  </a:cubicBezTo>
                  <a:cubicBezTo>
                    <a:pt x="6272" y="19800"/>
                    <a:pt x="6954" y="21000"/>
                    <a:pt x="7636" y="21000"/>
                  </a:cubicBezTo>
                  <a:cubicBezTo>
                    <a:pt x="8091" y="20400"/>
                    <a:pt x="8773" y="19800"/>
                    <a:pt x="9227" y="19200"/>
                  </a:cubicBezTo>
                  <a:cubicBezTo>
                    <a:pt x="9455" y="18600"/>
                    <a:pt x="9455" y="18000"/>
                    <a:pt x="9682" y="18000"/>
                  </a:cubicBezTo>
                  <a:cubicBezTo>
                    <a:pt x="10137" y="18600"/>
                    <a:pt x="10364" y="19200"/>
                    <a:pt x="10592" y="18600"/>
                  </a:cubicBezTo>
                  <a:cubicBezTo>
                    <a:pt x="11274" y="18000"/>
                    <a:pt x="11274" y="18600"/>
                    <a:pt x="11046" y="19800"/>
                  </a:cubicBezTo>
                  <a:cubicBezTo>
                    <a:pt x="11046" y="20400"/>
                    <a:pt x="11501" y="20400"/>
                    <a:pt x="11046" y="21000"/>
                  </a:cubicBezTo>
                  <a:cubicBezTo>
                    <a:pt x="11274" y="21600"/>
                    <a:pt x="11274" y="21600"/>
                    <a:pt x="11501" y="21600"/>
                  </a:cubicBezTo>
                  <a:cubicBezTo>
                    <a:pt x="11729" y="21000"/>
                    <a:pt x="11274" y="21600"/>
                    <a:pt x="11501" y="21600"/>
                  </a:cubicBezTo>
                  <a:close/>
                </a:path>
              </a:pathLst>
            </a:custGeom>
            <a:solidFill>
              <a:srgbClr val="D9D9D9"/>
            </a:solidFill>
            <a:ln w="9525"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77" name="Shape 1577"/>
            <p:cNvSpPr/>
            <p:nvPr/>
          </p:nvSpPr>
          <p:spPr>
            <a:xfrm>
              <a:off x="6633655" y="2656533"/>
              <a:ext cx="688196" cy="553603"/>
            </a:xfrm>
            <a:custGeom>
              <a:avLst/>
              <a:gdLst/>
              <a:ahLst/>
              <a:cxnLst>
                <a:cxn ang="0">
                  <a:pos x="wd2" y="hd2"/>
                </a:cxn>
                <a:cxn ang="5400000">
                  <a:pos x="wd2" y="hd2"/>
                </a:cxn>
                <a:cxn ang="10800000">
                  <a:pos x="wd2" y="hd2"/>
                </a:cxn>
                <a:cxn ang="16200000">
                  <a:pos x="wd2" y="hd2"/>
                </a:cxn>
              </a:cxnLst>
              <a:rect l="0" t="0" r="r" b="b"/>
              <a:pathLst>
                <a:path w="21475" h="21536" extrusionOk="0">
                  <a:moveTo>
                    <a:pt x="13246" y="5079"/>
                  </a:moveTo>
                  <a:cubicBezTo>
                    <a:pt x="13041" y="4307"/>
                    <a:pt x="13041" y="4307"/>
                    <a:pt x="12424" y="4307"/>
                  </a:cubicBezTo>
                  <a:cubicBezTo>
                    <a:pt x="11806" y="4307"/>
                    <a:pt x="11189" y="4307"/>
                    <a:pt x="10572" y="4307"/>
                  </a:cubicBezTo>
                  <a:cubicBezTo>
                    <a:pt x="10161" y="4307"/>
                    <a:pt x="9955" y="3793"/>
                    <a:pt x="9749" y="3793"/>
                  </a:cubicBezTo>
                  <a:cubicBezTo>
                    <a:pt x="9132" y="3022"/>
                    <a:pt x="8515" y="2507"/>
                    <a:pt x="8104" y="1993"/>
                  </a:cubicBezTo>
                  <a:cubicBezTo>
                    <a:pt x="7281" y="1222"/>
                    <a:pt x="6458" y="450"/>
                    <a:pt x="5429" y="193"/>
                  </a:cubicBezTo>
                  <a:cubicBezTo>
                    <a:pt x="5018" y="-64"/>
                    <a:pt x="4812" y="-64"/>
                    <a:pt x="4195" y="193"/>
                  </a:cubicBezTo>
                  <a:cubicBezTo>
                    <a:pt x="3784" y="193"/>
                    <a:pt x="3166" y="450"/>
                    <a:pt x="2549" y="707"/>
                  </a:cubicBezTo>
                  <a:cubicBezTo>
                    <a:pt x="2755" y="1222"/>
                    <a:pt x="3372" y="1736"/>
                    <a:pt x="3372" y="2250"/>
                  </a:cubicBezTo>
                  <a:cubicBezTo>
                    <a:pt x="3372" y="2765"/>
                    <a:pt x="2755" y="3022"/>
                    <a:pt x="2549" y="3022"/>
                  </a:cubicBezTo>
                  <a:cubicBezTo>
                    <a:pt x="2344" y="3279"/>
                    <a:pt x="2138" y="3022"/>
                    <a:pt x="1932" y="3022"/>
                  </a:cubicBezTo>
                  <a:cubicBezTo>
                    <a:pt x="1726" y="3279"/>
                    <a:pt x="1726" y="3536"/>
                    <a:pt x="1726" y="3536"/>
                  </a:cubicBezTo>
                  <a:cubicBezTo>
                    <a:pt x="1315" y="4307"/>
                    <a:pt x="492" y="3793"/>
                    <a:pt x="286" y="3536"/>
                  </a:cubicBezTo>
                  <a:cubicBezTo>
                    <a:pt x="81" y="4050"/>
                    <a:pt x="81" y="4307"/>
                    <a:pt x="81" y="4822"/>
                  </a:cubicBezTo>
                  <a:cubicBezTo>
                    <a:pt x="-125" y="5593"/>
                    <a:pt x="81" y="5336"/>
                    <a:pt x="492" y="5593"/>
                  </a:cubicBezTo>
                  <a:cubicBezTo>
                    <a:pt x="904" y="6107"/>
                    <a:pt x="1315" y="7136"/>
                    <a:pt x="1521" y="7907"/>
                  </a:cubicBezTo>
                  <a:cubicBezTo>
                    <a:pt x="1932" y="8422"/>
                    <a:pt x="2138" y="8936"/>
                    <a:pt x="2344" y="9707"/>
                  </a:cubicBezTo>
                  <a:cubicBezTo>
                    <a:pt x="2549" y="10222"/>
                    <a:pt x="2755" y="10479"/>
                    <a:pt x="2961" y="10736"/>
                  </a:cubicBezTo>
                  <a:cubicBezTo>
                    <a:pt x="3372" y="11250"/>
                    <a:pt x="3784" y="11250"/>
                    <a:pt x="3989" y="11765"/>
                  </a:cubicBezTo>
                  <a:cubicBezTo>
                    <a:pt x="4195" y="12279"/>
                    <a:pt x="4401" y="12793"/>
                    <a:pt x="4401" y="13565"/>
                  </a:cubicBezTo>
                  <a:cubicBezTo>
                    <a:pt x="4606" y="14079"/>
                    <a:pt x="4401" y="14593"/>
                    <a:pt x="4606" y="15107"/>
                  </a:cubicBezTo>
                  <a:cubicBezTo>
                    <a:pt x="5018" y="16136"/>
                    <a:pt x="5841" y="16393"/>
                    <a:pt x="6252" y="17165"/>
                  </a:cubicBezTo>
                  <a:cubicBezTo>
                    <a:pt x="6664" y="17936"/>
                    <a:pt x="6869" y="18965"/>
                    <a:pt x="7281" y="19479"/>
                  </a:cubicBezTo>
                  <a:cubicBezTo>
                    <a:pt x="7486" y="19993"/>
                    <a:pt x="7898" y="20507"/>
                    <a:pt x="8104" y="20765"/>
                  </a:cubicBezTo>
                  <a:cubicBezTo>
                    <a:pt x="8104" y="21022"/>
                    <a:pt x="8104" y="21536"/>
                    <a:pt x="8309" y="21536"/>
                  </a:cubicBezTo>
                  <a:cubicBezTo>
                    <a:pt x="8721" y="21536"/>
                    <a:pt x="8515" y="21022"/>
                    <a:pt x="8721" y="20765"/>
                  </a:cubicBezTo>
                  <a:cubicBezTo>
                    <a:pt x="8721" y="19993"/>
                    <a:pt x="9749" y="20250"/>
                    <a:pt x="10161" y="20250"/>
                  </a:cubicBezTo>
                  <a:cubicBezTo>
                    <a:pt x="10778" y="20250"/>
                    <a:pt x="11806" y="19993"/>
                    <a:pt x="12218" y="20507"/>
                  </a:cubicBezTo>
                  <a:cubicBezTo>
                    <a:pt x="12835" y="20765"/>
                    <a:pt x="13041" y="20250"/>
                    <a:pt x="13452" y="19736"/>
                  </a:cubicBezTo>
                  <a:cubicBezTo>
                    <a:pt x="14069" y="18707"/>
                    <a:pt x="14686" y="18707"/>
                    <a:pt x="15509" y="18450"/>
                  </a:cubicBezTo>
                  <a:cubicBezTo>
                    <a:pt x="16744" y="18450"/>
                    <a:pt x="17978" y="17936"/>
                    <a:pt x="19212" y="17422"/>
                  </a:cubicBezTo>
                  <a:cubicBezTo>
                    <a:pt x="19624" y="17165"/>
                    <a:pt x="20241" y="16907"/>
                    <a:pt x="20858" y="16907"/>
                  </a:cubicBezTo>
                  <a:cubicBezTo>
                    <a:pt x="21064" y="16650"/>
                    <a:pt x="21064" y="16136"/>
                    <a:pt x="21269" y="15622"/>
                  </a:cubicBezTo>
                  <a:cubicBezTo>
                    <a:pt x="21269" y="15365"/>
                    <a:pt x="21475" y="14850"/>
                    <a:pt x="21475" y="14336"/>
                  </a:cubicBezTo>
                  <a:cubicBezTo>
                    <a:pt x="21475" y="14079"/>
                    <a:pt x="21269" y="13307"/>
                    <a:pt x="21064" y="13050"/>
                  </a:cubicBezTo>
                  <a:cubicBezTo>
                    <a:pt x="20446" y="13050"/>
                    <a:pt x="19624" y="13050"/>
                    <a:pt x="19006" y="12793"/>
                  </a:cubicBezTo>
                  <a:cubicBezTo>
                    <a:pt x="18389" y="12793"/>
                    <a:pt x="18389" y="12536"/>
                    <a:pt x="17978" y="12022"/>
                  </a:cubicBezTo>
                  <a:cubicBezTo>
                    <a:pt x="17566" y="10993"/>
                    <a:pt x="16949" y="10736"/>
                    <a:pt x="16538" y="9965"/>
                  </a:cubicBezTo>
                  <a:cubicBezTo>
                    <a:pt x="16332" y="9965"/>
                    <a:pt x="15921" y="8936"/>
                    <a:pt x="15715" y="8679"/>
                  </a:cubicBezTo>
                  <a:cubicBezTo>
                    <a:pt x="15509" y="8165"/>
                    <a:pt x="16538" y="7907"/>
                    <a:pt x="15715" y="7393"/>
                  </a:cubicBezTo>
                  <a:cubicBezTo>
                    <a:pt x="15509" y="7393"/>
                    <a:pt x="15304" y="6879"/>
                    <a:pt x="15098" y="6879"/>
                  </a:cubicBezTo>
                  <a:cubicBezTo>
                    <a:pt x="14686" y="6879"/>
                    <a:pt x="14481" y="6107"/>
                    <a:pt x="14275" y="5593"/>
                  </a:cubicBezTo>
                  <a:cubicBezTo>
                    <a:pt x="14069" y="4822"/>
                    <a:pt x="14069" y="5079"/>
                    <a:pt x="13246" y="507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78" name="Shape 1578"/>
            <p:cNvSpPr/>
            <p:nvPr/>
          </p:nvSpPr>
          <p:spPr>
            <a:xfrm>
              <a:off x="6643135" y="2614414"/>
              <a:ext cx="137093" cy="146120"/>
            </a:xfrm>
            <a:custGeom>
              <a:avLst/>
              <a:gdLst/>
              <a:ahLst/>
              <a:cxnLst>
                <a:cxn ang="0">
                  <a:pos x="wd2" y="hd2"/>
                </a:cxn>
                <a:cxn ang="5400000">
                  <a:pos x="wd2" y="hd2"/>
                </a:cxn>
                <a:cxn ang="10800000">
                  <a:pos x="wd2" y="hd2"/>
                </a:cxn>
                <a:cxn ang="16200000">
                  <a:pos x="wd2" y="hd2"/>
                </a:cxn>
              </a:cxnLst>
              <a:rect l="0" t="0" r="r" b="b"/>
              <a:pathLst>
                <a:path w="21600" h="21600" extrusionOk="0">
                  <a:moveTo>
                    <a:pt x="5143" y="21600"/>
                  </a:moveTo>
                  <a:cubicBezTo>
                    <a:pt x="7200" y="21600"/>
                    <a:pt x="7200" y="18655"/>
                    <a:pt x="8229" y="18655"/>
                  </a:cubicBezTo>
                  <a:cubicBezTo>
                    <a:pt x="9257" y="16691"/>
                    <a:pt x="11314" y="17673"/>
                    <a:pt x="12343" y="17673"/>
                  </a:cubicBezTo>
                  <a:cubicBezTo>
                    <a:pt x="13371" y="16691"/>
                    <a:pt x="16457" y="15709"/>
                    <a:pt x="15429" y="14727"/>
                  </a:cubicBezTo>
                  <a:cubicBezTo>
                    <a:pt x="14400" y="12764"/>
                    <a:pt x="13371" y="10800"/>
                    <a:pt x="11314" y="8836"/>
                  </a:cubicBezTo>
                  <a:cubicBezTo>
                    <a:pt x="15429" y="7855"/>
                    <a:pt x="18514" y="6873"/>
                    <a:pt x="21600" y="5891"/>
                  </a:cubicBezTo>
                  <a:cubicBezTo>
                    <a:pt x="21600" y="3927"/>
                    <a:pt x="20571" y="1964"/>
                    <a:pt x="19543" y="0"/>
                  </a:cubicBezTo>
                  <a:cubicBezTo>
                    <a:pt x="16457" y="982"/>
                    <a:pt x="12343" y="4909"/>
                    <a:pt x="9257" y="4909"/>
                  </a:cubicBezTo>
                  <a:cubicBezTo>
                    <a:pt x="7200" y="4909"/>
                    <a:pt x="4114" y="2945"/>
                    <a:pt x="4114" y="982"/>
                  </a:cubicBezTo>
                  <a:cubicBezTo>
                    <a:pt x="3086" y="4909"/>
                    <a:pt x="3086" y="7855"/>
                    <a:pt x="3086" y="10800"/>
                  </a:cubicBezTo>
                  <a:cubicBezTo>
                    <a:pt x="2057" y="12764"/>
                    <a:pt x="0" y="15709"/>
                    <a:pt x="0" y="17673"/>
                  </a:cubicBezTo>
                  <a:cubicBezTo>
                    <a:pt x="0" y="19636"/>
                    <a:pt x="0" y="19636"/>
                    <a:pt x="1029" y="20618"/>
                  </a:cubicBezTo>
                  <a:cubicBezTo>
                    <a:pt x="3086" y="20618"/>
                    <a:pt x="4114" y="21600"/>
                    <a:pt x="5143"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79" name="Shape 1579"/>
            <p:cNvSpPr/>
            <p:nvPr/>
          </p:nvSpPr>
          <p:spPr>
            <a:xfrm>
              <a:off x="6649876" y="2562713"/>
              <a:ext cx="46531" cy="54843"/>
            </a:xfrm>
            <a:custGeom>
              <a:avLst/>
              <a:gdLst/>
              <a:ahLst/>
              <a:cxnLst>
                <a:cxn ang="0">
                  <a:pos x="wd2" y="hd2"/>
                </a:cxn>
                <a:cxn ang="5400000">
                  <a:pos x="wd2" y="hd2"/>
                </a:cxn>
                <a:cxn ang="10800000">
                  <a:pos x="wd2" y="hd2"/>
                </a:cxn>
                <a:cxn ang="16200000">
                  <a:pos x="wd2" y="hd2"/>
                </a:cxn>
              </a:cxnLst>
              <a:rect l="0" t="0" r="r" b="b"/>
              <a:pathLst>
                <a:path w="19443" h="20267" extrusionOk="0">
                  <a:moveTo>
                    <a:pt x="18900" y="4800"/>
                  </a:moveTo>
                  <a:cubicBezTo>
                    <a:pt x="18900" y="2400"/>
                    <a:pt x="13500" y="0"/>
                    <a:pt x="10800" y="0"/>
                  </a:cubicBezTo>
                  <a:cubicBezTo>
                    <a:pt x="8100" y="2400"/>
                    <a:pt x="8100" y="2400"/>
                    <a:pt x="5400" y="4800"/>
                  </a:cubicBezTo>
                  <a:cubicBezTo>
                    <a:pt x="5400" y="9600"/>
                    <a:pt x="2700" y="14400"/>
                    <a:pt x="0" y="19200"/>
                  </a:cubicBezTo>
                  <a:cubicBezTo>
                    <a:pt x="5400" y="19200"/>
                    <a:pt x="5400" y="21600"/>
                    <a:pt x="10800" y="19200"/>
                  </a:cubicBezTo>
                  <a:cubicBezTo>
                    <a:pt x="13500" y="16800"/>
                    <a:pt x="21600" y="9600"/>
                    <a:pt x="18900" y="4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80" name="Shape 1580"/>
            <p:cNvSpPr/>
            <p:nvPr/>
          </p:nvSpPr>
          <p:spPr>
            <a:xfrm>
              <a:off x="6643135" y="2641393"/>
              <a:ext cx="20229" cy="47208"/>
            </a:xfrm>
            <a:custGeom>
              <a:avLst/>
              <a:gdLst/>
              <a:ahLst/>
              <a:cxnLst>
                <a:cxn ang="0">
                  <a:pos x="wd2" y="hd2"/>
                </a:cxn>
                <a:cxn ang="5400000">
                  <a:pos x="wd2" y="hd2"/>
                </a:cxn>
                <a:cxn ang="10800000">
                  <a:pos x="wd2" y="hd2"/>
                </a:cxn>
                <a:cxn ang="16200000">
                  <a:pos x="wd2" y="hd2"/>
                </a:cxn>
              </a:cxnLst>
              <a:rect l="0" t="0" r="r" b="b"/>
              <a:pathLst>
                <a:path w="21600" h="21600" extrusionOk="0">
                  <a:moveTo>
                    <a:pt x="0" y="9257"/>
                  </a:moveTo>
                  <a:cubicBezTo>
                    <a:pt x="0" y="15429"/>
                    <a:pt x="7200" y="18514"/>
                    <a:pt x="21600" y="21600"/>
                  </a:cubicBezTo>
                  <a:cubicBezTo>
                    <a:pt x="21600" y="15429"/>
                    <a:pt x="21600" y="9257"/>
                    <a:pt x="21600" y="3086"/>
                  </a:cubicBezTo>
                  <a:cubicBezTo>
                    <a:pt x="21600" y="0"/>
                    <a:pt x="21600" y="0"/>
                    <a:pt x="14400" y="0"/>
                  </a:cubicBezTo>
                  <a:cubicBezTo>
                    <a:pt x="0" y="0"/>
                    <a:pt x="0" y="6171"/>
                    <a:pt x="0" y="925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81" name="Shape 1581"/>
            <p:cNvSpPr/>
            <p:nvPr/>
          </p:nvSpPr>
          <p:spPr>
            <a:xfrm>
              <a:off x="6616168" y="2614414"/>
              <a:ext cx="51624" cy="173097"/>
            </a:xfrm>
            <a:custGeom>
              <a:avLst/>
              <a:gdLst/>
              <a:ahLst/>
              <a:cxnLst>
                <a:cxn ang="0">
                  <a:pos x="wd2" y="hd2"/>
                </a:cxn>
                <a:cxn ang="5400000">
                  <a:pos x="wd2" y="hd2"/>
                </a:cxn>
                <a:cxn ang="10800000">
                  <a:pos x="wd2" y="hd2"/>
                </a:cxn>
                <a:cxn ang="16200000">
                  <a:pos x="wd2" y="hd2"/>
                </a:cxn>
              </a:cxnLst>
              <a:rect l="0" t="0" r="r" b="b"/>
              <a:pathLst>
                <a:path w="20674" h="21600" extrusionOk="0">
                  <a:moveTo>
                    <a:pt x="10800" y="14123"/>
                  </a:moveTo>
                  <a:cubicBezTo>
                    <a:pt x="10800" y="13292"/>
                    <a:pt x="13500" y="12462"/>
                    <a:pt x="16200" y="10800"/>
                  </a:cubicBezTo>
                  <a:cubicBezTo>
                    <a:pt x="18900" y="9138"/>
                    <a:pt x="16200" y="9969"/>
                    <a:pt x="13500" y="8308"/>
                  </a:cubicBezTo>
                  <a:cubicBezTo>
                    <a:pt x="8100" y="6646"/>
                    <a:pt x="10800" y="2492"/>
                    <a:pt x="18900" y="3323"/>
                  </a:cubicBezTo>
                  <a:cubicBezTo>
                    <a:pt x="21600" y="831"/>
                    <a:pt x="21600" y="831"/>
                    <a:pt x="16200" y="0"/>
                  </a:cubicBezTo>
                  <a:cubicBezTo>
                    <a:pt x="10800" y="0"/>
                    <a:pt x="8100" y="4154"/>
                    <a:pt x="5400" y="5815"/>
                  </a:cubicBezTo>
                  <a:cubicBezTo>
                    <a:pt x="2700" y="6646"/>
                    <a:pt x="0" y="7477"/>
                    <a:pt x="0" y="9138"/>
                  </a:cubicBezTo>
                  <a:cubicBezTo>
                    <a:pt x="0" y="9969"/>
                    <a:pt x="2700" y="11631"/>
                    <a:pt x="2700" y="13292"/>
                  </a:cubicBezTo>
                  <a:cubicBezTo>
                    <a:pt x="2700" y="15785"/>
                    <a:pt x="5400" y="18277"/>
                    <a:pt x="5400" y="21600"/>
                  </a:cubicBezTo>
                  <a:cubicBezTo>
                    <a:pt x="5400" y="20769"/>
                    <a:pt x="5400" y="20769"/>
                    <a:pt x="5400" y="20769"/>
                  </a:cubicBezTo>
                  <a:cubicBezTo>
                    <a:pt x="8100" y="19108"/>
                    <a:pt x="8100" y="16615"/>
                    <a:pt x="10800" y="14123"/>
                  </a:cubicBezTo>
                  <a:cubicBezTo>
                    <a:pt x="10800" y="13292"/>
                    <a:pt x="10800" y="14954"/>
                    <a:pt x="10800" y="1412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82" name="Shape 1582"/>
            <p:cNvSpPr/>
            <p:nvPr/>
          </p:nvSpPr>
          <p:spPr>
            <a:xfrm>
              <a:off x="7162286" y="2872933"/>
              <a:ext cx="24631" cy="51706"/>
            </a:xfrm>
            <a:custGeom>
              <a:avLst/>
              <a:gdLst/>
              <a:ahLst/>
              <a:cxnLst>
                <a:cxn ang="0">
                  <a:pos x="wd2" y="hd2"/>
                </a:cxn>
                <a:cxn ang="5400000">
                  <a:pos x="wd2" y="hd2"/>
                </a:cxn>
                <a:cxn ang="10800000">
                  <a:pos x="wd2" y="hd2"/>
                </a:cxn>
                <a:cxn ang="16200000">
                  <a:pos x="wd2" y="hd2"/>
                </a:cxn>
              </a:cxnLst>
              <a:rect l="0" t="0" r="r" b="b"/>
              <a:pathLst>
                <a:path w="15781" h="21600" extrusionOk="0">
                  <a:moveTo>
                    <a:pt x="12960" y="21600"/>
                  </a:moveTo>
                  <a:cubicBezTo>
                    <a:pt x="12960" y="18900"/>
                    <a:pt x="21600" y="0"/>
                    <a:pt x="8640" y="0"/>
                  </a:cubicBezTo>
                  <a:cubicBezTo>
                    <a:pt x="4320" y="2700"/>
                    <a:pt x="0" y="8100"/>
                    <a:pt x="0" y="10800"/>
                  </a:cubicBezTo>
                  <a:cubicBezTo>
                    <a:pt x="0" y="16200"/>
                    <a:pt x="4320" y="18900"/>
                    <a:pt x="12960" y="21600"/>
                  </a:cubicBezTo>
                  <a:cubicBezTo>
                    <a:pt x="12960" y="21600"/>
                    <a:pt x="8640" y="21600"/>
                    <a:pt x="12960"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83" name="Shape 1583"/>
            <p:cNvSpPr/>
            <p:nvPr/>
          </p:nvSpPr>
          <p:spPr>
            <a:xfrm>
              <a:off x="6894252" y="3117967"/>
              <a:ext cx="343197" cy="217021"/>
            </a:xfrm>
            <a:custGeom>
              <a:avLst/>
              <a:gdLst/>
              <a:ahLst/>
              <a:cxnLst>
                <a:cxn ang="0">
                  <a:pos x="wd2" y="hd2"/>
                </a:cxn>
                <a:cxn ang="5400000">
                  <a:pos x="wd2" y="hd2"/>
                </a:cxn>
                <a:cxn ang="10800000">
                  <a:pos x="wd2" y="hd2"/>
                </a:cxn>
                <a:cxn ang="16200000">
                  <a:pos x="wd2" y="hd2"/>
                </a:cxn>
              </a:cxnLst>
              <a:rect l="0" t="0" r="r" b="b"/>
              <a:pathLst>
                <a:path w="21144" h="21063" extrusionOk="0">
                  <a:moveTo>
                    <a:pt x="19053" y="0"/>
                  </a:moveTo>
                  <a:cubicBezTo>
                    <a:pt x="17830" y="635"/>
                    <a:pt x="16607" y="1271"/>
                    <a:pt x="15385" y="1271"/>
                  </a:cubicBezTo>
                  <a:cubicBezTo>
                    <a:pt x="14162" y="1906"/>
                    <a:pt x="12532" y="1271"/>
                    <a:pt x="11309" y="2541"/>
                  </a:cubicBezTo>
                  <a:cubicBezTo>
                    <a:pt x="10494" y="3812"/>
                    <a:pt x="10087" y="5082"/>
                    <a:pt x="9272" y="6353"/>
                  </a:cubicBezTo>
                  <a:cubicBezTo>
                    <a:pt x="8864" y="6988"/>
                    <a:pt x="7641" y="5718"/>
                    <a:pt x="6826" y="5718"/>
                  </a:cubicBezTo>
                  <a:cubicBezTo>
                    <a:pt x="5604" y="5718"/>
                    <a:pt x="4789" y="5718"/>
                    <a:pt x="3566" y="5718"/>
                  </a:cubicBezTo>
                  <a:cubicBezTo>
                    <a:pt x="2343" y="5718"/>
                    <a:pt x="1121" y="5082"/>
                    <a:pt x="1121" y="7624"/>
                  </a:cubicBezTo>
                  <a:cubicBezTo>
                    <a:pt x="713" y="8894"/>
                    <a:pt x="306" y="8259"/>
                    <a:pt x="306" y="9529"/>
                  </a:cubicBezTo>
                  <a:cubicBezTo>
                    <a:pt x="-102" y="10800"/>
                    <a:pt x="-102" y="12071"/>
                    <a:pt x="306" y="13341"/>
                  </a:cubicBezTo>
                  <a:cubicBezTo>
                    <a:pt x="306" y="14612"/>
                    <a:pt x="713" y="16518"/>
                    <a:pt x="1121" y="17788"/>
                  </a:cubicBezTo>
                  <a:cubicBezTo>
                    <a:pt x="1121" y="18424"/>
                    <a:pt x="1121" y="19694"/>
                    <a:pt x="1528" y="20329"/>
                  </a:cubicBezTo>
                  <a:cubicBezTo>
                    <a:pt x="1936" y="21600"/>
                    <a:pt x="3973" y="20965"/>
                    <a:pt x="4789" y="20329"/>
                  </a:cubicBezTo>
                  <a:cubicBezTo>
                    <a:pt x="5196" y="19694"/>
                    <a:pt x="5604" y="19059"/>
                    <a:pt x="6419" y="18424"/>
                  </a:cubicBezTo>
                  <a:cubicBezTo>
                    <a:pt x="6826" y="18424"/>
                    <a:pt x="7641" y="18424"/>
                    <a:pt x="8456" y="18424"/>
                  </a:cubicBezTo>
                  <a:cubicBezTo>
                    <a:pt x="8864" y="17788"/>
                    <a:pt x="9272" y="17153"/>
                    <a:pt x="9679" y="16518"/>
                  </a:cubicBezTo>
                  <a:cubicBezTo>
                    <a:pt x="10902" y="15882"/>
                    <a:pt x="11717" y="15882"/>
                    <a:pt x="12940" y="15247"/>
                  </a:cubicBezTo>
                  <a:cubicBezTo>
                    <a:pt x="14162" y="14612"/>
                    <a:pt x="15385" y="13976"/>
                    <a:pt x="16607" y="13341"/>
                  </a:cubicBezTo>
                  <a:cubicBezTo>
                    <a:pt x="17423" y="12706"/>
                    <a:pt x="19053" y="12071"/>
                    <a:pt x="19053" y="10800"/>
                  </a:cubicBezTo>
                  <a:cubicBezTo>
                    <a:pt x="19460" y="8894"/>
                    <a:pt x="21498" y="8894"/>
                    <a:pt x="21090" y="7624"/>
                  </a:cubicBezTo>
                  <a:cubicBezTo>
                    <a:pt x="20275" y="5082"/>
                    <a:pt x="19868" y="2541"/>
                    <a:pt x="19053"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84" name="Shape 1584"/>
            <p:cNvSpPr/>
            <p:nvPr/>
          </p:nvSpPr>
          <p:spPr>
            <a:xfrm>
              <a:off x="7202738" y="2872933"/>
              <a:ext cx="260959" cy="323713"/>
            </a:xfrm>
            <a:custGeom>
              <a:avLst/>
              <a:gdLst/>
              <a:ahLst/>
              <a:cxnLst>
                <a:cxn ang="0">
                  <a:pos x="wd2" y="hd2"/>
                </a:cxn>
                <a:cxn ang="5400000">
                  <a:pos x="wd2" y="hd2"/>
                </a:cxn>
                <a:cxn ang="10800000">
                  <a:pos x="wd2" y="hd2"/>
                </a:cxn>
                <a:cxn ang="16200000">
                  <a:pos x="wd2" y="hd2"/>
                </a:cxn>
              </a:cxnLst>
              <a:rect l="0" t="0" r="r" b="b"/>
              <a:pathLst>
                <a:path w="20901" h="21600" extrusionOk="0">
                  <a:moveTo>
                    <a:pt x="20546" y="8376"/>
                  </a:moveTo>
                  <a:cubicBezTo>
                    <a:pt x="18966" y="8376"/>
                    <a:pt x="18439" y="7053"/>
                    <a:pt x="17912" y="6171"/>
                  </a:cubicBezTo>
                  <a:cubicBezTo>
                    <a:pt x="17385" y="5731"/>
                    <a:pt x="15278" y="5731"/>
                    <a:pt x="14751" y="5290"/>
                  </a:cubicBezTo>
                  <a:cubicBezTo>
                    <a:pt x="13171" y="4849"/>
                    <a:pt x="12644" y="3967"/>
                    <a:pt x="11590" y="2645"/>
                  </a:cubicBezTo>
                  <a:cubicBezTo>
                    <a:pt x="11590" y="2204"/>
                    <a:pt x="11063" y="1763"/>
                    <a:pt x="11063" y="1322"/>
                  </a:cubicBezTo>
                  <a:cubicBezTo>
                    <a:pt x="11063" y="1322"/>
                    <a:pt x="11590" y="0"/>
                    <a:pt x="11590" y="0"/>
                  </a:cubicBezTo>
                  <a:cubicBezTo>
                    <a:pt x="11063" y="0"/>
                    <a:pt x="9483" y="1763"/>
                    <a:pt x="8956" y="2204"/>
                  </a:cubicBezTo>
                  <a:cubicBezTo>
                    <a:pt x="7902" y="3086"/>
                    <a:pt x="6849" y="4408"/>
                    <a:pt x="5268" y="4408"/>
                  </a:cubicBezTo>
                  <a:cubicBezTo>
                    <a:pt x="4215" y="4849"/>
                    <a:pt x="3688" y="4408"/>
                    <a:pt x="2634" y="4408"/>
                  </a:cubicBezTo>
                  <a:cubicBezTo>
                    <a:pt x="1580" y="4849"/>
                    <a:pt x="527" y="5731"/>
                    <a:pt x="0" y="4849"/>
                  </a:cubicBezTo>
                  <a:cubicBezTo>
                    <a:pt x="527" y="6171"/>
                    <a:pt x="1054" y="7494"/>
                    <a:pt x="2634" y="7494"/>
                  </a:cubicBezTo>
                  <a:cubicBezTo>
                    <a:pt x="3688" y="7494"/>
                    <a:pt x="7902" y="7494"/>
                    <a:pt x="8429" y="8376"/>
                  </a:cubicBezTo>
                  <a:cubicBezTo>
                    <a:pt x="10010" y="10139"/>
                    <a:pt x="8956" y="11902"/>
                    <a:pt x="8429" y="14106"/>
                  </a:cubicBezTo>
                  <a:cubicBezTo>
                    <a:pt x="7902" y="14547"/>
                    <a:pt x="5795" y="14988"/>
                    <a:pt x="5795" y="14988"/>
                  </a:cubicBezTo>
                  <a:cubicBezTo>
                    <a:pt x="3688" y="15429"/>
                    <a:pt x="1580" y="15869"/>
                    <a:pt x="0" y="16310"/>
                  </a:cubicBezTo>
                  <a:cubicBezTo>
                    <a:pt x="1054" y="18073"/>
                    <a:pt x="2107" y="19837"/>
                    <a:pt x="2634" y="21600"/>
                  </a:cubicBezTo>
                  <a:cubicBezTo>
                    <a:pt x="4215" y="21159"/>
                    <a:pt x="5795" y="21159"/>
                    <a:pt x="7376" y="21159"/>
                  </a:cubicBezTo>
                  <a:cubicBezTo>
                    <a:pt x="9483" y="20718"/>
                    <a:pt x="7902" y="20278"/>
                    <a:pt x="8956" y="19396"/>
                  </a:cubicBezTo>
                  <a:cubicBezTo>
                    <a:pt x="10010" y="18955"/>
                    <a:pt x="11590" y="19396"/>
                    <a:pt x="12117" y="18514"/>
                  </a:cubicBezTo>
                  <a:cubicBezTo>
                    <a:pt x="13171" y="17633"/>
                    <a:pt x="13171" y="17192"/>
                    <a:pt x="14751" y="16751"/>
                  </a:cubicBezTo>
                  <a:cubicBezTo>
                    <a:pt x="15805" y="16310"/>
                    <a:pt x="15278" y="14988"/>
                    <a:pt x="15278" y="14106"/>
                  </a:cubicBezTo>
                  <a:cubicBezTo>
                    <a:pt x="14751" y="13224"/>
                    <a:pt x="15805" y="13224"/>
                    <a:pt x="16859" y="13224"/>
                  </a:cubicBezTo>
                  <a:cubicBezTo>
                    <a:pt x="18439" y="12784"/>
                    <a:pt x="18439" y="11461"/>
                    <a:pt x="19493" y="10580"/>
                  </a:cubicBezTo>
                  <a:cubicBezTo>
                    <a:pt x="20020" y="10139"/>
                    <a:pt x="21600" y="8816"/>
                    <a:pt x="20546" y="8376"/>
                  </a:cubicBezTo>
                  <a:cubicBezTo>
                    <a:pt x="20020" y="8376"/>
                    <a:pt x="21073" y="8816"/>
                    <a:pt x="20546" y="837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85" name="Shape 1585"/>
            <p:cNvSpPr/>
            <p:nvPr/>
          </p:nvSpPr>
          <p:spPr>
            <a:xfrm>
              <a:off x="7781943" y="2239000"/>
              <a:ext cx="355718" cy="153719"/>
            </a:xfrm>
            <a:custGeom>
              <a:avLst/>
              <a:gdLst/>
              <a:ahLst/>
              <a:cxnLst>
                <a:cxn ang="0">
                  <a:pos x="wd2" y="hd2"/>
                </a:cxn>
                <a:cxn ang="5400000">
                  <a:pos x="wd2" y="hd2"/>
                </a:cxn>
                <a:cxn ang="10800000">
                  <a:pos x="wd2" y="hd2"/>
                </a:cxn>
                <a:cxn ang="16200000">
                  <a:pos x="wd2" y="hd2"/>
                </a:cxn>
              </a:cxnLst>
              <a:rect l="0" t="0" r="r" b="b"/>
              <a:pathLst>
                <a:path w="21235" h="21100" extrusionOk="0">
                  <a:moveTo>
                    <a:pt x="21235" y="4500"/>
                  </a:moveTo>
                  <a:cubicBezTo>
                    <a:pt x="20057" y="4500"/>
                    <a:pt x="19271" y="2700"/>
                    <a:pt x="18093" y="2700"/>
                  </a:cubicBezTo>
                  <a:cubicBezTo>
                    <a:pt x="16915" y="1800"/>
                    <a:pt x="15344" y="1800"/>
                    <a:pt x="13773" y="1800"/>
                  </a:cubicBezTo>
                  <a:cubicBezTo>
                    <a:pt x="12595" y="1800"/>
                    <a:pt x="11417" y="1800"/>
                    <a:pt x="10239" y="0"/>
                  </a:cubicBezTo>
                  <a:cubicBezTo>
                    <a:pt x="9453" y="0"/>
                    <a:pt x="8668" y="0"/>
                    <a:pt x="8275" y="1800"/>
                  </a:cubicBezTo>
                  <a:cubicBezTo>
                    <a:pt x="8275" y="3600"/>
                    <a:pt x="7882" y="4500"/>
                    <a:pt x="7097" y="3600"/>
                  </a:cubicBezTo>
                  <a:cubicBezTo>
                    <a:pt x="6311" y="2700"/>
                    <a:pt x="4348" y="900"/>
                    <a:pt x="3955" y="4500"/>
                  </a:cubicBezTo>
                  <a:cubicBezTo>
                    <a:pt x="3562" y="5400"/>
                    <a:pt x="3955" y="5400"/>
                    <a:pt x="3170" y="6300"/>
                  </a:cubicBezTo>
                  <a:cubicBezTo>
                    <a:pt x="2777" y="7200"/>
                    <a:pt x="1991" y="9000"/>
                    <a:pt x="2777" y="9900"/>
                  </a:cubicBezTo>
                  <a:cubicBezTo>
                    <a:pt x="3170" y="10800"/>
                    <a:pt x="4348" y="11700"/>
                    <a:pt x="4348" y="10800"/>
                  </a:cubicBezTo>
                  <a:cubicBezTo>
                    <a:pt x="4740" y="9000"/>
                    <a:pt x="5133" y="9900"/>
                    <a:pt x="5526" y="10800"/>
                  </a:cubicBezTo>
                  <a:cubicBezTo>
                    <a:pt x="5919" y="11700"/>
                    <a:pt x="7490" y="12600"/>
                    <a:pt x="7097" y="13500"/>
                  </a:cubicBezTo>
                  <a:cubicBezTo>
                    <a:pt x="7097" y="14400"/>
                    <a:pt x="5919" y="14400"/>
                    <a:pt x="5526" y="15300"/>
                  </a:cubicBezTo>
                  <a:cubicBezTo>
                    <a:pt x="5133" y="16200"/>
                    <a:pt x="4740" y="17100"/>
                    <a:pt x="3955" y="15300"/>
                  </a:cubicBezTo>
                  <a:cubicBezTo>
                    <a:pt x="3562" y="14400"/>
                    <a:pt x="3562" y="17100"/>
                    <a:pt x="3562" y="18000"/>
                  </a:cubicBezTo>
                  <a:cubicBezTo>
                    <a:pt x="1991" y="19800"/>
                    <a:pt x="1206" y="13500"/>
                    <a:pt x="28" y="18000"/>
                  </a:cubicBezTo>
                  <a:cubicBezTo>
                    <a:pt x="-365" y="18900"/>
                    <a:pt x="3562" y="20700"/>
                    <a:pt x="3955" y="19800"/>
                  </a:cubicBezTo>
                  <a:cubicBezTo>
                    <a:pt x="4348" y="18900"/>
                    <a:pt x="5133" y="19800"/>
                    <a:pt x="5526" y="20700"/>
                  </a:cubicBezTo>
                  <a:cubicBezTo>
                    <a:pt x="5919" y="20700"/>
                    <a:pt x="7097" y="21600"/>
                    <a:pt x="7882" y="20700"/>
                  </a:cubicBezTo>
                  <a:cubicBezTo>
                    <a:pt x="8275" y="19800"/>
                    <a:pt x="9060" y="20700"/>
                    <a:pt x="9453" y="18000"/>
                  </a:cubicBezTo>
                  <a:cubicBezTo>
                    <a:pt x="9453" y="17100"/>
                    <a:pt x="10239" y="16200"/>
                    <a:pt x="10631" y="15300"/>
                  </a:cubicBezTo>
                  <a:cubicBezTo>
                    <a:pt x="11024" y="14400"/>
                    <a:pt x="12595" y="14400"/>
                    <a:pt x="12595" y="14400"/>
                  </a:cubicBezTo>
                  <a:cubicBezTo>
                    <a:pt x="12988" y="16200"/>
                    <a:pt x="13380" y="14400"/>
                    <a:pt x="14166" y="14400"/>
                  </a:cubicBezTo>
                  <a:cubicBezTo>
                    <a:pt x="14559" y="14400"/>
                    <a:pt x="14951" y="11700"/>
                    <a:pt x="15344" y="11700"/>
                  </a:cubicBezTo>
                  <a:cubicBezTo>
                    <a:pt x="15737" y="10800"/>
                    <a:pt x="16522" y="11700"/>
                    <a:pt x="16915" y="10800"/>
                  </a:cubicBezTo>
                  <a:cubicBezTo>
                    <a:pt x="18486" y="9900"/>
                    <a:pt x="19271" y="8100"/>
                    <a:pt x="20842" y="6300"/>
                  </a:cubicBezTo>
                  <a:cubicBezTo>
                    <a:pt x="21235" y="6300"/>
                    <a:pt x="21235" y="6300"/>
                    <a:pt x="21235" y="45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86" name="Shape 1586"/>
            <p:cNvSpPr/>
            <p:nvPr/>
          </p:nvSpPr>
          <p:spPr>
            <a:xfrm>
              <a:off x="7339000" y="2140089"/>
              <a:ext cx="562759" cy="343943"/>
            </a:xfrm>
            <a:custGeom>
              <a:avLst/>
              <a:gdLst/>
              <a:ahLst/>
              <a:cxnLst>
                <a:cxn ang="0">
                  <a:pos x="wd2" y="hd2"/>
                </a:cxn>
                <a:cxn ang="5400000">
                  <a:pos x="wd2" y="hd2"/>
                </a:cxn>
                <a:cxn ang="10800000">
                  <a:pos x="wd2" y="hd2"/>
                </a:cxn>
                <a:cxn ang="16200000">
                  <a:pos x="wd2" y="hd2"/>
                </a:cxn>
              </a:cxnLst>
              <a:rect l="0" t="0" r="r" b="b"/>
              <a:pathLst>
                <a:path w="20723" h="21600" extrusionOk="0">
                  <a:moveTo>
                    <a:pt x="18795" y="13292"/>
                  </a:moveTo>
                  <a:cubicBezTo>
                    <a:pt x="19038" y="13708"/>
                    <a:pt x="19038" y="14123"/>
                    <a:pt x="19523" y="13708"/>
                  </a:cubicBezTo>
                  <a:cubicBezTo>
                    <a:pt x="19766" y="13708"/>
                    <a:pt x="20009" y="12877"/>
                    <a:pt x="20252" y="12877"/>
                  </a:cubicBezTo>
                  <a:cubicBezTo>
                    <a:pt x="21465" y="12462"/>
                    <a:pt x="20009" y="11631"/>
                    <a:pt x="19523" y="10800"/>
                  </a:cubicBezTo>
                  <a:cubicBezTo>
                    <a:pt x="19281" y="10385"/>
                    <a:pt x="19281" y="10800"/>
                    <a:pt x="19038" y="11215"/>
                  </a:cubicBezTo>
                  <a:cubicBezTo>
                    <a:pt x="19038" y="11631"/>
                    <a:pt x="18310" y="11215"/>
                    <a:pt x="18067" y="11215"/>
                  </a:cubicBezTo>
                  <a:cubicBezTo>
                    <a:pt x="17096" y="10385"/>
                    <a:pt x="18553" y="9138"/>
                    <a:pt x="18795" y="8723"/>
                  </a:cubicBezTo>
                  <a:cubicBezTo>
                    <a:pt x="18795" y="8723"/>
                    <a:pt x="17825" y="9138"/>
                    <a:pt x="17825" y="9138"/>
                  </a:cubicBezTo>
                  <a:cubicBezTo>
                    <a:pt x="17339" y="9554"/>
                    <a:pt x="16854" y="9554"/>
                    <a:pt x="16368" y="10385"/>
                  </a:cubicBezTo>
                  <a:cubicBezTo>
                    <a:pt x="16126" y="10800"/>
                    <a:pt x="15883" y="11631"/>
                    <a:pt x="15640" y="12046"/>
                  </a:cubicBezTo>
                  <a:cubicBezTo>
                    <a:pt x="15398" y="13292"/>
                    <a:pt x="15155" y="12462"/>
                    <a:pt x="14912" y="11631"/>
                  </a:cubicBezTo>
                  <a:cubicBezTo>
                    <a:pt x="14669" y="10800"/>
                    <a:pt x="14184" y="11215"/>
                    <a:pt x="13699" y="11215"/>
                  </a:cubicBezTo>
                  <a:cubicBezTo>
                    <a:pt x="13213" y="11215"/>
                    <a:pt x="12971" y="9969"/>
                    <a:pt x="12728" y="9554"/>
                  </a:cubicBezTo>
                  <a:cubicBezTo>
                    <a:pt x="12243" y="8723"/>
                    <a:pt x="12971" y="7892"/>
                    <a:pt x="12485" y="7062"/>
                  </a:cubicBezTo>
                  <a:cubicBezTo>
                    <a:pt x="12243" y="6646"/>
                    <a:pt x="12000" y="5815"/>
                    <a:pt x="11757" y="5400"/>
                  </a:cubicBezTo>
                  <a:cubicBezTo>
                    <a:pt x="11514" y="4985"/>
                    <a:pt x="11029" y="4569"/>
                    <a:pt x="10786" y="4985"/>
                  </a:cubicBezTo>
                  <a:cubicBezTo>
                    <a:pt x="10301" y="5400"/>
                    <a:pt x="9816" y="4985"/>
                    <a:pt x="9087" y="4985"/>
                  </a:cubicBezTo>
                  <a:cubicBezTo>
                    <a:pt x="8602" y="4985"/>
                    <a:pt x="7874" y="5400"/>
                    <a:pt x="7389" y="4985"/>
                  </a:cubicBezTo>
                  <a:cubicBezTo>
                    <a:pt x="7146" y="4569"/>
                    <a:pt x="6661" y="3738"/>
                    <a:pt x="6418" y="3323"/>
                  </a:cubicBezTo>
                  <a:cubicBezTo>
                    <a:pt x="5932" y="2492"/>
                    <a:pt x="5690" y="2492"/>
                    <a:pt x="5447" y="3323"/>
                  </a:cubicBezTo>
                  <a:cubicBezTo>
                    <a:pt x="5204" y="3738"/>
                    <a:pt x="4962" y="4154"/>
                    <a:pt x="4476" y="4154"/>
                  </a:cubicBezTo>
                  <a:cubicBezTo>
                    <a:pt x="3748" y="4154"/>
                    <a:pt x="3748" y="3323"/>
                    <a:pt x="3991" y="2492"/>
                  </a:cubicBezTo>
                  <a:cubicBezTo>
                    <a:pt x="4234" y="1246"/>
                    <a:pt x="4234" y="1246"/>
                    <a:pt x="3505" y="415"/>
                  </a:cubicBezTo>
                  <a:cubicBezTo>
                    <a:pt x="3505" y="831"/>
                    <a:pt x="3505" y="1662"/>
                    <a:pt x="3505" y="2077"/>
                  </a:cubicBezTo>
                  <a:cubicBezTo>
                    <a:pt x="3505" y="2908"/>
                    <a:pt x="3748" y="3323"/>
                    <a:pt x="3263" y="3323"/>
                  </a:cubicBezTo>
                  <a:cubicBezTo>
                    <a:pt x="2777" y="2908"/>
                    <a:pt x="2777" y="1662"/>
                    <a:pt x="3020" y="1246"/>
                  </a:cubicBezTo>
                  <a:cubicBezTo>
                    <a:pt x="3020" y="1246"/>
                    <a:pt x="3505" y="0"/>
                    <a:pt x="3263" y="0"/>
                  </a:cubicBezTo>
                  <a:cubicBezTo>
                    <a:pt x="2049" y="415"/>
                    <a:pt x="1078" y="831"/>
                    <a:pt x="108" y="1662"/>
                  </a:cubicBezTo>
                  <a:cubicBezTo>
                    <a:pt x="-135" y="1662"/>
                    <a:pt x="108" y="5815"/>
                    <a:pt x="108" y="6231"/>
                  </a:cubicBezTo>
                  <a:cubicBezTo>
                    <a:pt x="108" y="7477"/>
                    <a:pt x="108" y="8723"/>
                    <a:pt x="108" y="9554"/>
                  </a:cubicBezTo>
                  <a:cubicBezTo>
                    <a:pt x="108" y="10385"/>
                    <a:pt x="-135" y="10800"/>
                    <a:pt x="350" y="10800"/>
                  </a:cubicBezTo>
                  <a:cubicBezTo>
                    <a:pt x="593" y="10800"/>
                    <a:pt x="836" y="10800"/>
                    <a:pt x="1321" y="10800"/>
                  </a:cubicBezTo>
                  <a:cubicBezTo>
                    <a:pt x="1807" y="10800"/>
                    <a:pt x="1078" y="9969"/>
                    <a:pt x="1321" y="9554"/>
                  </a:cubicBezTo>
                  <a:cubicBezTo>
                    <a:pt x="1564" y="8723"/>
                    <a:pt x="2049" y="9138"/>
                    <a:pt x="2292" y="8308"/>
                  </a:cubicBezTo>
                  <a:cubicBezTo>
                    <a:pt x="2777" y="7892"/>
                    <a:pt x="2777" y="7892"/>
                    <a:pt x="3020" y="7477"/>
                  </a:cubicBezTo>
                  <a:cubicBezTo>
                    <a:pt x="3505" y="7062"/>
                    <a:pt x="3748" y="7477"/>
                    <a:pt x="3991" y="7892"/>
                  </a:cubicBezTo>
                  <a:cubicBezTo>
                    <a:pt x="4234" y="8308"/>
                    <a:pt x="4962" y="8308"/>
                    <a:pt x="4962" y="8308"/>
                  </a:cubicBezTo>
                  <a:cubicBezTo>
                    <a:pt x="5204" y="9138"/>
                    <a:pt x="4962" y="9554"/>
                    <a:pt x="4962" y="9969"/>
                  </a:cubicBezTo>
                  <a:cubicBezTo>
                    <a:pt x="5204" y="11215"/>
                    <a:pt x="5932" y="11215"/>
                    <a:pt x="6175" y="11215"/>
                  </a:cubicBezTo>
                  <a:cubicBezTo>
                    <a:pt x="7389" y="11215"/>
                    <a:pt x="7389" y="12462"/>
                    <a:pt x="7874" y="14123"/>
                  </a:cubicBezTo>
                  <a:cubicBezTo>
                    <a:pt x="8117" y="14538"/>
                    <a:pt x="8602" y="14954"/>
                    <a:pt x="9087" y="15369"/>
                  </a:cubicBezTo>
                  <a:cubicBezTo>
                    <a:pt x="9330" y="15369"/>
                    <a:pt x="9573" y="15785"/>
                    <a:pt x="9816" y="16200"/>
                  </a:cubicBezTo>
                  <a:cubicBezTo>
                    <a:pt x="10544" y="17031"/>
                    <a:pt x="11272" y="18277"/>
                    <a:pt x="12000" y="18692"/>
                  </a:cubicBezTo>
                  <a:cubicBezTo>
                    <a:pt x="12971" y="19108"/>
                    <a:pt x="12971" y="19108"/>
                    <a:pt x="12971" y="20354"/>
                  </a:cubicBezTo>
                  <a:cubicBezTo>
                    <a:pt x="13456" y="20354"/>
                    <a:pt x="14184" y="21185"/>
                    <a:pt x="14669" y="21600"/>
                  </a:cubicBezTo>
                  <a:cubicBezTo>
                    <a:pt x="14669" y="20354"/>
                    <a:pt x="14427" y="20354"/>
                    <a:pt x="15155" y="19523"/>
                  </a:cubicBezTo>
                  <a:cubicBezTo>
                    <a:pt x="15398" y="18692"/>
                    <a:pt x="14912" y="18277"/>
                    <a:pt x="14912" y="17446"/>
                  </a:cubicBezTo>
                  <a:cubicBezTo>
                    <a:pt x="15155" y="16200"/>
                    <a:pt x="14427" y="16615"/>
                    <a:pt x="14184" y="15785"/>
                  </a:cubicBezTo>
                  <a:cubicBezTo>
                    <a:pt x="13941" y="14954"/>
                    <a:pt x="15155" y="15369"/>
                    <a:pt x="15398" y="14954"/>
                  </a:cubicBezTo>
                  <a:cubicBezTo>
                    <a:pt x="16126" y="14538"/>
                    <a:pt x="15398" y="13292"/>
                    <a:pt x="15883" y="13708"/>
                  </a:cubicBezTo>
                  <a:cubicBezTo>
                    <a:pt x="16854" y="13708"/>
                    <a:pt x="15883" y="12462"/>
                    <a:pt x="16368" y="12462"/>
                  </a:cubicBezTo>
                  <a:cubicBezTo>
                    <a:pt x="16611" y="12046"/>
                    <a:pt x="16854" y="12877"/>
                    <a:pt x="17096" y="12462"/>
                  </a:cubicBezTo>
                  <a:cubicBezTo>
                    <a:pt x="17339" y="12462"/>
                    <a:pt x="17582" y="12046"/>
                    <a:pt x="17825" y="12046"/>
                  </a:cubicBezTo>
                  <a:cubicBezTo>
                    <a:pt x="18310" y="12046"/>
                    <a:pt x="17825" y="13708"/>
                    <a:pt x="17825" y="14123"/>
                  </a:cubicBezTo>
                  <a:cubicBezTo>
                    <a:pt x="18067" y="14123"/>
                    <a:pt x="18553" y="12877"/>
                    <a:pt x="18553" y="14123"/>
                  </a:cubicBezTo>
                  <a:cubicBezTo>
                    <a:pt x="18553" y="14123"/>
                    <a:pt x="18553" y="13292"/>
                    <a:pt x="18795" y="13292"/>
                  </a:cubicBezTo>
                  <a:cubicBezTo>
                    <a:pt x="19038" y="13292"/>
                    <a:pt x="18553" y="13292"/>
                    <a:pt x="18795" y="1329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87" name="Shape 1587"/>
            <p:cNvSpPr/>
            <p:nvPr/>
          </p:nvSpPr>
          <p:spPr>
            <a:xfrm>
              <a:off x="7511457" y="2522247"/>
              <a:ext cx="1141" cy="6746"/>
            </a:xfrm>
            <a:prstGeom prst="ellipse">
              <a:avLst/>
            </a:pr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88" name="Shape 1588"/>
            <p:cNvSpPr/>
            <p:nvPr/>
          </p:nvSpPr>
          <p:spPr>
            <a:xfrm>
              <a:off x="7222659" y="2259232"/>
              <a:ext cx="467768" cy="283247"/>
            </a:xfrm>
            <a:custGeom>
              <a:avLst/>
              <a:gdLst/>
              <a:ahLst/>
              <a:cxnLst>
                <a:cxn ang="0">
                  <a:pos x="wd2" y="hd2"/>
                </a:cxn>
                <a:cxn ang="5400000">
                  <a:pos x="wd2" y="hd2"/>
                </a:cxn>
                <a:cxn ang="10800000">
                  <a:pos x="wd2" y="hd2"/>
                </a:cxn>
                <a:cxn ang="16200000">
                  <a:pos x="wd2" y="hd2"/>
                </a:cxn>
              </a:cxnLst>
              <a:rect l="0" t="0" r="r" b="b"/>
              <a:pathLst>
                <a:path w="21008" h="21600" extrusionOk="0">
                  <a:moveTo>
                    <a:pt x="21008" y="14065"/>
                  </a:moveTo>
                  <a:cubicBezTo>
                    <a:pt x="20712" y="13563"/>
                    <a:pt x="20416" y="13563"/>
                    <a:pt x="19824" y="13563"/>
                  </a:cubicBezTo>
                  <a:cubicBezTo>
                    <a:pt x="19529" y="13060"/>
                    <a:pt x="18937" y="12558"/>
                    <a:pt x="18641" y="12056"/>
                  </a:cubicBezTo>
                  <a:cubicBezTo>
                    <a:pt x="18049" y="11553"/>
                    <a:pt x="17161" y="11051"/>
                    <a:pt x="16570" y="10047"/>
                  </a:cubicBezTo>
                  <a:cubicBezTo>
                    <a:pt x="16274" y="9042"/>
                    <a:pt x="15386" y="9042"/>
                    <a:pt x="14794" y="8037"/>
                  </a:cubicBezTo>
                  <a:cubicBezTo>
                    <a:pt x="14498" y="6530"/>
                    <a:pt x="14203" y="4521"/>
                    <a:pt x="13315" y="4521"/>
                  </a:cubicBezTo>
                  <a:cubicBezTo>
                    <a:pt x="12427" y="4521"/>
                    <a:pt x="11244" y="4521"/>
                    <a:pt x="11244" y="2512"/>
                  </a:cubicBezTo>
                  <a:cubicBezTo>
                    <a:pt x="11244" y="2009"/>
                    <a:pt x="11540" y="1005"/>
                    <a:pt x="11244" y="1005"/>
                  </a:cubicBezTo>
                  <a:cubicBezTo>
                    <a:pt x="10948" y="502"/>
                    <a:pt x="10652" y="1005"/>
                    <a:pt x="10060" y="502"/>
                  </a:cubicBezTo>
                  <a:cubicBezTo>
                    <a:pt x="10060" y="502"/>
                    <a:pt x="9764" y="0"/>
                    <a:pt x="9468" y="0"/>
                  </a:cubicBezTo>
                  <a:cubicBezTo>
                    <a:pt x="9172" y="0"/>
                    <a:pt x="8876" y="502"/>
                    <a:pt x="8581" y="502"/>
                  </a:cubicBezTo>
                  <a:cubicBezTo>
                    <a:pt x="8285" y="0"/>
                    <a:pt x="7989" y="1507"/>
                    <a:pt x="7693" y="1507"/>
                  </a:cubicBezTo>
                  <a:cubicBezTo>
                    <a:pt x="7397" y="1507"/>
                    <a:pt x="6509" y="2009"/>
                    <a:pt x="6805" y="3014"/>
                  </a:cubicBezTo>
                  <a:cubicBezTo>
                    <a:pt x="7101" y="4521"/>
                    <a:pt x="6805" y="4019"/>
                    <a:pt x="5918" y="4019"/>
                  </a:cubicBezTo>
                  <a:cubicBezTo>
                    <a:pt x="5622" y="4019"/>
                    <a:pt x="4734" y="4019"/>
                    <a:pt x="4438" y="4019"/>
                  </a:cubicBezTo>
                  <a:cubicBezTo>
                    <a:pt x="3846" y="3014"/>
                    <a:pt x="3550" y="2009"/>
                    <a:pt x="2959" y="1005"/>
                  </a:cubicBezTo>
                  <a:cubicBezTo>
                    <a:pt x="2071" y="0"/>
                    <a:pt x="887" y="1507"/>
                    <a:pt x="0" y="2512"/>
                  </a:cubicBezTo>
                  <a:cubicBezTo>
                    <a:pt x="296" y="3014"/>
                    <a:pt x="1183" y="5023"/>
                    <a:pt x="887" y="6028"/>
                  </a:cubicBezTo>
                  <a:cubicBezTo>
                    <a:pt x="-592" y="7535"/>
                    <a:pt x="1183" y="7535"/>
                    <a:pt x="1775" y="8540"/>
                  </a:cubicBezTo>
                  <a:cubicBezTo>
                    <a:pt x="1775" y="8540"/>
                    <a:pt x="1775" y="9544"/>
                    <a:pt x="1775" y="9544"/>
                  </a:cubicBezTo>
                  <a:cubicBezTo>
                    <a:pt x="1479" y="10047"/>
                    <a:pt x="2071" y="11051"/>
                    <a:pt x="2367" y="11051"/>
                  </a:cubicBezTo>
                  <a:cubicBezTo>
                    <a:pt x="2367" y="11553"/>
                    <a:pt x="2071" y="12056"/>
                    <a:pt x="2071" y="13060"/>
                  </a:cubicBezTo>
                  <a:cubicBezTo>
                    <a:pt x="2071" y="13563"/>
                    <a:pt x="2071" y="14567"/>
                    <a:pt x="2071" y="15572"/>
                  </a:cubicBezTo>
                  <a:cubicBezTo>
                    <a:pt x="2663" y="15572"/>
                    <a:pt x="2959" y="15572"/>
                    <a:pt x="3550" y="14567"/>
                  </a:cubicBezTo>
                  <a:cubicBezTo>
                    <a:pt x="3846" y="14065"/>
                    <a:pt x="4142" y="13563"/>
                    <a:pt x="4438" y="13060"/>
                  </a:cubicBezTo>
                  <a:cubicBezTo>
                    <a:pt x="5622" y="13060"/>
                    <a:pt x="6509" y="12558"/>
                    <a:pt x="7397" y="13563"/>
                  </a:cubicBezTo>
                  <a:cubicBezTo>
                    <a:pt x="7989" y="15070"/>
                    <a:pt x="9764" y="14065"/>
                    <a:pt x="10356" y="15572"/>
                  </a:cubicBezTo>
                  <a:cubicBezTo>
                    <a:pt x="10948" y="17079"/>
                    <a:pt x="11540" y="17581"/>
                    <a:pt x="12723" y="17581"/>
                  </a:cubicBezTo>
                  <a:cubicBezTo>
                    <a:pt x="13019" y="17581"/>
                    <a:pt x="13019" y="17581"/>
                    <a:pt x="13019" y="18586"/>
                  </a:cubicBezTo>
                  <a:cubicBezTo>
                    <a:pt x="13019" y="20093"/>
                    <a:pt x="13019" y="20093"/>
                    <a:pt x="13611" y="21098"/>
                  </a:cubicBezTo>
                  <a:cubicBezTo>
                    <a:pt x="14203" y="21098"/>
                    <a:pt x="14498" y="21600"/>
                    <a:pt x="15090" y="21600"/>
                  </a:cubicBezTo>
                  <a:cubicBezTo>
                    <a:pt x="15978" y="21600"/>
                    <a:pt x="15978" y="21098"/>
                    <a:pt x="16274" y="20093"/>
                  </a:cubicBezTo>
                  <a:cubicBezTo>
                    <a:pt x="16570" y="19088"/>
                    <a:pt x="17161" y="19591"/>
                    <a:pt x="17753" y="19088"/>
                  </a:cubicBezTo>
                  <a:cubicBezTo>
                    <a:pt x="18345" y="18586"/>
                    <a:pt x="18345" y="17581"/>
                    <a:pt x="18641" y="16577"/>
                  </a:cubicBezTo>
                  <a:cubicBezTo>
                    <a:pt x="18641" y="15572"/>
                    <a:pt x="19529" y="16577"/>
                    <a:pt x="19824" y="15572"/>
                  </a:cubicBezTo>
                  <a:cubicBezTo>
                    <a:pt x="19824" y="14567"/>
                    <a:pt x="20712" y="15572"/>
                    <a:pt x="21008" y="15572"/>
                  </a:cubicBezTo>
                  <a:cubicBezTo>
                    <a:pt x="21008" y="15070"/>
                    <a:pt x="21008" y="14567"/>
                    <a:pt x="21008" y="1406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89" name="Shape 1589"/>
            <p:cNvSpPr/>
            <p:nvPr/>
          </p:nvSpPr>
          <p:spPr>
            <a:xfrm>
              <a:off x="7723105" y="2329158"/>
              <a:ext cx="252504" cy="161668"/>
            </a:xfrm>
            <a:custGeom>
              <a:avLst/>
              <a:gdLst/>
              <a:ahLst/>
              <a:cxnLst>
                <a:cxn ang="0">
                  <a:pos x="wd2" y="hd2"/>
                </a:cxn>
                <a:cxn ang="5400000">
                  <a:pos x="wd2" y="hd2"/>
                </a:cxn>
                <a:cxn ang="10800000">
                  <a:pos x="wd2" y="hd2"/>
                </a:cxn>
                <a:cxn ang="16200000">
                  <a:pos x="wd2" y="hd2"/>
                </a:cxn>
              </a:cxnLst>
              <a:rect l="0" t="0" r="r" b="b"/>
              <a:pathLst>
                <a:path w="20742" h="19663" extrusionOk="0">
                  <a:moveTo>
                    <a:pt x="15731" y="7424"/>
                  </a:moveTo>
                  <a:cubicBezTo>
                    <a:pt x="14651" y="8224"/>
                    <a:pt x="14111" y="7424"/>
                    <a:pt x="13031" y="7424"/>
                  </a:cubicBezTo>
                  <a:cubicBezTo>
                    <a:pt x="11951" y="7424"/>
                    <a:pt x="11411" y="5824"/>
                    <a:pt x="10871" y="5824"/>
                  </a:cubicBezTo>
                  <a:cubicBezTo>
                    <a:pt x="10331" y="5824"/>
                    <a:pt x="10331" y="6624"/>
                    <a:pt x="9791" y="6624"/>
                  </a:cubicBezTo>
                  <a:cubicBezTo>
                    <a:pt x="9791" y="7424"/>
                    <a:pt x="9251" y="6624"/>
                    <a:pt x="8711" y="6624"/>
                  </a:cubicBezTo>
                  <a:cubicBezTo>
                    <a:pt x="7631" y="6624"/>
                    <a:pt x="6011" y="6624"/>
                    <a:pt x="4931" y="5824"/>
                  </a:cubicBezTo>
                  <a:cubicBezTo>
                    <a:pt x="4391" y="5024"/>
                    <a:pt x="6011" y="3424"/>
                    <a:pt x="6011" y="3424"/>
                  </a:cubicBezTo>
                  <a:cubicBezTo>
                    <a:pt x="7091" y="2624"/>
                    <a:pt x="7631" y="5024"/>
                    <a:pt x="8171" y="5024"/>
                  </a:cubicBezTo>
                  <a:cubicBezTo>
                    <a:pt x="9251" y="5024"/>
                    <a:pt x="9791" y="4224"/>
                    <a:pt x="9791" y="3424"/>
                  </a:cubicBezTo>
                  <a:cubicBezTo>
                    <a:pt x="9251" y="2624"/>
                    <a:pt x="8711" y="4224"/>
                    <a:pt x="8171" y="4224"/>
                  </a:cubicBezTo>
                  <a:cubicBezTo>
                    <a:pt x="7631" y="3424"/>
                    <a:pt x="8711" y="1024"/>
                    <a:pt x="8171" y="224"/>
                  </a:cubicBezTo>
                  <a:cubicBezTo>
                    <a:pt x="8171" y="-576"/>
                    <a:pt x="7091" y="1024"/>
                    <a:pt x="7091" y="1024"/>
                  </a:cubicBezTo>
                  <a:cubicBezTo>
                    <a:pt x="6011" y="1824"/>
                    <a:pt x="5471" y="224"/>
                    <a:pt x="4931" y="1024"/>
                  </a:cubicBezTo>
                  <a:cubicBezTo>
                    <a:pt x="3851" y="1024"/>
                    <a:pt x="6011" y="3424"/>
                    <a:pt x="3851" y="3424"/>
                  </a:cubicBezTo>
                  <a:cubicBezTo>
                    <a:pt x="2771" y="2624"/>
                    <a:pt x="4391" y="5824"/>
                    <a:pt x="2771" y="5824"/>
                  </a:cubicBezTo>
                  <a:cubicBezTo>
                    <a:pt x="2231" y="6624"/>
                    <a:pt x="-469" y="5824"/>
                    <a:pt x="71" y="7424"/>
                  </a:cubicBezTo>
                  <a:cubicBezTo>
                    <a:pt x="611" y="9824"/>
                    <a:pt x="2231" y="8224"/>
                    <a:pt x="1691" y="10624"/>
                  </a:cubicBezTo>
                  <a:cubicBezTo>
                    <a:pt x="1691" y="13024"/>
                    <a:pt x="3311" y="13024"/>
                    <a:pt x="1691" y="14624"/>
                  </a:cubicBezTo>
                  <a:cubicBezTo>
                    <a:pt x="1151" y="15424"/>
                    <a:pt x="71" y="18624"/>
                    <a:pt x="1691" y="18624"/>
                  </a:cubicBezTo>
                  <a:cubicBezTo>
                    <a:pt x="2771" y="18624"/>
                    <a:pt x="3851" y="16224"/>
                    <a:pt x="4391" y="17024"/>
                  </a:cubicBezTo>
                  <a:cubicBezTo>
                    <a:pt x="6011" y="19424"/>
                    <a:pt x="4391" y="15424"/>
                    <a:pt x="6011" y="15424"/>
                  </a:cubicBezTo>
                  <a:cubicBezTo>
                    <a:pt x="7091" y="15424"/>
                    <a:pt x="7631" y="14624"/>
                    <a:pt x="8711" y="13024"/>
                  </a:cubicBezTo>
                  <a:cubicBezTo>
                    <a:pt x="9251" y="10624"/>
                    <a:pt x="9791" y="11424"/>
                    <a:pt x="10331" y="13024"/>
                  </a:cubicBezTo>
                  <a:cubicBezTo>
                    <a:pt x="10871" y="13824"/>
                    <a:pt x="11411" y="14624"/>
                    <a:pt x="11411" y="16224"/>
                  </a:cubicBezTo>
                  <a:cubicBezTo>
                    <a:pt x="11411" y="17024"/>
                    <a:pt x="10871" y="17824"/>
                    <a:pt x="10871" y="18624"/>
                  </a:cubicBezTo>
                  <a:cubicBezTo>
                    <a:pt x="11411" y="21024"/>
                    <a:pt x="13571" y="18624"/>
                    <a:pt x="14111" y="17824"/>
                  </a:cubicBezTo>
                  <a:cubicBezTo>
                    <a:pt x="14651" y="17024"/>
                    <a:pt x="16271" y="15424"/>
                    <a:pt x="16811" y="16224"/>
                  </a:cubicBezTo>
                  <a:cubicBezTo>
                    <a:pt x="17891" y="17824"/>
                    <a:pt x="18971" y="15424"/>
                    <a:pt x="20591" y="16224"/>
                  </a:cubicBezTo>
                  <a:cubicBezTo>
                    <a:pt x="21131" y="15424"/>
                    <a:pt x="20051" y="13824"/>
                    <a:pt x="20051" y="13824"/>
                  </a:cubicBezTo>
                  <a:cubicBezTo>
                    <a:pt x="19511" y="12224"/>
                    <a:pt x="20051" y="10624"/>
                    <a:pt x="18971" y="10624"/>
                  </a:cubicBezTo>
                  <a:cubicBezTo>
                    <a:pt x="17351" y="11424"/>
                    <a:pt x="16271" y="9024"/>
                    <a:pt x="16811" y="6624"/>
                  </a:cubicBezTo>
                  <a:cubicBezTo>
                    <a:pt x="16811" y="6624"/>
                    <a:pt x="16271" y="6624"/>
                    <a:pt x="15731" y="7424"/>
                  </a:cubicBezTo>
                  <a:cubicBezTo>
                    <a:pt x="15191" y="7424"/>
                    <a:pt x="16271" y="6624"/>
                    <a:pt x="15731" y="742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90" name="Shape 1590"/>
            <p:cNvSpPr/>
            <p:nvPr/>
          </p:nvSpPr>
          <p:spPr>
            <a:xfrm>
              <a:off x="7506141" y="2477287"/>
              <a:ext cx="546123" cy="483021"/>
            </a:xfrm>
            <a:custGeom>
              <a:avLst/>
              <a:gdLst/>
              <a:ahLst/>
              <a:cxnLst>
                <a:cxn ang="0">
                  <a:pos x="wd2" y="hd2"/>
                </a:cxn>
                <a:cxn ang="5400000">
                  <a:pos x="wd2" y="hd2"/>
                </a:cxn>
                <a:cxn ang="10800000">
                  <a:pos x="wd2" y="hd2"/>
                </a:cxn>
                <a:cxn ang="16200000">
                  <a:pos x="wd2" y="hd2"/>
                </a:cxn>
              </a:cxnLst>
              <a:rect l="0" t="0" r="r" b="b"/>
              <a:pathLst>
                <a:path w="21600" h="21388" extrusionOk="0">
                  <a:moveTo>
                    <a:pt x="2082" y="14886"/>
                  </a:moveTo>
                  <a:cubicBezTo>
                    <a:pt x="2082" y="15178"/>
                    <a:pt x="2082" y="15470"/>
                    <a:pt x="2342" y="15762"/>
                  </a:cubicBezTo>
                  <a:cubicBezTo>
                    <a:pt x="2602" y="16054"/>
                    <a:pt x="2863" y="16346"/>
                    <a:pt x="2863" y="16638"/>
                  </a:cubicBezTo>
                  <a:cubicBezTo>
                    <a:pt x="2863" y="16930"/>
                    <a:pt x="1561" y="17514"/>
                    <a:pt x="1301" y="17805"/>
                  </a:cubicBezTo>
                  <a:cubicBezTo>
                    <a:pt x="1041" y="17805"/>
                    <a:pt x="781" y="18097"/>
                    <a:pt x="781" y="18681"/>
                  </a:cubicBezTo>
                  <a:cubicBezTo>
                    <a:pt x="781" y="19265"/>
                    <a:pt x="781" y="19265"/>
                    <a:pt x="1561" y="19265"/>
                  </a:cubicBezTo>
                  <a:cubicBezTo>
                    <a:pt x="2082" y="18973"/>
                    <a:pt x="2863" y="18973"/>
                    <a:pt x="3383" y="18681"/>
                  </a:cubicBezTo>
                  <a:cubicBezTo>
                    <a:pt x="3904" y="18681"/>
                    <a:pt x="4424" y="18681"/>
                    <a:pt x="4945" y="18973"/>
                  </a:cubicBezTo>
                  <a:cubicBezTo>
                    <a:pt x="5205" y="18973"/>
                    <a:pt x="5725" y="18973"/>
                    <a:pt x="5986" y="18973"/>
                  </a:cubicBezTo>
                  <a:cubicBezTo>
                    <a:pt x="6506" y="18973"/>
                    <a:pt x="6766" y="18681"/>
                    <a:pt x="7287" y="18681"/>
                  </a:cubicBezTo>
                  <a:cubicBezTo>
                    <a:pt x="7547" y="18681"/>
                    <a:pt x="7547" y="19265"/>
                    <a:pt x="7547" y="19557"/>
                  </a:cubicBezTo>
                  <a:cubicBezTo>
                    <a:pt x="7807" y="19849"/>
                    <a:pt x="8067" y="19849"/>
                    <a:pt x="8328" y="20141"/>
                  </a:cubicBezTo>
                  <a:cubicBezTo>
                    <a:pt x="8328" y="20432"/>
                    <a:pt x="8588" y="21016"/>
                    <a:pt x="8588" y="21308"/>
                  </a:cubicBezTo>
                  <a:cubicBezTo>
                    <a:pt x="9108" y="21600"/>
                    <a:pt x="8848" y="21016"/>
                    <a:pt x="8848" y="20724"/>
                  </a:cubicBezTo>
                  <a:cubicBezTo>
                    <a:pt x="9108" y="20724"/>
                    <a:pt x="9369" y="21308"/>
                    <a:pt x="9369" y="21308"/>
                  </a:cubicBezTo>
                  <a:cubicBezTo>
                    <a:pt x="9889" y="21016"/>
                    <a:pt x="10410" y="20432"/>
                    <a:pt x="11190" y="20724"/>
                  </a:cubicBezTo>
                  <a:cubicBezTo>
                    <a:pt x="11451" y="20724"/>
                    <a:pt x="11711" y="20724"/>
                    <a:pt x="11971" y="20432"/>
                  </a:cubicBezTo>
                  <a:cubicBezTo>
                    <a:pt x="12231" y="20432"/>
                    <a:pt x="12752" y="20432"/>
                    <a:pt x="13012" y="20432"/>
                  </a:cubicBezTo>
                  <a:cubicBezTo>
                    <a:pt x="13272" y="20141"/>
                    <a:pt x="12752" y="18681"/>
                    <a:pt x="12492" y="18681"/>
                  </a:cubicBezTo>
                  <a:cubicBezTo>
                    <a:pt x="12231" y="18389"/>
                    <a:pt x="11971" y="18389"/>
                    <a:pt x="11971" y="17805"/>
                  </a:cubicBezTo>
                  <a:cubicBezTo>
                    <a:pt x="11971" y="17222"/>
                    <a:pt x="11711" y="16930"/>
                    <a:pt x="11451" y="16638"/>
                  </a:cubicBezTo>
                  <a:cubicBezTo>
                    <a:pt x="10670" y="16346"/>
                    <a:pt x="11711" y="15762"/>
                    <a:pt x="11971" y="15178"/>
                  </a:cubicBezTo>
                  <a:cubicBezTo>
                    <a:pt x="12231" y="15178"/>
                    <a:pt x="12231" y="14886"/>
                    <a:pt x="12752" y="15178"/>
                  </a:cubicBezTo>
                  <a:cubicBezTo>
                    <a:pt x="13272" y="15762"/>
                    <a:pt x="13012" y="15178"/>
                    <a:pt x="13533" y="15178"/>
                  </a:cubicBezTo>
                  <a:cubicBezTo>
                    <a:pt x="14573" y="14886"/>
                    <a:pt x="14313" y="14011"/>
                    <a:pt x="14834" y="13427"/>
                  </a:cubicBezTo>
                  <a:cubicBezTo>
                    <a:pt x="15094" y="13135"/>
                    <a:pt x="15614" y="13135"/>
                    <a:pt x="15614" y="12843"/>
                  </a:cubicBezTo>
                  <a:cubicBezTo>
                    <a:pt x="15875" y="12551"/>
                    <a:pt x="16135" y="12259"/>
                    <a:pt x="16135" y="11968"/>
                  </a:cubicBezTo>
                  <a:cubicBezTo>
                    <a:pt x="16135" y="11676"/>
                    <a:pt x="16655" y="11384"/>
                    <a:pt x="16916" y="11384"/>
                  </a:cubicBezTo>
                  <a:cubicBezTo>
                    <a:pt x="17176" y="11384"/>
                    <a:pt x="17176" y="10800"/>
                    <a:pt x="17176" y="10800"/>
                  </a:cubicBezTo>
                  <a:cubicBezTo>
                    <a:pt x="17176" y="9924"/>
                    <a:pt x="18217" y="10508"/>
                    <a:pt x="17957" y="9632"/>
                  </a:cubicBezTo>
                  <a:cubicBezTo>
                    <a:pt x="17957" y="8757"/>
                    <a:pt x="17696" y="8465"/>
                    <a:pt x="18477" y="7881"/>
                  </a:cubicBezTo>
                  <a:cubicBezTo>
                    <a:pt x="18737" y="7881"/>
                    <a:pt x="17436" y="7005"/>
                    <a:pt x="17176" y="6714"/>
                  </a:cubicBezTo>
                  <a:cubicBezTo>
                    <a:pt x="16916" y="6130"/>
                    <a:pt x="17176" y="5254"/>
                    <a:pt x="16916" y="4670"/>
                  </a:cubicBezTo>
                  <a:cubicBezTo>
                    <a:pt x="16916" y="3795"/>
                    <a:pt x="17696" y="3795"/>
                    <a:pt x="18217" y="4086"/>
                  </a:cubicBezTo>
                  <a:cubicBezTo>
                    <a:pt x="18477" y="4086"/>
                    <a:pt x="18998" y="4378"/>
                    <a:pt x="19258" y="4378"/>
                  </a:cubicBezTo>
                  <a:cubicBezTo>
                    <a:pt x="19778" y="4378"/>
                    <a:pt x="19778" y="4086"/>
                    <a:pt x="20039" y="3795"/>
                  </a:cubicBezTo>
                  <a:cubicBezTo>
                    <a:pt x="20819" y="3795"/>
                    <a:pt x="21080" y="3795"/>
                    <a:pt x="21600" y="2919"/>
                  </a:cubicBezTo>
                  <a:cubicBezTo>
                    <a:pt x="20819" y="2627"/>
                    <a:pt x="20039" y="2335"/>
                    <a:pt x="19778" y="1751"/>
                  </a:cubicBezTo>
                  <a:cubicBezTo>
                    <a:pt x="19518" y="1459"/>
                    <a:pt x="19518" y="876"/>
                    <a:pt x="19258" y="584"/>
                  </a:cubicBezTo>
                  <a:cubicBezTo>
                    <a:pt x="18998" y="292"/>
                    <a:pt x="18737" y="292"/>
                    <a:pt x="18477" y="0"/>
                  </a:cubicBezTo>
                  <a:cubicBezTo>
                    <a:pt x="17957" y="0"/>
                    <a:pt x="17176" y="292"/>
                    <a:pt x="16916" y="292"/>
                  </a:cubicBezTo>
                  <a:cubicBezTo>
                    <a:pt x="15875" y="0"/>
                    <a:pt x="15354" y="584"/>
                    <a:pt x="14573" y="1168"/>
                  </a:cubicBezTo>
                  <a:cubicBezTo>
                    <a:pt x="13793" y="1459"/>
                    <a:pt x="13272" y="1459"/>
                    <a:pt x="13793" y="2335"/>
                  </a:cubicBezTo>
                  <a:cubicBezTo>
                    <a:pt x="14313" y="2919"/>
                    <a:pt x="13793" y="3503"/>
                    <a:pt x="13272" y="3795"/>
                  </a:cubicBezTo>
                  <a:cubicBezTo>
                    <a:pt x="12752" y="4378"/>
                    <a:pt x="13533" y="5546"/>
                    <a:pt x="12492" y="5254"/>
                  </a:cubicBezTo>
                  <a:cubicBezTo>
                    <a:pt x="11190" y="5254"/>
                    <a:pt x="12231" y="5546"/>
                    <a:pt x="12231" y="6130"/>
                  </a:cubicBezTo>
                  <a:cubicBezTo>
                    <a:pt x="12492" y="6422"/>
                    <a:pt x="11451" y="6714"/>
                    <a:pt x="11190" y="7005"/>
                  </a:cubicBezTo>
                  <a:cubicBezTo>
                    <a:pt x="10930" y="7589"/>
                    <a:pt x="10930" y="8757"/>
                    <a:pt x="10670" y="8757"/>
                  </a:cubicBezTo>
                  <a:cubicBezTo>
                    <a:pt x="10410" y="9049"/>
                    <a:pt x="10149" y="8757"/>
                    <a:pt x="9889" y="8757"/>
                  </a:cubicBezTo>
                  <a:cubicBezTo>
                    <a:pt x="9369" y="8757"/>
                    <a:pt x="9108" y="9049"/>
                    <a:pt x="8848" y="9341"/>
                  </a:cubicBezTo>
                  <a:cubicBezTo>
                    <a:pt x="8328" y="9632"/>
                    <a:pt x="8067" y="9341"/>
                    <a:pt x="7807" y="9632"/>
                  </a:cubicBezTo>
                  <a:cubicBezTo>
                    <a:pt x="7287" y="9924"/>
                    <a:pt x="7287" y="10216"/>
                    <a:pt x="7027" y="10800"/>
                  </a:cubicBezTo>
                  <a:cubicBezTo>
                    <a:pt x="7027" y="11676"/>
                    <a:pt x="6506" y="11968"/>
                    <a:pt x="5725" y="12259"/>
                  </a:cubicBezTo>
                  <a:cubicBezTo>
                    <a:pt x="4945" y="12551"/>
                    <a:pt x="4164" y="12551"/>
                    <a:pt x="3383" y="12551"/>
                  </a:cubicBezTo>
                  <a:cubicBezTo>
                    <a:pt x="2082" y="12551"/>
                    <a:pt x="1041" y="12259"/>
                    <a:pt x="0" y="11676"/>
                  </a:cubicBezTo>
                  <a:cubicBezTo>
                    <a:pt x="260" y="12259"/>
                    <a:pt x="520" y="12843"/>
                    <a:pt x="781" y="13427"/>
                  </a:cubicBezTo>
                  <a:cubicBezTo>
                    <a:pt x="1041" y="13719"/>
                    <a:pt x="2082" y="14011"/>
                    <a:pt x="2082" y="1488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91" name="Shape 1591"/>
            <p:cNvSpPr/>
            <p:nvPr/>
          </p:nvSpPr>
          <p:spPr>
            <a:xfrm>
              <a:off x="7488863" y="2422146"/>
              <a:ext cx="484739" cy="336862"/>
            </a:xfrm>
            <a:custGeom>
              <a:avLst/>
              <a:gdLst/>
              <a:ahLst/>
              <a:cxnLst>
                <a:cxn ang="0">
                  <a:pos x="wd2" y="hd2"/>
                </a:cxn>
                <a:cxn ang="5400000">
                  <a:pos x="wd2" y="hd2"/>
                </a:cxn>
                <a:cxn ang="10800000">
                  <a:pos x="wd2" y="hd2"/>
                </a:cxn>
                <a:cxn ang="16200000">
                  <a:pos x="wd2" y="hd2"/>
                </a:cxn>
              </a:cxnLst>
              <a:rect l="0" t="0" r="r" b="b"/>
              <a:pathLst>
                <a:path w="21177" h="20748" extrusionOk="0">
                  <a:moveTo>
                    <a:pt x="20313" y="2511"/>
                  </a:moveTo>
                  <a:cubicBezTo>
                    <a:pt x="20025" y="2511"/>
                    <a:pt x="19737" y="3326"/>
                    <a:pt x="19449" y="2918"/>
                  </a:cubicBezTo>
                  <a:cubicBezTo>
                    <a:pt x="19161" y="2918"/>
                    <a:pt x="19161" y="2103"/>
                    <a:pt x="18873" y="2511"/>
                  </a:cubicBezTo>
                  <a:cubicBezTo>
                    <a:pt x="18297" y="2511"/>
                    <a:pt x="17721" y="3326"/>
                    <a:pt x="17433" y="3733"/>
                  </a:cubicBezTo>
                  <a:cubicBezTo>
                    <a:pt x="17145" y="3733"/>
                    <a:pt x="16569" y="4549"/>
                    <a:pt x="15993" y="4141"/>
                  </a:cubicBezTo>
                  <a:cubicBezTo>
                    <a:pt x="15705" y="3733"/>
                    <a:pt x="16569" y="2103"/>
                    <a:pt x="15993" y="1288"/>
                  </a:cubicBezTo>
                  <a:cubicBezTo>
                    <a:pt x="15993" y="1288"/>
                    <a:pt x="15417" y="-342"/>
                    <a:pt x="15129" y="66"/>
                  </a:cubicBezTo>
                  <a:cubicBezTo>
                    <a:pt x="14841" y="881"/>
                    <a:pt x="14553" y="1696"/>
                    <a:pt x="13977" y="2103"/>
                  </a:cubicBezTo>
                  <a:cubicBezTo>
                    <a:pt x="13401" y="2511"/>
                    <a:pt x="13113" y="2103"/>
                    <a:pt x="13113" y="2918"/>
                  </a:cubicBezTo>
                  <a:cubicBezTo>
                    <a:pt x="12825" y="4141"/>
                    <a:pt x="12537" y="2511"/>
                    <a:pt x="12249" y="2918"/>
                  </a:cubicBezTo>
                  <a:cubicBezTo>
                    <a:pt x="11673" y="3326"/>
                    <a:pt x="11385" y="3733"/>
                    <a:pt x="10809" y="3733"/>
                  </a:cubicBezTo>
                  <a:cubicBezTo>
                    <a:pt x="10233" y="3326"/>
                    <a:pt x="9657" y="2918"/>
                    <a:pt x="9369" y="2511"/>
                  </a:cubicBezTo>
                  <a:cubicBezTo>
                    <a:pt x="9081" y="2511"/>
                    <a:pt x="7641" y="2103"/>
                    <a:pt x="7641" y="2103"/>
                  </a:cubicBezTo>
                  <a:cubicBezTo>
                    <a:pt x="7353" y="2511"/>
                    <a:pt x="7641" y="2918"/>
                    <a:pt x="7353" y="2918"/>
                  </a:cubicBezTo>
                  <a:cubicBezTo>
                    <a:pt x="7065" y="2918"/>
                    <a:pt x="6489" y="2918"/>
                    <a:pt x="6489" y="3326"/>
                  </a:cubicBezTo>
                  <a:cubicBezTo>
                    <a:pt x="6201" y="4141"/>
                    <a:pt x="6201" y="4956"/>
                    <a:pt x="5625" y="5364"/>
                  </a:cubicBezTo>
                  <a:cubicBezTo>
                    <a:pt x="4761" y="6179"/>
                    <a:pt x="4473" y="5771"/>
                    <a:pt x="3897" y="6586"/>
                  </a:cubicBezTo>
                  <a:cubicBezTo>
                    <a:pt x="3609" y="7401"/>
                    <a:pt x="3033" y="7401"/>
                    <a:pt x="2745" y="7401"/>
                  </a:cubicBezTo>
                  <a:cubicBezTo>
                    <a:pt x="2457" y="6994"/>
                    <a:pt x="1017" y="6586"/>
                    <a:pt x="1017" y="6179"/>
                  </a:cubicBezTo>
                  <a:cubicBezTo>
                    <a:pt x="1017" y="7401"/>
                    <a:pt x="1017" y="8216"/>
                    <a:pt x="729" y="9032"/>
                  </a:cubicBezTo>
                  <a:cubicBezTo>
                    <a:pt x="153" y="9847"/>
                    <a:pt x="-423" y="10662"/>
                    <a:pt x="441" y="11477"/>
                  </a:cubicBezTo>
                  <a:cubicBezTo>
                    <a:pt x="729" y="11884"/>
                    <a:pt x="153" y="12292"/>
                    <a:pt x="153" y="13107"/>
                  </a:cubicBezTo>
                  <a:cubicBezTo>
                    <a:pt x="153" y="13515"/>
                    <a:pt x="153" y="14330"/>
                    <a:pt x="441" y="14737"/>
                  </a:cubicBezTo>
                  <a:cubicBezTo>
                    <a:pt x="441" y="15552"/>
                    <a:pt x="153" y="15960"/>
                    <a:pt x="729" y="15960"/>
                  </a:cubicBezTo>
                  <a:cubicBezTo>
                    <a:pt x="1593" y="16367"/>
                    <a:pt x="1881" y="15960"/>
                    <a:pt x="1881" y="17183"/>
                  </a:cubicBezTo>
                  <a:cubicBezTo>
                    <a:pt x="1881" y="17998"/>
                    <a:pt x="1017" y="19220"/>
                    <a:pt x="729" y="19628"/>
                  </a:cubicBezTo>
                  <a:cubicBezTo>
                    <a:pt x="3033" y="21258"/>
                    <a:pt x="5625" y="20850"/>
                    <a:pt x="7929" y="20035"/>
                  </a:cubicBezTo>
                  <a:cubicBezTo>
                    <a:pt x="8793" y="19628"/>
                    <a:pt x="8505" y="17998"/>
                    <a:pt x="8793" y="17183"/>
                  </a:cubicBezTo>
                  <a:cubicBezTo>
                    <a:pt x="9081" y="16367"/>
                    <a:pt x="10233" y="16775"/>
                    <a:pt x="10809" y="15960"/>
                  </a:cubicBezTo>
                  <a:cubicBezTo>
                    <a:pt x="11097" y="15960"/>
                    <a:pt x="11385" y="15552"/>
                    <a:pt x="11961" y="15552"/>
                  </a:cubicBezTo>
                  <a:cubicBezTo>
                    <a:pt x="11961" y="15552"/>
                    <a:pt x="12537" y="15960"/>
                    <a:pt x="12537" y="15552"/>
                  </a:cubicBezTo>
                  <a:cubicBezTo>
                    <a:pt x="12825" y="14737"/>
                    <a:pt x="12825" y="13922"/>
                    <a:pt x="13113" y="13107"/>
                  </a:cubicBezTo>
                  <a:cubicBezTo>
                    <a:pt x="13401" y="12700"/>
                    <a:pt x="14553" y="12292"/>
                    <a:pt x="14265" y="11884"/>
                  </a:cubicBezTo>
                  <a:cubicBezTo>
                    <a:pt x="14265" y="11477"/>
                    <a:pt x="13113" y="10662"/>
                    <a:pt x="14265" y="10662"/>
                  </a:cubicBezTo>
                  <a:cubicBezTo>
                    <a:pt x="14553" y="10662"/>
                    <a:pt x="15129" y="11069"/>
                    <a:pt x="15417" y="10254"/>
                  </a:cubicBezTo>
                  <a:cubicBezTo>
                    <a:pt x="15417" y="9847"/>
                    <a:pt x="15129" y="9439"/>
                    <a:pt x="15417" y="9032"/>
                  </a:cubicBezTo>
                  <a:cubicBezTo>
                    <a:pt x="15417" y="8216"/>
                    <a:pt x="16281" y="8216"/>
                    <a:pt x="16281" y="7401"/>
                  </a:cubicBezTo>
                  <a:cubicBezTo>
                    <a:pt x="16281" y="6586"/>
                    <a:pt x="15417" y="6179"/>
                    <a:pt x="15705" y="5364"/>
                  </a:cubicBezTo>
                  <a:cubicBezTo>
                    <a:pt x="16281" y="4956"/>
                    <a:pt x="17145" y="4549"/>
                    <a:pt x="17721" y="4141"/>
                  </a:cubicBezTo>
                  <a:cubicBezTo>
                    <a:pt x="18297" y="3326"/>
                    <a:pt x="19161" y="3733"/>
                    <a:pt x="19737" y="3733"/>
                  </a:cubicBezTo>
                  <a:cubicBezTo>
                    <a:pt x="20025" y="3733"/>
                    <a:pt x="20601" y="3733"/>
                    <a:pt x="20889" y="3326"/>
                  </a:cubicBezTo>
                  <a:cubicBezTo>
                    <a:pt x="20889" y="3326"/>
                    <a:pt x="21177" y="2918"/>
                    <a:pt x="21177" y="2511"/>
                  </a:cubicBezTo>
                  <a:cubicBezTo>
                    <a:pt x="20889" y="2511"/>
                    <a:pt x="20601" y="2511"/>
                    <a:pt x="20313" y="2511"/>
                  </a:cubicBezTo>
                  <a:cubicBezTo>
                    <a:pt x="20025" y="2918"/>
                    <a:pt x="20601" y="2511"/>
                    <a:pt x="20313" y="251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92" name="Shape 1592"/>
            <p:cNvSpPr/>
            <p:nvPr/>
          </p:nvSpPr>
          <p:spPr>
            <a:xfrm>
              <a:off x="7438583" y="2138199"/>
              <a:ext cx="13620" cy="22122"/>
            </a:xfrm>
            <a:custGeom>
              <a:avLst/>
              <a:gdLst/>
              <a:ahLst/>
              <a:cxnLst>
                <a:cxn ang="0">
                  <a:pos x="wd2" y="hd2"/>
                </a:cxn>
                <a:cxn ang="5400000">
                  <a:pos x="wd2" y="hd2"/>
                </a:cxn>
                <a:cxn ang="10800000">
                  <a:pos x="wd2" y="hd2"/>
                </a:cxn>
                <a:cxn ang="16200000">
                  <a:pos x="wd2" y="hd2"/>
                </a:cxn>
              </a:cxnLst>
              <a:rect l="0" t="0" r="r" b="b"/>
              <a:pathLst>
                <a:path w="16362" h="17712" extrusionOk="0">
                  <a:moveTo>
                    <a:pt x="16362" y="6912"/>
                  </a:moveTo>
                  <a:cubicBezTo>
                    <a:pt x="9162" y="6912"/>
                    <a:pt x="1962" y="-3888"/>
                    <a:pt x="1962" y="1512"/>
                  </a:cubicBezTo>
                  <a:cubicBezTo>
                    <a:pt x="-5238" y="6912"/>
                    <a:pt x="9162" y="12312"/>
                    <a:pt x="16362" y="17712"/>
                  </a:cubicBezTo>
                  <a:cubicBezTo>
                    <a:pt x="16362" y="12312"/>
                    <a:pt x="16362" y="6912"/>
                    <a:pt x="16362" y="6912"/>
                  </a:cubicBezTo>
                  <a:cubicBezTo>
                    <a:pt x="9162" y="1512"/>
                    <a:pt x="16362" y="6912"/>
                    <a:pt x="16362" y="691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93" name="Shape 1593"/>
            <p:cNvSpPr/>
            <p:nvPr/>
          </p:nvSpPr>
          <p:spPr>
            <a:xfrm>
              <a:off x="7027195" y="1717467"/>
              <a:ext cx="1328466" cy="624220"/>
            </a:xfrm>
            <a:custGeom>
              <a:avLst/>
              <a:gdLst/>
              <a:ahLst/>
              <a:cxnLst>
                <a:cxn ang="0">
                  <a:pos x="wd2" y="hd2"/>
                </a:cxn>
                <a:cxn ang="5400000">
                  <a:pos x="wd2" y="hd2"/>
                </a:cxn>
                <a:cxn ang="10800000">
                  <a:pos x="wd2" y="hd2"/>
                </a:cxn>
                <a:cxn ang="16200000">
                  <a:pos x="wd2" y="hd2"/>
                </a:cxn>
              </a:cxnLst>
              <a:rect l="0" t="0" r="r" b="b"/>
              <a:pathLst>
                <a:path w="21459" h="21045" extrusionOk="0">
                  <a:moveTo>
                    <a:pt x="21246" y="8685"/>
                  </a:moveTo>
                  <a:cubicBezTo>
                    <a:pt x="21246" y="8462"/>
                    <a:pt x="20821" y="8685"/>
                    <a:pt x="20821" y="8685"/>
                  </a:cubicBezTo>
                  <a:cubicBezTo>
                    <a:pt x="20608" y="8685"/>
                    <a:pt x="20501" y="8462"/>
                    <a:pt x="20501" y="8239"/>
                  </a:cubicBezTo>
                  <a:cubicBezTo>
                    <a:pt x="20395" y="7794"/>
                    <a:pt x="20182" y="7794"/>
                    <a:pt x="20182" y="7571"/>
                  </a:cubicBezTo>
                  <a:cubicBezTo>
                    <a:pt x="20076" y="7348"/>
                    <a:pt x="19969" y="6680"/>
                    <a:pt x="19650" y="6680"/>
                  </a:cubicBezTo>
                  <a:cubicBezTo>
                    <a:pt x="19331" y="6680"/>
                    <a:pt x="19012" y="7348"/>
                    <a:pt x="18692" y="6903"/>
                  </a:cubicBezTo>
                  <a:cubicBezTo>
                    <a:pt x="18586" y="6680"/>
                    <a:pt x="18480" y="6458"/>
                    <a:pt x="18373" y="6235"/>
                  </a:cubicBezTo>
                  <a:cubicBezTo>
                    <a:pt x="18267" y="6235"/>
                    <a:pt x="18054" y="6903"/>
                    <a:pt x="17948" y="6903"/>
                  </a:cubicBezTo>
                  <a:cubicBezTo>
                    <a:pt x="17841" y="7126"/>
                    <a:pt x="17203" y="4676"/>
                    <a:pt x="17203" y="4231"/>
                  </a:cubicBezTo>
                  <a:cubicBezTo>
                    <a:pt x="16990" y="3786"/>
                    <a:pt x="16884" y="3118"/>
                    <a:pt x="16564" y="2895"/>
                  </a:cubicBezTo>
                  <a:cubicBezTo>
                    <a:pt x="16458" y="2672"/>
                    <a:pt x="16352" y="2449"/>
                    <a:pt x="16245" y="2449"/>
                  </a:cubicBezTo>
                  <a:cubicBezTo>
                    <a:pt x="16032" y="2227"/>
                    <a:pt x="16245" y="1781"/>
                    <a:pt x="16245" y="1559"/>
                  </a:cubicBezTo>
                  <a:cubicBezTo>
                    <a:pt x="16245" y="1336"/>
                    <a:pt x="15500" y="2227"/>
                    <a:pt x="15394" y="2449"/>
                  </a:cubicBezTo>
                  <a:cubicBezTo>
                    <a:pt x="15288" y="2449"/>
                    <a:pt x="14436" y="3118"/>
                    <a:pt x="14436" y="2895"/>
                  </a:cubicBezTo>
                  <a:cubicBezTo>
                    <a:pt x="14436" y="2449"/>
                    <a:pt x="14649" y="2227"/>
                    <a:pt x="14436" y="2227"/>
                  </a:cubicBezTo>
                  <a:cubicBezTo>
                    <a:pt x="14330" y="2004"/>
                    <a:pt x="14224" y="1781"/>
                    <a:pt x="14117" y="2004"/>
                  </a:cubicBezTo>
                  <a:cubicBezTo>
                    <a:pt x="14117" y="2004"/>
                    <a:pt x="14117" y="2227"/>
                    <a:pt x="14011" y="2004"/>
                  </a:cubicBezTo>
                  <a:cubicBezTo>
                    <a:pt x="13798" y="1781"/>
                    <a:pt x="13904" y="1559"/>
                    <a:pt x="13585" y="1781"/>
                  </a:cubicBezTo>
                  <a:cubicBezTo>
                    <a:pt x="13266" y="2227"/>
                    <a:pt x="13266" y="1559"/>
                    <a:pt x="13266" y="1113"/>
                  </a:cubicBezTo>
                  <a:cubicBezTo>
                    <a:pt x="13372" y="223"/>
                    <a:pt x="12734" y="0"/>
                    <a:pt x="12415" y="0"/>
                  </a:cubicBezTo>
                  <a:cubicBezTo>
                    <a:pt x="12202" y="0"/>
                    <a:pt x="11989" y="223"/>
                    <a:pt x="11776" y="445"/>
                  </a:cubicBezTo>
                  <a:cubicBezTo>
                    <a:pt x="11563" y="668"/>
                    <a:pt x="11351" y="891"/>
                    <a:pt x="11031" y="891"/>
                  </a:cubicBezTo>
                  <a:cubicBezTo>
                    <a:pt x="10180" y="1336"/>
                    <a:pt x="9329" y="2004"/>
                    <a:pt x="8478" y="2004"/>
                  </a:cubicBezTo>
                  <a:cubicBezTo>
                    <a:pt x="8265" y="2004"/>
                    <a:pt x="8052" y="2004"/>
                    <a:pt x="7946" y="2227"/>
                  </a:cubicBezTo>
                  <a:cubicBezTo>
                    <a:pt x="7839" y="2449"/>
                    <a:pt x="8052" y="3118"/>
                    <a:pt x="8265" y="3118"/>
                  </a:cubicBezTo>
                  <a:cubicBezTo>
                    <a:pt x="8691" y="3786"/>
                    <a:pt x="7946" y="3563"/>
                    <a:pt x="7733" y="3786"/>
                  </a:cubicBezTo>
                  <a:cubicBezTo>
                    <a:pt x="7520" y="4008"/>
                    <a:pt x="7839" y="4231"/>
                    <a:pt x="7839" y="4454"/>
                  </a:cubicBezTo>
                  <a:cubicBezTo>
                    <a:pt x="7839" y="4899"/>
                    <a:pt x="7414" y="4899"/>
                    <a:pt x="7414" y="5122"/>
                  </a:cubicBezTo>
                  <a:cubicBezTo>
                    <a:pt x="7414" y="5790"/>
                    <a:pt x="8265" y="5567"/>
                    <a:pt x="8159" y="6458"/>
                  </a:cubicBezTo>
                  <a:cubicBezTo>
                    <a:pt x="8052" y="6680"/>
                    <a:pt x="7946" y="6903"/>
                    <a:pt x="7733" y="6903"/>
                  </a:cubicBezTo>
                  <a:cubicBezTo>
                    <a:pt x="7626" y="6903"/>
                    <a:pt x="7307" y="6903"/>
                    <a:pt x="7201" y="6903"/>
                  </a:cubicBezTo>
                  <a:cubicBezTo>
                    <a:pt x="6988" y="7126"/>
                    <a:pt x="7094" y="7348"/>
                    <a:pt x="6882" y="7126"/>
                  </a:cubicBezTo>
                  <a:cubicBezTo>
                    <a:pt x="6669" y="6903"/>
                    <a:pt x="6456" y="6458"/>
                    <a:pt x="6243" y="6458"/>
                  </a:cubicBezTo>
                  <a:cubicBezTo>
                    <a:pt x="6137" y="6235"/>
                    <a:pt x="5924" y="6680"/>
                    <a:pt x="5818" y="6680"/>
                  </a:cubicBezTo>
                  <a:cubicBezTo>
                    <a:pt x="5605" y="6458"/>
                    <a:pt x="5498" y="6458"/>
                    <a:pt x="5286" y="6680"/>
                  </a:cubicBezTo>
                  <a:cubicBezTo>
                    <a:pt x="5179" y="6903"/>
                    <a:pt x="5073" y="7348"/>
                    <a:pt x="4966" y="7126"/>
                  </a:cubicBezTo>
                  <a:cubicBezTo>
                    <a:pt x="4860" y="7126"/>
                    <a:pt x="4541" y="6458"/>
                    <a:pt x="4434" y="6680"/>
                  </a:cubicBezTo>
                  <a:cubicBezTo>
                    <a:pt x="4328" y="6680"/>
                    <a:pt x="4328" y="7348"/>
                    <a:pt x="4222" y="6903"/>
                  </a:cubicBezTo>
                  <a:cubicBezTo>
                    <a:pt x="4115" y="6458"/>
                    <a:pt x="4009" y="6235"/>
                    <a:pt x="3796" y="6012"/>
                  </a:cubicBezTo>
                  <a:cubicBezTo>
                    <a:pt x="3583" y="5790"/>
                    <a:pt x="3370" y="5790"/>
                    <a:pt x="3264" y="5567"/>
                  </a:cubicBezTo>
                  <a:cubicBezTo>
                    <a:pt x="2945" y="5344"/>
                    <a:pt x="2945" y="5790"/>
                    <a:pt x="2732" y="5790"/>
                  </a:cubicBezTo>
                  <a:cubicBezTo>
                    <a:pt x="2519" y="6012"/>
                    <a:pt x="2413" y="5344"/>
                    <a:pt x="2200" y="5567"/>
                  </a:cubicBezTo>
                  <a:cubicBezTo>
                    <a:pt x="2093" y="5790"/>
                    <a:pt x="2093" y="6012"/>
                    <a:pt x="1987" y="6012"/>
                  </a:cubicBezTo>
                  <a:cubicBezTo>
                    <a:pt x="1881" y="6235"/>
                    <a:pt x="1668" y="6235"/>
                    <a:pt x="1561" y="6235"/>
                  </a:cubicBezTo>
                  <a:cubicBezTo>
                    <a:pt x="1455" y="6458"/>
                    <a:pt x="1242" y="6903"/>
                    <a:pt x="1242" y="7126"/>
                  </a:cubicBezTo>
                  <a:cubicBezTo>
                    <a:pt x="1136" y="7348"/>
                    <a:pt x="1349" y="8016"/>
                    <a:pt x="1136" y="8016"/>
                  </a:cubicBezTo>
                  <a:cubicBezTo>
                    <a:pt x="923" y="8239"/>
                    <a:pt x="604" y="6903"/>
                    <a:pt x="497" y="7571"/>
                  </a:cubicBezTo>
                  <a:cubicBezTo>
                    <a:pt x="391" y="8016"/>
                    <a:pt x="285" y="8016"/>
                    <a:pt x="178" y="8462"/>
                  </a:cubicBezTo>
                  <a:cubicBezTo>
                    <a:pt x="72" y="8907"/>
                    <a:pt x="497" y="8907"/>
                    <a:pt x="285" y="9353"/>
                  </a:cubicBezTo>
                  <a:cubicBezTo>
                    <a:pt x="178" y="9575"/>
                    <a:pt x="-141" y="10021"/>
                    <a:pt x="72" y="10243"/>
                  </a:cubicBezTo>
                  <a:cubicBezTo>
                    <a:pt x="178" y="10243"/>
                    <a:pt x="285" y="10466"/>
                    <a:pt x="285" y="10466"/>
                  </a:cubicBezTo>
                  <a:cubicBezTo>
                    <a:pt x="391" y="10689"/>
                    <a:pt x="285" y="10911"/>
                    <a:pt x="391" y="11134"/>
                  </a:cubicBezTo>
                  <a:cubicBezTo>
                    <a:pt x="604" y="11357"/>
                    <a:pt x="817" y="10911"/>
                    <a:pt x="1029" y="11357"/>
                  </a:cubicBezTo>
                  <a:cubicBezTo>
                    <a:pt x="1136" y="11579"/>
                    <a:pt x="1349" y="12247"/>
                    <a:pt x="1349" y="12693"/>
                  </a:cubicBezTo>
                  <a:cubicBezTo>
                    <a:pt x="1242" y="12693"/>
                    <a:pt x="923" y="12470"/>
                    <a:pt x="1242" y="12915"/>
                  </a:cubicBezTo>
                  <a:cubicBezTo>
                    <a:pt x="1349" y="13138"/>
                    <a:pt x="1349" y="13361"/>
                    <a:pt x="1561" y="12915"/>
                  </a:cubicBezTo>
                  <a:cubicBezTo>
                    <a:pt x="1561" y="12693"/>
                    <a:pt x="1561" y="12693"/>
                    <a:pt x="1668" y="12693"/>
                  </a:cubicBezTo>
                  <a:cubicBezTo>
                    <a:pt x="2200" y="12693"/>
                    <a:pt x="2413" y="12025"/>
                    <a:pt x="2945" y="12470"/>
                  </a:cubicBezTo>
                  <a:cubicBezTo>
                    <a:pt x="3158" y="12693"/>
                    <a:pt x="3370" y="12025"/>
                    <a:pt x="3477" y="12470"/>
                  </a:cubicBezTo>
                  <a:cubicBezTo>
                    <a:pt x="3583" y="12693"/>
                    <a:pt x="3796" y="13584"/>
                    <a:pt x="3690" y="14029"/>
                  </a:cubicBezTo>
                  <a:cubicBezTo>
                    <a:pt x="3583" y="14029"/>
                    <a:pt x="3370" y="14252"/>
                    <a:pt x="3583" y="14252"/>
                  </a:cubicBezTo>
                  <a:cubicBezTo>
                    <a:pt x="3583" y="14474"/>
                    <a:pt x="3583" y="14474"/>
                    <a:pt x="3583" y="14474"/>
                  </a:cubicBezTo>
                  <a:cubicBezTo>
                    <a:pt x="3477" y="14697"/>
                    <a:pt x="3370" y="14697"/>
                    <a:pt x="3370" y="14697"/>
                  </a:cubicBezTo>
                  <a:cubicBezTo>
                    <a:pt x="3051" y="14697"/>
                    <a:pt x="2200" y="14252"/>
                    <a:pt x="2413" y="15365"/>
                  </a:cubicBezTo>
                  <a:cubicBezTo>
                    <a:pt x="2519" y="15810"/>
                    <a:pt x="2413" y="15810"/>
                    <a:pt x="2200" y="15588"/>
                  </a:cubicBezTo>
                  <a:cubicBezTo>
                    <a:pt x="1987" y="15365"/>
                    <a:pt x="2093" y="15810"/>
                    <a:pt x="2200" y="16033"/>
                  </a:cubicBezTo>
                  <a:cubicBezTo>
                    <a:pt x="2413" y="16033"/>
                    <a:pt x="2413" y="16701"/>
                    <a:pt x="2519" y="16924"/>
                  </a:cubicBezTo>
                  <a:cubicBezTo>
                    <a:pt x="2732" y="17146"/>
                    <a:pt x="2413" y="17592"/>
                    <a:pt x="2732" y="17592"/>
                  </a:cubicBezTo>
                  <a:cubicBezTo>
                    <a:pt x="2838" y="17592"/>
                    <a:pt x="3051" y="18037"/>
                    <a:pt x="3158" y="18260"/>
                  </a:cubicBezTo>
                  <a:cubicBezTo>
                    <a:pt x="3477" y="18260"/>
                    <a:pt x="3158" y="18928"/>
                    <a:pt x="3158" y="19373"/>
                  </a:cubicBezTo>
                  <a:cubicBezTo>
                    <a:pt x="3477" y="18928"/>
                    <a:pt x="3902" y="18260"/>
                    <a:pt x="4328" y="18928"/>
                  </a:cubicBezTo>
                  <a:cubicBezTo>
                    <a:pt x="4541" y="19373"/>
                    <a:pt x="4647" y="20041"/>
                    <a:pt x="4966" y="20041"/>
                  </a:cubicBezTo>
                  <a:cubicBezTo>
                    <a:pt x="5179" y="20041"/>
                    <a:pt x="5073" y="19596"/>
                    <a:pt x="5073" y="19373"/>
                  </a:cubicBezTo>
                  <a:cubicBezTo>
                    <a:pt x="5073" y="18705"/>
                    <a:pt x="5073" y="18037"/>
                    <a:pt x="5073" y="17369"/>
                  </a:cubicBezTo>
                  <a:cubicBezTo>
                    <a:pt x="5073" y="16924"/>
                    <a:pt x="4966" y="15142"/>
                    <a:pt x="5179" y="15142"/>
                  </a:cubicBezTo>
                  <a:cubicBezTo>
                    <a:pt x="5392" y="14920"/>
                    <a:pt x="5711" y="14697"/>
                    <a:pt x="5924" y="14474"/>
                  </a:cubicBezTo>
                  <a:cubicBezTo>
                    <a:pt x="6137" y="14474"/>
                    <a:pt x="6350" y="14252"/>
                    <a:pt x="6456" y="14252"/>
                  </a:cubicBezTo>
                  <a:cubicBezTo>
                    <a:pt x="6562" y="14029"/>
                    <a:pt x="6456" y="13584"/>
                    <a:pt x="6669" y="13806"/>
                  </a:cubicBezTo>
                  <a:cubicBezTo>
                    <a:pt x="6775" y="13806"/>
                    <a:pt x="7094" y="14252"/>
                    <a:pt x="7094" y="13806"/>
                  </a:cubicBezTo>
                  <a:cubicBezTo>
                    <a:pt x="7094" y="13584"/>
                    <a:pt x="7307" y="13361"/>
                    <a:pt x="7414" y="13806"/>
                  </a:cubicBezTo>
                  <a:cubicBezTo>
                    <a:pt x="7520" y="14029"/>
                    <a:pt x="7414" y="14252"/>
                    <a:pt x="7520" y="14697"/>
                  </a:cubicBezTo>
                  <a:cubicBezTo>
                    <a:pt x="7520" y="14920"/>
                    <a:pt x="7626" y="15365"/>
                    <a:pt x="7520" y="15588"/>
                  </a:cubicBezTo>
                  <a:cubicBezTo>
                    <a:pt x="7626" y="15810"/>
                    <a:pt x="7733" y="15810"/>
                    <a:pt x="7839" y="16033"/>
                  </a:cubicBezTo>
                  <a:cubicBezTo>
                    <a:pt x="8159" y="16701"/>
                    <a:pt x="8371" y="17146"/>
                    <a:pt x="8797" y="16924"/>
                  </a:cubicBezTo>
                  <a:cubicBezTo>
                    <a:pt x="9010" y="16924"/>
                    <a:pt x="9223" y="17146"/>
                    <a:pt x="9435" y="17146"/>
                  </a:cubicBezTo>
                  <a:cubicBezTo>
                    <a:pt x="9648" y="17146"/>
                    <a:pt x="9755" y="16701"/>
                    <a:pt x="9967" y="16701"/>
                  </a:cubicBezTo>
                  <a:cubicBezTo>
                    <a:pt x="10180" y="16924"/>
                    <a:pt x="10393" y="17592"/>
                    <a:pt x="10499" y="18037"/>
                  </a:cubicBezTo>
                  <a:cubicBezTo>
                    <a:pt x="10606" y="18260"/>
                    <a:pt x="10499" y="18482"/>
                    <a:pt x="10499" y="18928"/>
                  </a:cubicBezTo>
                  <a:cubicBezTo>
                    <a:pt x="10499" y="19373"/>
                    <a:pt x="10819" y="19596"/>
                    <a:pt x="10819" y="20041"/>
                  </a:cubicBezTo>
                  <a:cubicBezTo>
                    <a:pt x="10819" y="20264"/>
                    <a:pt x="11138" y="20264"/>
                    <a:pt x="11244" y="20264"/>
                  </a:cubicBezTo>
                  <a:cubicBezTo>
                    <a:pt x="11457" y="20264"/>
                    <a:pt x="11457" y="20264"/>
                    <a:pt x="11563" y="20709"/>
                  </a:cubicBezTo>
                  <a:cubicBezTo>
                    <a:pt x="11776" y="21600"/>
                    <a:pt x="11989" y="20487"/>
                    <a:pt x="12202" y="20041"/>
                  </a:cubicBezTo>
                  <a:cubicBezTo>
                    <a:pt x="12308" y="19373"/>
                    <a:pt x="12734" y="19373"/>
                    <a:pt x="12947" y="18928"/>
                  </a:cubicBezTo>
                  <a:cubicBezTo>
                    <a:pt x="13159" y="18928"/>
                    <a:pt x="13159" y="18928"/>
                    <a:pt x="13266" y="18705"/>
                  </a:cubicBezTo>
                  <a:cubicBezTo>
                    <a:pt x="13372" y="18037"/>
                    <a:pt x="13479" y="18260"/>
                    <a:pt x="13692" y="18260"/>
                  </a:cubicBezTo>
                  <a:cubicBezTo>
                    <a:pt x="13904" y="18260"/>
                    <a:pt x="14330" y="18928"/>
                    <a:pt x="14436" y="18482"/>
                  </a:cubicBezTo>
                  <a:cubicBezTo>
                    <a:pt x="14436" y="18037"/>
                    <a:pt x="14436" y="17814"/>
                    <a:pt x="14649" y="17592"/>
                  </a:cubicBezTo>
                  <a:cubicBezTo>
                    <a:pt x="14862" y="17369"/>
                    <a:pt x="15075" y="17814"/>
                    <a:pt x="15288" y="17814"/>
                  </a:cubicBezTo>
                  <a:cubicBezTo>
                    <a:pt x="15500" y="18037"/>
                    <a:pt x="15926" y="18037"/>
                    <a:pt x="16139" y="18037"/>
                  </a:cubicBezTo>
                  <a:cubicBezTo>
                    <a:pt x="16777" y="18037"/>
                    <a:pt x="17309" y="18482"/>
                    <a:pt x="17948" y="18705"/>
                  </a:cubicBezTo>
                  <a:cubicBezTo>
                    <a:pt x="17841" y="18260"/>
                    <a:pt x="18054" y="18037"/>
                    <a:pt x="18267" y="17592"/>
                  </a:cubicBezTo>
                  <a:cubicBezTo>
                    <a:pt x="18373" y="17369"/>
                    <a:pt x="18267" y="17369"/>
                    <a:pt x="18160" y="16924"/>
                  </a:cubicBezTo>
                  <a:cubicBezTo>
                    <a:pt x="18054" y="16701"/>
                    <a:pt x="18054" y="16256"/>
                    <a:pt x="18054" y="15810"/>
                  </a:cubicBezTo>
                  <a:cubicBezTo>
                    <a:pt x="17948" y="15810"/>
                    <a:pt x="17948" y="14920"/>
                    <a:pt x="17841" y="15142"/>
                  </a:cubicBezTo>
                  <a:cubicBezTo>
                    <a:pt x="17948" y="14920"/>
                    <a:pt x="18267" y="14920"/>
                    <a:pt x="18480" y="14697"/>
                  </a:cubicBezTo>
                  <a:cubicBezTo>
                    <a:pt x="18799" y="14697"/>
                    <a:pt x="19012" y="15142"/>
                    <a:pt x="19225" y="14697"/>
                  </a:cubicBezTo>
                  <a:cubicBezTo>
                    <a:pt x="19331" y="14697"/>
                    <a:pt x="19118" y="14474"/>
                    <a:pt x="19118" y="14252"/>
                  </a:cubicBezTo>
                  <a:cubicBezTo>
                    <a:pt x="19012" y="14029"/>
                    <a:pt x="19118" y="13584"/>
                    <a:pt x="19225" y="13361"/>
                  </a:cubicBezTo>
                  <a:cubicBezTo>
                    <a:pt x="19331" y="13138"/>
                    <a:pt x="19437" y="11802"/>
                    <a:pt x="19544" y="12025"/>
                  </a:cubicBezTo>
                  <a:cubicBezTo>
                    <a:pt x="19757" y="12247"/>
                    <a:pt x="19863" y="12470"/>
                    <a:pt x="20076" y="12470"/>
                  </a:cubicBezTo>
                  <a:cubicBezTo>
                    <a:pt x="20182" y="12247"/>
                    <a:pt x="20289" y="12693"/>
                    <a:pt x="20395" y="12470"/>
                  </a:cubicBezTo>
                  <a:cubicBezTo>
                    <a:pt x="20501" y="12470"/>
                    <a:pt x="20714" y="12247"/>
                    <a:pt x="20821" y="12025"/>
                  </a:cubicBezTo>
                  <a:cubicBezTo>
                    <a:pt x="20927" y="11802"/>
                    <a:pt x="20714" y="11357"/>
                    <a:pt x="20714" y="10911"/>
                  </a:cubicBezTo>
                  <a:cubicBezTo>
                    <a:pt x="20821" y="10243"/>
                    <a:pt x="21140" y="10466"/>
                    <a:pt x="21353" y="9798"/>
                  </a:cubicBezTo>
                  <a:cubicBezTo>
                    <a:pt x="21353" y="9575"/>
                    <a:pt x="21353" y="9575"/>
                    <a:pt x="21459" y="9353"/>
                  </a:cubicBezTo>
                  <a:cubicBezTo>
                    <a:pt x="21459" y="9130"/>
                    <a:pt x="21353" y="8907"/>
                    <a:pt x="21246" y="8685"/>
                  </a:cubicBezTo>
                  <a:cubicBezTo>
                    <a:pt x="21246" y="8462"/>
                    <a:pt x="21353" y="8685"/>
                    <a:pt x="21246" y="8685"/>
                  </a:cubicBezTo>
                  <a:close/>
                  <a:moveTo>
                    <a:pt x="15607" y="12915"/>
                  </a:moveTo>
                  <a:cubicBezTo>
                    <a:pt x="15394" y="12915"/>
                    <a:pt x="15075" y="13584"/>
                    <a:pt x="14968" y="13806"/>
                  </a:cubicBezTo>
                  <a:cubicBezTo>
                    <a:pt x="14862" y="13806"/>
                    <a:pt x="14756" y="14252"/>
                    <a:pt x="14756" y="14474"/>
                  </a:cubicBezTo>
                  <a:cubicBezTo>
                    <a:pt x="14756" y="14697"/>
                    <a:pt x="14862" y="14920"/>
                    <a:pt x="14862" y="14920"/>
                  </a:cubicBezTo>
                  <a:cubicBezTo>
                    <a:pt x="14756" y="15142"/>
                    <a:pt x="14543" y="14252"/>
                    <a:pt x="14543" y="14029"/>
                  </a:cubicBezTo>
                  <a:cubicBezTo>
                    <a:pt x="14543" y="13584"/>
                    <a:pt x="14649" y="13361"/>
                    <a:pt x="14862" y="13138"/>
                  </a:cubicBezTo>
                  <a:cubicBezTo>
                    <a:pt x="15075" y="12915"/>
                    <a:pt x="15288" y="12693"/>
                    <a:pt x="15500" y="12693"/>
                  </a:cubicBezTo>
                  <a:cubicBezTo>
                    <a:pt x="15500" y="12693"/>
                    <a:pt x="16032" y="12915"/>
                    <a:pt x="16032" y="12915"/>
                  </a:cubicBezTo>
                  <a:cubicBezTo>
                    <a:pt x="15926" y="13138"/>
                    <a:pt x="15607" y="12915"/>
                    <a:pt x="15607" y="12915"/>
                  </a:cubicBezTo>
                  <a:cubicBezTo>
                    <a:pt x="15394" y="12915"/>
                    <a:pt x="15713" y="12915"/>
                    <a:pt x="15607" y="12915"/>
                  </a:cubicBezTo>
                  <a:close/>
                  <a:moveTo>
                    <a:pt x="17416" y="13138"/>
                  </a:moveTo>
                  <a:cubicBezTo>
                    <a:pt x="17309" y="13584"/>
                    <a:pt x="16564" y="13361"/>
                    <a:pt x="16458" y="12915"/>
                  </a:cubicBezTo>
                  <a:cubicBezTo>
                    <a:pt x="16458" y="12915"/>
                    <a:pt x="16884" y="12915"/>
                    <a:pt x="16884" y="12915"/>
                  </a:cubicBezTo>
                  <a:cubicBezTo>
                    <a:pt x="17096" y="12915"/>
                    <a:pt x="17203" y="12915"/>
                    <a:pt x="17416" y="12693"/>
                  </a:cubicBezTo>
                  <a:cubicBezTo>
                    <a:pt x="17416" y="12693"/>
                    <a:pt x="17416" y="13138"/>
                    <a:pt x="17416" y="13138"/>
                  </a:cubicBezTo>
                  <a:cubicBezTo>
                    <a:pt x="17309" y="13361"/>
                    <a:pt x="17416" y="12915"/>
                    <a:pt x="17416" y="1313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94" name="Shape 1594"/>
            <p:cNvSpPr/>
            <p:nvPr/>
          </p:nvSpPr>
          <p:spPr>
            <a:xfrm>
              <a:off x="7742118" y="2521842"/>
              <a:ext cx="915025" cy="966668"/>
            </a:xfrm>
            <a:custGeom>
              <a:avLst/>
              <a:gdLst/>
              <a:ahLst/>
              <a:cxnLst>
                <a:cxn ang="0">
                  <a:pos x="wd2" y="hd2"/>
                </a:cxn>
                <a:cxn ang="5400000">
                  <a:pos x="wd2" y="hd2"/>
                </a:cxn>
                <a:cxn ang="10800000">
                  <a:pos x="wd2" y="hd2"/>
                </a:cxn>
                <a:cxn ang="16200000">
                  <a:pos x="wd2" y="hd2"/>
                </a:cxn>
              </a:cxnLst>
              <a:rect l="0" t="0" r="r" b="b"/>
              <a:pathLst>
                <a:path w="21398" h="21206" extrusionOk="0">
                  <a:moveTo>
                    <a:pt x="18051" y="10878"/>
                  </a:moveTo>
                  <a:cubicBezTo>
                    <a:pt x="18669" y="11023"/>
                    <a:pt x="18360" y="10444"/>
                    <a:pt x="18514" y="10154"/>
                  </a:cubicBezTo>
                  <a:cubicBezTo>
                    <a:pt x="18514" y="9864"/>
                    <a:pt x="18669" y="9574"/>
                    <a:pt x="18669" y="9429"/>
                  </a:cubicBezTo>
                  <a:cubicBezTo>
                    <a:pt x="18823" y="9284"/>
                    <a:pt x="19131" y="9574"/>
                    <a:pt x="19286" y="9284"/>
                  </a:cubicBezTo>
                  <a:cubicBezTo>
                    <a:pt x="19440" y="8994"/>
                    <a:pt x="19440" y="8704"/>
                    <a:pt x="19440" y="8414"/>
                  </a:cubicBezTo>
                  <a:cubicBezTo>
                    <a:pt x="19594" y="8124"/>
                    <a:pt x="19903" y="7979"/>
                    <a:pt x="19903" y="7689"/>
                  </a:cubicBezTo>
                  <a:cubicBezTo>
                    <a:pt x="19903" y="7399"/>
                    <a:pt x="20366" y="7109"/>
                    <a:pt x="20520" y="6964"/>
                  </a:cubicBezTo>
                  <a:cubicBezTo>
                    <a:pt x="20983" y="6529"/>
                    <a:pt x="20829" y="6964"/>
                    <a:pt x="21137" y="7109"/>
                  </a:cubicBezTo>
                  <a:cubicBezTo>
                    <a:pt x="21137" y="7109"/>
                    <a:pt x="21137" y="6529"/>
                    <a:pt x="21137" y="6529"/>
                  </a:cubicBezTo>
                  <a:cubicBezTo>
                    <a:pt x="21137" y="6384"/>
                    <a:pt x="21600" y="6384"/>
                    <a:pt x="21291" y="6095"/>
                  </a:cubicBezTo>
                  <a:cubicBezTo>
                    <a:pt x="21137" y="6095"/>
                    <a:pt x="20829" y="6095"/>
                    <a:pt x="20674" y="6095"/>
                  </a:cubicBezTo>
                  <a:cubicBezTo>
                    <a:pt x="20674" y="5950"/>
                    <a:pt x="20829" y="5805"/>
                    <a:pt x="20829" y="5805"/>
                  </a:cubicBezTo>
                  <a:cubicBezTo>
                    <a:pt x="20983" y="5660"/>
                    <a:pt x="20829" y="5515"/>
                    <a:pt x="20674" y="5370"/>
                  </a:cubicBezTo>
                  <a:cubicBezTo>
                    <a:pt x="20520" y="5225"/>
                    <a:pt x="20520" y="5225"/>
                    <a:pt x="20366" y="5370"/>
                  </a:cubicBezTo>
                  <a:cubicBezTo>
                    <a:pt x="20057" y="5515"/>
                    <a:pt x="19903" y="5370"/>
                    <a:pt x="19594" y="5225"/>
                  </a:cubicBezTo>
                  <a:cubicBezTo>
                    <a:pt x="19440" y="5225"/>
                    <a:pt x="19131" y="5515"/>
                    <a:pt x="19131" y="5660"/>
                  </a:cubicBezTo>
                  <a:cubicBezTo>
                    <a:pt x="18977" y="5805"/>
                    <a:pt x="18823" y="5660"/>
                    <a:pt x="18669" y="5805"/>
                  </a:cubicBezTo>
                  <a:cubicBezTo>
                    <a:pt x="18514" y="5805"/>
                    <a:pt x="18360" y="5950"/>
                    <a:pt x="18360" y="6095"/>
                  </a:cubicBezTo>
                  <a:cubicBezTo>
                    <a:pt x="18051" y="6384"/>
                    <a:pt x="17897" y="6529"/>
                    <a:pt x="17589" y="6384"/>
                  </a:cubicBezTo>
                  <a:cubicBezTo>
                    <a:pt x="17434" y="6529"/>
                    <a:pt x="17589" y="6819"/>
                    <a:pt x="17743" y="6964"/>
                  </a:cubicBezTo>
                  <a:cubicBezTo>
                    <a:pt x="18051" y="7544"/>
                    <a:pt x="16663" y="7109"/>
                    <a:pt x="16354" y="7254"/>
                  </a:cubicBezTo>
                  <a:cubicBezTo>
                    <a:pt x="16200" y="7399"/>
                    <a:pt x="15737" y="7254"/>
                    <a:pt x="15583" y="7109"/>
                  </a:cubicBezTo>
                  <a:cubicBezTo>
                    <a:pt x="15429" y="6964"/>
                    <a:pt x="15583" y="6674"/>
                    <a:pt x="15583" y="6674"/>
                  </a:cubicBezTo>
                  <a:cubicBezTo>
                    <a:pt x="15583" y="6674"/>
                    <a:pt x="15583" y="6240"/>
                    <a:pt x="15429" y="6384"/>
                  </a:cubicBezTo>
                  <a:cubicBezTo>
                    <a:pt x="15120" y="6384"/>
                    <a:pt x="14811" y="6384"/>
                    <a:pt x="14811" y="6819"/>
                  </a:cubicBezTo>
                  <a:cubicBezTo>
                    <a:pt x="14966" y="6964"/>
                    <a:pt x="15120" y="7399"/>
                    <a:pt x="14966" y="7399"/>
                  </a:cubicBezTo>
                  <a:cubicBezTo>
                    <a:pt x="14657" y="7399"/>
                    <a:pt x="14503" y="7689"/>
                    <a:pt x="14194" y="7399"/>
                  </a:cubicBezTo>
                  <a:cubicBezTo>
                    <a:pt x="14040" y="7109"/>
                    <a:pt x="13886" y="7544"/>
                    <a:pt x="13731" y="7399"/>
                  </a:cubicBezTo>
                  <a:cubicBezTo>
                    <a:pt x="13269" y="7254"/>
                    <a:pt x="13114" y="7254"/>
                    <a:pt x="12651" y="7109"/>
                  </a:cubicBezTo>
                  <a:cubicBezTo>
                    <a:pt x="12343" y="6964"/>
                    <a:pt x="12189" y="6674"/>
                    <a:pt x="11880" y="6674"/>
                  </a:cubicBezTo>
                  <a:cubicBezTo>
                    <a:pt x="11417" y="6819"/>
                    <a:pt x="11417" y="6674"/>
                    <a:pt x="11109" y="6529"/>
                  </a:cubicBezTo>
                  <a:cubicBezTo>
                    <a:pt x="10800" y="6384"/>
                    <a:pt x="10491" y="6529"/>
                    <a:pt x="10337" y="6384"/>
                  </a:cubicBezTo>
                  <a:cubicBezTo>
                    <a:pt x="10029" y="6095"/>
                    <a:pt x="9720" y="5950"/>
                    <a:pt x="9566" y="5805"/>
                  </a:cubicBezTo>
                  <a:cubicBezTo>
                    <a:pt x="9257" y="5660"/>
                    <a:pt x="9103" y="5660"/>
                    <a:pt x="9257" y="5370"/>
                  </a:cubicBezTo>
                  <a:cubicBezTo>
                    <a:pt x="9411" y="5225"/>
                    <a:pt x="9257" y="4935"/>
                    <a:pt x="9566" y="4790"/>
                  </a:cubicBezTo>
                  <a:cubicBezTo>
                    <a:pt x="9874" y="4645"/>
                    <a:pt x="10029" y="4790"/>
                    <a:pt x="9720" y="4500"/>
                  </a:cubicBezTo>
                  <a:cubicBezTo>
                    <a:pt x="9411" y="4355"/>
                    <a:pt x="9103" y="4065"/>
                    <a:pt x="8794" y="3920"/>
                  </a:cubicBezTo>
                  <a:cubicBezTo>
                    <a:pt x="8640" y="3920"/>
                    <a:pt x="8486" y="3630"/>
                    <a:pt x="8177" y="3630"/>
                  </a:cubicBezTo>
                  <a:cubicBezTo>
                    <a:pt x="8177" y="3630"/>
                    <a:pt x="8177" y="3195"/>
                    <a:pt x="8023" y="3050"/>
                  </a:cubicBezTo>
                  <a:cubicBezTo>
                    <a:pt x="7251" y="2325"/>
                    <a:pt x="8794" y="3195"/>
                    <a:pt x="8794" y="2615"/>
                  </a:cubicBezTo>
                  <a:cubicBezTo>
                    <a:pt x="8794" y="2325"/>
                    <a:pt x="8640" y="2325"/>
                    <a:pt x="8331" y="2035"/>
                  </a:cubicBezTo>
                  <a:cubicBezTo>
                    <a:pt x="8177" y="1891"/>
                    <a:pt x="8177" y="1746"/>
                    <a:pt x="8486" y="1601"/>
                  </a:cubicBezTo>
                  <a:cubicBezTo>
                    <a:pt x="8794" y="1601"/>
                    <a:pt x="8640" y="1166"/>
                    <a:pt x="8949" y="1021"/>
                  </a:cubicBezTo>
                  <a:cubicBezTo>
                    <a:pt x="9103" y="876"/>
                    <a:pt x="9411" y="731"/>
                    <a:pt x="9257" y="441"/>
                  </a:cubicBezTo>
                  <a:cubicBezTo>
                    <a:pt x="8949" y="6"/>
                    <a:pt x="8177" y="-139"/>
                    <a:pt x="7714" y="151"/>
                  </a:cubicBezTo>
                  <a:cubicBezTo>
                    <a:pt x="7560" y="296"/>
                    <a:pt x="7560" y="296"/>
                    <a:pt x="7251" y="441"/>
                  </a:cubicBezTo>
                  <a:cubicBezTo>
                    <a:pt x="7097" y="441"/>
                    <a:pt x="7097" y="731"/>
                    <a:pt x="6943" y="876"/>
                  </a:cubicBezTo>
                  <a:cubicBezTo>
                    <a:pt x="6634" y="1021"/>
                    <a:pt x="6326" y="876"/>
                    <a:pt x="6171" y="1021"/>
                  </a:cubicBezTo>
                  <a:cubicBezTo>
                    <a:pt x="6017" y="1166"/>
                    <a:pt x="5709" y="1166"/>
                    <a:pt x="5400" y="1021"/>
                  </a:cubicBezTo>
                  <a:cubicBezTo>
                    <a:pt x="5091" y="1021"/>
                    <a:pt x="4937" y="876"/>
                    <a:pt x="4629" y="1021"/>
                  </a:cubicBezTo>
                  <a:cubicBezTo>
                    <a:pt x="4320" y="1021"/>
                    <a:pt x="4474" y="1456"/>
                    <a:pt x="4629" y="1601"/>
                  </a:cubicBezTo>
                  <a:cubicBezTo>
                    <a:pt x="4629" y="1891"/>
                    <a:pt x="4629" y="2180"/>
                    <a:pt x="4629" y="2325"/>
                  </a:cubicBezTo>
                  <a:cubicBezTo>
                    <a:pt x="4783" y="2615"/>
                    <a:pt x="5091" y="2615"/>
                    <a:pt x="5400" y="2760"/>
                  </a:cubicBezTo>
                  <a:cubicBezTo>
                    <a:pt x="5554" y="3050"/>
                    <a:pt x="5246" y="3050"/>
                    <a:pt x="5091" y="3050"/>
                  </a:cubicBezTo>
                  <a:cubicBezTo>
                    <a:pt x="4937" y="3340"/>
                    <a:pt x="5091" y="3630"/>
                    <a:pt x="5091" y="3920"/>
                  </a:cubicBezTo>
                  <a:cubicBezTo>
                    <a:pt x="5091" y="4065"/>
                    <a:pt x="4783" y="4065"/>
                    <a:pt x="4783" y="4065"/>
                  </a:cubicBezTo>
                  <a:cubicBezTo>
                    <a:pt x="4474" y="4210"/>
                    <a:pt x="4783" y="4645"/>
                    <a:pt x="4474" y="4645"/>
                  </a:cubicBezTo>
                  <a:cubicBezTo>
                    <a:pt x="4166" y="4790"/>
                    <a:pt x="4011" y="4935"/>
                    <a:pt x="4011" y="5080"/>
                  </a:cubicBezTo>
                  <a:cubicBezTo>
                    <a:pt x="3857" y="5370"/>
                    <a:pt x="3703" y="5370"/>
                    <a:pt x="3394" y="5515"/>
                  </a:cubicBezTo>
                  <a:cubicBezTo>
                    <a:pt x="3086" y="5660"/>
                    <a:pt x="3086" y="6095"/>
                    <a:pt x="2931" y="6240"/>
                  </a:cubicBezTo>
                  <a:cubicBezTo>
                    <a:pt x="2777" y="6529"/>
                    <a:pt x="2469" y="6384"/>
                    <a:pt x="2314" y="6674"/>
                  </a:cubicBezTo>
                  <a:cubicBezTo>
                    <a:pt x="2006" y="6819"/>
                    <a:pt x="1851" y="6240"/>
                    <a:pt x="1697" y="6529"/>
                  </a:cubicBezTo>
                  <a:cubicBezTo>
                    <a:pt x="1543" y="6674"/>
                    <a:pt x="926" y="6964"/>
                    <a:pt x="1080" y="7109"/>
                  </a:cubicBezTo>
                  <a:cubicBezTo>
                    <a:pt x="1080" y="7399"/>
                    <a:pt x="1543" y="7399"/>
                    <a:pt x="1543" y="7689"/>
                  </a:cubicBezTo>
                  <a:cubicBezTo>
                    <a:pt x="1389" y="8124"/>
                    <a:pt x="1697" y="8124"/>
                    <a:pt x="2006" y="8269"/>
                  </a:cubicBezTo>
                  <a:cubicBezTo>
                    <a:pt x="2006" y="8559"/>
                    <a:pt x="2160" y="8849"/>
                    <a:pt x="2160" y="9139"/>
                  </a:cubicBezTo>
                  <a:cubicBezTo>
                    <a:pt x="2160" y="9139"/>
                    <a:pt x="1697" y="9139"/>
                    <a:pt x="1543" y="9139"/>
                  </a:cubicBezTo>
                  <a:cubicBezTo>
                    <a:pt x="1389" y="9139"/>
                    <a:pt x="1234" y="9284"/>
                    <a:pt x="1080" y="9284"/>
                  </a:cubicBezTo>
                  <a:cubicBezTo>
                    <a:pt x="1080" y="9284"/>
                    <a:pt x="926" y="9139"/>
                    <a:pt x="771" y="9139"/>
                  </a:cubicBezTo>
                  <a:cubicBezTo>
                    <a:pt x="617" y="9139"/>
                    <a:pt x="0" y="9429"/>
                    <a:pt x="0" y="9574"/>
                  </a:cubicBezTo>
                  <a:cubicBezTo>
                    <a:pt x="309" y="9864"/>
                    <a:pt x="463" y="10009"/>
                    <a:pt x="771" y="10299"/>
                  </a:cubicBezTo>
                  <a:cubicBezTo>
                    <a:pt x="771" y="10299"/>
                    <a:pt x="1697" y="10299"/>
                    <a:pt x="1697" y="10299"/>
                  </a:cubicBezTo>
                  <a:cubicBezTo>
                    <a:pt x="1697" y="10444"/>
                    <a:pt x="1389" y="10589"/>
                    <a:pt x="1234" y="10589"/>
                  </a:cubicBezTo>
                  <a:cubicBezTo>
                    <a:pt x="1080" y="10733"/>
                    <a:pt x="617" y="10444"/>
                    <a:pt x="617" y="10733"/>
                  </a:cubicBezTo>
                  <a:cubicBezTo>
                    <a:pt x="617" y="11023"/>
                    <a:pt x="1389" y="11458"/>
                    <a:pt x="1697" y="11748"/>
                  </a:cubicBezTo>
                  <a:cubicBezTo>
                    <a:pt x="1851" y="11893"/>
                    <a:pt x="2006" y="11893"/>
                    <a:pt x="2314" y="11893"/>
                  </a:cubicBezTo>
                  <a:cubicBezTo>
                    <a:pt x="2623" y="11748"/>
                    <a:pt x="3086" y="11603"/>
                    <a:pt x="3240" y="11313"/>
                  </a:cubicBezTo>
                  <a:cubicBezTo>
                    <a:pt x="3240" y="11313"/>
                    <a:pt x="3086" y="11168"/>
                    <a:pt x="2931" y="11168"/>
                  </a:cubicBezTo>
                  <a:cubicBezTo>
                    <a:pt x="2931" y="11023"/>
                    <a:pt x="3086" y="11023"/>
                    <a:pt x="3086" y="11023"/>
                  </a:cubicBezTo>
                  <a:cubicBezTo>
                    <a:pt x="3240" y="10878"/>
                    <a:pt x="3086" y="10733"/>
                    <a:pt x="3240" y="10733"/>
                  </a:cubicBezTo>
                  <a:cubicBezTo>
                    <a:pt x="3240" y="10733"/>
                    <a:pt x="3549" y="10733"/>
                    <a:pt x="3549" y="10733"/>
                  </a:cubicBezTo>
                  <a:cubicBezTo>
                    <a:pt x="3549" y="10878"/>
                    <a:pt x="3240" y="10878"/>
                    <a:pt x="3394" y="11023"/>
                  </a:cubicBezTo>
                  <a:cubicBezTo>
                    <a:pt x="3394" y="11023"/>
                    <a:pt x="3549" y="11023"/>
                    <a:pt x="3549" y="11023"/>
                  </a:cubicBezTo>
                  <a:cubicBezTo>
                    <a:pt x="3549" y="11168"/>
                    <a:pt x="3394" y="11168"/>
                    <a:pt x="3394" y="11168"/>
                  </a:cubicBezTo>
                  <a:cubicBezTo>
                    <a:pt x="3240" y="11168"/>
                    <a:pt x="3549" y="11168"/>
                    <a:pt x="3549" y="11168"/>
                  </a:cubicBezTo>
                  <a:cubicBezTo>
                    <a:pt x="3549" y="11313"/>
                    <a:pt x="3394" y="11313"/>
                    <a:pt x="3394" y="11458"/>
                  </a:cubicBezTo>
                  <a:cubicBezTo>
                    <a:pt x="3240" y="11458"/>
                    <a:pt x="3549" y="11603"/>
                    <a:pt x="3703" y="11748"/>
                  </a:cubicBezTo>
                  <a:cubicBezTo>
                    <a:pt x="3857" y="11893"/>
                    <a:pt x="3549" y="12183"/>
                    <a:pt x="3394" y="12473"/>
                  </a:cubicBezTo>
                  <a:cubicBezTo>
                    <a:pt x="3394" y="12618"/>
                    <a:pt x="3549" y="12763"/>
                    <a:pt x="3703" y="12908"/>
                  </a:cubicBezTo>
                  <a:cubicBezTo>
                    <a:pt x="3703" y="13198"/>
                    <a:pt x="3703" y="13343"/>
                    <a:pt x="3703" y="13633"/>
                  </a:cubicBezTo>
                  <a:cubicBezTo>
                    <a:pt x="3703" y="13923"/>
                    <a:pt x="3549" y="14358"/>
                    <a:pt x="3549" y="14503"/>
                  </a:cubicBezTo>
                  <a:cubicBezTo>
                    <a:pt x="3549" y="14503"/>
                    <a:pt x="3703" y="14213"/>
                    <a:pt x="3703" y="14213"/>
                  </a:cubicBezTo>
                  <a:cubicBezTo>
                    <a:pt x="3857" y="14358"/>
                    <a:pt x="4011" y="15227"/>
                    <a:pt x="4011" y="15372"/>
                  </a:cubicBezTo>
                  <a:cubicBezTo>
                    <a:pt x="4166" y="15662"/>
                    <a:pt x="4474" y="16097"/>
                    <a:pt x="4629" y="16532"/>
                  </a:cubicBezTo>
                  <a:cubicBezTo>
                    <a:pt x="4783" y="16967"/>
                    <a:pt x="4783" y="17402"/>
                    <a:pt x="4937" y="17837"/>
                  </a:cubicBezTo>
                  <a:cubicBezTo>
                    <a:pt x="5246" y="18417"/>
                    <a:pt x="5709" y="18852"/>
                    <a:pt x="6017" y="19287"/>
                  </a:cubicBezTo>
                  <a:cubicBezTo>
                    <a:pt x="6171" y="19721"/>
                    <a:pt x="6171" y="20156"/>
                    <a:pt x="6326" y="20591"/>
                  </a:cubicBezTo>
                  <a:cubicBezTo>
                    <a:pt x="6634" y="21026"/>
                    <a:pt x="6943" y="21461"/>
                    <a:pt x="7406" y="21026"/>
                  </a:cubicBezTo>
                  <a:cubicBezTo>
                    <a:pt x="7714" y="20881"/>
                    <a:pt x="7714" y="20736"/>
                    <a:pt x="7714" y="20591"/>
                  </a:cubicBezTo>
                  <a:cubicBezTo>
                    <a:pt x="7714" y="20301"/>
                    <a:pt x="8023" y="20156"/>
                    <a:pt x="8177" y="20011"/>
                  </a:cubicBezTo>
                  <a:cubicBezTo>
                    <a:pt x="8331" y="19866"/>
                    <a:pt x="8640" y="19866"/>
                    <a:pt x="8794" y="19721"/>
                  </a:cubicBezTo>
                  <a:cubicBezTo>
                    <a:pt x="8949" y="19576"/>
                    <a:pt x="8794" y="19142"/>
                    <a:pt x="8794" y="18997"/>
                  </a:cubicBezTo>
                  <a:cubicBezTo>
                    <a:pt x="8640" y="18417"/>
                    <a:pt x="9411" y="17982"/>
                    <a:pt x="9257" y="17547"/>
                  </a:cubicBezTo>
                  <a:cubicBezTo>
                    <a:pt x="9103" y="17112"/>
                    <a:pt x="8949" y="16677"/>
                    <a:pt x="8949" y="16242"/>
                  </a:cubicBezTo>
                  <a:cubicBezTo>
                    <a:pt x="8949" y="15662"/>
                    <a:pt x="9566" y="15517"/>
                    <a:pt x="10029" y="15372"/>
                  </a:cubicBezTo>
                  <a:cubicBezTo>
                    <a:pt x="10183" y="15227"/>
                    <a:pt x="10646" y="15227"/>
                    <a:pt x="10646" y="15082"/>
                  </a:cubicBezTo>
                  <a:cubicBezTo>
                    <a:pt x="10800" y="14793"/>
                    <a:pt x="10954" y="14648"/>
                    <a:pt x="11109" y="14503"/>
                  </a:cubicBezTo>
                  <a:cubicBezTo>
                    <a:pt x="11571" y="14068"/>
                    <a:pt x="12034" y="13633"/>
                    <a:pt x="12497" y="13343"/>
                  </a:cubicBezTo>
                  <a:cubicBezTo>
                    <a:pt x="12651" y="13198"/>
                    <a:pt x="12806" y="12908"/>
                    <a:pt x="12960" y="12763"/>
                  </a:cubicBezTo>
                  <a:cubicBezTo>
                    <a:pt x="13114" y="12618"/>
                    <a:pt x="13423" y="12618"/>
                    <a:pt x="13577" y="12473"/>
                  </a:cubicBezTo>
                  <a:cubicBezTo>
                    <a:pt x="13731" y="12328"/>
                    <a:pt x="13886" y="12183"/>
                    <a:pt x="14040" y="12038"/>
                  </a:cubicBezTo>
                  <a:cubicBezTo>
                    <a:pt x="14194" y="11893"/>
                    <a:pt x="13886" y="11748"/>
                    <a:pt x="13886" y="11603"/>
                  </a:cubicBezTo>
                  <a:cubicBezTo>
                    <a:pt x="14040" y="11313"/>
                    <a:pt x="14503" y="11313"/>
                    <a:pt x="14657" y="11168"/>
                  </a:cubicBezTo>
                  <a:cubicBezTo>
                    <a:pt x="14811" y="11168"/>
                    <a:pt x="15120" y="10733"/>
                    <a:pt x="15120" y="10589"/>
                  </a:cubicBezTo>
                  <a:cubicBezTo>
                    <a:pt x="15120" y="10878"/>
                    <a:pt x="14811" y="10878"/>
                    <a:pt x="14966" y="11168"/>
                  </a:cubicBezTo>
                  <a:cubicBezTo>
                    <a:pt x="15274" y="11313"/>
                    <a:pt x="15429" y="10878"/>
                    <a:pt x="15429" y="10878"/>
                  </a:cubicBezTo>
                  <a:cubicBezTo>
                    <a:pt x="15583" y="11023"/>
                    <a:pt x="15429" y="11168"/>
                    <a:pt x="15583" y="11168"/>
                  </a:cubicBezTo>
                  <a:cubicBezTo>
                    <a:pt x="15737" y="10733"/>
                    <a:pt x="15583" y="10299"/>
                    <a:pt x="15274" y="9864"/>
                  </a:cubicBezTo>
                  <a:cubicBezTo>
                    <a:pt x="15120" y="9574"/>
                    <a:pt x="14811" y="9284"/>
                    <a:pt x="14966" y="8849"/>
                  </a:cubicBezTo>
                  <a:cubicBezTo>
                    <a:pt x="15120" y="8414"/>
                    <a:pt x="15891" y="8704"/>
                    <a:pt x="15429" y="8269"/>
                  </a:cubicBezTo>
                  <a:cubicBezTo>
                    <a:pt x="15274" y="8124"/>
                    <a:pt x="14966" y="7979"/>
                    <a:pt x="15120" y="7689"/>
                  </a:cubicBezTo>
                  <a:cubicBezTo>
                    <a:pt x="15274" y="7544"/>
                    <a:pt x="15429" y="7689"/>
                    <a:pt x="15737" y="7834"/>
                  </a:cubicBezTo>
                  <a:cubicBezTo>
                    <a:pt x="15891" y="7979"/>
                    <a:pt x="16046" y="7834"/>
                    <a:pt x="16046" y="8124"/>
                  </a:cubicBezTo>
                  <a:cubicBezTo>
                    <a:pt x="16046" y="8269"/>
                    <a:pt x="16046" y="8414"/>
                    <a:pt x="16354" y="8559"/>
                  </a:cubicBezTo>
                  <a:cubicBezTo>
                    <a:pt x="16509" y="8559"/>
                    <a:pt x="16817" y="8559"/>
                    <a:pt x="16971" y="8559"/>
                  </a:cubicBezTo>
                  <a:cubicBezTo>
                    <a:pt x="17126" y="8559"/>
                    <a:pt x="17434" y="8704"/>
                    <a:pt x="17589" y="8559"/>
                  </a:cubicBezTo>
                  <a:cubicBezTo>
                    <a:pt x="18360" y="8414"/>
                    <a:pt x="17743" y="9284"/>
                    <a:pt x="17434" y="9429"/>
                  </a:cubicBezTo>
                  <a:cubicBezTo>
                    <a:pt x="16971" y="9429"/>
                    <a:pt x="17280" y="10009"/>
                    <a:pt x="17280" y="10154"/>
                  </a:cubicBezTo>
                  <a:cubicBezTo>
                    <a:pt x="17434" y="10154"/>
                    <a:pt x="17743" y="9574"/>
                    <a:pt x="17743" y="9719"/>
                  </a:cubicBezTo>
                  <a:cubicBezTo>
                    <a:pt x="17743" y="10154"/>
                    <a:pt x="18051" y="10589"/>
                    <a:pt x="18051" y="1087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95" name="Shape 1595"/>
            <p:cNvSpPr/>
            <p:nvPr/>
          </p:nvSpPr>
          <p:spPr>
            <a:xfrm>
              <a:off x="8501743" y="2796071"/>
              <a:ext cx="269689" cy="638863"/>
            </a:xfrm>
            <a:custGeom>
              <a:avLst/>
              <a:gdLst/>
              <a:ahLst/>
              <a:cxnLst>
                <a:cxn ang="0">
                  <a:pos x="wd2" y="hd2"/>
                </a:cxn>
                <a:cxn ang="5400000">
                  <a:pos x="wd2" y="hd2"/>
                </a:cxn>
                <a:cxn ang="10800000">
                  <a:pos x="wd2" y="hd2"/>
                </a:cxn>
                <a:cxn ang="16200000">
                  <a:pos x="wd2" y="hd2"/>
                </a:cxn>
              </a:cxnLst>
              <a:rect l="0" t="0" r="r" b="b"/>
              <a:pathLst>
                <a:path w="21600" h="21314" extrusionOk="0">
                  <a:moveTo>
                    <a:pt x="20546" y="8090"/>
                  </a:moveTo>
                  <a:cubicBezTo>
                    <a:pt x="20020" y="8090"/>
                    <a:pt x="19493" y="8310"/>
                    <a:pt x="19493" y="7869"/>
                  </a:cubicBezTo>
                  <a:cubicBezTo>
                    <a:pt x="19493" y="7869"/>
                    <a:pt x="19493" y="7649"/>
                    <a:pt x="19493" y="7649"/>
                  </a:cubicBezTo>
                  <a:cubicBezTo>
                    <a:pt x="19493" y="7428"/>
                    <a:pt x="17912" y="7428"/>
                    <a:pt x="17912" y="7428"/>
                  </a:cubicBezTo>
                  <a:cubicBezTo>
                    <a:pt x="17385" y="7208"/>
                    <a:pt x="17912" y="6767"/>
                    <a:pt x="17912" y="6547"/>
                  </a:cubicBezTo>
                  <a:cubicBezTo>
                    <a:pt x="18439" y="6106"/>
                    <a:pt x="16859" y="6326"/>
                    <a:pt x="16332" y="6106"/>
                  </a:cubicBezTo>
                  <a:cubicBezTo>
                    <a:pt x="16332" y="5885"/>
                    <a:pt x="15805" y="5885"/>
                    <a:pt x="15805" y="5665"/>
                  </a:cubicBezTo>
                  <a:cubicBezTo>
                    <a:pt x="15805" y="5445"/>
                    <a:pt x="16859" y="5224"/>
                    <a:pt x="16859" y="5224"/>
                  </a:cubicBezTo>
                  <a:cubicBezTo>
                    <a:pt x="16332" y="4783"/>
                    <a:pt x="13171" y="5445"/>
                    <a:pt x="12644" y="5224"/>
                  </a:cubicBezTo>
                  <a:cubicBezTo>
                    <a:pt x="12644" y="5224"/>
                    <a:pt x="13171" y="4783"/>
                    <a:pt x="13171" y="4563"/>
                  </a:cubicBezTo>
                  <a:cubicBezTo>
                    <a:pt x="12644" y="4343"/>
                    <a:pt x="14224" y="3902"/>
                    <a:pt x="14224" y="3681"/>
                  </a:cubicBezTo>
                  <a:cubicBezTo>
                    <a:pt x="15278" y="3020"/>
                    <a:pt x="16332" y="2579"/>
                    <a:pt x="15805" y="1918"/>
                  </a:cubicBezTo>
                  <a:cubicBezTo>
                    <a:pt x="15805" y="1698"/>
                    <a:pt x="16332" y="1477"/>
                    <a:pt x="16332" y="1257"/>
                  </a:cubicBezTo>
                  <a:cubicBezTo>
                    <a:pt x="16332" y="816"/>
                    <a:pt x="15278" y="1257"/>
                    <a:pt x="14751" y="1036"/>
                  </a:cubicBezTo>
                  <a:cubicBezTo>
                    <a:pt x="14751" y="596"/>
                    <a:pt x="14224" y="375"/>
                    <a:pt x="14224" y="155"/>
                  </a:cubicBezTo>
                  <a:cubicBezTo>
                    <a:pt x="13171" y="-286"/>
                    <a:pt x="13171" y="375"/>
                    <a:pt x="12117" y="155"/>
                  </a:cubicBezTo>
                  <a:cubicBezTo>
                    <a:pt x="12644" y="596"/>
                    <a:pt x="11590" y="596"/>
                    <a:pt x="11590" y="816"/>
                  </a:cubicBezTo>
                  <a:cubicBezTo>
                    <a:pt x="11590" y="816"/>
                    <a:pt x="11590" y="1698"/>
                    <a:pt x="11590" y="1698"/>
                  </a:cubicBezTo>
                  <a:cubicBezTo>
                    <a:pt x="11063" y="1698"/>
                    <a:pt x="11063" y="1257"/>
                    <a:pt x="11063" y="1257"/>
                  </a:cubicBezTo>
                  <a:cubicBezTo>
                    <a:pt x="10010" y="1257"/>
                    <a:pt x="9483" y="1477"/>
                    <a:pt x="9483" y="1698"/>
                  </a:cubicBezTo>
                  <a:cubicBezTo>
                    <a:pt x="8956" y="1918"/>
                    <a:pt x="7902" y="1918"/>
                    <a:pt x="7376" y="2138"/>
                  </a:cubicBezTo>
                  <a:cubicBezTo>
                    <a:pt x="6849" y="2359"/>
                    <a:pt x="7376" y="2800"/>
                    <a:pt x="6849" y="3020"/>
                  </a:cubicBezTo>
                  <a:cubicBezTo>
                    <a:pt x="6849" y="3241"/>
                    <a:pt x="6322" y="3461"/>
                    <a:pt x="5795" y="3681"/>
                  </a:cubicBezTo>
                  <a:cubicBezTo>
                    <a:pt x="5795" y="3902"/>
                    <a:pt x="5795" y="4122"/>
                    <a:pt x="5795" y="4343"/>
                  </a:cubicBezTo>
                  <a:cubicBezTo>
                    <a:pt x="5795" y="4783"/>
                    <a:pt x="5268" y="5224"/>
                    <a:pt x="4741" y="5224"/>
                  </a:cubicBezTo>
                  <a:cubicBezTo>
                    <a:pt x="4215" y="5224"/>
                    <a:pt x="3688" y="5224"/>
                    <a:pt x="3161" y="5224"/>
                  </a:cubicBezTo>
                  <a:cubicBezTo>
                    <a:pt x="2634" y="5665"/>
                    <a:pt x="3161" y="7428"/>
                    <a:pt x="2107" y="7428"/>
                  </a:cubicBezTo>
                  <a:cubicBezTo>
                    <a:pt x="2107" y="7428"/>
                    <a:pt x="1054" y="7428"/>
                    <a:pt x="1054" y="7428"/>
                  </a:cubicBezTo>
                  <a:cubicBezTo>
                    <a:pt x="1054" y="7649"/>
                    <a:pt x="1054" y="7869"/>
                    <a:pt x="1054" y="7869"/>
                  </a:cubicBezTo>
                  <a:cubicBezTo>
                    <a:pt x="1054" y="8090"/>
                    <a:pt x="527" y="8310"/>
                    <a:pt x="0" y="8530"/>
                  </a:cubicBezTo>
                  <a:cubicBezTo>
                    <a:pt x="0" y="8751"/>
                    <a:pt x="2107" y="9853"/>
                    <a:pt x="2634" y="10073"/>
                  </a:cubicBezTo>
                  <a:cubicBezTo>
                    <a:pt x="2634" y="10073"/>
                    <a:pt x="2107" y="9412"/>
                    <a:pt x="2107" y="9412"/>
                  </a:cubicBezTo>
                  <a:cubicBezTo>
                    <a:pt x="2107" y="9412"/>
                    <a:pt x="3688" y="10294"/>
                    <a:pt x="3688" y="10294"/>
                  </a:cubicBezTo>
                  <a:cubicBezTo>
                    <a:pt x="4215" y="10734"/>
                    <a:pt x="3161" y="10734"/>
                    <a:pt x="3688" y="11175"/>
                  </a:cubicBezTo>
                  <a:cubicBezTo>
                    <a:pt x="3161" y="10955"/>
                    <a:pt x="4215" y="10955"/>
                    <a:pt x="4741" y="11175"/>
                  </a:cubicBezTo>
                  <a:cubicBezTo>
                    <a:pt x="5268" y="11616"/>
                    <a:pt x="5795" y="12057"/>
                    <a:pt x="5795" y="12498"/>
                  </a:cubicBezTo>
                  <a:cubicBezTo>
                    <a:pt x="5795" y="12498"/>
                    <a:pt x="5268" y="14481"/>
                    <a:pt x="5268" y="14481"/>
                  </a:cubicBezTo>
                  <a:cubicBezTo>
                    <a:pt x="5795" y="14481"/>
                    <a:pt x="5795" y="13820"/>
                    <a:pt x="5795" y="13820"/>
                  </a:cubicBezTo>
                  <a:cubicBezTo>
                    <a:pt x="5795" y="13820"/>
                    <a:pt x="5795" y="14481"/>
                    <a:pt x="5795" y="14481"/>
                  </a:cubicBezTo>
                  <a:cubicBezTo>
                    <a:pt x="5795" y="14481"/>
                    <a:pt x="6322" y="14261"/>
                    <a:pt x="6322" y="14261"/>
                  </a:cubicBezTo>
                  <a:cubicBezTo>
                    <a:pt x="6322" y="14261"/>
                    <a:pt x="6322" y="14702"/>
                    <a:pt x="6322" y="14702"/>
                  </a:cubicBezTo>
                  <a:cubicBezTo>
                    <a:pt x="6849" y="14702"/>
                    <a:pt x="6849" y="14261"/>
                    <a:pt x="7376" y="14261"/>
                  </a:cubicBezTo>
                  <a:cubicBezTo>
                    <a:pt x="7376" y="14261"/>
                    <a:pt x="7376" y="14481"/>
                    <a:pt x="7376" y="14481"/>
                  </a:cubicBezTo>
                  <a:cubicBezTo>
                    <a:pt x="7376" y="14481"/>
                    <a:pt x="8956" y="14261"/>
                    <a:pt x="8956" y="14041"/>
                  </a:cubicBezTo>
                  <a:cubicBezTo>
                    <a:pt x="9483" y="14041"/>
                    <a:pt x="12117" y="13379"/>
                    <a:pt x="11063" y="13159"/>
                  </a:cubicBezTo>
                  <a:cubicBezTo>
                    <a:pt x="11590" y="13159"/>
                    <a:pt x="11063" y="13600"/>
                    <a:pt x="11590" y="13820"/>
                  </a:cubicBezTo>
                  <a:cubicBezTo>
                    <a:pt x="12117" y="13820"/>
                    <a:pt x="12644" y="13820"/>
                    <a:pt x="12644" y="14041"/>
                  </a:cubicBezTo>
                  <a:cubicBezTo>
                    <a:pt x="13171" y="14481"/>
                    <a:pt x="13171" y="15143"/>
                    <a:pt x="13171" y="15583"/>
                  </a:cubicBezTo>
                  <a:cubicBezTo>
                    <a:pt x="13698" y="16245"/>
                    <a:pt x="13698" y="16685"/>
                    <a:pt x="14751" y="17126"/>
                  </a:cubicBezTo>
                  <a:cubicBezTo>
                    <a:pt x="14751" y="17126"/>
                    <a:pt x="15278" y="17347"/>
                    <a:pt x="15278" y="17347"/>
                  </a:cubicBezTo>
                  <a:cubicBezTo>
                    <a:pt x="15278" y="17787"/>
                    <a:pt x="15805" y="17787"/>
                    <a:pt x="15805" y="17787"/>
                  </a:cubicBezTo>
                  <a:cubicBezTo>
                    <a:pt x="16332" y="18008"/>
                    <a:pt x="15278" y="18449"/>
                    <a:pt x="15805" y="18449"/>
                  </a:cubicBezTo>
                  <a:cubicBezTo>
                    <a:pt x="15805" y="18449"/>
                    <a:pt x="15805" y="18449"/>
                    <a:pt x="16332" y="18449"/>
                  </a:cubicBezTo>
                  <a:cubicBezTo>
                    <a:pt x="16332" y="18669"/>
                    <a:pt x="15278" y="18890"/>
                    <a:pt x="15278" y="19110"/>
                  </a:cubicBezTo>
                  <a:cubicBezTo>
                    <a:pt x="15278" y="19551"/>
                    <a:pt x="15805" y="19110"/>
                    <a:pt x="16332" y="19330"/>
                  </a:cubicBezTo>
                  <a:cubicBezTo>
                    <a:pt x="16332" y="19330"/>
                    <a:pt x="15278" y="21094"/>
                    <a:pt x="15278" y="21314"/>
                  </a:cubicBezTo>
                  <a:cubicBezTo>
                    <a:pt x="16332" y="20873"/>
                    <a:pt x="16859" y="19992"/>
                    <a:pt x="17385" y="19551"/>
                  </a:cubicBezTo>
                  <a:cubicBezTo>
                    <a:pt x="17912" y="19110"/>
                    <a:pt x="18439" y="18890"/>
                    <a:pt x="17912" y="18449"/>
                  </a:cubicBezTo>
                  <a:cubicBezTo>
                    <a:pt x="17385" y="18008"/>
                    <a:pt x="17385" y="17787"/>
                    <a:pt x="17385" y="17347"/>
                  </a:cubicBezTo>
                  <a:cubicBezTo>
                    <a:pt x="16859" y="16906"/>
                    <a:pt x="14224" y="16024"/>
                    <a:pt x="14751" y="15363"/>
                  </a:cubicBezTo>
                  <a:cubicBezTo>
                    <a:pt x="14751" y="15363"/>
                    <a:pt x="15805" y="15143"/>
                    <a:pt x="15805" y="14922"/>
                  </a:cubicBezTo>
                  <a:cubicBezTo>
                    <a:pt x="15278" y="14481"/>
                    <a:pt x="15805" y="14481"/>
                    <a:pt x="15805" y="14041"/>
                  </a:cubicBezTo>
                  <a:cubicBezTo>
                    <a:pt x="16332" y="13379"/>
                    <a:pt x="14224" y="12938"/>
                    <a:pt x="13698" y="12498"/>
                  </a:cubicBezTo>
                  <a:cubicBezTo>
                    <a:pt x="12117" y="12057"/>
                    <a:pt x="13171" y="11175"/>
                    <a:pt x="13698" y="10514"/>
                  </a:cubicBezTo>
                  <a:cubicBezTo>
                    <a:pt x="13698" y="10073"/>
                    <a:pt x="14224" y="10073"/>
                    <a:pt x="15278" y="10073"/>
                  </a:cubicBezTo>
                  <a:cubicBezTo>
                    <a:pt x="16332" y="10073"/>
                    <a:pt x="17385" y="9632"/>
                    <a:pt x="17912" y="9412"/>
                  </a:cubicBezTo>
                  <a:cubicBezTo>
                    <a:pt x="18966" y="9192"/>
                    <a:pt x="19493" y="9412"/>
                    <a:pt x="20546" y="8971"/>
                  </a:cubicBezTo>
                  <a:cubicBezTo>
                    <a:pt x="21073" y="8530"/>
                    <a:pt x="21600" y="8310"/>
                    <a:pt x="21600" y="8090"/>
                  </a:cubicBezTo>
                  <a:cubicBezTo>
                    <a:pt x="21600" y="8090"/>
                    <a:pt x="21073" y="8090"/>
                    <a:pt x="20546" y="809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96" name="Shape 1596"/>
            <p:cNvSpPr/>
            <p:nvPr/>
          </p:nvSpPr>
          <p:spPr>
            <a:xfrm>
              <a:off x="8380649" y="2870045"/>
              <a:ext cx="134613" cy="180480"/>
            </a:xfrm>
            <a:custGeom>
              <a:avLst/>
              <a:gdLst/>
              <a:ahLst/>
              <a:cxnLst>
                <a:cxn ang="0">
                  <a:pos x="wd2" y="hd2"/>
                </a:cxn>
                <a:cxn ang="5400000">
                  <a:pos x="wd2" y="hd2"/>
                </a:cxn>
                <a:cxn ang="10800000">
                  <a:pos x="wd2" y="hd2"/>
                </a:cxn>
                <a:cxn ang="16200000">
                  <a:pos x="wd2" y="hd2"/>
                </a:cxn>
              </a:cxnLst>
              <a:rect l="0" t="0" r="r" b="b"/>
              <a:pathLst>
                <a:path w="19310" h="21148" extrusionOk="0">
                  <a:moveTo>
                    <a:pt x="19039" y="19605"/>
                  </a:moveTo>
                  <a:cubicBezTo>
                    <a:pt x="19978" y="18062"/>
                    <a:pt x="18100" y="14205"/>
                    <a:pt x="18100" y="12662"/>
                  </a:cubicBezTo>
                  <a:cubicBezTo>
                    <a:pt x="18100" y="12662"/>
                    <a:pt x="17160" y="9577"/>
                    <a:pt x="16221" y="11891"/>
                  </a:cubicBezTo>
                  <a:cubicBezTo>
                    <a:pt x="16221" y="11891"/>
                    <a:pt x="15282" y="12662"/>
                    <a:pt x="14343" y="13434"/>
                  </a:cubicBezTo>
                  <a:cubicBezTo>
                    <a:pt x="14343" y="12662"/>
                    <a:pt x="12465" y="9577"/>
                    <a:pt x="15282" y="9577"/>
                  </a:cubicBezTo>
                  <a:cubicBezTo>
                    <a:pt x="17160" y="8805"/>
                    <a:pt x="20917" y="4177"/>
                    <a:pt x="16221" y="4948"/>
                  </a:cubicBezTo>
                  <a:cubicBezTo>
                    <a:pt x="15282" y="5719"/>
                    <a:pt x="13404" y="4948"/>
                    <a:pt x="12465" y="4948"/>
                  </a:cubicBezTo>
                  <a:cubicBezTo>
                    <a:pt x="11526" y="4948"/>
                    <a:pt x="9647" y="4948"/>
                    <a:pt x="8708" y="4948"/>
                  </a:cubicBezTo>
                  <a:cubicBezTo>
                    <a:pt x="6830" y="4177"/>
                    <a:pt x="6830" y="3405"/>
                    <a:pt x="6830" y="2634"/>
                  </a:cubicBezTo>
                  <a:cubicBezTo>
                    <a:pt x="6830" y="1091"/>
                    <a:pt x="5891" y="1862"/>
                    <a:pt x="4952" y="1091"/>
                  </a:cubicBezTo>
                  <a:cubicBezTo>
                    <a:pt x="3074" y="319"/>
                    <a:pt x="2134" y="-452"/>
                    <a:pt x="1195" y="319"/>
                  </a:cubicBezTo>
                  <a:cubicBezTo>
                    <a:pt x="256" y="1862"/>
                    <a:pt x="2134" y="2634"/>
                    <a:pt x="3074" y="3405"/>
                  </a:cubicBezTo>
                  <a:cubicBezTo>
                    <a:pt x="5891" y="5719"/>
                    <a:pt x="1195" y="4177"/>
                    <a:pt x="256" y="6491"/>
                  </a:cubicBezTo>
                  <a:cubicBezTo>
                    <a:pt x="-683" y="8805"/>
                    <a:pt x="1195" y="10348"/>
                    <a:pt x="2134" y="11891"/>
                  </a:cubicBezTo>
                  <a:cubicBezTo>
                    <a:pt x="4013" y="14205"/>
                    <a:pt x="4952" y="16519"/>
                    <a:pt x="4013" y="18834"/>
                  </a:cubicBezTo>
                  <a:cubicBezTo>
                    <a:pt x="4952" y="19605"/>
                    <a:pt x="4952" y="17291"/>
                    <a:pt x="4952" y="16519"/>
                  </a:cubicBezTo>
                  <a:cubicBezTo>
                    <a:pt x="4952" y="17291"/>
                    <a:pt x="4952" y="18062"/>
                    <a:pt x="5891" y="18062"/>
                  </a:cubicBezTo>
                  <a:cubicBezTo>
                    <a:pt x="5891" y="18062"/>
                    <a:pt x="5891" y="17291"/>
                    <a:pt x="5891" y="17291"/>
                  </a:cubicBezTo>
                  <a:cubicBezTo>
                    <a:pt x="6830" y="19605"/>
                    <a:pt x="6830" y="17291"/>
                    <a:pt x="6830" y="15748"/>
                  </a:cubicBezTo>
                  <a:cubicBezTo>
                    <a:pt x="6830" y="16519"/>
                    <a:pt x="10587" y="18834"/>
                    <a:pt x="11526" y="16519"/>
                  </a:cubicBezTo>
                  <a:cubicBezTo>
                    <a:pt x="11526" y="15748"/>
                    <a:pt x="10587" y="11891"/>
                    <a:pt x="9647" y="11891"/>
                  </a:cubicBezTo>
                  <a:cubicBezTo>
                    <a:pt x="10587" y="11891"/>
                    <a:pt x="11526" y="13434"/>
                    <a:pt x="11526" y="14205"/>
                  </a:cubicBezTo>
                  <a:cubicBezTo>
                    <a:pt x="12465" y="14977"/>
                    <a:pt x="15282" y="13434"/>
                    <a:pt x="15282" y="14977"/>
                  </a:cubicBezTo>
                  <a:cubicBezTo>
                    <a:pt x="15282" y="15748"/>
                    <a:pt x="16221" y="14977"/>
                    <a:pt x="16221" y="16519"/>
                  </a:cubicBezTo>
                  <a:cubicBezTo>
                    <a:pt x="16221" y="18062"/>
                    <a:pt x="16221" y="19605"/>
                    <a:pt x="17160" y="21148"/>
                  </a:cubicBezTo>
                  <a:cubicBezTo>
                    <a:pt x="18100" y="20377"/>
                    <a:pt x="18100" y="20377"/>
                    <a:pt x="19039" y="19605"/>
                  </a:cubicBezTo>
                  <a:cubicBezTo>
                    <a:pt x="19978" y="18834"/>
                    <a:pt x="18100" y="20377"/>
                    <a:pt x="19039" y="1960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97" name="Shape 1597"/>
            <p:cNvSpPr/>
            <p:nvPr/>
          </p:nvSpPr>
          <p:spPr>
            <a:xfrm>
              <a:off x="8659059" y="3073689"/>
              <a:ext cx="271644" cy="501450"/>
            </a:xfrm>
            <a:custGeom>
              <a:avLst/>
              <a:gdLst/>
              <a:ahLst/>
              <a:cxnLst>
                <a:cxn ang="0">
                  <a:pos x="wd2" y="hd2"/>
                </a:cxn>
                <a:cxn ang="5400000">
                  <a:pos x="wd2" y="hd2"/>
                </a:cxn>
                <a:cxn ang="10800000">
                  <a:pos x="wd2" y="hd2"/>
                </a:cxn>
                <a:cxn ang="16200000">
                  <a:pos x="wd2" y="hd2"/>
                </a:cxn>
              </a:cxnLst>
              <a:rect l="0" t="0" r="r" b="b"/>
              <a:pathLst>
                <a:path w="21226" h="21319" extrusionOk="0">
                  <a:moveTo>
                    <a:pt x="20571" y="8291"/>
                  </a:moveTo>
                  <a:cubicBezTo>
                    <a:pt x="21086" y="8291"/>
                    <a:pt x="20571" y="7730"/>
                    <a:pt x="21086" y="7449"/>
                  </a:cubicBezTo>
                  <a:cubicBezTo>
                    <a:pt x="21600" y="7169"/>
                    <a:pt x="20571" y="6607"/>
                    <a:pt x="20057" y="6607"/>
                  </a:cubicBezTo>
                  <a:cubicBezTo>
                    <a:pt x="19543" y="6327"/>
                    <a:pt x="18514" y="6046"/>
                    <a:pt x="18514" y="5485"/>
                  </a:cubicBezTo>
                  <a:cubicBezTo>
                    <a:pt x="18514" y="4924"/>
                    <a:pt x="19029" y="4644"/>
                    <a:pt x="18000" y="4083"/>
                  </a:cubicBezTo>
                  <a:cubicBezTo>
                    <a:pt x="17486" y="3802"/>
                    <a:pt x="16457" y="3241"/>
                    <a:pt x="15429" y="3241"/>
                  </a:cubicBezTo>
                  <a:cubicBezTo>
                    <a:pt x="14400" y="3241"/>
                    <a:pt x="13886" y="3802"/>
                    <a:pt x="12857" y="3802"/>
                  </a:cubicBezTo>
                  <a:cubicBezTo>
                    <a:pt x="11829" y="3522"/>
                    <a:pt x="11829" y="3522"/>
                    <a:pt x="10800" y="3802"/>
                  </a:cubicBezTo>
                  <a:cubicBezTo>
                    <a:pt x="10800" y="3802"/>
                    <a:pt x="9257" y="4644"/>
                    <a:pt x="8743" y="4363"/>
                  </a:cubicBezTo>
                  <a:cubicBezTo>
                    <a:pt x="8743" y="4083"/>
                    <a:pt x="10286" y="3522"/>
                    <a:pt x="9771" y="3241"/>
                  </a:cubicBezTo>
                  <a:cubicBezTo>
                    <a:pt x="8743" y="2961"/>
                    <a:pt x="9771" y="2680"/>
                    <a:pt x="9771" y="2400"/>
                  </a:cubicBezTo>
                  <a:cubicBezTo>
                    <a:pt x="9771" y="2119"/>
                    <a:pt x="9771" y="1278"/>
                    <a:pt x="9257" y="1278"/>
                  </a:cubicBezTo>
                  <a:cubicBezTo>
                    <a:pt x="8229" y="1558"/>
                    <a:pt x="7200" y="1558"/>
                    <a:pt x="7714" y="997"/>
                  </a:cubicBezTo>
                  <a:cubicBezTo>
                    <a:pt x="8229" y="-125"/>
                    <a:pt x="5657" y="-125"/>
                    <a:pt x="4629" y="156"/>
                  </a:cubicBezTo>
                  <a:cubicBezTo>
                    <a:pt x="4114" y="717"/>
                    <a:pt x="3086" y="997"/>
                    <a:pt x="2057" y="997"/>
                  </a:cubicBezTo>
                  <a:cubicBezTo>
                    <a:pt x="1029" y="997"/>
                    <a:pt x="514" y="1839"/>
                    <a:pt x="514" y="2119"/>
                  </a:cubicBezTo>
                  <a:cubicBezTo>
                    <a:pt x="514" y="2680"/>
                    <a:pt x="0" y="2961"/>
                    <a:pt x="0" y="3522"/>
                  </a:cubicBezTo>
                  <a:cubicBezTo>
                    <a:pt x="0" y="4083"/>
                    <a:pt x="514" y="4083"/>
                    <a:pt x="1543" y="4363"/>
                  </a:cubicBezTo>
                  <a:cubicBezTo>
                    <a:pt x="2057" y="4924"/>
                    <a:pt x="2571" y="5205"/>
                    <a:pt x="3086" y="5485"/>
                  </a:cubicBezTo>
                  <a:cubicBezTo>
                    <a:pt x="3600" y="6046"/>
                    <a:pt x="2571" y="6327"/>
                    <a:pt x="2571" y="6607"/>
                  </a:cubicBezTo>
                  <a:cubicBezTo>
                    <a:pt x="2571" y="6888"/>
                    <a:pt x="3086" y="7169"/>
                    <a:pt x="2571" y="7449"/>
                  </a:cubicBezTo>
                  <a:cubicBezTo>
                    <a:pt x="2571" y="7449"/>
                    <a:pt x="2057" y="7449"/>
                    <a:pt x="2057" y="7730"/>
                  </a:cubicBezTo>
                  <a:cubicBezTo>
                    <a:pt x="1543" y="8010"/>
                    <a:pt x="2571" y="8852"/>
                    <a:pt x="3086" y="9132"/>
                  </a:cubicBezTo>
                  <a:cubicBezTo>
                    <a:pt x="3600" y="9413"/>
                    <a:pt x="4114" y="9693"/>
                    <a:pt x="4629" y="10254"/>
                  </a:cubicBezTo>
                  <a:cubicBezTo>
                    <a:pt x="4629" y="10815"/>
                    <a:pt x="4629" y="11096"/>
                    <a:pt x="5143" y="11657"/>
                  </a:cubicBezTo>
                  <a:cubicBezTo>
                    <a:pt x="5657" y="12779"/>
                    <a:pt x="4114" y="13620"/>
                    <a:pt x="3086" y="14462"/>
                  </a:cubicBezTo>
                  <a:cubicBezTo>
                    <a:pt x="3086" y="14743"/>
                    <a:pt x="2571" y="15023"/>
                    <a:pt x="2571" y="15304"/>
                  </a:cubicBezTo>
                  <a:cubicBezTo>
                    <a:pt x="2057" y="15584"/>
                    <a:pt x="2057" y="15865"/>
                    <a:pt x="2057" y="16145"/>
                  </a:cubicBezTo>
                  <a:cubicBezTo>
                    <a:pt x="2057" y="16426"/>
                    <a:pt x="1543" y="17267"/>
                    <a:pt x="2571" y="17267"/>
                  </a:cubicBezTo>
                  <a:cubicBezTo>
                    <a:pt x="4114" y="17828"/>
                    <a:pt x="4629" y="18670"/>
                    <a:pt x="5657" y="19231"/>
                  </a:cubicBezTo>
                  <a:cubicBezTo>
                    <a:pt x="6171" y="19511"/>
                    <a:pt x="6171" y="19792"/>
                    <a:pt x="6686" y="20072"/>
                  </a:cubicBezTo>
                  <a:cubicBezTo>
                    <a:pt x="7200" y="20072"/>
                    <a:pt x="7714" y="20072"/>
                    <a:pt x="8229" y="20072"/>
                  </a:cubicBezTo>
                  <a:cubicBezTo>
                    <a:pt x="8743" y="20353"/>
                    <a:pt x="9257" y="20353"/>
                    <a:pt x="9257" y="20633"/>
                  </a:cubicBezTo>
                  <a:cubicBezTo>
                    <a:pt x="9257" y="20914"/>
                    <a:pt x="9257" y="21194"/>
                    <a:pt x="9771" y="21194"/>
                  </a:cubicBezTo>
                  <a:cubicBezTo>
                    <a:pt x="9771" y="21475"/>
                    <a:pt x="10286" y="21194"/>
                    <a:pt x="10800" y="21194"/>
                  </a:cubicBezTo>
                  <a:cubicBezTo>
                    <a:pt x="11314" y="21194"/>
                    <a:pt x="11829" y="20633"/>
                    <a:pt x="11829" y="20633"/>
                  </a:cubicBezTo>
                  <a:cubicBezTo>
                    <a:pt x="10800" y="19792"/>
                    <a:pt x="10286" y="19511"/>
                    <a:pt x="8229" y="19231"/>
                  </a:cubicBezTo>
                  <a:cubicBezTo>
                    <a:pt x="7714" y="19231"/>
                    <a:pt x="7200" y="18950"/>
                    <a:pt x="6686" y="18670"/>
                  </a:cubicBezTo>
                  <a:cubicBezTo>
                    <a:pt x="6686" y="18109"/>
                    <a:pt x="7200" y="18670"/>
                    <a:pt x="7714" y="18670"/>
                  </a:cubicBezTo>
                  <a:cubicBezTo>
                    <a:pt x="7200" y="18670"/>
                    <a:pt x="6171" y="16987"/>
                    <a:pt x="6171" y="16706"/>
                  </a:cubicBezTo>
                  <a:cubicBezTo>
                    <a:pt x="6171" y="16426"/>
                    <a:pt x="6171" y="16426"/>
                    <a:pt x="5657" y="16145"/>
                  </a:cubicBezTo>
                  <a:cubicBezTo>
                    <a:pt x="5143" y="16145"/>
                    <a:pt x="4629" y="15865"/>
                    <a:pt x="4629" y="15584"/>
                  </a:cubicBezTo>
                  <a:cubicBezTo>
                    <a:pt x="4114" y="14743"/>
                    <a:pt x="5143" y="13901"/>
                    <a:pt x="5657" y="13340"/>
                  </a:cubicBezTo>
                  <a:cubicBezTo>
                    <a:pt x="5657" y="12779"/>
                    <a:pt x="6686" y="12218"/>
                    <a:pt x="6686" y="11937"/>
                  </a:cubicBezTo>
                  <a:cubicBezTo>
                    <a:pt x="6686" y="11376"/>
                    <a:pt x="6171" y="10254"/>
                    <a:pt x="7200" y="9974"/>
                  </a:cubicBezTo>
                  <a:cubicBezTo>
                    <a:pt x="8743" y="9974"/>
                    <a:pt x="8743" y="10254"/>
                    <a:pt x="8743" y="11096"/>
                  </a:cubicBezTo>
                  <a:cubicBezTo>
                    <a:pt x="8229" y="11657"/>
                    <a:pt x="10286" y="11376"/>
                    <a:pt x="11314" y="11376"/>
                  </a:cubicBezTo>
                  <a:cubicBezTo>
                    <a:pt x="11829" y="11376"/>
                    <a:pt x="13371" y="11937"/>
                    <a:pt x="13886" y="12218"/>
                  </a:cubicBezTo>
                  <a:cubicBezTo>
                    <a:pt x="13886" y="11657"/>
                    <a:pt x="12857" y="11376"/>
                    <a:pt x="12343" y="10535"/>
                  </a:cubicBezTo>
                  <a:cubicBezTo>
                    <a:pt x="12343" y="9974"/>
                    <a:pt x="13371" y="9693"/>
                    <a:pt x="14400" y="9132"/>
                  </a:cubicBezTo>
                  <a:cubicBezTo>
                    <a:pt x="14914" y="8852"/>
                    <a:pt x="16457" y="8852"/>
                    <a:pt x="17486" y="8852"/>
                  </a:cubicBezTo>
                  <a:cubicBezTo>
                    <a:pt x="18514" y="8852"/>
                    <a:pt x="19029" y="8852"/>
                    <a:pt x="19543" y="9132"/>
                  </a:cubicBezTo>
                  <a:cubicBezTo>
                    <a:pt x="20571" y="9132"/>
                    <a:pt x="20057" y="8852"/>
                    <a:pt x="20571" y="8291"/>
                  </a:cubicBezTo>
                  <a:cubicBezTo>
                    <a:pt x="21086" y="8291"/>
                    <a:pt x="20571" y="8571"/>
                    <a:pt x="20571" y="829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98" name="Shape 1598"/>
            <p:cNvSpPr/>
            <p:nvPr/>
          </p:nvSpPr>
          <p:spPr>
            <a:xfrm>
              <a:off x="8809637" y="2974444"/>
              <a:ext cx="246999" cy="499909"/>
            </a:xfrm>
            <a:custGeom>
              <a:avLst/>
              <a:gdLst/>
              <a:ahLst/>
              <a:cxnLst>
                <a:cxn ang="0">
                  <a:pos x="wd2" y="hd2"/>
                </a:cxn>
                <a:cxn ang="5400000">
                  <a:pos x="wd2" y="hd2"/>
                </a:cxn>
                <a:cxn ang="10800000">
                  <a:pos x="wd2" y="hd2"/>
                </a:cxn>
                <a:cxn ang="16200000">
                  <a:pos x="wd2" y="hd2"/>
                </a:cxn>
              </a:cxnLst>
              <a:rect l="0" t="0" r="r" b="b"/>
              <a:pathLst>
                <a:path w="21196" h="20976" extrusionOk="0">
                  <a:moveTo>
                    <a:pt x="21032" y="14839"/>
                  </a:moveTo>
                  <a:cubicBezTo>
                    <a:pt x="20463" y="14562"/>
                    <a:pt x="20463" y="14008"/>
                    <a:pt x="20463" y="13177"/>
                  </a:cubicBezTo>
                  <a:cubicBezTo>
                    <a:pt x="19895" y="12346"/>
                    <a:pt x="19326" y="11793"/>
                    <a:pt x="18189" y="10962"/>
                  </a:cubicBezTo>
                  <a:cubicBezTo>
                    <a:pt x="17621" y="10408"/>
                    <a:pt x="17053" y="10131"/>
                    <a:pt x="15916" y="9854"/>
                  </a:cubicBezTo>
                  <a:cubicBezTo>
                    <a:pt x="14779" y="9300"/>
                    <a:pt x="13074" y="9023"/>
                    <a:pt x="12505" y="8193"/>
                  </a:cubicBezTo>
                  <a:cubicBezTo>
                    <a:pt x="12505" y="7639"/>
                    <a:pt x="11368" y="7362"/>
                    <a:pt x="10232" y="6808"/>
                  </a:cubicBezTo>
                  <a:cubicBezTo>
                    <a:pt x="9663" y="6531"/>
                    <a:pt x="10232" y="5423"/>
                    <a:pt x="10800" y="5146"/>
                  </a:cubicBezTo>
                  <a:cubicBezTo>
                    <a:pt x="11937" y="4870"/>
                    <a:pt x="13074" y="4316"/>
                    <a:pt x="13074" y="3762"/>
                  </a:cubicBezTo>
                  <a:cubicBezTo>
                    <a:pt x="13642" y="3485"/>
                    <a:pt x="15916" y="2931"/>
                    <a:pt x="16484" y="2654"/>
                  </a:cubicBezTo>
                  <a:cubicBezTo>
                    <a:pt x="15347" y="2377"/>
                    <a:pt x="14211" y="2100"/>
                    <a:pt x="13074" y="1546"/>
                  </a:cubicBezTo>
                  <a:cubicBezTo>
                    <a:pt x="11937" y="1270"/>
                    <a:pt x="13642" y="1270"/>
                    <a:pt x="13642" y="716"/>
                  </a:cubicBezTo>
                  <a:cubicBezTo>
                    <a:pt x="13642" y="716"/>
                    <a:pt x="10800" y="439"/>
                    <a:pt x="10800" y="439"/>
                  </a:cubicBezTo>
                  <a:cubicBezTo>
                    <a:pt x="9663" y="162"/>
                    <a:pt x="8526" y="-392"/>
                    <a:pt x="7958" y="439"/>
                  </a:cubicBezTo>
                  <a:cubicBezTo>
                    <a:pt x="7389" y="716"/>
                    <a:pt x="6821" y="716"/>
                    <a:pt x="6253" y="993"/>
                  </a:cubicBezTo>
                  <a:cubicBezTo>
                    <a:pt x="5116" y="1823"/>
                    <a:pt x="5116" y="716"/>
                    <a:pt x="4547" y="993"/>
                  </a:cubicBezTo>
                  <a:cubicBezTo>
                    <a:pt x="3411" y="1270"/>
                    <a:pt x="3411" y="993"/>
                    <a:pt x="2842" y="993"/>
                  </a:cubicBezTo>
                  <a:cubicBezTo>
                    <a:pt x="2274" y="1270"/>
                    <a:pt x="1705" y="1270"/>
                    <a:pt x="1705" y="993"/>
                  </a:cubicBezTo>
                  <a:cubicBezTo>
                    <a:pt x="1705" y="716"/>
                    <a:pt x="568" y="1270"/>
                    <a:pt x="0" y="1270"/>
                  </a:cubicBezTo>
                  <a:cubicBezTo>
                    <a:pt x="0" y="1546"/>
                    <a:pt x="1705" y="2100"/>
                    <a:pt x="2274" y="2100"/>
                  </a:cubicBezTo>
                  <a:cubicBezTo>
                    <a:pt x="2842" y="2654"/>
                    <a:pt x="2274" y="2931"/>
                    <a:pt x="2842" y="3208"/>
                  </a:cubicBezTo>
                  <a:cubicBezTo>
                    <a:pt x="2842" y="3762"/>
                    <a:pt x="4547" y="3762"/>
                    <a:pt x="5116" y="3485"/>
                  </a:cubicBezTo>
                  <a:cubicBezTo>
                    <a:pt x="6253" y="3208"/>
                    <a:pt x="6821" y="4039"/>
                    <a:pt x="6821" y="4316"/>
                  </a:cubicBezTo>
                  <a:cubicBezTo>
                    <a:pt x="7389" y="4870"/>
                    <a:pt x="8526" y="4870"/>
                    <a:pt x="7389" y="5423"/>
                  </a:cubicBezTo>
                  <a:cubicBezTo>
                    <a:pt x="6253" y="5700"/>
                    <a:pt x="5684" y="4870"/>
                    <a:pt x="5684" y="5700"/>
                  </a:cubicBezTo>
                  <a:cubicBezTo>
                    <a:pt x="5684" y="6254"/>
                    <a:pt x="7389" y="6254"/>
                    <a:pt x="7958" y="6531"/>
                  </a:cubicBezTo>
                  <a:cubicBezTo>
                    <a:pt x="9095" y="7085"/>
                    <a:pt x="9663" y="7639"/>
                    <a:pt x="10800" y="8193"/>
                  </a:cubicBezTo>
                  <a:cubicBezTo>
                    <a:pt x="11368" y="8746"/>
                    <a:pt x="12505" y="8746"/>
                    <a:pt x="13074" y="9300"/>
                  </a:cubicBezTo>
                  <a:cubicBezTo>
                    <a:pt x="13642" y="9854"/>
                    <a:pt x="13642" y="10131"/>
                    <a:pt x="14779" y="10408"/>
                  </a:cubicBezTo>
                  <a:cubicBezTo>
                    <a:pt x="15347" y="10685"/>
                    <a:pt x="14779" y="11239"/>
                    <a:pt x="15916" y="11516"/>
                  </a:cubicBezTo>
                  <a:cubicBezTo>
                    <a:pt x="16484" y="11793"/>
                    <a:pt x="15916" y="12623"/>
                    <a:pt x="15347" y="12900"/>
                  </a:cubicBezTo>
                  <a:cubicBezTo>
                    <a:pt x="14779" y="13177"/>
                    <a:pt x="15347" y="13731"/>
                    <a:pt x="15916" y="14008"/>
                  </a:cubicBezTo>
                  <a:cubicBezTo>
                    <a:pt x="15916" y="14562"/>
                    <a:pt x="15916" y="14839"/>
                    <a:pt x="15916" y="15393"/>
                  </a:cubicBezTo>
                  <a:cubicBezTo>
                    <a:pt x="14779" y="15946"/>
                    <a:pt x="14779" y="15946"/>
                    <a:pt x="13074" y="16223"/>
                  </a:cubicBezTo>
                  <a:cubicBezTo>
                    <a:pt x="11937" y="16223"/>
                    <a:pt x="13642" y="17054"/>
                    <a:pt x="11368" y="16777"/>
                  </a:cubicBezTo>
                  <a:cubicBezTo>
                    <a:pt x="10232" y="16777"/>
                    <a:pt x="11368" y="17331"/>
                    <a:pt x="11368" y="17608"/>
                  </a:cubicBezTo>
                  <a:cubicBezTo>
                    <a:pt x="11937" y="18162"/>
                    <a:pt x="10800" y="17885"/>
                    <a:pt x="10232" y="17885"/>
                  </a:cubicBezTo>
                  <a:cubicBezTo>
                    <a:pt x="9095" y="17885"/>
                    <a:pt x="8526" y="17885"/>
                    <a:pt x="7958" y="18162"/>
                  </a:cubicBezTo>
                  <a:cubicBezTo>
                    <a:pt x="6253" y="18716"/>
                    <a:pt x="7389" y="18716"/>
                    <a:pt x="8526" y="18993"/>
                  </a:cubicBezTo>
                  <a:cubicBezTo>
                    <a:pt x="9095" y="18993"/>
                    <a:pt x="7958" y="19823"/>
                    <a:pt x="7958" y="20100"/>
                  </a:cubicBezTo>
                  <a:cubicBezTo>
                    <a:pt x="7389" y="20100"/>
                    <a:pt x="7389" y="21208"/>
                    <a:pt x="7958" y="20931"/>
                  </a:cubicBezTo>
                  <a:cubicBezTo>
                    <a:pt x="9095" y="20654"/>
                    <a:pt x="9663" y="20377"/>
                    <a:pt x="10232" y="20377"/>
                  </a:cubicBezTo>
                  <a:cubicBezTo>
                    <a:pt x="12505" y="20100"/>
                    <a:pt x="11368" y="19823"/>
                    <a:pt x="10800" y="19270"/>
                  </a:cubicBezTo>
                  <a:cubicBezTo>
                    <a:pt x="11368" y="19270"/>
                    <a:pt x="11937" y="19823"/>
                    <a:pt x="12505" y="19546"/>
                  </a:cubicBezTo>
                  <a:cubicBezTo>
                    <a:pt x="13074" y="19270"/>
                    <a:pt x="11937" y="18993"/>
                    <a:pt x="11937" y="18993"/>
                  </a:cubicBezTo>
                  <a:cubicBezTo>
                    <a:pt x="11937" y="18716"/>
                    <a:pt x="13074" y="19270"/>
                    <a:pt x="13074" y="19270"/>
                  </a:cubicBezTo>
                  <a:cubicBezTo>
                    <a:pt x="12505" y="19270"/>
                    <a:pt x="13074" y="18162"/>
                    <a:pt x="13642" y="18162"/>
                  </a:cubicBezTo>
                  <a:cubicBezTo>
                    <a:pt x="13642" y="17885"/>
                    <a:pt x="14779" y="18439"/>
                    <a:pt x="14779" y="18439"/>
                  </a:cubicBezTo>
                  <a:cubicBezTo>
                    <a:pt x="15916" y="18439"/>
                    <a:pt x="16484" y="18162"/>
                    <a:pt x="17053" y="17885"/>
                  </a:cubicBezTo>
                  <a:cubicBezTo>
                    <a:pt x="17621" y="17608"/>
                    <a:pt x="20463" y="17054"/>
                    <a:pt x="20463" y="16500"/>
                  </a:cubicBezTo>
                  <a:cubicBezTo>
                    <a:pt x="20463" y="16223"/>
                    <a:pt x="19895" y="15946"/>
                    <a:pt x="20463" y="15393"/>
                  </a:cubicBezTo>
                  <a:cubicBezTo>
                    <a:pt x="20463" y="15116"/>
                    <a:pt x="21600" y="15393"/>
                    <a:pt x="21032" y="14839"/>
                  </a:cubicBezTo>
                  <a:cubicBezTo>
                    <a:pt x="20463" y="14562"/>
                    <a:pt x="21600" y="15116"/>
                    <a:pt x="21032" y="1483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599" name="Shape 1599"/>
            <p:cNvSpPr/>
            <p:nvPr/>
          </p:nvSpPr>
          <p:spPr>
            <a:xfrm>
              <a:off x="8751205" y="3005566"/>
              <a:ext cx="242721" cy="289410"/>
            </a:xfrm>
            <a:custGeom>
              <a:avLst/>
              <a:gdLst/>
              <a:ahLst/>
              <a:cxnLst>
                <a:cxn ang="0">
                  <a:pos x="wd2" y="hd2"/>
                </a:cxn>
                <a:cxn ang="5400000">
                  <a:pos x="wd2" y="hd2"/>
                </a:cxn>
                <a:cxn ang="10800000">
                  <a:pos x="wd2" y="hd2"/>
                </a:cxn>
                <a:cxn ang="16200000">
                  <a:pos x="wd2" y="hd2"/>
                </a:cxn>
              </a:cxnLst>
              <a:rect l="0" t="0" r="r" b="b"/>
              <a:pathLst>
                <a:path w="21600" h="21067" extrusionOk="0">
                  <a:moveTo>
                    <a:pt x="21600" y="18240"/>
                  </a:moveTo>
                  <a:cubicBezTo>
                    <a:pt x="21600" y="17760"/>
                    <a:pt x="21016" y="17760"/>
                    <a:pt x="20432" y="16800"/>
                  </a:cubicBezTo>
                  <a:cubicBezTo>
                    <a:pt x="20432" y="15840"/>
                    <a:pt x="19849" y="16320"/>
                    <a:pt x="19265" y="15360"/>
                  </a:cubicBezTo>
                  <a:cubicBezTo>
                    <a:pt x="18681" y="14400"/>
                    <a:pt x="18681" y="13920"/>
                    <a:pt x="17514" y="13440"/>
                  </a:cubicBezTo>
                  <a:cubicBezTo>
                    <a:pt x="16346" y="12480"/>
                    <a:pt x="15762" y="11520"/>
                    <a:pt x="15178" y="10560"/>
                  </a:cubicBezTo>
                  <a:cubicBezTo>
                    <a:pt x="14595" y="10080"/>
                    <a:pt x="13427" y="9120"/>
                    <a:pt x="12843" y="8640"/>
                  </a:cubicBezTo>
                  <a:cubicBezTo>
                    <a:pt x="11676" y="8160"/>
                    <a:pt x="11092" y="8640"/>
                    <a:pt x="11092" y="7200"/>
                  </a:cubicBezTo>
                  <a:cubicBezTo>
                    <a:pt x="11092" y="6720"/>
                    <a:pt x="12259" y="7680"/>
                    <a:pt x="12843" y="6720"/>
                  </a:cubicBezTo>
                  <a:cubicBezTo>
                    <a:pt x="14011" y="6240"/>
                    <a:pt x="12843" y="5760"/>
                    <a:pt x="12259" y="4800"/>
                  </a:cubicBezTo>
                  <a:cubicBezTo>
                    <a:pt x="11092" y="2400"/>
                    <a:pt x="9341" y="5280"/>
                    <a:pt x="8173" y="3840"/>
                  </a:cubicBezTo>
                  <a:cubicBezTo>
                    <a:pt x="7589" y="3360"/>
                    <a:pt x="8173" y="2400"/>
                    <a:pt x="7589" y="1920"/>
                  </a:cubicBezTo>
                  <a:cubicBezTo>
                    <a:pt x="7005" y="1440"/>
                    <a:pt x="5838" y="960"/>
                    <a:pt x="5254" y="0"/>
                  </a:cubicBezTo>
                  <a:cubicBezTo>
                    <a:pt x="5254" y="0"/>
                    <a:pt x="4086" y="0"/>
                    <a:pt x="4086" y="0"/>
                  </a:cubicBezTo>
                  <a:cubicBezTo>
                    <a:pt x="3503" y="480"/>
                    <a:pt x="4670" y="1440"/>
                    <a:pt x="4670" y="1920"/>
                  </a:cubicBezTo>
                  <a:cubicBezTo>
                    <a:pt x="4670" y="2400"/>
                    <a:pt x="5254" y="3360"/>
                    <a:pt x="4670" y="3360"/>
                  </a:cubicBezTo>
                  <a:cubicBezTo>
                    <a:pt x="3503" y="3360"/>
                    <a:pt x="3503" y="2400"/>
                    <a:pt x="2335" y="2400"/>
                  </a:cubicBezTo>
                  <a:cubicBezTo>
                    <a:pt x="1751" y="1920"/>
                    <a:pt x="0" y="4800"/>
                    <a:pt x="0" y="4800"/>
                  </a:cubicBezTo>
                  <a:cubicBezTo>
                    <a:pt x="584" y="6240"/>
                    <a:pt x="0" y="8160"/>
                    <a:pt x="2335" y="7200"/>
                  </a:cubicBezTo>
                  <a:cubicBezTo>
                    <a:pt x="3503" y="6720"/>
                    <a:pt x="2335" y="10560"/>
                    <a:pt x="2335" y="10560"/>
                  </a:cubicBezTo>
                  <a:cubicBezTo>
                    <a:pt x="3503" y="11040"/>
                    <a:pt x="2335" y="11520"/>
                    <a:pt x="1751" y="12480"/>
                  </a:cubicBezTo>
                  <a:cubicBezTo>
                    <a:pt x="1751" y="12960"/>
                    <a:pt x="3503" y="12000"/>
                    <a:pt x="4086" y="12000"/>
                  </a:cubicBezTo>
                  <a:cubicBezTo>
                    <a:pt x="4086" y="11520"/>
                    <a:pt x="5254" y="11040"/>
                    <a:pt x="5838" y="11040"/>
                  </a:cubicBezTo>
                  <a:cubicBezTo>
                    <a:pt x="7005" y="11520"/>
                    <a:pt x="7589" y="11520"/>
                    <a:pt x="8757" y="10560"/>
                  </a:cubicBezTo>
                  <a:cubicBezTo>
                    <a:pt x="9924" y="10080"/>
                    <a:pt x="14011" y="12000"/>
                    <a:pt x="13427" y="13440"/>
                  </a:cubicBezTo>
                  <a:cubicBezTo>
                    <a:pt x="12259" y="15360"/>
                    <a:pt x="14595" y="15840"/>
                    <a:pt x="15762" y="17280"/>
                  </a:cubicBezTo>
                  <a:cubicBezTo>
                    <a:pt x="15762" y="17760"/>
                    <a:pt x="15762" y="18240"/>
                    <a:pt x="15762" y="18720"/>
                  </a:cubicBezTo>
                  <a:cubicBezTo>
                    <a:pt x="15762" y="19200"/>
                    <a:pt x="15178" y="20160"/>
                    <a:pt x="14595" y="20640"/>
                  </a:cubicBezTo>
                  <a:cubicBezTo>
                    <a:pt x="15178" y="20640"/>
                    <a:pt x="16930" y="21600"/>
                    <a:pt x="16930" y="20640"/>
                  </a:cubicBezTo>
                  <a:cubicBezTo>
                    <a:pt x="16930" y="20160"/>
                    <a:pt x="18097" y="19680"/>
                    <a:pt x="18681" y="20160"/>
                  </a:cubicBezTo>
                  <a:cubicBezTo>
                    <a:pt x="19265" y="20640"/>
                    <a:pt x="19849" y="20640"/>
                    <a:pt x="20432" y="20160"/>
                  </a:cubicBezTo>
                  <a:cubicBezTo>
                    <a:pt x="21600" y="20160"/>
                    <a:pt x="21600" y="19200"/>
                    <a:pt x="21600" y="1824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00" name="Shape 1600"/>
            <p:cNvSpPr/>
            <p:nvPr/>
          </p:nvSpPr>
          <p:spPr>
            <a:xfrm>
              <a:off x="9791752" y="3810346"/>
              <a:ext cx="296659" cy="251776"/>
            </a:xfrm>
            <a:custGeom>
              <a:avLst/>
              <a:gdLst/>
              <a:ahLst/>
              <a:cxnLst>
                <a:cxn ang="0">
                  <a:pos x="wd2" y="hd2"/>
                </a:cxn>
                <a:cxn ang="5400000">
                  <a:pos x="wd2" y="hd2"/>
                </a:cxn>
                <a:cxn ang="10800000">
                  <a:pos x="wd2" y="hd2"/>
                </a:cxn>
                <a:cxn ang="16200000">
                  <a:pos x="wd2" y="hd2"/>
                </a:cxn>
              </a:cxnLst>
              <a:rect l="0" t="0" r="r" b="b"/>
              <a:pathLst>
                <a:path w="21600" h="21600" extrusionOk="0">
                  <a:moveTo>
                    <a:pt x="21600" y="16484"/>
                  </a:moveTo>
                  <a:cubicBezTo>
                    <a:pt x="21600" y="15916"/>
                    <a:pt x="21120" y="15347"/>
                    <a:pt x="21600" y="14779"/>
                  </a:cubicBezTo>
                  <a:cubicBezTo>
                    <a:pt x="21600" y="14211"/>
                    <a:pt x="21600" y="14211"/>
                    <a:pt x="21600" y="13642"/>
                  </a:cubicBezTo>
                  <a:cubicBezTo>
                    <a:pt x="21600" y="11937"/>
                    <a:pt x="21600" y="10232"/>
                    <a:pt x="21600" y="8526"/>
                  </a:cubicBezTo>
                  <a:cubicBezTo>
                    <a:pt x="21600" y="6821"/>
                    <a:pt x="21600" y="5116"/>
                    <a:pt x="21600" y="3411"/>
                  </a:cubicBezTo>
                  <a:cubicBezTo>
                    <a:pt x="21600" y="3411"/>
                    <a:pt x="17280" y="1705"/>
                    <a:pt x="16800" y="1705"/>
                  </a:cubicBezTo>
                  <a:cubicBezTo>
                    <a:pt x="15840" y="1137"/>
                    <a:pt x="15360" y="568"/>
                    <a:pt x="14400" y="0"/>
                  </a:cubicBezTo>
                  <a:cubicBezTo>
                    <a:pt x="12960" y="0"/>
                    <a:pt x="12960" y="1137"/>
                    <a:pt x="12480" y="1705"/>
                  </a:cubicBezTo>
                  <a:cubicBezTo>
                    <a:pt x="12480" y="2274"/>
                    <a:pt x="11040" y="2274"/>
                    <a:pt x="10560" y="2842"/>
                  </a:cubicBezTo>
                  <a:cubicBezTo>
                    <a:pt x="10080" y="3979"/>
                    <a:pt x="9600" y="5116"/>
                    <a:pt x="8640" y="5684"/>
                  </a:cubicBezTo>
                  <a:cubicBezTo>
                    <a:pt x="7680" y="6253"/>
                    <a:pt x="6720" y="5684"/>
                    <a:pt x="6720" y="4547"/>
                  </a:cubicBezTo>
                  <a:cubicBezTo>
                    <a:pt x="6240" y="3411"/>
                    <a:pt x="5760" y="3411"/>
                    <a:pt x="5280" y="2842"/>
                  </a:cubicBezTo>
                  <a:cubicBezTo>
                    <a:pt x="5280" y="1705"/>
                    <a:pt x="4800" y="2842"/>
                    <a:pt x="4320" y="3411"/>
                  </a:cubicBezTo>
                  <a:cubicBezTo>
                    <a:pt x="3840" y="3411"/>
                    <a:pt x="3360" y="2842"/>
                    <a:pt x="3360" y="2842"/>
                  </a:cubicBezTo>
                  <a:cubicBezTo>
                    <a:pt x="2880" y="2842"/>
                    <a:pt x="2400" y="3411"/>
                    <a:pt x="1920" y="3411"/>
                  </a:cubicBezTo>
                  <a:cubicBezTo>
                    <a:pt x="1920" y="3979"/>
                    <a:pt x="0" y="3411"/>
                    <a:pt x="0" y="3979"/>
                  </a:cubicBezTo>
                  <a:cubicBezTo>
                    <a:pt x="0" y="4547"/>
                    <a:pt x="960" y="4547"/>
                    <a:pt x="1440" y="4547"/>
                  </a:cubicBezTo>
                  <a:cubicBezTo>
                    <a:pt x="1920" y="5116"/>
                    <a:pt x="1920" y="5684"/>
                    <a:pt x="1920" y="6253"/>
                  </a:cubicBezTo>
                  <a:cubicBezTo>
                    <a:pt x="1920" y="7389"/>
                    <a:pt x="3360" y="7389"/>
                    <a:pt x="3360" y="7958"/>
                  </a:cubicBezTo>
                  <a:cubicBezTo>
                    <a:pt x="3360" y="6821"/>
                    <a:pt x="3360" y="5116"/>
                    <a:pt x="4320" y="4547"/>
                  </a:cubicBezTo>
                  <a:cubicBezTo>
                    <a:pt x="3360" y="5116"/>
                    <a:pt x="3840" y="6253"/>
                    <a:pt x="4800" y="6821"/>
                  </a:cubicBezTo>
                  <a:cubicBezTo>
                    <a:pt x="5760" y="7389"/>
                    <a:pt x="6240" y="7389"/>
                    <a:pt x="7200" y="6821"/>
                  </a:cubicBezTo>
                  <a:cubicBezTo>
                    <a:pt x="5760" y="7389"/>
                    <a:pt x="8160" y="8526"/>
                    <a:pt x="8640" y="8526"/>
                  </a:cubicBezTo>
                  <a:cubicBezTo>
                    <a:pt x="10080" y="9095"/>
                    <a:pt x="11520" y="10232"/>
                    <a:pt x="12960" y="10800"/>
                  </a:cubicBezTo>
                  <a:cubicBezTo>
                    <a:pt x="13920" y="11368"/>
                    <a:pt x="14880" y="11937"/>
                    <a:pt x="15360" y="12505"/>
                  </a:cubicBezTo>
                  <a:cubicBezTo>
                    <a:pt x="15360" y="13642"/>
                    <a:pt x="15840" y="14211"/>
                    <a:pt x="16320" y="14779"/>
                  </a:cubicBezTo>
                  <a:cubicBezTo>
                    <a:pt x="16320" y="14779"/>
                    <a:pt x="17280" y="15347"/>
                    <a:pt x="17280" y="15347"/>
                  </a:cubicBezTo>
                  <a:cubicBezTo>
                    <a:pt x="17280" y="15347"/>
                    <a:pt x="16320" y="15916"/>
                    <a:pt x="16320" y="15916"/>
                  </a:cubicBezTo>
                  <a:cubicBezTo>
                    <a:pt x="16320" y="15916"/>
                    <a:pt x="17280" y="15916"/>
                    <a:pt x="17280" y="16484"/>
                  </a:cubicBezTo>
                  <a:cubicBezTo>
                    <a:pt x="17280" y="15916"/>
                    <a:pt x="16800" y="16484"/>
                    <a:pt x="16800" y="17053"/>
                  </a:cubicBezTo>
                  <a:cubicBezTo>
                    <a:pt x="16320" y="17621"/>
                    <a:pt x="15840" y="17053"/>
                    <a:pt x="15360" y="17621"/>
                  </a:cubicBezTo>
                  <a:cubicBezTo>
                    <a:pt x="14880" y="17621"/>
                    <a:pt x="13440" y="19326"/>
                    <a:pt x="13920" y="19326"/>
                  </a:cubicBezTo>
                  <a:cubicBezTo>
                    <a:pt x="14400" y="19895"/>
                    <a:pt x="15360" y="19895"/>
                    <a:pt x="16320" y="19895"/>
                  </a:cubicBezTo>
                  <a:cubicBezTo>
                    <a:pt x="16320" y="19326"/>
                    <a:pt x="16800" y="17053"/>
                    <a:pt x="17280" y="17621"/>
                  </a:cubicBezTo>
                  <a:cubicBezTo>
                    <a:pt x="17280" y="18189"/>
                    <a:pt x="15840" y="18758"/>
                    <a:pt x="17280" y="18758"/>
                  </a:cubicBezTo>
                  <a:cubicBezTo>
                    <a:pt x="18240" y="19326"/>
                    <a:pt x="18720" y="19326"/>
                    <a:pt x="19200" y="18189"/>
                  </a:cubicBezTo>
                  <a:cubicBezTo>
                    <a:pt x="18720" y="19326"/>
                    <a:pt x="21120" y="21032"/>
                    <a:pt x="21600" y="21600"/>
                  </a:cubicBezTo>
                  <a:cubicBezTo>
                    <a:pt x="21600" y="19895"/>
                    <a:pt x="21600" y="18189"/>
                    <a:pt x="21600" y="1648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01" name="Shape 1601"/>
            <p:cNvSpPr/>
            <p:nvPr/>
          </p:nvSpPr>
          <p:spPr>
            <a:xfrm>
              <a:off x="10085340" y="3850813"/>
              <a:ext cx="328739" cy="266104"/>
            </a:xfrm>
            <a:custGeom>
              <a:avLst/>
              <a:gdLst/>
              <a:ahLst/>
              <a:cxnLst>
                <a:cxn ang="0">
                  <a:pos x="wd2" y="hd2"/>
                </a:cxn>
                <a:cxn ang="5400000">
                  <a:pos x="wd2" y="hd2"/>
                </a:cxn>
                <a:cxn ang="10800000">
                  <a:pos x="wd2" y="hd2"/>
                </a:cxn>
                <a:cxn ang="16200000">
                  <a:pos x="wd2" y="hd2"/>
                </a:cxn>
              </a:cxnLst>
              <a:rect l="0" t="0" r="r" b="b"/>
              <a:pathLst>
                <a:path w="21063" h="21307" extrusionOk="0">
                  <a:moveTo>
                    <a:pt x="20941" y="20546"/>
                  </a:moveTo>
                  <a:cubicBezTo>
                    <a:pt x="20094" y="20020"/>
                    <a:pt x="19247" y="20020"/>
                    <a:pt x="18824" y="19493"/>
                  </a:cubicBezTo>
                  <a:cubicBezTo>
                    <a:pt x="18400" y="18966"/>
                    <a:pt x="19247" y="18439"/>
                    <a:pt x="19671" y="18966"/>
                  </a:cubicBezTo>
                  <a:cubicBezTo>
                    <a:pt x="18824" y="18439"/>
                    <a:pt x="17553" y="18966"/>
                    <a:pt x="17553" y="17912"/>
                  </a:cubicBezTo>
                  <a:cubicBezTo>
                    <a:pt x="17553" y="16859"/>
                    <a:pt x="16283" y="16859"/>
                    <a:pt x="15859" y="15805"/>
                  </a:cubicBezTo>
                  <a:cubicBezTo>
                    <a:pt x="15436" y="15278"/>
                    <a:pt x="15859" y="15278"/>
                    <a:pt x="15436" y="14751"/>
                  </a:cubicBezTo>
                  <a:cubicBezTo>
                    <a:pt x="15012" y="14224"/>
                    <a:pt x="14589" y="14224"/>
                    <a:pt x="14165" y="13698"/>
                  </a:cubicBezTo>
                  <a:cubicBezTo>
                    <a:pt x="14165" y="13698"/>
                    <a:pt x="12471" y="11063"/>
                    <a:pt x="12047" y="11063"/>
                  </a:cubicBezTo>
                  <a:cubicBezTo>
                    <a:pt x="12471" y="10537"/>
                    <a:pt x="13741" y="11063"/>
                    <a:pt x="14165" y="11063"/>
                  </a:cubicBezTo>
                  <a:cubicBezTo>
                    <a:pt x="15012" y="11063"/>
                    <a:pt x="14589" y="10537"/>
                    <a:pt x="14165" y="9483"/>
                  </a:cubicBezTo>
                  <a:cubicBezTo>
                    <a:pt x="14165" y="8956"/>
                    <a:pt x="13318" y="8956"/>
                    <a:pt x="12894" y="8956"/>
                  </a:cubicBezTo>
                  <a:cubicBezTo>
                    <a:pt x="11624" y="7902"/>
                    <a:pt x="10777" y="7376"/>
                    <a:pt x="10353" y="6322"/>
                  </a:cubicBezTo>
                  <a:cubicBezTo>
                    <a:pt x="9930" y="5268"/>
                    <a:pt x="8659" y="4215"/>
                    <a:pt x="7812" y="3688"/>
                  </a:cubicBezTo>
                  <a:cubicBezTo>
                    <a:pt x="7389" y="3161"/>
                    <a:pt x="6965" y="3161"/>
                    <a:pt x="6541" y="3161"/>
                  </a:cubicBezTo>
                  <a:cubicBezTo>
                    <a:pt x="6118" y="3161"/>
                    <a:pt x="5694" y="2107"/>
                    <a:pt x="5271" y="2107"/>
                  </a:cubicBezTo>
                  <a:cubicBezTo>
                    <a:pt x="4847" y="1580"/>
                    <a:pt x="4000" y="1580"/>
                    <a:pt x="3153" y="1054"/>
                  </a:cubicBezTo>
                  <a:cubicBezTo>
                    <a:pt x="2306" y="1054"/>
                    <a:pt x="1459" y="0"/>
                    <a:pt x="189" y="0"/>
                  </a:cubicBezTo>
                  <a:cubicBezTo>
                    <a:pt x="189" y="1580"/>
                    <a:pt x="189" y="3688"/>
                    <a:pt x="189" y="5268"/>
                  </a:cubicBezTo>
                  <a:cubicBezTo>
                    <a:pt x="189" y="6849"/>
                    <a:pt x="612" y="8956"/>
                    <a:pt x="189" y="10537"/>
                  </a:cubicBezTo>
                  <a:cubicBezTo>
                    <a:pt x="-235" y="11063"/>
                    <a:pt x="189" y="12117"/>
                    <a:pt x="189" y="13171"/>
                  </a:cubicBezTo>
                  <a:cubicBezTo>
                    <a:pt x="189" y="14224"/>
                    <a:pt x="189" y="14751"/>
                    <a:pt x="189" y="15805"/>
                  </a:cubicBezTo>
                  <a:cubicBezTo>
                    <a:pt x="189" y="17385"/>
                    <a:pt x="612" y="17385"/>
                    <a:pt x="1459" y="17385"/>
                  </a:cubicBezTo>
                  <a:cubicBezTo>
                    <a:pt x="2730" y="17385"/>
                    <a:pt x="4000" y="17385"/>
                    <a:pt x="5271" y="16332"/>
                  </a:cubicBezTo>
                  <a:cubicBezTo>
                    <a:pt x="5694" y="16332"/>
                    <a:pt x="3577" y="14751"/>
                    <a:pt x="3577" y="14751"/>
                  </a:cubicBezTo>
                  <a:cubicBezTo>
                    <a:pt x="4000" y="14751"/>
                    <a:pt x="5694" y="16332"/>
                    <a:pt x="5694" y="15805"/>
                  </a:cubicBezTo>
                  <a:cubicBezTo>
                    <a:pt x="5694" y="15278"/>
                    <a:pt x="5271" y="14751"/>
                    <a:pt x="5271" y="13698"/>
                  </a:cubicBezTo>
                  <a:cubicBezTo>
                    <a:pt x="5271" y="13698"/>
                    <a:pt x="6541" y="14751"/>
                    <a:pt x="6118" y="14224"/>
                  </a:cubicBezTo>
                  <a:cubicBezTo>
                    <a:pt x="6118" y="13171"/>
                    <a:pt x="6965" y="13171"/>
                    <a:pt x="7389" y="13171"/>
                  </a:cubicBezTo>
                  <a:cubicBezTo>
                    <a:pt x="7812" y="13171"/>
                    <a:pt x="10777" y="14751"/>
                    <a:pt x="10777" y="14224"/>
                  </a:cubicBezTo>
                  <a:cubicBezTo>
                    <a:pt x="10777" y="15278"/>
                    <a:pt x="12471" y="16332"/>
                    <a:pt x="12894" y="17385"/>
                  </a:cubicBezTo>
                  <a:cubicBezTo>
                    <a:pt x="13318" y="18439"/>
                    <a:pt x="14165" y="20020"/>
                    <a:pt x="15012" y="20020"/>
                  </a:cubicBezTo>
                  <a:cubicBezTo>
                    <a:pt x="16283" y="20020"/>
                    <a:pt x="17553" y="20546"/>
                    <a:pt x="18824" y="21073"/>
                  </a:cubicBezTo>
                  <a:cubicBezTo>
                    <a:pt x="19247" y="21073"/>
                    <a:pt x="20094" y="21600"/>
                    <a:pt x="20094" y="21073"/>
                  </a:cubicBezTo>
                  <a:cubicBezTo>
                    <a:pt x="20094" y="20546"/>
                    <a:pt x="21365" y="20546"/>
                    <a:pt x="20941" y="20546"/>
                  </a:cubicBezTo>
                  <a:cubicBezTo>
                    <a:pt x="20518" y="20020"/>
                    <a:pt x="21365" y="20546"/>
                    <a:pt x="20941" y="2054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02" name="Shape 1602"/>
            <p:cNvSpPr/>
            <p:nvPr/>
          </p:nvSpPr>
          <p:spPr>
            <a:xfrm>
              <a:off x="9034375" y="3617321"/>
              <a:ext cx="328340" cy="277316"/>
            </a:xfrm>
            <a:custGeom>
              <a:avLst/>
              <a:gdLst/>
              <a:ahLst/>
              <a:cxnLst>
                <a:cxn ang="0">
                  <a:pos x="wd2" y="hd2"/>
                </a:cxn>
                <a:cxn ang="5400000">
                  <a:pos x="wd2" y="hd2"/>
                </a:cxn>
                <a:cxn ang="10800000">
                  <a:pos x="wd2" y="hd2"/>
                </a:cxn>
                <a:cxn ang="16200000">
                  <a:pos x="wd2" y="hd2"/>
                </a:cxn>
              </a:cxnLst>
              <a:rect l="0" t="0" r="r" b="b"/>
              <a:pathLst>
                <a:path w="21038" h="20186" extrusionOk="0">
                  <a:moveTo>
                    <a:pt x="13976" y="1560"/>
                  </a:moveTo>
                  <a:cubicBezTo>
                    <a:pt x="13553" y="3000"/>
                    <a:pt x="13129" y="3960"/>
                    <a:pt x="12282" y="5400"/>
                  </a:cubicBezTo>
                  <a:cubicBezTo>
                    <a:pt x="11859" y="7320"/>
                    <a:pt x="9741" y="7320"/>
                    <a:pt x="8471" y="6840"/>
                  </a:cubicBezTo>
                  <a:cubicBezTo>
                    <a:pt x="7624" y="6360"/>
                    <a:pt x="6776" y="7320"/>
                    <a:pt x="6353" y="7800"/>
                  </a:cubicBezTo>
                  <a:cubicBezTo>
                    <a:pt x="5929" y="8280"/>
                    <a:pt x="4659" y="7800"/>
                    <a:pt x="4235" y="8280"/>
                  </a:cubicBezTo>
                  <a:cubicBezTo>
                    <a:pt x="3388" y="8760"/>
                    <a:pt x="3388" y="8760"/>
                    <a:pt x="2965" y="7800"/>
                  </a:cubicBezTo>
                  <a:cubicBezTo>
                    <a:pt x="2118" y="7320"/>
                    <a:pt x="1694" y="6840"/>
                    <a:pt x="1271" y="5880"/>
                  </a:cubicBezTo>
                  <a:cubicBezTo>
                    <a:pt x="847" y="5400"/>
                    <a:pt x="0" y="8280"/>
                    <a:pt x="0" y="8760"/>
                  </a:cubicBezTo>
                  <a:cubicBezTo>
                    <a:pt x="0" y="10200"/>
                    <a:pt x="1271" y="11640"/>
                    <a:pt x="1694" y="13080"/>
                  </a:cubicBezTo>
                  <a:cubicBezTo>
                    <a:pt x="2541" y="14520"/>
                    <a:pt x="2118" y="15960"/>
                    <a:pt x="3388" y="16920"/>
                  </a:cubicBezTo>
                  <a:cubicBezTo>
                    <a:pt x="4235" y="17400"/>
                    <a:pt x="5082" y="17880"/>
                    <a:pt x="5506" y="17880"/>
                  </a:cubicBezTo>
                  <a:cubicBezTo>
                    <a:pt x="6776" y="17400"/>
                    <a:pt x="5506" y="18360"/>
                    <a:pt x="5929" y="18840"/>
                  </a:cubicBezTo>
                  <a:cubicBezTo>
                    <a:pt x="6353" y="18840"/>
                    <a:pt x="7624" y="18840"/>
                    <a:pt x="8047" y="18840"/>
                  </a:cubicBezTo>
                  <a:cubicBezTo>
                    <a:pt x="8471" y="18360"/>
                    <a:pt x="8471" y="17400"/>
                    <a:pt x="8894" y="17880"/>
                  </a:cubicBezTo>
                  <a:cubicBezTo>
                    <a:pt x="9318" y="18360"/>
                    <a:pt x="10165" y="18840"/>
                    <a:pt x="10588" y="18360"/>
                  </a:cubicBezTo>
                  <a:cubicBezTo>
                    <a:pt x="11012" y="18360"/>
                    <a:pt x="11859" y="17880"/>
                    <a:pt x="11859" y="18360"/>
                  </a:cubicBezTo>
                  <a:cubicBezTo>
                    <a:pt x="12282" y="19800"/>
                    <a:pt x="11435" y="20760"/>
                    <a:pt x="13129" y="19800"/>
                  </a:cubicBezTo>
                  <a:cubicBezTo>
                    <a:pt x="13553" y="19800"/>
                    <a:pt x="13976" y="19320"/>
                    <a:pt x="14400" y="19320"/>
                  </a:cubicBezTo>
                  <a:cubicBezTo>
                    <a:pt x="14824" y="19320"/>
                    <a:pt x="15247" y="19800"/>
                    <a:pt x="15247" y="19800"/>
                  </a:cubicBezTo>
                  <a:cubicBezTo>
                    <a:pt x="15671" y="18840"/>
                    <a:pt x="14824" y="17880"/>
                    <a:pt x="15671" y="16920"/>
                  </a:cubicBezTo>
                  <a:cubicBezTo>
                    <a:pt x="16094" y="16440"/>
                    <a:pt x="15671" y="15960"/>
                    <a:pt x="15671" y="15000"/>
                  </a:cubicBezTo>
                  <a:cubicBezTo>
                    <a:pt x="15671" y="14520"/>
                    <a:pt x="16094" y="14040"/>
                    <a:pt x="16518" y="13560"/>
                  </a:cubicBezTo>
                  <a:cubicBezTo>
                    <a:pt x="17365" y="12600"/>
                    <a:pt x="18212" y="12120"/>
                    <a:pt x="17788" y="10680"/>
                  </a:cubicBezTo>
                  <a:cubicBezTo>
                    <a:pt x="17788" y="9720"/>
                    <a:pt x="19059" y="7800"/>
                    <a:pt x="19906" y="8280"/>
                  </a:cubicBezTo>
                  <a:cubicBezTo>
                    <a:pt x="20329" y="8760"/>
                    <a:pt x="21600" y="8280"/>
                    <a:pt x="20753" y="7800"/>
                  </a:cubicBezTo>
                  <a:cubicBezTo>
                    <a:pt x="20329" y="6840"/>
                    <a:pt x="19059" y="6360"/>
                    <a:pt x="19059" y="5400"/>
                  </a:cubicBezTo>
                  <a:cubicBezTo>
                    <a:pt x="19059" y="4440"/>
                    <a:pt x="18212" y="3480"/>
                    <a:pt x="17788" y="2520"/>
                  </a:cubicBezTo>
                  <a:cubicBezTo>
                    <a:pt x="17365" y="1080"/>
                    <a:pt x="18635" y="2520"/>
                    <a:pt x="18635" y="2040"/>
                  </a:cubicBezTo>
                  <a:cubicBezTo>
                    <a:pt x="19059" y="1560"/>
                    <a:pt x="17365" y="1080"/>
                    <a:pt x="18635" y="600"/>
                  </a:cubicBezTo>
                  <a:cubicBezTo>
                    <a:pt x="16941" y="120"/>
                    <a:pt x="14400" y="-840"/>
                    <a:pt x="13976" y="1560"/>
                  </a:cubicBezTo>
                  <a:cubicBezTo>
                    <a:pt x="13553" y="2520"/>
                    <a:pt x="14400" y="600"/>
                    <a:pt x="13976" y="15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03" name="Shape 1603"/>
            <p:cNvSpPr/>
            <p:nvPr/>
          </p:nvSpPr>
          <p:spPr>
            <a:xfrm>
              <a:off x="9054603" y="3532681"/>
              <a:ext cx="317292" cy="205731"/>
            </a:xfrm>
            <a:custGeom>
              <a:avLst/>
              <a:gdLst/>
              <a:ahLst/>
              <a:cxnLst>
                <a:cxn ang="0">
                  <a:pos x="wd2" y="hd2"/>
                </a:cxn>
                <a:cxn ang="5400000">
                  <a:pos x="wd2" y="hd2"/>
                </a:cxn>
                <a:cxn ang="10800000">
                  <a:pos x="wd2" y="hd2"/>
                </a:cxn>
                <a:cxn ang="16200000">
                  <a:pos x="wd2" y="hd2"/>
                </a:cxn>
              </a:cxnLst>
              <a:rect l="0" t="0" r="r" b="b"/>
              <a:pathLst>
                <a:path w="21177" h="21029" extrusionOk="0">
                  <a:moveTo>
                    <a:pt x="19837" y="6179"/>
                  </a:moveTo>
                  <a:cubicBezTo>
                    <a:pt x="21159" y="6179"/>
                    <a:pt x="21600" y="5504"/>
                    <a:pt x="20718" y="4829"/>
                  </a:cubicBezTo>
                  <a:cubicBezTo>
                    <a:pt x="19837" y="4154"/>
                    <a:pt x="19837" y="3479"/>
                    <a:pt x="18955" y="4154"/>
                  </a:cubicBezTo>
                  <a:cubicBezTo>
                    <a:pt x="18514" y="4829"/>
                    <a:pt x="18955" y="4154"/>
                    <a:pt x="18514" y="3479"/>
                  </a:cubicBezTo>
                  <a:cubicBezTo>
                    <a:pt x="18514" y="3479"/>
                    <a:pt x="18073" y="3479"/>
                    <a:pt x="18073" y="3479"/>
                  </a:cubicBezTo>
                  <a:cubicBezTo>
                    <a:pt x="18073" y="3479"/>
                    <a:pt x="18073" y="2129"/>
                    <a:pt x="18073" y="2129"/>
                  </a:cubicBezTo>
                  <a:cubicBezTo>
                    <a:pt x="17633" y="1454"/>
                    <a:pt x="17192" y="779"/>
                    <a:pt x="17192" y="779"/>
                  </a:cubicBezTo>
                  <a:cubicBezTo>
                    <a:pt x="16310" y="-571"/>
                    <a:pt x="16751" y="104"/>
                    <a:pt x="16310" y="779"/>
                  </a:cubicBezTo>
                  <a:cubicBezTo>
                    <a:pt x="15869" y="1454"/>
                    <a:pt x="15869" y="104"/>
                    <a:pt x="15869" y="104"/>
                  </a:cubicBezTo>
                  <a:cubicBezTo>
                    <a:pt x="15429" y="104"/>
                    <a:pt x="14106" y="2804"/>
                    <a:pt x="14106" y="3479"/>
                  </a:cubicBezTo>
                  <a:cubicBezTo>
                    <a:pt x="13665" y="3479"/>
                    <a:pt x="13224" y="4154"/>
                    <a:pt x="13224" y="4829"/>
                  </a:cubicBezTo>
                  <a:cubicBezTo>
                    <a:pt x="12784" y="4829"/>
                    <a:pt x="12784" y="5504"/>
                    <a:pt x="12784" y="5504"/>
                  </a:cubicBezTo>
                  <a:cubicBezTo>
                    <a:pt x="12784" y="6179"/>
                    <a:pt x="12784" y="6179"/>
                    <a:pt x="12784" y="6179"/>
                  </a:cubicBezTo>
                  <a:cubicBezTo>
                    <a:pt x="12784" y="6854"/>
                    <a:pt x="11461" y="6854"/>
                    <a:pt x="11020" y="7529"/>
                  </a:cubicBezTo>
                  <a:cubicBezTo>
                    <a:pt x="9698" y="7529"/>
                    <a:pt x="10139" y="8879"/>
                    <a:pt x="11020" y="9554"/>
                  </a:cubicBezTo>
                  <a:cubicBezTo>
                    <a:pt x="11902" y="10904"/>
                    <a:pt x="11461" y="9554"/>
                    <a:pt x="11902" y="8879"/>
                  </a:cubicBezTo>
                  <a:cubicBezTo>
                    <a:pt x="11902" y="8204"/>
                    <a:pt x="12784" y="8204"/>
                    <a:pt x="12784" y="8204"/>
                  </a:cubicBezTo>
                  <a:cubicBezTo>
                    <a:pt x="12784" y="8204"/>
                    <a:pt x="12343" y="7529"/>
                    <a:pt x="12343" y="6854"/>
                  </a:cubicBezTo>
                  <a:cubicBezTo>
                    <a:pt x="12343" y="7529"/>
                    <a:pt x="12784" y="8204"/>
                    <a:pt x="12784" y="8204"/>
                  </a:cubicBezTo>
                  <a:cubicBezTo>
                    <a:pt x="12784" y="8204"/>
                    <a:pt x="11902" y="8204"/>
                    <a:pt x="11461" y="8879"/>
                  </a:cubicBezTo>
                  <a:cubicBezTo>
                    <a:pt x="11461" y="10904"/>
                    <a:pt x="10580" y="8879"/>
                    <a:pt x="10139" y="8204"/>
                  </a:cubicBezTo>
                  <a:cubicBezTo>
                    <a:pt x="8816" y="10229"/>
                    <a:pt x="7935" y="12254"/>
                    <a:pt x="6171" y="12929"/>
                  </a:cubicBezTo>
                  <a:cubicBezTo>
                    <a:pt x="5290" y="13604"/>
                    <a:pt x="4408" y="13604"/>
                    <a:pt x="3967" y="14954"/>
                  </a:cubicBezTo>
                  <a:cubicBezTo>
                    <a:pt x="3527" y="15629"/>
                    <a:pt x="3527" y="16304"/>
                    <a:pt x="3086" y="16979"/>
                  </a:cubicBezTo>
                  <a:cubicBezTo>
                    <a:pt x="3086" y="17654"/>
                    <a:pt x="3967" y="18329"/>
                    <a:pt x="3967" y="18329"/>
                  </a:cubicBezTo>
                  <a:cubicBezTo>
                    <a:pt x="3527" y="19004"/>
                    <a:pt x="441" y="16979"/>
                    <a:pt x="0" y="16979"/>
                  </a:cubicBezTo>
                  <a:cubicBezTo>
                    <a:pt x="441" y="18329"/>
                    <a:pt x="1322" y="20354"/>
                    <a:pt x="2204" y="21029"/>
                  </a:cubicBezTo>
                  <a:cubicBezTo>
                    <a:pt x="2645" y="21029"/>
                    <a:pt x="3086" y="20354"/>
                    <a:pt x="3086" y="20354"/>
                  </a:cubicBezTo>
                  <a:cubicBezTo>
                    <a:pt x="3967" y="19679"/>
                    <a:pt x="5290" y="20354"/>
                    <a:pt x="5290" y="19679"/>
                  </a:cubicBezTo>
                  <a:cubicBezTo>
                    <a:pt x="6612" y="17654"/>
                    <a:pt x="7494" y="18329"/>
                    <a:pt x="8816" y="19004"/>
                  </a:cubicBezTo>
                  <a:cubicBezTo>
                    <a:pt x="10139" y="19004"/>
                    <a:pt x="11461" y="17654"/>
                    <a:pt x="11902" y="15629"/>
                  </a:cubicBezTo>
                  <a:cubicBezTo>
                    <a:pt x="12343" y="14279"/>
                    <a:pt x="12784" y="12929"/>
                    <a:pt x="13224" y="11579"/>
                  </a:cubicBezTo>
                  <a:cubicBezTo>
                    <a:pt x="13224" y="9554"/>
                    <a:pt x="13665" y="8879"/>
                    <a:pt x="14988" y="8879"/>
                  </a:cubicBezTo>
                  <a:cubicBezTo>
                    <a:pt x="16310" y="8879"/>
                    <a:pt x="17633" y="9554"/>
                    <a:pt x="18955" y="8879"/>
                  </a:cubicBezTo>
                  <a:cubicBezTo>
                    <a:pt x="20718" y="8204"/>
                    <a:pt x="17633" y="6179"/>
                    <a:pt x="19837" y="617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04" name="Shape 1604"/>
            <p:cNvSpPr/>
            <p:nvPr/>
          </p:nvSpPr>
          <p:spPr>
            <a:xfrm>
              <a:off x="8405730" y="2798997"/>
              <a:ext cx="97196" cy="56631"/>
            </a:xfrm>
            <a:custGeom>
              <a:avLst/>
              <a:gdLst/>
              <a:ahLst/>
              <a:cxnLst>
                <a:cxn ang="0">
                  <a:pos x="wd2" y="hd2"/>
                </a:cxn>
                <a:cxn ang="5400000">
                  <a:pos x="wd2" y="hd2"/>
                </a:cxn>
                <a:cxn ang="10800000">
                  <a:pos x="wd2" y="hd2"/>
                </a:cxn>
                <a:cxn ang="16200000">
                  <a:pos x="wd2" y="hd2"/>
                </a:cxn>
              </a:cxnLst>
              <a:rect l="0" t="0" r="r" b="b"/>
              <a:pathLst>
                <a:path w="18683" h="18763" extrusionOk="0">
                  <a:moveTo>
                    <a:pt x="692" y="15709"/>
                  </a:moveTo>
                  <a:cubicBezTo>
                    <a:pt x="1963" y="17869"/>
                    <a:pt x="5775" y="20029"/>
                    <a:pt x="7045" y="17869"/>
                  </a:cubicBezTo>
                  <a:cubicBezTo>
                    <a:pt x="9586" y="15709"/>
                    <a:pt x="10857" y="20029"/>
                    <a:pt x="13398" y="17869"/>
                  </a:cubicBezTo>
                  <a:cubicBezTo>
                    <a:pt x="14669" y="17869"/>
                    <a:pt x="19751" y="17869"/>
                    <a:pt x="18480" y="15709"/>
                  </a:cubicBezTo>
                  <a:cubicBezTo>
                    <a:pt x="17210" y="11389"/>
                    <a:pt x="15939" y="9229"/>
                    <a:pt x="17210" y="4909"/>
                  </a:cubicBezTo>
                  <a:cubicBezTo>
                    <a:pt x="14669" y="2749"/>
                    <a:pt x="12127" y="7069"/>
                    <a:pt x="10857" y="4909"/>
                  </a:cubicBezTo>
                  <a:cubicBezTo>
                    <a:pt x="9586" y="2749"/>
                    <a:pt x="7045" y="-1571"/>
                    <a:pt x="5775" y="589"/>
                  </a:cubicBezTo>
                  <a:cubicBezTo>
                    <a:pt x="3233" y="4909"/>
                    <a:pt x="-1849" y="11389"/>
                    <a:pt x="692" y="15709"/>
                  </a:cubicBezTo>
                  <a:cubicBezTo>
                    <a:pt x="1963" y="17869"/>
                    <a:pt x="-578" y="13549"/>
                    <a:pt x="692" y="1570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05" name="Shape 1605"/>
            <p:cNvSpPr/>
            <p:nvPr/>
          </p:nvSpPr>
          <p:spPr>
            <a:xfrm>
              <a:off x="8137661" y="2720071"/>
              <a:ext cx="244967" cy="148029"/>
            </a:xfrm>
            <a:custGeom>
              <a:avLst/>
              <a:gdLst/>
              <a:ahLst/>
              <a:cxnLst>
                <a:cxn ang="0">
                  <a:pos x="wd2" y="hd2"/>
                </a:cxn>
                <a:cxn ang="5400000">
                  <a:pos x="wd2" y="hd2"/>
                </a:cxn>
                <a:cxn ang="10800000">
                  <a:pos x="wd2" y="hd2"/>
                </a:cxn>
                <a:cxn ang="16200000">
                  <a:pos x="wd2" y="hd2"/>
                </a:cxn>
              </a:cxnLst>
              <a:rect l="0" t="0" r="r" b="b"/>
              <a:pathLst>
                <a:path w="21600" h="20917" extrusionOk="0">
                  <a:moveTo>
                    <a:pt x="584" y="2817"/>
                  </a:moveTo>
                  <a:cubicBezTo>
                    <a:pt x="0" y="3757"/>
                    <a:pt x="0" y="7513"/>
                    <a:pt x="0" y="8452"/>
                  </a:cubicBezTo>
                  <a:cubicBezTo>
                    <a:pt x="584" y="9391"/>
                    <a:pt x="2335" y="10330"/>
                    <a:pt x="2919" y="12209"/>
                  </a:cubicBezTo>
                  <a:cubicBezTo>
                    <a:pt x="3503" y="12209"/>
                    <a:pt x="4086" y="13148"/>
                    <a:pt x="4086" y="13148"/>
                  </a:cubicBezTo>
                  <a:cubicBezTo>
                    <a:pt x="5254" y="14087"/>
                    <a:pt x="5838" y="13148"/>
                    <a:pt x="7005" y="14087"/>
                  </a:cubicBezTo>
                  <a:cubicBezTo>
                    <a:pt x="7589" y="14087"/>
                    <a:pt x="8173" y="15026"/>
                    <a:pt x="8757" y="15026"/>
                  </a:cubicBezTo>
                  <a:cubicBezTo>
                    <a:pt x="9341" y="15026"/>
                    <a:pt x="10508" y="15026"/>
                    <a:pt x="11092" y="15026"/>
                  </a:cubicBezTo>
                  <a:cubicBezTo>
                    <a:pt x="11676" y="15965"/>
                    <a:pt x="12259" y="16904"/>
                    <a:pt x="12843" y="17843"/>
                  </a:cubicBezTo>
                  <a:cubicBezTo>
                    <a:pt x="13427" y="17843"/>
                    <a:pt x="14595" y="17843"/>
                    <a:pt x="15178" y="18783"/>
                  </a:cubicBezTo>
                  <a:cubicBezTo>
                    <a:pt x="15762" y="18783"/>
                    <a:pt x="16346" y="20661"/>
                    <a:pt x="16930" y="20661"/>
                  </a:cubicBezTo>
                  <a:cubicBezTo>
                    <a:pt x="17514" y="20661"/>
                    <a:pt x="18097" y="18783"/>
                    <a:pt x="18681" y="18783"/>
                  </a:cubicBezTo>
                  <a:cubicBezTo>
                    <a:pt x="19265" y="19722"/>
                    <a:pt x="19265" y="21600"/>
                    <a:pt x="20432" y="20661"/>
                  </a:cubicBezTo>
                  <a:cubicBezTo>
                    <a:pt x="20432" y="20661"/>
                    <a:pt x="21600" y="19722"/>
                    <a:pt x="21600" y="19722"/>
                  </a:cubicBezTo>
                  <a:cubicBezTo>
                    <a:pt x="21600" y="18783"/>
                    <a:pt x="21600" y="17843"/>
                    <a:pt x="21600" y="16904"/>
                  </a:cubicBezTo>
                  <a:cubicBezTo>
                    <a:pt x="21016" y="15965"/>
                    <a:pt x="21600" y="15026"/>
                    <a:pt x="21600" y="13148"/>
                  </a:cubicBezTo>
                  <a:cubicBezTo>
                    <a:pt x="20432" y="13148"/>
                    <a:pt x="19849" y="14087"/>
                    <a:pt x="18681" y="13148"/>
                  </a:cubicBezTo>
                  <a:cubicBezTo>
                    <a:pt x="18681" y="13148"/>
                    <a:pt x="18097" y="12209"/>
                    <a:pt x="18097" y="12209"/>
                  </a:cubicBezTo>
                  <a:cubicBezTo>
                    <a:pt x="17514" y="12209"/>
                    <a:pt x="16930" y="13148"/>
                    <a:pt x="16346" y="12209"/>
                  </a:cubicBezTo>
                  <a:cubicBezTo>
                    <a:pt x="16346" y="12209"/>
                    <a:pt x="15762" y="11270"/>
                    <a:pt x="15178" y="11270"/>
                  </a:cubicBezTo>
                  <a:cubicBezTo>
                    <a:pt x="14595" y="11270"/>
                    <a:pt x="14011" y="13148"/>
                    <a:pt x="14011" y="11270"/>
                  </a:cubicBezTo>
                  <a:cubicBezTo>
                    <a:pt x="12843" y="9391"/>
                    <a:pt x="12259" y="10330"/>
                    <a:pt x="11676" y="9391"/>
                  </a:cubicBezTo>
                  <a:cubicBezTo>
                    <a:pt x="11092" y="8452"/>
                    <a:pt x="11092" y="7513"/>
                    <a:pt x="10508" y="7513"/>
                  </a:cubicBezTo>
                  <a:cubicBezTo>
                    <a:pt x="9924" y="6574"/>
                    <a:pt x="9341" y="6574"/>
                    <a:pt x="9341" y="6574"/>
                  </a:cubicBezTo>
                  <a:cubicBezTo>
                    <a:pt x="8173" y="5635"/>
                    <a:pt x="6422" y="3757"/>
                    <a:pt x="5838" y="1878"/>
                  </a:cubicBezTo>
                  <a:cubicBezTo>
                    <a:pt x="5838" y="939"/>
                    <a:pt x="5254" y="0"/>
                    <a:pt x="4670" y="0"/>
                  </a:cubicBezTo>
                  <a:cubicBezTo>
                    <a:pt x="3503" y="0"/>
                    <a:pt x="3503" y="939"/>
                    <a:pt x="2919" y="1878"/>
                  </a:cubicBezTo>
                  <a:cubicBezTo>
                    <a:pt x="2919" y="2817"/>
                    <a:pt x="2335" y="1878"/>
                    <a:pt x="2335" y="1878"/>
                  </a:cubicBezTo>
                  <a:cubicBezTo>
                    <a:pt x="1751" y="2817"/>
                    <a:pt x="1168" y="2817"/>
                    <a:pt x="584" y="2817"/>
                  </a:cubicBezTo>
                  <a:cubicBezTo>
                    <a:pt x="0" y="3757"/>
                    <a:pt x="1168" y="2817"/>
                    <a:pt x="584" y="281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06" name="Shape 1606"/>
            <p:cNvSpPr/>
            <p:nvPr/>
          </p:nvSpPr>
          <p:spPr>
            <a:xfrm>
              <a:off x="8816378" y="3280110"/>
              <a:ext cx="179068" cy="148078"/>
            </a:xfrm>
            <a:custGeom>
              <a:avLst/>
              <a:gdLst/>
              <a:ahLst/>
              <a:cxnLst>
                <a:cxn ang="0">
                  <a:pos x="wd2" y="hd2"/>
                </a:cxn>
                <a:cxn ang="5400000">
                  <a:pos x="wd2" y="hd2"/>
                </a:cxn>
                <a:cxn ang="10800000">
                  <a:pos x="wd2" y="hd2"/>
                </a:cxn>
                <a:cxn ang="16200000">
                  <a:pos x="wd2" y="hd2"/>
                </a:cxn>
              </a:cxnLst>
              <a:rect l="0" t="0" r="r" b="b"/>
              <a:pathLst>
                <a:path w="20988" h="20924" extrusionOk="0">
                  <a:moveTo>
                    <a:pt x="10800" y="17167"/>
                  </a:moveTo>
                  <a:cubicBezTo>
                    <a:pt x="10800" y="16228"/>
                    <a:pt x="15429" y="18107"/>
                    <a:pt x="14657" y="16228"/>
                  </a:cubicBezTo>
                  <a:cubicBezTo>
                    <a:pt x="14657" y="16228"/>
                    <a:pt x="13886" y="13411"/>
                    <a:pt x="14657" y="13411"/>
                  </a:cubicBezTo>
                  <a:cubicBezTo>
                    <a:pt x="15429" y="13411"/>
                    <a:pt x="16200" y="14350"/>
                    <a:pt x="16200" y="12472"/>
                  </a:cubicBezTo>
                  <a:cubicBezTo>
                    <a:pt x="16200" y="10594"/>
                    <a:pt x="17743" y="11533"/>
                    <a:pt x="18514" y="10594"/>
                  </a:cubicBezTo>
                  <a:cubicBezTo>
                    <a:pt x="20057" y="10594"/>
                    <a:pt x="20057" y="8715"/>
                    <a:pt x="20829" y="7776"/>
                  </a:cubicBezTo>
                  <a:cubicBezTo>
                    <a:pt x="21600" y="5898"/>
                    <a:pt x="19286" y="1202"/>
                    <a:pt x="20057" y="263"/>
                  </a:cubicBezTo>
                  <a:cubicBezTo>
                    <a:pt x="18514" y="1202"/>
                    <a:pt x="18514" y="1202"/>
                    <a:pt x="16971" y="263"/>
                  </a:cubicBezTo>
                  <a:cubicBezTo>
                    <a:pt x="16200" y="-676"/>
                    <a:pt x="14657" y="1202"/>
                    <a:pt x="14657" y="1202"/>
                  </a:cubicBezTo>
                  <a:cubicBezTo>
                    <a:pt x="14657" y="3081"/>
                    <a:pt x="13114" y="1202"/>
                    <a:pt x="13114" y="1202"/>
                  </a:cubicBezTo>
                  <a:cubicBezTo>
                    <a:pt x="10029" y="263"/>
                    <a:pt x="4629" y="-676"/>
                    <a:pt x="2314" y="2141"/>
                  </a:cubicBezTo>
                  <a:cubicBezTo>
                    <a:pt x="1543" y="3081"/>
                    <a:pt x="0" y="4020"/>
                    <a:pt x="0" y="5898"/>
                  </a:cubicBezTo>
                  <a:cubicBezTo>
                    <a:pt x="0" y="6837"/>
                    <a:pt x="771" y="7776"/>
                    <a:pt x="771" y="8715"/>
                  </a:cubicBezTo>
                  <a:cubicBezTo>
                    <a:pt x="2314" y="9654"/>
                    <a:pt x="2314" y="11533"/>
                    <a:pt x="2314" y="12472"/>
                  </a:cubicBezTo>
                  <a:cubicBezTo>
                    <a:pt x="3086" y="14350"/>
                    <a:pt x="3086" y="15289"/>
                    <a:pt x="3857" y="16228"/>
                  </a:cubicBezTo>
                  <a:cubicBezTo>
                    <a:pt x="3857" y="17167"/>
                    <a:pt x="4629" y="16228"/>
                    <a:pt x="4629" y="17167"/>
                  </a:cubicBezTo>
                  <a:cubicBezTo>
                    <a:pt x="5400" y="17167"/>
                    <a:pt x="4629" y="18107"/>
                    <a:pt x="5400" y="19046"/>
                  </a:cubicBezTo>
                  <a:cubicBezTo>
                    <a:pt x="6943" y="19046"/>
                    <a:pt x="6171" y="19985"/>
                    <a:pt x="6171" y="20924"/>
                  </a:cubicBezTo>
                  <a:cubicBezTo>
                    <a:pt x="6171" y="19985"/>
                    <a:pt x="10800" y="18107"/>
                    <a:pt x="10800" y="17167"/>
                  </a:cubicBezTo>
                  <a:cubicBezTo>
                    <a:pt x="10800" y="17167"/>
                    <a:pt x="10800" y="18107"/>
                    <a:pt x="10800" y="1716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07" name="Shape 1607"/>
            <p:cNvSpPr/>
            <p:nvPr/>
          </p:nvSpPr>
          <p:spPr>
            <a:xfrm>
              <a:off x="8744460" y="3545083"/>
              <a:ext cx="139442" cy="173098"/>
            </a:xfrm>
            <a:custGeom>
              <a:avLst/>
              <a:gdLst/>
              <a:ahLst/>
              <a:cxnLst>
                <a:cxn ang="0">
                  <a:pos x="wd2" y="hd2"/>
                </a:cxn>
                <a:cxn ang="5400000">
                  <a:pos x="wd2" y="hd2"/>
                </a:cxn>
                <a:cxn ang="10800000">
                  <a:pos x="wd2" y="hd2"/>
                </a:cxn>
                <a:cxn ang="16200000">
                  <a:pos x="wd2" y="hd2"/>
                </a:cxn>
              </a:cxnLst>
              <a:rect l="0" t="0" r="r" b="b"/>
              <a:pathLst>
                <a:path w="20618" h="21600" extrusionOk="0">
                  <a:moveTo>
                    <a:pt x="9818" y="2492"/>
                  </a:moveTo>
                  <a:cubicBezTo>
                    <a:pt x="8836" y="2492"/>
                    <a:pt x="7855" y="3323"/>
                    <a:pt x="6873" y="3323"/>
                  </a:cubicBezTo>
                  <a:cubicBezTo>
                    <a:pt x="6873" y="2492"/>
                    <a:pt x="5891" y="3323"/>
                    <a:pt x="5891" y="3323"/>
                  </a:cubicBezTo>
                  <a:cubicBezTo>
                    <a:pt x="4909" y="3323"/>
                    <a:pt x="4909" y="1662"/>
                    <a:pt x="4909" y="831"/>
                  </a:cubicBezTo>
                  <a:cubicBezTo>
                    <a:pt x="3927" y="0"/>
                    <a:pt x="1964" y="0"/>
                    <a:pt x="0" y="0"/>
                  </a:cubicBezTo>
                  <a:cubicBezTo>
                    <a:pt x="982" y="831"/>
                    <a:pt x="982" y="3323"/>
                    <a:pt x="982" y="4985"/>
                  </a:cubicBezTo>
                  <a:cubicBezTo>
                    <a:pt x="1964" y="6646"/>
                    <a:pt x="2945" y="9138"/>
                    <a:pt x="3927" y="11631"/>
                  </a:cubicBezTo>
                  <a:cubicBezTo>
                    <a:pt x="5891" y="13292"/>
                    <a:pt x="6873" y="15785"/>
                    <a:pt x="8836" y="17446"/>
                  </a:cubicBezTo>
                  <a:cubicBezTo>
                    <a:pt x="11782" y="18277"/>
                    <a:pt x="14727" y="21600"/>
                    <a:pt x="18655" y="21600"/>
                  </a:cubicBezTo>
                  <a:cubicBezTo>
                    <a:pt x="21600" y="21600"/>
                    <a:pt x="20618" y="20769"/>
                    <a:pt x="19636" y="19108"/>
                  </a:cubicBezTo>
                  <a:cubicBezTo>
                    <a:pt x="17673" y="16615"/>
                    <a:pt x="15709" y="14954"/>
                    <a:pt x="15709" y="11631"/>
                  </a:cubicBezTo>
                  <a:cubicBezTo>
                    <a:pt x="15709" y="9138"/>
                    <a:pt x="17673" y="7477"/>
                    <a:pt x="15709" y="4985"/>
                  </a:cubicBezTo>
                  <a:cubicBezTo>
                    <a:pt x="14727" y="4154"/>
                    <a:pt x="10800" y="0"/>
                    <a:pt x="9818" y="2492"/>
                  </a:cubicBezTo>
                  <a:cubicBezTo>
                    <a:pt x="8836" y="3323"/>
                    <a:pt x="9818" y="1662"/>
                    <a:pt x="9818" y="249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08" name="Shape 1608"/>
            <p:cNvSpPr/>
            <p:nvPr/>
          </p:nvSpPr>
          <p:spPr>
            <a:xfrm>
              <a:off x="7927170" y="1800159"/>
              <a:ext cx="1962897" cy="1284087"/>
            </a:xfrm>
            <a:custGeom>
              <a:avLst/>
              <a:gdLst/>
              <a:ahLst/>
              <a:cxnLst>
                <a:cxn ang="0">
                  <a:pos x="wd2" y="hd2"/>
                </a:cxn>
                <a:cxn ang="5400000">
                  <a:pos x="wd2" y="hd2"/>
                </a:cxn>
                <a:cxn ang="10800000">
                  <a:pos x="wd2" y="hd2"/>
                </a:cxn>
                <a:cxn ang="16200000">
                  <a:pos x="wd2" y="hd2"/>
                </a:cxn>
              </a:cxnLst>
              <a:rect l="0" t="0" r="r" b="b"/>
              <a:pathLst>
                <a:path w="21462" h="21533" extrusionOk="0">
                  <a:moveTo>
                    <a:pt x="21398" y="4031"/>
                  </a:moveTo>
                  <a:cubicBezTo>
                    <a:pt x="21398" y="3810"/>
                    <a:pt x="21110" y="3921"/>
                    <a:pt x="21038" y="4031"/>
                  </a:cubicBezTo>
                  <a:cubicBezTo>
                    <a:pt x="20894" y="4031"/>
                    <a:pt x="20822" y="4142"/>
                    <a:pt x="20678" y="4253"/>
                  </a:cubicBezTo>
                  <a:cubicBezTo>
                    <a:pt x="20534" y="4364"/>
                    <a:pt x="20030" y="4364"/>
                    <a:pt x="20030" y="4031"/>
                  </a:cubicBezTo>
                  <a:cubicBezTo>
                    <a:pt x="19886" y="3588"/>
                    <a:pt x="19814" y="3367"/>
                    <a:pt x="19526" y="3145"/>
                  </a:cubicBezTo>
                  <a:cubicBezTo>
                    <a:pt x="19310" y="3035"/>
                    <a:pt x="18878" y="3035"/>
                    <a:pt x="18806" y="2591"/>
                  </a:cubicBezTo>
                  <a:cubicBezTo>
                    <a:pt x="18734" y="1927"/>
                    <a:pt x="18590" y="1151"/>
                    <a:pt x="18302" y="598"/>
                  </a:cubicBezTo>
                  <a:cubicBezTo>
                    <a:pt x="18086" y="265"/>
                    <a:pt x="17798" y="265"/>
                    <a:pt x="17510" y="44"/>
                  </a:cubicBezTo>
                  <a:cubicBezTo>
                    <a:pt x="17222" y="-67"/>
                    <a:pt x="16718" y="44"/>
                    <a:pt x="16430" y="265"/>
                  </a:cubicBezTo>
                  <a:cubicBezTo>
                    <a:pt x="16358" y="376"/>
                    <a:pt x="16214" y="487"/>
                    <a:pt x="16142" y="598"/>
                  </a:cubicBezTo>
                  <a:cubicBezTo>
                    <a:pt x="16142" y="708"/>
                    <a:pt x="16358" y="708"/>
                    <a:pt x="16358" y="819"/>
                  </a:cubicBezTo>
                  <a:cubicBezTo>
                    <a:pt x="16430" y="1262"/>
                    <a:pt x="16070" y="1595"/>
                    <a:pt x="15998" y="1927"/>
                  </a:cubicBezTo>
                  <a:cubicBezTo>
                    <a:pt x="15926" y="2038"/>
                    <a:pt x="15926" y="2148"/>
                    <a:pt x="15926" y="2259"/>
                  </a:cubicBezTo>
                  <a:cubicBezTo>
                    <a:pt x="15926" y="2370"/>
                    <a:pt x="15926" y="2370"/>
                    <a:pt x="15926" y="2481"/>
                  </a:cubicBezTo>
                  <a:cubicBezTo>
                    <a:pt x="15926" y="2702"/>
                    <a:pt x="15710" y="2702"/>
                    <a:pt x="15566" y="2813"/>
                  </a:cubicBezTo>
                  <a:cubicBezTo>
                    <a:pt x="15494" y="2813"/>
                    <a:pt x="15422" y="2924"/>
                    <a:pt x="15350" y="2924"/>
                  </a:cubicBezTo>
                  <a:cubicBezTo>
                    <a:pt x="15278" y="2924"/>
                    <a:pt x="14918" y="2702"/>
                    <a:pt x="14918" y="2702"/>
                  </a:cubicBezTo>
                  <a:cubicBezTo>
                    <a:pt x="14846" y="2924"/>
                    <a:pt x="14774" y="3256"/>
                    <a:pt x="14702" y="3478"/>
                  </a:cubicBezTo>
                  <a:cubicBezTo>
                    <a:pt x="14702" y="3588"/>
                    <a:pt x="14630" y="3699"/>
                    <a:pt x="14630" y="3810"/>
                  </a:cubicBezTo>
                  <a:cubicBezTo>
                    <a:pt x="14630" y="3810"/>
                    <a:pt x="14486" y="4475"/>
                    <a:pt x="14702" y="4253"/>
                  </a:cubicBezTo>
                  <a:cubicBezTo>
                    <a:pt x="14774" y="4142"/>
                    <a:pt x="14774" y="4142"/>
                    <a:pt x="14918" y="4142"/>
                  </a:cubicBezTo>
                  <a:cubicBezTo>
                    <a:pt x="14990" y="4142"/>
                    <a:pt x="15134" y="4364"/>
                    <a:pt x="15206" y="4253"/>
                  </a:cubicBezTo>
                  <a:cubicBezTo>
                    <a:pt x="15494" y="3921"/>
                    <a:pt x="15710" y="4142"/>
                    <a:pt x="15926" y="4585"/>
                  </a:cubicBezTo>
                  <a:cubicBezTo>
                    <a:pt x="15998" y="4696"/>
                    <a:pt x="16142" y="4918"/>
                    <a:pt x="16070" y="5028"/>
                  </a:cubicBezTo>
                  <a:cubicBezTo>
                    <a:pt x="16070" y="5028"/>
                    <a:pt x="15782" y="4918"/>
                    <a:pt x="15710" y="4918"/>
                  </a:cubicBezTo>
                  <a:cubicBezTo>
                    <a:pt x="15494" y="5028"/>
                    <a:pt x="15206" y="5028"/>
                    <a:pt x="14990" y="5139"/>
                  </a:cubicBezTo>
                  <a:cubicBezTo>
                    <a:pt x="14774" y="5250"/>
                    <a:pt x="14774" y="5915"/>
                    <a:pt x="14486" y="5915"/>
                  </a:cubicBezTo>
                  <a:cubicBezTo>
                    <a:pt x="14342" y="5915"/>
                    <a:pt x="14198" y="5804"/>
                    <a:pt x="14126" y="6025"/>
                  </a:cubicBezTo>
                  <a:cubicBezTo>
                    <a:pt x="14054" y="6136"/>
                    <a:pt x="13910" y="6358"/>
                    <a:pt x="13766" y="6358"/>
                  </a:cubicBezTo>
                  <a:cubicBezTo>
                    <a:pt x="13550" y="6247"/>
                    <a:pt x="13118" y="5804"/>
                    <a:pt x="13046" y="6468"/>
                  </a:cubicBezTo>
                  <a:cubicBezTo>
                    <a:pt x="13046" y="6690"/>
                    <a:pt x="13190" y="6801"/>
                    <a:pt x="13190" y="6911"/>
                  </a:cubicBezTo>
                  <a:cubicBezTo>
                    <a:pt x="13190" y="7133"/>
                    <a:pt x="12974" y="7133"/>
                    <a:pt x="12902" y="7244"/>
                  </a:cubicBezTo>
                  <a:cubicBezTo>
                    <a:pt x="12686" y="7576"/>
                    <a:pt x="12614" y="7908"/>
                    <a:pt x="12326" y="7908"/>
                  </a:cubicBezTo>
                  <a:cubicBezTo>
                    <a:pt x="11966" y="7908"/>
                    <a:pt x="11606" y="7908"/>
                    <a:pt x="11246" y="8019"/>
                  </a:cubicBezTo>
                  <a:cubicBezTo>
                    <a:pt x="11102" y="8130"/>
                    <a:pt x="10814" y="8573"/>
                    <a:pt x="10742" y="8462"/>
                  </a:cubicBezTo>
                  <a:cubicBezTo>
                    <a:pt x="10598" y="8462"/>
                    <a:pt x="10526" y="8241"/>
                    <a:pt x="10454" y="8241"/>
                  </a:cubicBezTo>
                  <a:cubicBezTo>
                    <a:pt x="10310" y="8241"/>
                    <a:pt x="10238" y="8241"/>
                    <a:pt x="10094" y="8241"/>
                  </a:cubicBezTo>
                  <a:cubicBezTo>
                    <a:pt x="9950" y="8130"/>
                    <a:pt x="9806" y="8130"/>
                    <a:pt x="9662" y="7908"/>
                  </a:cubicBezTo>
                  <a:cubicBezTo>
                    <a:pt x="9518" y="7798"/>
                    <a:pt x="9446" y="7798"/>
                    <a:pt x="9374" y="7687"/>
                  </a:cubicBezTo>
                  <a:cubicBezTo>
                    <a:pt x="9086" y="7687"/>
                    <a:pt x="8942" y="7687"/>
                    <a:pt x="8654" y="7687"/>
                  </a:cubicBezTo>
                  <a:cubicBezTo>
                    <a:pt x="8438" y="7687"/>
                    <a:pt x="8078" y="7798"/>
                    <a:pt x="7790" y="7687"/>
                  </a:cubicBezTo>
                  <a:cubicBezTo>
                    <a:pt x="7718" y="7687"/>
                    <a:pt x="7646" y="7465"/>
                    <a:pt x="7646" y="7355"/>
                  </a:cubicBezTo>
                  <a:cubicBezTo>
                    <a:pt x="7502" y="7133"/>
                    <a:pt x="7430" y="6911"/>
                    <a:pt x="7286" y="6690"/>
                  </a:cubicBezTo>
                  <a:cubicBezTo>
                    <a:pt x="7070" y="6468"/>
                    <a:pt x="6926" y="6136"/>
                    <a:pt x="6710" y="6136"/>
                  </a:cubicBezTo>
                  <a:cubicBezTo>
                    <a:pt x="6566" y="6136"/>
                    <a:pt x="5774" y="6136"/>
                    <a:pt x="5918" y="5693"/>
                  </a:cubicBezTo>
                  <a:cubicBezTo>
                    <a:pt x="6062" y="5250"/>
                    <a:pt x="5990" y="4475"/>
                    <a:pt x="5630" y="4142"/>
                  </a:cubicBezTo>
                  <a:cubicBezTo>
                    <a:pt x="5342" y="3810"/>
                    <a:pt x="4982" y="3810"/>
                    <a:pt x="4910" y="3145"/>
                  </a:cubicBezTo>
                  <a:cubicBezTo>
                    <a:pt x="4838" y="3256"/>
                    <a:pt x="4766" y="3145"/>
                    <a:pt x="4694" y="3256"/>
                  </a:cubicBezTo>
                  <a:cubicBezTo>
                    <a:pt x="4622" y="3367"/>
                    <a:pt x="4622" y="3367"/>
                    <a:pt x="4622" y="3478"/>
                  </a:cubicBezTo>
                  <a:cubicBezTo>
                    <a:pt x="4478" y="3810"/>
                    <a:pt x="4262" y="3699"/>
                    <a:pt x="4190" y="4031"/>
                  </a:cubicBezTo>
                  <a:cubicBezTo>
                    <a:pt x="4190" y="4253"/>
                    <a:pt x="4334" y="4475"/>
                    <a:pt x="4262" y="4585"/>
                  </a:cubicBezTo>
                  <a:cubicBezTo>
                    <a:pt x="4190" y="4696"/>
                    <a:pt x="4046" y="4807"/>
                    <a:pt x="3974" y="4807"/>
                  </a:cubicBezTo>
                  <a:cubicBezTo>
                    <a:pt x="3902" y="4918"/>
                    <a:pt x="3830" y="4696"/>
                    <a:pt x="3758" y="4807"/>
                  </a:cubicBezTo>
                  <a:cubicBezTo>
                    <a:pt x="3614" y="4807"/>
                    <a:pt x="3542" y="4696"/>
                    <a:pt x="3398" y="4585"/>
                  </a:cubicBezTo>
                  <a:cubicBezTo>
                    <a:pt x="3326" y="4475"/>
                    <a:pt x="3254" y="5028"/>
                    <a:pt x="3182" y="5139"/>
                  </a:cubicBezTo>
                  <a:cubicBezTo>
                    <a:pt x="3182" y="5250"/>
                    <a:pt x="3110" y="5471"/>
                    <a:pt x="3110" y="5582"/>
                  </a:cubicBezTo>
                  <a:cubicBezTo>
                    <a:pt x="3110" y="5804"/>
                    <a:pt x="3182" y="5804"/>
                    <a:pt x="3182" y="5915"/>
                  </a:cubicBezTo>
                  <a:cubicBezTo>
                    <a:pt x="3182" y="6136"/>
                    <a:pt x="2750" y="5915"/>
                    <a:pt x="2750" y="5915"/>
                  </a:cubicBezTo>
                  <a:cubicBezTo>
                    <a:pt x="2606" y="6025"/>
                    <a:pt x="2318" y="6025"/>
                    <a:pt x="2246" y="6136"/>
                  </a:cubicBezTo>
                  <a:cubicBezTo>
                    <a:pt x="2318" y="6025"/>
                    <a:pt x="2390" y="6801"/>
                    <a:pt x="2390" y="6911"/>
                  </a:cubicBezTo>
                  <a:cubicBezTo>
                    <a:pt x="2462" y="7022"/>
                    <a:pt x="2534" y="7133"/>
                    <a:pt x="2606" y="7244"/>
                  </a:cubicBezTo>
                  <a:cubicBezTo>
                    <a:pt x="2606" y="7355"/>
                    <a:pt x="2390" y="7576"/>
                    <a:pt x="2318" y="7687"/>
                  </a:cubicBezTo>
                  <a:cubicBezTo>
                    <a:pt x="2246" y="7798"/>
                    <a:pt x="2318" y="8130"/>
                    <a:pt x="2246" y="8130"/>
                  </a:cubicBezTo>
                  <a:cubicBezTo>
                    <a:pt x="2174" y="8241"/>
                    <a:pt x="2030" y="8241"/>
                    <a:pt x="1958" y="8351"/>
                  </a:cubicBezTo>
                  <a:cubicBezTo>
                    <a:pt x="1814" y="8462"/>
                    <a:pt x="1742" y="8573"/>
                    <a:pt x="1670" y="8684"/>
                  </a:cubicBezTo>
                  <a:cubicBezTo>
                    <a:pt x="1526" y="8684"/>
                    <a:pt x="1454" y="8684"/>
                    <a:pt x="1310" y="8795"/>
                  </a:cubicBezTo>
                  <a:cubicBezTo>
                    <a:pt x="1166" y="8795"/>
                    <a:pt x="1094" y="8905"/>
                    <a:pt x="1022" y="9127"/>
                  </a:cubicBezTo>
                  <a:cubicBezTo>
                    <a:pt x="1022" y="9127"/>
                    <a:pt x="734" y="9238"/>
                    <a:pt x="734" y="9238"/>
                  </a:cubicBezTo>
                  <a:cubicBezTo>
                    <a:pt x="734" y="9238"/>
                    <a:pt x="734" y="9127"/>
                    <a:pt x="734" y="9127"/>
                  </a:cubicBezTo>
                  <a:cubicBezTo>
                    <a:pt x="662" y="9127"/>
                    <a:pt x="590" y="9127"/>
                    <a:pt x="446" y="9127"/>
                  </a:cubicBezTo>
                  <a:cubicBezTo>
                    <a:pt x="374" y="9127"/>
                    <a:pt x="158" y="9348"/>
                    <a:pt x="158" y="9459"/>
                  </a:cubicBezTo>
                  <a:cubicBezTo>
                    <a:pt x="86" y="9681"/>
                    <a:pt x="14" y="9902"/>
                    <a:pt x="14" y="10013"/>
                  </a:cubicBezTo>
                  <a:cubicBezTo>
                    <a:pt x="-58" y="10235"/>
                    <a:pt x="158" y="10456"/>
                    <a:pt x="230" y="10456"/>
                  </a:cubicBezTo>
                  <a:cubicBezTo>
                    <a:pt x="446" y="10456"/>
                    <a:pt x="374" y="10456"/>
                    <a:pt x="446" y="10788"/>
                  </a:cubicBezTo>
                  <a:cubicBezTo>
                    <a:pt x="446" y="10899"/>
                    <a:pt x="518" y="10899"/>
                    <a:pt x="518" y="11121"/>
                  </a:cubicBezTo>
                  <a:cubicBezTo>
                    <a:pt x="518" y="11121"/>
                    <a:pt x="446" y="11342"/>
                    <a:pt x="446" y="11342"/>
                  </a:cubicBezTo>
                  <a:cubicBezTo>
                    <a:pt x="590" y="11453"/>
                    <a:pt x="662" y="11453"/>
                    <a:pt x="734" y="11564"/>
                  </a:cubicBezTo>
                  <a:cubicBezTo>
                    <a:pt x="878" y="11785"/>
                    <a:pt x="806" y="12007"/>
                    <a:pt x="950" y="12118"/>
                  </a:cubicBezTo>
                  <a:cubicBezTo>
                    <a:pt x="1094" y="12228"/>
                    <a:pt x="1238" y="12339"/>
                    <a:pt x="1382" y="12450"/>
                  </a:cubicBezTo>
                  <a:cubicBezTo>
                    <a:pt x="1454" y="12450"/>
                    <a:pt x="1526" y="12339"/>
                    <a:pt x="1598" y="12228"/>
                  </a:cubicBezTo>
                  <a:cubicBezTo>
                    <a:pt x="1814" y="12007"/>
                    <a:pt x="2174" y="12118"/>
                    <a:pt x="2318" y="12450"/>
                  </a:cubicBezTo>
                  <a:cubicBezTo>
                    <a:pt x="2390" y="12671"/>
                    <a:pt x="2246" y="12782"/>
                    <a:pt x="2174" y="12893"/>
                  </a:cubicBezTo>
                  <a:cubicBezTo>
                    <a:pt x="2102" y="13004"/>
                    <a:pt x="2102" y="13004"/>
                    <a:pt x="2102" y="13115"/>
                  </a:cubicBezTo>
                  <a:cubicBezTo>
                    <a:pt x="2030" y="13336"/>
                    <a:pt x="1958" y="13336"/>
                    <a:pt x="1886" y="13336"/>
                  </a:cubicBezTo>
                  <a:cubicBezTo>
                    <a:pt x="1670" y="13558"/>
                    <a:pt x="2246" y="13890"/>
                    <a:pt x="2030" y="14111"/>
                  </a:cubicBezTo>
                  <a:cubicBezTo>
                    <a:pt x="1958" y="14333"/>
                    <a:pt x="1886" y="14222"/>
                    <a:pt x="1742" y="14222"/>
                  </a:cubicBezTo>
                  <a:cubicBezTo>
                    <a:pt x="1454" y="14111"/>
                    <a:pt x="1814" y="14555"/>
                    <a:pt x="1814" y="14555"/>
                  </a:cubicBezTo>
                  <a:cubicBezTo>
                    <a:pt x="1814" y="14776"/>
                    <a:pt x="1742" y="14887"/>
                    <a:pt x="1886" y="14887"/>
                  </a:cubicBezTo>
                  <a:cubicBezTo>
                    <a:pt x="2030" y="14998"/>
                    <a:pt x="2030" y="15108"/>
                    <a:pt x="2174" y="15219"/>
                  </a:cubicBezTo>
                  <a:cubicBezTo>
                    <a:pt x="2318" y="15219"/>
                    <a:pt x="2390" y="15441"/>
                    <a:pt x="2534" y="15551"/>
                  </a:cubicBezTo>
                  <a:cubicBezTo>
                    <a:pt x="2534" y="15551"/>
                    <a:pt x="2606" y="15662"/>
                    <a:pt x="2678" y="15662"/>
                  </a:cubicBezTo>
                  <a:cubicBezTo>
                    <a:pt x="2750" y="15662"/>
                    <a:pt x="2678" y="15441"/>
                    <a:pt x="2822" y="15441"/>
                  </a:cubicBezTo>
                  <a:cubicBezTo>
                    <a:pt x="3110" y="15441"/>
                    <a:pt x="3254" y="16216"/>
                    <a:pt x="3542" y="16216"/>
                  </a:cubicBezTo>
                  <a:cubicBezTo>
                    <a:pt x="3686" y="16216"/>
                    <a:pt x="3686" y="16548"/>
                    <a:pt x="3830" y="16548"/>
                  </a:cubicBezTo>
                  <a:cubicBezTo>
                    <a:pt x="3974" y="16659"/>
                    <a:pt x="4046" y="16881"/>
                    <a:pt x="4118" y="16881"/>
                  </a:cubicBezTo>
                  <a:cubicBezTo>
                    <a:pt x="4262" y="16659"/>
                    <a:pt x="4262" y="16991"/>
                    <a:pt x="4406" y="16991"/>
                  </a:cubicBezTo>
                  <a:cubicBezTo>
                    <a:pt x="4478" y="16991"/>
                    <a:pt x="4478" y="16881"/>
                    <a:pt x="4550" y="16881"/>
                  </a:cubicBezTo>
                  <a:cubicBezTo>
                    <a:pt x="4622" y="16881"/>
                    <a:pt x="4622" y="16991"/>
                    <a:pt x="4694" y="17102"/>
                  </a:cubicBezTo>
                  <a:cubicBezTo>
                    <a:pt x="4838" y="17102"/>
                    <a:pt x="4982" y="17102"/>
                    <a:pt x="5126" y="16991"/>
                  </a:cubicBezTo>
                  <a:cubicBezTo>
                    <a:pt x="5342" y="16881"/>
                    <a:pt x="5198" y="17102"/>
                    <a:pt x="5270" y="17213"/>
                  </a:cubicBezTo>
                  <a:cubicBezTo>
                    <a:pt x="5270" y="17213"/>
                    <a:pt x="5414" y="16881"/>
                    <a:pt x="5486" y="16881"/>
                  </a:cubicBezTo>
                  <a:cubicBezTo>
                    <a:pt x="5558" y="16770"/>
                    <a:pt x="5702" y="16770"/>
                    <a:pt x="5774" y="16881"/>
                  </a:cubicBezTo>
                  <a:cubicBezTo>
                    <a:pt x="5918" y="17102"/>
                    <a:pt x="6062" y="16881"/>
                    <a:pt x="6206" y="16991"/>
                  </a:cubicBezTo>
                  <a:cubicBezTo>
                    <a:pt x="6350" y="17102"/>
                    <a:pt x="6494" y="16881"/>
                    <a:pt x="6566" y="16659"/>
                  </a:cubicBezTo>
                  <a:cubicBezTo>
                    <a:pt x="6638" y="16659"/>
                    <a:pt x="6638" y="16548"/>
                    <a:pt x="6710" y="16548"/>
                  </a:cubicBezTo>
                  <a:cubicBezTo>
                    <a:pt x="6782" y="16438"/>
                    <a:pt x="6854" y="16548"/>
                    <a:pt x="6926" y="16438"/>
                  </a:cubicBezTo>
                  <a:cubicBezTo>
                    <a:pt x="6998" y="16327"/>
                    <a:pt x="7070" y="16105"/>
                    <a:pt x="7214" y="16216"/>
                  </a:cubicBezTo>
                  <a:cubicBezTo>
                    <a:pt x="7358" y="16327"/>
                    <a:pt x="7358" y="16327"/>
                    <a:pt x="7574" y="16105"/>
                  </a:cubicBezTo>
                  <a:cubicBezTo>
                    <a:pt x="7646" y="15995"/>
                    <a:pt x="7790" y="16327"/>
                    <a:pt x="7790" y="16438"/>
                  </a:cubicBezTo>
                  <a:cubicBezTo>
                    <a:pt x="7718" y="16659"/>
                    <a:pt x="7574" y="16770"/>
                    <a:pt x="7718" y="16770"/>
                  </a:cubicBezTo>
                  <a:cubicBezTo>
                    <a:pt x="7934" y="16770"/>
                    <a:pt x="7934" y="16770"/>
                    <a:pt x="8150" y="16659"/>
                  </a:cubicBezTo>
                  <a:cubicBezTo>
                    <a:pt x="8222" y="16659"/>
                    <a:pt x="8294" y="16991"/>
                    <a:pt x="8294" y="17102"/>
                  </a:cubicBezTo>
                  <a:cubicBezTo>
                    <a:pt x="8294" y="17102"/>
                    <a:pt x="8294" y="17324"/>
                    <a:pt x="8366" y="17213"/>
                  </a:cubicBezTo>
                  <a:cubicBezTo>
                    <a:pt x="8366" y="17213"/>
                    <a:pt x="8510" y="17213"/>
                    <a:pt x="8510" y="17324"/>
                  </a:cubicBezTo>
                  <a:cubicBezTo>
                    <a:pt x="8510" y="17435"/>
                    <a:pt x="8366" y="17545"/>
                    <a:pt x="8438" y="17656"/>
                  </a:cubicBezTo>
                  <a:cubicBezTo>
                    <a:pt x="8510" y="17878"/>
                    <a:pt x="8438" y="18210"/>
                    <a:pt x="8366" y="18321"/>
                  </a:cubicBezTo>
                  <a:cubicBezTo>
                    <a:pt x="8294" y="18542"/>
                    <a:pt x="8150" y="18653"/>
                    <a:pt x="8078" y="18764"/>
                  </a:cubicBezTo>
                  <a:cubicBezTo>
                    <a:pt x="8078" y="18875"/>
                    <a:pt x="8078" y="19428"/>
                    <a:pt x="8006" y="19318"/>
                  </a:cubicBezTo>
                  <a:cubicBezTo>
                    <a:pt x="8078" y="19428"/>
                    <a:pt x="8510" y="19096"/>
                    <a:pt x="8582" y="19318"/>
                  </a:cubicBezTo>
                  <a:cubicBezTo>
                    <a:pt x="8582" y="19318"/>
                    <a:pt x="8438" y="19428"/>
                    <a:pt x="8510" y="19650"/>
                  </a:cubicBezTo>
                  <a:cubicBezTo>
                    <a:pt x="8582" y="19871"/>
                    <a:pt x="8798" y="19871"/>
                    <a:pt x="8726" y="19982"/>
                  </a:cubicBezTo>
                  <a:cubicBezTo>
                    <a:pt x="8726" y="20093"/>
                    <a:pt x="8654" y="20315"/>
                    <a:pt x="8654" y="20425"/>
                  </a:cubicBezTo>
                  <a:cubicBezTo>
                    <a:pt x="8726" y="20536"/>
                    <a:pt x="8942" y="20425"/>
                    <a:pt x="8942" y="20536"/>
                  </a:cubicBezTo>
                  <a:cubicBezTo>
                    <a:pt x="8942" y="20536"/>
                    <a:pt x="8942" y="20647"/>
                    <a:pt x="8942" y="20647"/>
                  </a:cubicBezTo>
                  <a:cubicBezTo>
                    <a:pt x="8942" y="20868"/>
                    <a:pt x="9014" y="20758"/>
                    <a:pt x="9086" y="20758"/>
                  </a:cubicBezTo>
                  <a:cubicBezTo>
                    <a:pt x="9158" y="20758"/>
                    <a:pt x="9230" y="20647"/>
                    <a:pt x="9302" y="20758"/>
                  </a:cubicBezTo>
                  <a:cubicBezTo>
                    <a:pt x="9374" y="20758"/>
                    <a:pt x="9446" y="20868"/>
                    <a:pt x="9518" y="20979"/>
                  </a:cubicBezTo>
                  <a:cubicBezTo>
                    <a:pt x="9662" y="21090"/>
                    <a:pt x="9590" y="20647"/>
                    <a:pt x="9590" y="20536"/>
                  </a:cubicBezTo>
                  <a:cubicBezTo>
                    <a:pt x="9446" y="20093"/>
                    <a:pt x="9590" y="20315"/>
                    <a:pt x="9734" y="20093"/>
                  </a:cubicBezTo>
                  <a:cubicBezTo>
                    <a:pt x="9878" y="19982"/>
                    <a:pt x="9806" y="20093"/>
                    <a:pt x="9950" y="20204"/>
                  </a:cubicBezTo>
                  <a:cubicBezTo>
                    <a:pt x="9950" y="20204"/>
                    <a:pt x="10094" y="20093"/>
                    <a:pt x="10094" y="20093"/>
                  </a:cubicBezTo>
                  <a:cubicBezTo>
                    <a:pt x="10094" y="20204"/>
                    <a:pt x="10238" y="19982"/>
                    <a:pt x="10238" y="20093"/>
                  </a:cubicBezTo>
                  <a:cubicBezTo>
                    <a:pt x="10310" y="20204"/>
                    <a:pt x="10310" y="20315"/>
                    <a:pt x="10454" y="20093"/>
                  </a:cubicBezTo>
                  <a:cubicBezTo>
                    <a:pt x="10526" y="19982"/>
                    <a:pt x="10526" y="20093"/>
                    <a:pt x="10598" y="19982"/>
                  </a:cubicBezTo>
                  <a:cubicBezTo>
                    <a:pt x="10670" y="19871"/>
                    <a:pt x="10670" y="19650"/>
                    <a:pt x="10814" y="19650"/>
                  </a:cubicBezTo>
                  <a:cubicBezTo>
                    <a:pt x="10886" y="19650"/>
                    <a:pt x="10958" y="19871"/>
                    <a:pt x="11102" y="19871"/>
                  </a:cubicBezTo>
                  <a:cubicBezTo>
                    <a:pt x="11102" y="19871"/>
                    <a:pt x="11390" y="19982"/>
                    <a:pt x="11390" y="19982"/>
                  </a:cubicBezTo>
                  <a:cubicBezTo>
                    <a:pt x="11390" y="20093"/>
                    <a:pt x="11246" y="20204"/>
                    <a:pt x="11246" y="20315"/>
                  </a:cubicBezTo>
                  <a:cubicBezTo>
                    <a:pt x="11318" y="20425"/>
                    <a:pt x="11462" y="20536"/>
                    <a:pt x="11534" y="20647"/>
                  </a:cubicBezTo>
                  <a:cubicBezTo>
                    <a:pt x="11678" y="20758"/>
                    <a:pt x="11966" y="20868"/>
                    <a:pt x="12038" y="20536"/>
                  </a:cubicBezTo>
                  <a:cubicBezTo>
                    <a:pt x="12038" y="20536"/>
                    <a:pt x="12182" y="20758"/>
                    <a:pt x="12182" y="20758"/>
                  </a:cubicBezTo>
                  <a:cubicBezTo>
                    <a:pt x="12254" y="20868"/>
                    <a:pt x="12326" y="20647"/>
                    <a:pt x="12470" y="20758"/>
                  </a:cubicBezTo>
                  <a:cubicBezTo>
                    <a:pt x="12542" y="20868"/>
                    <a:pt x="12398" y="20979"/>
                    <a:pt x="12398" y="21090"/>
                  </a:cubicBezTo>
                  <a:cubicBezTo>
                    <a:pt x="12398" y="21201"/>
                    <a:pt x="12542" y="21422"/>
                    <a:pt x="12542" y="21533"/>
                  </a:cubicBezTo>
                  <a:cubicBezTo>
                    <a:pt x="12614" y="21533"/>
                    <a:pt x="12686" y="21422"/>
                    <a:pt x="12758" y="21422"/>
                  </a:cubicBezTo>
                  <a:cubicBezTo>
                    <a:pt x="12758" y="21311"/>
                    <a:pt x="12542" y="21201"/>
                    <a:pt x="12614" y="21090"/>
                  </a:cubicBezTo>
                  <a:cubicBezTo>
                    <a:pt x="12758" y="20758"/>
                    <a:pt x="12902" y="20758"/>
                    <a:pt x="13118" y="20647"/>
                  </a:cubicBezTo>
                  <a:cubicBezTo>
                    <a:pt x="13262" y="20536"/>
                    <a:pt x="13406" y="20536"/>
                    <a:pt x="13550" y="20536"/>
                  </a:cubicBezTo>
                  <a:cubicBezTo>
                    <a:pt x="13622" y="20536"/>
                    <a:pt x="13622" y="20315"/>
                    <a:pt x="13694" y="20315"/>
                  </a:cubicBezTo>
                  <a:cubicBezTo>
                    <a:pt x="13838" y="20315"/>
                    <a:pt x="13766" y="20204"/>
                    <a:pt x="13766" y="20093"/>
                  </a:cubicBezTo>
                  <a:cubicBezTo>
                    <a:pt x="13766" y="20204"/>
                    <a:pt x="14054" y="20093"/>
                    <a:pt x="14054" y="20093"/>
                  </a:cubicBezTo>
                  <a:cubicBezTo>
                    <a:pt x="14198" y="19982"/>
                    <a:pt x="14342" y="20093"/>
                    <a:pt x="14486" y="20093"/>
                  </a:cubicBezTo>
                  <a:cubicBezTo>
                    <a:pt x="14630" y="20093"/>
                    <a:pt x="14702" y="19982"/>
                    <a:pt x="14846" y="19871"/>
                  </a:cubicBezTo>
                  <a:cubicBezTo>
                    <a:pt x="14918" y="19871"/>
                    <a:pt x="14918" y="19539"/>
                    <a:pt x="14990" y="19539"/>
                  </a:cubicBezTo>
                  <a:cubicBezTo>
                    <a:pt x="15134" y="19539"/>
                    <a:pt x="15206" y="19428"/>
                    <a:pt x="15278" y="19318"/>
                  </a:cubicBezTo>
                  <a:cubicBezTo>
                    <a:pt x="15350" y="19318"/>
                    <a:pt x="15422" y="19207"/>
                    <a:pt x="15422" y="19096"/>
                  </a:cubicBezTo>
                  <a:cubicBezTo>
                    <a:pt x="15350" y="19096"/>
                    <a:pt x="15638" y="18985"/>
                    <a:pt x="15638" y="18985"/>
                  </a:cubicBezTo>
                  <a:cubicBezTo>
                    <a:pt x="15710" y="18875"/>
                    <a:pt x="15782" y="18653"/>
                    <a:pt x="15854" y="18542"/>
                  </a:cubicBezTo>
                  <a:cubicBezTo>
                    <a:pt x="15926" y="18431"/>
                    <a:pt x="15926" y="18431"/>
                    <a:pt x="15926" y="18321"/>
                  </a:cubicBezTo>
                  <a:cubicBezTo>
                    <a:pt x="15998" y="18099"/>
                    <a:pt x="15854" y="18210"/>
                    <a:pt x="15854" y="18099"/>
                  </a:cubicBezTo>
                  <a:cubicBezTo>
                    <a:pt x="15854" y="18099"/>
                    <a:pt x="16214" y="18099"/>
                    <a:pt x="15998" y="17878"/>
                  </a:cubicBezTo>
                  <a:cubicBezTo>
                    <a:pt x="15926" y="17767"/>
                    <a:pt x="15998" y="17767"/>
                    <a:pt x="16070" y="17767"/>
                  </a:cubicBezTo>
                  <a:cubicBezTo>
                    <a:pt x="16142" y="17767"/>
                    <a:pt x="16142" y="17656"/>
                    <a:pt x="16214" y="17545"/>
                  </a:cubicBezTo>
                  <a:cubicBezTo>
                    <a:pt x="16286" y="17435"/>
                    <a:pt x="16286" y="17324"/>
                    <a:pt x="16358" y="17213"/>
                  </a:cubicBezTo>
                  <a:cubicBezTo>
                    <a:pt x="16358" y="17213"/>
                    <a:pt x="16358" y="16991"/>
                    <a:pt x="16358" y="16991"/>
                  </a:cubicBezTo>
                  <a:cubicBezTo>
                    <a:pt x="16430" y="16881"/>
                    <a:pt x="16502" y="16881"/>
                    <a:pt x="16574" y="16770"/>
                  </a:cubicBezTo>
                  <a:cubicBezTo>
                    <a:pt x="16646" y="16659"/>
                    <a:pt x="16574" y="16548"/>
                    <a:pt x="16574" y="16548"/>
                  </a:cubicBezTo>
                  <a:cubicBezTo>
                    <a:pt x="16574" y="16438"/>
                    <a:pt x="16646" y="16438"/>
                    <a:pt x="16646" y="16438"/>
                  </a:cubicBezTo>
                  <a:cubicBezTo>
                    <a:pt x="16718" y="16438"/>
                    <a:pt x="16646" y="16216"/>
                    <a:pt x="16646" y="16216"/>
                  </a:cubicBezTo>
                  <a:cubicBezTo>
                    <a:pt x="16646" y="16216"/>
                    <a:pt x="16790" y="16327"/>
                    <a:pt x="16790" y="16216"/>
                  </a:cubicBezTo>
                  <a:cubicBezTo>
                    <a:pt x="16934" y="16105"/>
                    <a:pt x="16790" y="16105"/>
                    <a:pt x="16718" y="15995"/>
                  </a:cubicBezTo>
                  <a:cubicBezTo>
                    <a:pt x="16718" y="15995"/>
                    <a:pt x="16934" y="15773"/>
                    <a:pt x="16934" y="15773"/>
                  </a:cubicBezTo>
                  <a:cubicBezTo>
                    <a:pt x="16862" y="15995"/>
                    <a:pt x="16646" y="15662"/>
                    <a:pt x="16574" y="15551"/>
                  </a:cubicBezTo>
                  <a:cubicBezTo>
                    <a:pt x="16574" y="15551"/>
                    <a:pt x="16502" y="15662"/>
                    <a:pt x="16430" y="15662"/>
                  </a:cubicBezTo>
                  <a:cubicBezTo>
                    <a:pt x="16358" y="15773"/>
                    <a:pt x="16286" y="15551"/>
                    <a:pt x="16214" y="15662"/>
                  </a:cubicBezTo>
                  <a:cubicBezTo>
                    <a:pt x="16358" y="15551"/>
                    <a:pt x="16502" y="15441"/>
                    <a:pt x="16574" y="15330"/>
                  </a:cubicBezTo>
                  <a:cubicBezTo>
                    <a:pt x="16646" y="15219"/>
                    <a:pt x="16862" y="15219"/>
                    <a:pt x="16718" y="14998"/>
                  </a:cubicBezTo>
                  <a:cubicBezTo>
                    <a:pt x="16574" y="14887"/>
                    <a:pt x="16502" y="14776"/>
                    <a:pt x="16358" y="14555"/>
                  </a:cubicBezTo>
                  <a:cubicBezTo>
                    <a:pt x="16358" y="14444"/>
                    <a:pt x="15998" y="14665"/>
                    <a:pt x="15998" y="14333"/>
                  </a:cubicBezTo>
                  <a:cubicBezTo>
                    <a:pt x="15998" y="14555"/>
                    <a:pt x="16358" y="14555"/>
                    <a:pt x="16430" y="14555"/>
                  </a:cubicBezTo>
                  <a:cubicBezTo>
                    <a:pt x="16502" y="14555"/>
                    <a:pt x="16718" y="14887"/>
                    <a:pt x="16790" y="14665"/>
                  </a:cubicBezTo>
                  <a:cubicBezTo>
                    <a:pt x="16862" y="14444"/>
                    <a:pt x="16430" y="14222"/>
                    <a:pt x="16430" y="14001"/>
                  </a:cubicBezTo>
                  <a:cubicBezTo>
                    <a:pt x="16358" y="13779"/>
                    <a:pt x="16358" y="13336"/>
                    <a:pt x="16214" y="13225"/>
                  </a:cubicBezTo>
                  <a:cubicBezTo>
                    <a:pt x="16142" y="13004"/>
                    <a:pt x="15710" y="13004"/>
                    <a:pt x="15854" y="12671"/>
                  </a:cubicBezTo>
                  <a:cubicBezTo>
                    <a:pt x="15926" y="12450"/>
                    <a:pt x="15998" y="12339"/>
                    <a:pt x="16070" y="12228"/>
                  </a:cubicBezTo>
                  <a:cubicBezTo>
                    <a:pt x="16214" y="12007"/>
                    <a:pt x="16070" y="12118"/>
                    <a:pt x="16142" y="12007"/>
                  </a:cubicBezTo>
                  <a:cubicBezTo>
                    <a:pt x="16142" y="11896"/>
                    <a:pt x="16358" y="12007"/>
                    <a:pt x="16358" y="12007"/>
                  </a:cubicBezTo>
                  <a:cubicBezTo>
                    <a:pt x="16430" y="11896"/>
                    <a:pt x="16286" y="11785"/>
                    <a:pt x="16430" y="11675"/>
                  </a:cubicBezTo>
                  <a:cubicBezTo>
                    <a:pt x="16574" y="11675"/>
                    <a:pt x="16646" y="11564"/>
                    <a:pt x="16718" y="11453"/>
                  </a:cubicBezTo>
                  <a:cubicBezTo>
                    <a:pt x="16790" y="11453"/>
                    <a:pt x="16862" y="11453"/>
                    <a:pt x="16862" y="11453"/>
                  </a:cubicBezTo>
                  <a:cubicBezTo>
                    <a:pt x="16934" y="11453"/>
                    <a:pt x="16862" y="11564"/>
                    <a:pt x="16934" y="11564"/>
                  </a:cubicBezTo>
                  <a:cubicBezTo>
                    <a:pt x="17006" y="11675"/>
                    <a:pt x="17078" y="11342"/>
                    <a:pt x="17078" y="11231"/>
                  </a:cubicBezTo>
                  <a:cubicBezTo>
                    <a:pt x="16934" y="11010"/>
                    <a:pt x="16790" y="11121"/>
                    <a:pt x="16718" y="11121"/>
                  </a:cubicBezTo>
                  <a:cubicBezTo>
                    <a:pt x="16574" y="11121"/>
                    <a:pt x="16502" y="10899"/>
                    <a:pt x="16358" y="11010"/>
                  </a:cubicBezTo>
                  <a:cubicBezTo>
                    <a:pt x="16286" y="11010"/>
                    <a:pt x="16214" y="11231"/>
                    <a:pt x="16070" y="11231"/>
                  </a:cubicBezTo>
                  <a:cubicBezTo>
                    <a:pt x="15998" y="11342"/>
                    <a:pt x="15854" y="11342"/>
                    <a:pt x="15782" y="11231"/>
                  </a:cubicBezTo>
                  <a:cubicBezTo>
                    <a:pt x="15710" y="11121"/>
                    <a:pt x="15854" y="10899"/>
                    <a:pt x="15782" y="10788"/>
                  </a:cubicBezTo>
                  <a:cubicBezTo>
                    <a:pt x="15638" y="10678"/>
                    <a:pt x="15062" y="10678"/>
                    <a:pt x="15278" y="10124"/>
                  </a:cubicBezTo>
                  <a:cubicBezTo>
                    <a:pt x="15350" y="10013"/>
                    <a:pt x="15422" y="10124"/>
                    <a:pt x="15566" y="10124"/>
                  </a:cubicBezTo>
                  <a:cubicBezTo>
                    <a:pt x="15638" y="10124"/>
                    <a:pt x="15782" y="10013"/>
                    <a:pt x="15854" y="9902"/>
                  </a:cubicBezTo>
                  <a:cubicBezTo>
                    <a:pt x="15998" y="9570"/>
                    <a:pt x="16214" y="9348"/>
                    <a:pt x="16430" y="9127"/>
                  </a:cubicBezTo>
                  <a:cubicBezTo>
                    <a:pt x="16502" y="8905"/>
                    <a:pt x="16574" y="8905"/>
                    <a:pt x="16718" y="8905"/>
                  </a:cubicBezTo>
                  <a:cubicBezTo>
                    <a:pt x="16718" y="9016"/>
                    <a:pt x="16934" y="9016"/>
                    <a:pt x="16934" y="9127"/>
                  </a:cubicBezTo>
                  <a:cubicBezTo>
                    <a:pt x="16862" y="9238"/>
                    <a:pt x="16862" y="9459"/>
                    <a:pt x="16790" y="9570"/>
                  </a:cubicBezTo>
                  <a:cubicBezTo>
                    <a:pt x="16718" y="9570"/>
                    <a:pt x="16574" y="9681"/>
                    <a:pt x="16574" y="9791"/>
                  </a:cubicBezTo>
                  <a:cubicBezTo>
                    <a:pt x="16574" y="9902"/>
                    <a:pt x="16790" y="9902"/>
                    <a:pt x="16790" y="9902"/>
                  </a:cubicBezTo>
                  <a:cubicBezTo>
                    <a:pt x="16790" y="9902"/>
                    <a:pt x="16502" y="10235"/>
                    <a:pt x="16574" y="10235"/>
                  </a:cubicBezTo>
                  <a:cubicBezTo>
                    <a:pt x="16646" y="10345"/>
                    <a:pt x="17006" y="9791"/>
                    <a:pt x="17078" y="9791"/>
                  </a:cubicBezTo>
                  <a:cubicBezTo>
                    <a:pt x="17222" y="9681"/>
                    <a:pt x="17366" y="9570"/>
                    <a:pt x="17510" y="9570"/>
                  </a:cubicBezTo>
                  <a:cubicBezTo>
                    <a:pt x="17654" y="9570"/>
                    <a:pt x="17654" y="9570"/>
                    <a:pt x="17726" y="9348"/>
                  </a:cubicBezTo>
                  <a:cubicBezTo>
                    <a:pt x="17870" y="9238"/>
                    <a:pt x="18086" y="9127"/>
                    <a:pt x="18230" y="8905"/>
                  </a:cubicBezTo>
                  <a:cubicBezTo>
                    <a:pt x="18302" y="8795"/>
                    <a:pt x="18446" y="8462"/>
                    <a:pt x="18590" y="8462"/>
                  </a:cubicBezTo>
                  <a:cubicBezTo>
                    <a:pt x="18662" y="8351"/>
                    <a:pt x="19094" y="8795"/>
                    <a:pt x="19094" y="8462"/>
                  </a:cubicBezTo>
                  <a:cubicBezTo>
                    <a:pt x="19094" y="8351"/>
                    <a:pt x="19022" y="8241"/>
                    <a:pt x="19094" y="8130"/>
                  </a:cubicBezTo>
                  <a:cubicBezTo>
                    <a:pt x="19166" y="8130"/>
                    <a:pt x="19238" y="8130"/>
                    <a:pt x="19310" y="8130"/>
                  </a:cubicBezTo>
                  <a:cubicBezTo>
                    <a:pt x="19454" y="8130"/>
                    <a:pt x="19382" y="8019"/>
                    <a:pt x="19454" y="7908"/>
                  </a:cubicBezTo>
                  <a:cubicBezTo>
                    <a:pt x="19598" y="7798"/>
                    <a:pt x="19670" y="7908"/>
                    <a:pt x="19670" y="7687"/>
                  </a:cubicBezTo>
                  <a:cubicBezTo>
                    <a:pt x="19670" y="7355"/>
                    <a:pt x="19886" y="7687"/>
                    <a:pt x="19958" y="7798"/>
                  </a:cubicBezTo>
                  <a:cubicBezTo>
                    <a:pt x="19958" y="7576"/>
                    <a:pt x="20174" y="7576"/>
                    <a:pt x="20174" y="7355"/>
                  </a:cubicBezTo>
                  <a:cubicBezTo>
                    <a:pt x="20174" y="7133"/>
                    <a:pt x="20246" y="6801"/>
                    <a:pt x="20174" y="6579"/>
                  </a:cubicBezTo>
                  <a:cubicBezTo>
                    <a:pt x="20030" y="6247"/>
                    <a:pt x="20102" y="6358"/>
                    <a:pt x="20246" y="6136"/>
                  </a:cubicBezTo>
                  <a:cubicBezTo>
                    <a:pt x="20390" y="6025"/>
                    <a:pt x="20462" y="5915"/>
                    <a:pt x="20606" y="6025"/>
                  </a:cubicBezTo>
                  <a:cubicBezTo>
                    <a:pt x="20822" y="6136"/>
                    <a:pt x="20822" y="6136"/>
                    <a:pt x="20894" y="5804"/>
                  </a:cubicBezTo>
                  <a:cubicBezTo>
                    <a:pt x="20966" y="5582"/>
                    <a:pt x="21110" y="5471"/>
                    <a:pt x="21182" y="5139"/>
                  </a:cubicBezTo>
                  <a:cubicBezTo>
                    <a:pt x="21182" y="4918"/>
                    <a:pt x="21254" y="4696"/>
                    <a:pt x="21398" y="4475"/>
                  </a:cubicBezTo>
                  <a:cubicBezTo>
                    <a:pt x="21542" y="4253"/>
                    <a:pt x="21398" y="4253"/>
                    <a:pt x="21398" y="4031"/>
                  </a:cubicBezTo>
                  <a:close/>
                </a:path>
              </a:pathLst>
            </a:custGeom>
            <a:solidFill>
              <a:srgbClr val="183B4D"/>
            </a:solidFill>
            <a:ln w="9525"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A3C3EB"/>
                  </a:solidFill>
                  <a:latin typeface="+mj-lt"/>
                  <a:ea typeface="+mj-ea"/>
                  <a:cs typeface="+mj-cs"/>
                  <a:sym typeface="Open Sans"/>
                </a:defRPr>
              </a:pPr>
              <a:endParaRPr kern="0" dirty="0">
                <a:solidFill>
                  <a:srgbClr val="A3C3EB"/>
                </a:solidFill>
                <a:cs typeface="+mn-ea"/>
                <a:sym typeface="+mn-lt"/>
              </a:endParaRPr>
            </a:p>
          </p:txBody>
        </p:sp>
        <p:sp>
          <p:nvSpPr>
            <p:cNvPr id="1609" name="Shape 1609"/>
            <p:cNvSpPr/>
            <p:nvPr/>
          </p:nvSpPr>
          <p:spPr>
            <a:xfrm>
              <a:off x="8375887" y="1866601"/>
              <a:ext cx="1019533" cy="439093"/>
            </a:xfrm>
            <a:custGeom>
              <a:avLst/>
              <a:gdLst/>
              <a:ahLst/>
              <a:cxnLst>
                <a:cxn ang="0">
                  <a:pos x="wd2" y="hd2"/>
                </a:cxn>
                <a:cxn ang="5400000">
                  <a:pos x="wd2" y="hd2"/>
                </a:cxn>
                <a:cxn ang="10800000">
                  <a:pos x="wd2" y="hd2"/>
                </a:cxn>
                <a:cxn ang="16200000">
                  <a:pos x="wd2" y="hd2"/>
                </a:cxn>
              </a:cxnLst>
              <a:rect l="0" t="0" r="r" b="b"/>
              <a:pathLst>
                <a:path w="21302" h="21095" extrusionOk="0">
                  <a:moveTo>
                    <a:pt x="0" y="5782"/>
                  </a:moveTo>
                  <a:cubicBezTo>
                    <a:pt x="138" y="7053"/>
                    <a:pt x="413" y="7688"/>
                    <a:pt x="963" y="8006"/>
                  </a:cubicBezTo>
                  <a:cubicBezTo>
                    <a:pt x="1238" y="8323"/>
                    <a:pt x="1376" y="8641"/>
                    <a:pt x="1651" y="8959"/>
                  </a:cubicBezTo>
                  <a:cubicBezTo>
                    <a:pt x="1789" y="9594"/>
                    <a:pt x="1926" y="10547"/>
                    <a:pt x="2064" y="11182"/>
                  </a:cubicBezTo>
                  <a:cubicBezTo>
                    <a:pt x="2201" y="11500"/>
                    <a:pt x="2064" y="11500"/>
                    <a:pt x="2064" y="11818"/>
                  </a:cubicBezTo>
                  <a:cubicBezTo>
                    <a:pt x="1926" y="11818"/>
                    <a:pt x="2064" y="12135"/>
                    <a:pt x="2064" y="12453"/>
                  </a:cubicBezTo>
                  <a:cubicBezTo>
                    <a:pt x="1926" y="13406"/>
                    <a:pt x="1789" y="13406"/>
                    <a:pt x="2201" y="14041"/>
                  </a:cubicBezTo>
                  <a:cubicBezTo>
                    <a:pt x="2752" y="14359"/>
                    <a:pt x="3302" y="14041"/>
                    <a:pt x="3852" y="14676"/>
                  </a:cubicBezTo>
                  <a:cubicBezTo>
                    <a:pt x="4127" y="15312"/>
                    <a:pt x="4678" y="16265"/>
                    <a:pt x="4953" y="16900"/>
                  </a:cubicBezTo>
                  <a:cubicBezTo>
                    <a:pt x="5090" y="17218"/>
                    <a:pt x="5228" y="17853"/>
                    <a:pt x="5366" y="18488"/>
                  </a:cubicBezTo>
                  <a:cubicBezTo>
                    <a:pt x="5503" y="19123"/>
                    <a:pt x="5916" y="18806"/>
                    <a:pt x="6054" y="18806"/>
                  </a:cubicBezTo>
                  <a:cubicBezTo>
                    <a:pt x="6604" y="18806"/>
                    <a:pt x="7154" y="18806"/>
                    <a:pt x="7704" y="18806"/>
                  </a:cubicBezTo>
                  <a:cubicBezTo>
                    <a:pt x="7980" y="18806"/>
                    <a:pt x="8530" y="18806"/>
                    <a:pt x="8805" y="19123"/>
                  </a:cubicBezTo>
                  <a:cubicBezTo>
                    <a:pt x="9080" y="19441"/>
                    <a:pt x="9218" y="20076"/>
                    <a:pt x="9493" y="20076"/>
                  </a:cubicBezTo>
                  <a:cubicBezTo>
                    <a:pt x="9768" y="20394"/>
                    <a:pt x="10181" y="20712"/>
                    <a:pt x="10456" y="20712"/>
                  </a:cubicBezTo>
                  <a:cubicBezTo>
                    <a:pt x="10731" y="20394"/>
                    <a:pt x="11006" y="21347"/>
                    <a:pt x="11144" y="21029"/>
                  </a:cubicBezTo>
                  <a:cubicBezTo>
                    <a:pt x="11694" y="20394"/>
                    <a:pt x="12107" y="19759"/>
                    <a:pt x="12795" y="19441"/>
                  </a:cubicBezTo>
                  <a:cubicBezTo>
                    <a:pt x="13345" y="19441"/>
                    <a:pt x="14171" y="19759"/>
                    <a:pt x="14583" y="19123"/>
                  </a:cubicBezTo>
                  <a:cubicBezTo>
                    <a:pt x="14996" y="18488"/>
                    <a:pt x="15134" y="17535"/>
                    <a:pt x="15546" y="17218"/>
                  </a:cubicBezTo>
                  <a:cubicBezTo>
                    <a:pt x="15959" y="16900"/>
                    <a:pt x="15959" y="16582"/>
                    <a:pt x="15684" y="15947"/>
                  </a:cubicBezTo>
                  <a:cubicBezTo>
                    <a:pt x="15546" y="15629"/>
                    <a:pt x="15546" y="14994"/>
                    <a:pt x="15822" y="14676"/>
                  </a:cubicBezTo>
                  <a:cubicBezTo>
                    <a:pt x="16234" y="13723"/>
                    <a:pt x="16785" y="15629"/>
                    <a:pt x="17335" y="14359"/>
                  </a:cubicBezTo>
                  <a:cubicBezTo>
                    <a:pt x="17473" y="14041"/>
                    <a:pt x="17610" y="13723"/>
                    <a:pt x="17885" y="13723"/>
                  </a:cubicBezTo>
                  <a:cubicBezTo>
                    <a:pt x="18298" y="13406"/>
                    <a:pt x="18436" y="13723"/>
                    <a:pt x="18848" y="13088"/>
                  </a:cubicBezTo>
                  <a:cubicBezTo>
                    <a:pt x="18986" y="12771"/>
                    <a:pt x="18986" y="11818"/>
                    <a:pt x="19124" y="11818"/>
                  </a:cubicBezTo>
                  <a:cubicBezTo>
                    <a:pt x="19399" y="11500"/>
                    <a:pt x="19536" y="11500"/>
                    <a:pt x="19674" y="11500"/>
                  </a:cubicBezTo>
                  <a:cubicBezTo>
                    <a:pt x="20224" y="11182"/>
                    <a:pt x="20637" y="10865"/>
                    <a:pt x="21187" y="11182"/>
                  </a:cubicBezTo>
                  <a:cubicBezTo>
                    <a:pt x="21600" y="11182"/>
                    <a:pt x="20775" y="8959"/>
                    <a:pt x="20637" y="8959"/>
                  </a:cubicBezTo>
                  <a:cubicBezTo>
                    <a:pt x="20499" y="8641"/>
                    <a:pt x="20224" y="8323"/>
                    <a:pt x="19949" y="8641"/>
                  </a:cubicBezTo>
                  <a:cubicBezTo>
                    <a:pt x="19674" y="8641"/>
                    <a:pt x="19674" y="9276"/>
                    <a:pt x="19399" y="8959"/>
                  </a:cubicBezTo>
                  <a:cubicBezTo>
                    <a:pt x="19261" y="8641"/>
                    <a:pt x="18848" y="8323"/>
                    <a:pt x="18711" y="8641"/>
                  </a:cubicBezTo>
                  <a:cubicBezTo>
                    <a:pt x="18573" y="9276"/>
                    <a:pt x="18436" y="8959"/>
                    <a:pt x="18436" y="8323"/>
                  </a:cubicBezTo>
                  <a:cubicBezTo>
                    <a:pt x="18436" y="7688"/>
                    <a:pt x="18848" y="6418"/>
                    <a:pt x="18848" y="5782"/>
                  </a:cubicBezTo>
                  <a:cubicBezTo>
                    <a:pt x="18986" y="5147"/>
                    <a:pt x="19399" y="4194"/>
                    <a:pt x="18848" y="4194"/>
                  </a:cubicBezTo>
                  <a:cubicBezTo>
                    <a:pt x="18436" y="4194"/>
                    <a:pt x="18436" y="4512"/>
                    <a:pt x="18023" y="4194"/>
                  </a:cubicBezTo>
                  <a:cubicBezTo>
                    <a:pt x="17610" y="3876"/>
                    <a:pt x="17473" y="3876"/>
                    <a:pt x="17060" y="4512"/>
                  </a:cubicBezTo>
                  <a:cubicBezTo>
                    <a:pt x="16647" y="5147"/>
                    <a:pt x="16097" y="5465"/>
                    <a:pt x="15684" y="5782"/>
                  </a:cubicBezTo>
                  <a:cubicBezTo>
                    <a:pt x="14996" y="6100"/>
                    <a:pt x="14721" y="5782"/>
                    <a:pt x="14171" y="5782"/>
                  </a:cubicBezTo>
                  <a:cubicBezTo>
                    <a:pt x="13896" y="5465"/>
                    <a:pt x="13758" y="5465"/>
                    <a:pt x="13483" y="5147"/>
                  </a:cubicBezTo>
                  <a:cubicBezTo>
                    <a:pt x="13345" y="5147"/>
                    <a:pt x="13208" y="4512"/>
                    <a:pt x="12932" y="4512"/>
                  </a:cubicBezTo>
                  <a:cubicBezTo>
                    <a:pt x="12382" y="4194"/>
                    <a:pt x="12107" y="3559"/>
                    <a:pt x="11419" y="3241"/>
                  </a:cubicBezTo>
                  <a:cubicBezTo>
                    <a:pt x="11144" y="3241"/>
                    <a:pt x="10869" y="3559"/>
                    <a:pt x="10594" y="3876"/>
                  </a:cubicBezTo>
                  <a:cubicBezTo>
                    <a:pt x="10318" y="4194"/>
                    <a:pt x="10043" y="3876"/>
                    <a:pt x="9768" y="3559"/>
                  </a:cubicBezTo>
                  <a:cubicBezTo>
                    <a:pt x="9493" y="3241"/>
                    <a:pt x="9355" y="3241"/>
                    <a:pt x="9355" y="2288"/>
                  </a:cubicBezTo>
                  <a:cubicBezTo>
                    <a:pt x="9218" y="1653"/>
                    <a:pt x="9218" y="1653"/>
                    <a:pt x="8805" y="1335"/>
                  </a:cubicBezTo>
                  <a:cubicBezTo>
                    <a:pt x="8530" y="1018"/>
                    <a:pt x="8255" y="700"/>
                    <a:pt x="7980" y="700"/>
                  </a:cubicBezTo>
                  <a:cubicBezTo>
                    <a:pt x="7704" y="700"/>
                    <a:pt x="7292" y="-253"/>
                    <a:pt x="7154" y="65"/>
                  </a:cubicBezTo>
                  <a:cubicBezTo>
                    <a:pt x="6879" y="65"/>
                    <a:pt x="6329" y="1335"/>
                    <a:pt x="6191" y="1971"/>
                  </a:cubicBezTo>
                  <a:cubicBezTo>
                    <a:pt x="6191" y="2606"/>
                    <a:pt x="6604" y="3241"/>
                    <a:pt x="6466" y="3876"/>
                  </a:cubicBezTo>
                  <a:cubicBezTo>
                    <a:pt x="6329" y="4512"/>
                    <a:pt x="5916" y="5147"/>
                    <a:pt x="5641" y="4512"/>
                  </a:cubicBezTo>
                  <a:cubicBezTo>
                    <a:pt x="5366" y="4512"/>
                    <a:pt x="5228" y="4194"/>
                    <a:pt x="5090" y="4194"/>
                  </a:cubicBezTo>
                  <a:cubicBezTo>
                    <a:pt x="4953" y="4194"/>
                    <a:pt x="4815" y="4194"/>
                    <a:pt x="4678" y="4194"/>
                  </a:cubicBezTo>
                  <a:cubicBezTo>
                    <a:pt x="4265" y="3876"/>
                    <a:pt x="4265" y="3241"/>
                    <a:pt x="3852" y="2923"/>
                  </a:cubicBezTo>
                  <a:cubicBezTo>
                    <a:pt x="3577" y="2606"/>
                    <a:pt x="3164" y="2288"/>
                    <a:pt x="2889" y="2606"/>
                  </a:cubicBezTo>
                  <a:cubicBezTo>
                    <a:pt x="2476" y="2923"/>
                    <a:pt x="2201" y="3559"/>
                    <a:pt x="1789" y="3876"/>
                  </a:cubicBezTo>
                  <a:cubicBezTo>
                    <a:pt x="1513" y="4194"/>
                    <a:pt x="1238" y="4829"/>
                    <a:pt x="963" y="5147"/>
                  </a:cubicBezTo>
                  <a:cubicBezTo>
                    <a:pt x="550" y="5147"/>
                    <a:pt x="275" y="5782"/>
                    <a:pt x="0" y="578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10" name="Shape 1610"/>
            <p:cNvSpPr/>
            <p:nvPr/>
          </p:nvSpPr>
          <p:spPr>
            <a:xfrm>
              <a:off x="5885757" y="1003396"/>
              <a:ext cx="413523" cy="707329"/>
            </a:xfrm>
            <a:custGeom>
              <a:avLst/>
              <a:gdLst/>
              <a:ahLst/>
              <a:cxnLst>
                <a:cxn ang="0">
                  <a:pos x="wd2" y="hd2"/>
                </a:cxn>
                <a:cxn ang="5400000">
                  <a:pos x="wd2" y="hd2"/>
                </a:cxn>
                <a:cxn ang="10800000">
                  <a:pos x="wd2" y="hd2"/>
                </a:cxn>
                <a:cxn ang="16200000">
                  <a:pos x="wd2" y="hd2"/>
                </a:cxn>
              </a:cxnLst>
              <a:rect l="0" t="0" r="r" b="b"/>
              <a:pathLst>
                <a:path w="21600" h="21440" extrusionOk="0">
                  <a:moveTo>
                    <a:pt x="20914" y="4840"/>
                  </a:moveTo>
                  <a:cubicBezTo>
                    <a:pt x="20571" y="4640"/>
                    <a:pt x="21257" y="4240"/>
                    <a:pt x="20914" y="3840"/>
                  </a:cubicBezTo>
                  <a:cubicBezTo>
                    <a:pt x="20571" y="3440"/>
                    <a:pt x="20914" y="3440"/>
                    <a:pt x="20914" y="3040"/>
                  </a:cubicBezTo>
                  <a:cubicBezTo>
                    <a:pt x="20914" y="2840"/>
                    <a:pt x="20571" y="2640"/>
                    <a:pt x="20571" y="2440"/>
                  </a:cubicBezTo>
                  <a:cubicBezTo>
                    <a:pt x="20229" y="2240"/>
                    <a:pt x="20571" y="2240"/>
                    <a:pt x="20571" y="2040"/>
                  </a:cubicBezTo>
                  <a:cubicBezTo>
                    <a:pt x="20229" y="1640"/>
                    <a:pt x="20229" y="1440"/>
                    <a:pt x="19543" y="1240"/>
                  </a:cubicBezTo>
                  <a:cubicBezTo>
                    <a:pt x="18857" y="1040"/>
                    <a:pt x="18171" y="1040"/>
                    <a:pt x="17486" y="840"/>
                  </a:cubicBezTo>
                  <a:cubicBezTo>
                    <a:pt x="16800" y="440"/>
                    <a:pt x="16114" y="-160"/>
                    <a:pt x="15086" y="40"/>
                  </a:cubicBezTo>
                  <a:cubicBezTo>
                    <a:pt x="14743" y="40"/>
                    <a:pt x="15086" y="640"/>
                    <a:pt x="15086" y="840"/>
                  </a:cubicBezTo>
                  <a:cubicBezTo>
                    <a:pt x="14743" y="1440"/>
                    <a:pt x="12686" y="1040"/>
                    <a:pt x="11657" y="840"/>
                  </a:cubicBezTo>
                  <a:cubicBezTo>
                    <a:pt x="11657" y="1240"/>
                    <a:pt x="11657" y="1440"/>
                    <a:pt x="11657" y="1840"/>
                  </a:cubicBezTo>
                  <a:cubicBezTo>
                    <a:pt x="11314" y="1840"/>
                    <a:pt x="10629" y="1640"/>
                    <a:pt x="9943" y="1840"/>
                  </a:cubicBezTo>
                  <a:cubicBezTo>
                    <a:pt x="9600" y="1840"/>
                    <a:pt x="9600" y="2040"/>
                    <a:pt x="9257" y="2240"/>
                  </a:cubicBezTo>
                  <a:cubicBezTo>
                    <a:pt x="9257" y="2440"/>
                    <a:pt x="8571" y="2640"/>
                    <a:pt x="8571" y="2840"/>
                  </a:cubicBezTo>
                  <a:cubicBezTo>
                    <a:pt x="8229" y="3040"/>
                    <a:pt x="8914" y="3440"/>
                    <a:pt x="8571" y="3440"/>
                  </a:cubicBezTo>
                  <a:cubicBezTo>
                    <a:pt x="8571" y="3640"/>
                    <a:pt x="8229" y="3640"/>
                    <a:pt x="8229" y="3840"/>
                  </a:cubicBezTo>
                  <a:cubicBezTo>
                    <a:pt x="7543" y="4040"/>
                    <a:pt x="6857" y="4440"/>
                    <a:pt x="6857" y="4840"/>
                  </a:cubicBezTo>
                  <a:cubicBezTo>
                    <a:pt x="6857" y="5240"/>
                    <a:pt x="6171" y="4840"/>
                    <a:pt x="5829" y="5240"/>
                  </a:cubicBezTo>
                  <a:cubicBezTo>
                    <a:pt x="5829" y="5640"/>
                    <a:pt x="5829" y="6040"/>
                    <a:pt x="5486" y="6440"/>
                  </a:cubicBezTo>
                  <a:cubicBezTo>
                    <a:pt x="5486" y="6840"/>
                    <a:pt x="4457" y="7040"/>
                    <a:pt x="4457" y="7440"/>
                  </a:cubicBezTo>
                  <a:cubicBezTo>
                    <a:pt x="4457" y="7640"/>
                    <a:pt x="5486" y="8040"/>
                    <a:pt x="5143" y="8240"/>
                  </a:cubicBezTo>
                  <a:cubicBezTo>
                    <a:pt x="4457" y="8640"/>
                    <a:pt x="3771" y="8440"/>
                    <a:pt x="3086" y="8640"/>
                  </a:cubicBezTo>
                  <a:cubicBezTo>
                    <a:pt x="2057" y="8840"/>
                    <a:pt x="1714" y="9440"/>
                    <a:pt x="1714" y="10040"/>
                  </a:cubicBezTo>
                  <a:cubicBezTo>
                    <a:pt x="2057" y="10440"/>
                    <a:pt x="2057" y="10840"/>
                    <a:pt x="2057" y="11240"/>
                  </a:cubicBezTo>
                  <a:cubicBezTo>
                    <a:pt x="2057" y="11840"/>
                    <a:pt x="1371" y="12040"/>
                    <a:pt x="2743" y="12440"/>
                  </a:cubicBezTo>
                  <a:cubicBezTo>
                    <a:pt x="3429" y="12840"/>
                    <a:pt x="3086" y="13040"/>
                    <a:pt x="2400" y="13240"/>
                  </a:cubicBezTo>
                  <a:cubicBezTo>
                    <a:pt x="2057" y="13440"/>
                    <a:pt x="2743" y="14240"/>
                    <a:pt x="2400" y="14640"/>
                  </a:cubicBezTo>
                  <a:cubicBezTo>
                    <a:pt x="2400" y="15040"/>
                    <a:pt x="1371" y="15040"/>
                    <a:pt x="1371" y="15440"/>
                  </a:cubicBezTo>
                  <a:cubicBezTo>
                    <a:pt x="1371" y="15640"/>
                    <a:pt x="1371" y="16440"/>
                    <a:pt x="1029" y="16440"/>
                  </a:cubicBezTo>
                  <a:cubicBezTo>
                    <a:pt x="1029" y="16440"/>
                    <a:pt x="343" y="16240"/>
                    <a:pt x="0" y="16240"/>
                  </a:cubicBezTo>
                  <a:cubicBezTo>
                    <a:pt x="0" y="17040"/>
                    <a:pt x="1371" y="17240"/>
                    <a:pt x="1371" y="17840"/>
                  </a:cubicBezTo>
                  <a:cubicBezTo>
                    <a:pt x="1029" y="18040"/>
                    <a:pt x="2057" y="19040"/>
                    <a:pt x="2400" y="19240"/>
                  </a:cubicBezTo>
                  <a:cubicBezTo>
                    <a:pt x="3086" y="19640"/>
                    <a:pt x="2743" y="19840"/>
                    <a:pt x="2743" y="20240"/>
                  </a:cubicBezTo>
                  <a:cubicBezTo>
                    <a:pt x="2743" y="20440"/>
                    <a:pt x="3429" y="20840"/>
                    <a:pt x="3429" y="21240"/>
                  </a:cubicBezTo>
                  <a:cubicBezTo>
                    <a:pt x="3086" y="21440"/>
                    <a:pt x="4457" y="21240"/>
                    <a:pt x="4800" y="21440"/>
                  </a:cubicBezTo>
                  <a:cubicBezTo>
                    <a:pt x="5486" y="21440"/>
                    <a:pt x="5143" y="21240"/>
                    <a:pt x="5143" y="20840"/>
                  </a:cubicBezTo>
                  <a:cubicBezTo>
                    <a:pt x="5143" y="19840"/>
                    <a:pt x="7886" y="20640"/>
                    <a:pt x="8229" y="20040"/>
                  </a:cubicBezTo>
                  <a:cubicBezTo>
                    <a:pt x="8571" y="19440"/>
                    <a:pt x="8914" y="18840"/>
                    <a:pt x="9257" y="18240"/>
                  </a:cubicBezTo>
                  <a:cubicBezTo>
                    <a:pt x="9257" y="17840"/>
                    <a:pt x="9257" y="17440"/>
                    <a:pt x="8914" y="17240"/>
                  </a:cubicBezTo>
                  <a:cubicBezTo>
                    <a:pt x="8571" y="16840"/>
                    <a:pt x="8914" y="16840"/>
                    <a:pt x="9600" y="16640"/>
                  </a:cubicBezTo>
                  <a:cubicBezTo>
                    <a:pt x="9943" y="16640"/>
                    <a:pt x="10971" y="16440"/>
                    <a:pt x="10971" y="16240"/>
                  </a:cubicBezTo>
                  <a:cubicBezTo>
                    <a:pt x="10971" y="16240"/>
                    <a:pt x="10971" y="16040"/>
                    <a:pt x="10971" y="16040"/>
                  </a:cubicBezTo>
                  <a:cubicBezTo>
                    <a:pt x="11314" y="16040"/>
                    <a:pt x="12000" y="16040"/>
                    <a:pt x="12000" y="15840"/>
                  </a:cubicBezTo>
                  <a:cubicBezTo>
                    <a:pt x="12000" y="15640"/>
                    <a:pt x="11657" y="15640"/>
                    <a:pt x="11657" y="15440"/>
                  </a:cubicBezTo>
                  <a:cubicBezTo>
                    <a:pt x="12000" y="15440"/>
                    <a:pt x="12343" y="15240"/>
                    <a:pt x="12343" y="15240"/>
                  </a:cubicBezTo>
                  <a:cubicBezTo>
                    <a:pt x="13029" y="14840"/>
                    <a:pt x="12686" y="14640"/>
                    <a:pt x="12000" y="14440"/>
                  </a:cubicBezTo>
                  <a:cubicBezTo>
                    <a:pt x="11314" y="14040"/>
                    <a:pt x="9943" y="13840"/>
                    <a:pt x="9943" y="13040"/>
                  </a:cubicBezTo>
                  <a:cubicBezTo>
                    <a:pt x="9943" y="12640"/>
                    <a:pt x="9943" y="12240"/>
                    <a:pt x="10286" y="11840"/>
                  </a:cubicBezTo>
                  <a:cubicBezTo>
                    <a:pt x="10629" y="11440"/>
                    <a:pt x="10629" y="11440"/>
                    <a:pt x="10286" y="11040"/>
                  </a:cubicBezTo>
                  <a:cubicBezTo>
                    <a:pt x="9943" y="11040"/>
                    <a:pt x="11314" y="10440"/>
                    <a:pt x="11314" y="10440"/>
                  </a:cubicBezTo>
                  <a:cubicBezTo>
                    <a:pt x="12000" y="10040"/>
                    <a:pt x="12343" y="9640"/>
                    <a:pt x="13371" y="9440"/>
                  </a:cubicBezTo>
                  <a:cubicBezTo>
                    <a:pt x="14400" y="9240"/>
                    <a:pt x="16114" y="8640"/>
                    <a:pt x="16800" y="8040"/>
                  </a:cubicBezTo>
                  <a:cubicBezTo>
                    <a:pt x="17486" y="7440"/>
                    <a:pt x="15771" y="7040"/>
                    <a:pt x="17143" y="6840"/>
                  </a:cubicBezTo>
                  <a:cubicBezTo>
                    <a:pt x="17829" y="6640"/>
                    <a:pt x="17486" y="6640"/>
                    <a:pt x="17143" y="6240"/>
                  </a:cubicBezTo>
                  <a:cubicBezTo>
                    <a:pt x="17143" y="6040"/>
                    <a:pt x="18171" y="5840"/>
                    <a:pt x="18514" y="5840"/>
                  </a:cubicBezTo>
                  <a:cubicBezTo>
                    <a:pt x="19200" y="5440"/>
                    <a:pt x="19543" y="5240"/>
                    <a:pt x="19886" y="5640"/>
                  </a:cubicBezTo>
                  <a:cubicBezTo>
                    <a:pt x="20229" y="5640"/>
                    <a:pt x="20571" y="5440"/>
                    <a:pt x="20571" y="5440"/>
                  </a:cubicBezTo>
                  <a:cubicBezTo>
                    <a:pt x="20914" y="5440"/>
                    <a:pt x="21257" y="5440"/>
                    <a:pt x="21600" y="5440"/>
                  </a:cubicBezTo>
                  <a:cubicBezTo>
                    <a:pt x="21600" y="5240"/>
                    <a:pt x="21257" y="5240"/>
                    <a:pt x="20914" y="4840"/>
                  </a:cubicBezTo>
                  <a:cubicBezTo>
                    <a:pt x="20571" y="4640"/>
                    <a:pt x="20914" y="5040"/>
                    <a:pt x="20914" y="484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11" name="Shape 1611"/>
            <p:cNvSpPr/>
            <p:nvPr/>
          </p:nvSpPr>
          <p:spPr>
            <a:xfrm>
              <a:off x="6189157" y="944157"/>
              <a:ext cx="350414" cy="549976"/>
            </a:xfrm>
            <a:custGeom>
              <a:avLst/>
              <a:gdLst/>
              <a:ahLst/>
              <a:cxnLst>
                <a:cxn ang="0">
                  <a:pos x="wd2" y="hd2"/>
                </a:cxn>
                <a:cxn ang="5400000">
                  <a:pos x="wd2" y="hd2"/>
                </a:cxn>
                <a:cxn ang="10800000">
                  <a:pos x="wd2" y="hd2"/>
                </a:cxn>
                <a:cxn ang="16200000">
                  <a:pos x="wd2" y="hd2"/>
                </a:cxn>
              </a:cxnLst>
              <a:rect l="0" t="0" r="r" b="b"/>
              <a:pathLst>
                <a:path w="21315" h="21395" extrusionOk="0">
                  <a:moveTo>
                    <a:pt x="21200" y="15171"/>
                  </a:moveTo>
                  <a:cubicBezTo>
                    <a:pt x="20800" y="14657"/>
                    <a:pt x="19600" y="14400"/>
                    <a:pt x="18800" y="14143"/>
                  </a:cubicBezTo>
                  <a:cubicBezTo>
                    <a:pt x="17600" y="13629"/>
                    <a:pt x="19200" y="13629"/>
                    <a:pt x="19600" y="13114"/>
                  </a:cubicBezTo>
                  <a:cubicBezTo>
                    <a:pt x="19600" y="13114"/>
                    <a:pt x="18000" y="11571"/>
                    <a:pt x="17600" y="11314"/>
                  </a:cubicBezTo>
                  <a:cubicBezTo>
                    <a:pt x="17600" y="11314"/>
                    <a:pt x="18400" y="11057"/>
                    <a:pt x="18400" y="11057"/>
                  </a:cubicBezTo>
                  <a:cubicBezTo>
                    <a:pt x="18400" y="10800"/>
                    <a:pt x="17600" y="10029"/>
                    <a:pt x="17600" y="9771"/>
                  </a:cubicBezTo>
                  <a:cubicBezTo>
                    <a:pt x="17600" y="9514"/>
                    <a:pt x="18000" y="9514"/>
                    <a:pt x="18000" y="9257"/>
                  </a:cubicBezTo>
                  <a:cubicBezTo>
                    <a:pt x="18400" y="9000"/>
                    <a:pt x="17600" y="8486"/>
                    <a:pt x="17600" y="8229"/>
                  </a:cubicBezTo>
                  <a:cubicBezTo>
                    <a:pt x="16800" y="7714"/>
                    <a:pt x="16000" y="7200"/>
                    <a:pt x="16800" y="6686"/>
                  </a:cubicBezTo>
                  <a:cubicBezTo>
                    <a:pt x="17200" y="6429"/>
                    <a:pt x="18000" y="6171"/>
                    <a:pt x="18000" y="5914"/>
                  </a:cubicBezTo>
                  <a:cubicBezTo>
                    <a:pt x="18400" y="5400"/>
                    <a:pt x="17600" y="5143"/>
                    <a:pt x="17600" y="4886"/>
                  </a:cubicBezTo>
                  <a:cubicBezTo>
                    <a:pt x="17200" y="4629"/>
                    <a:pt x="14400" y="3857"/>
                    <a:pt x="15200" y="3343"/>
                  </a:cubicBezTo>
                  <a:cubicBezTo>
                    <a:pt x="15200" y="3343"/>
                    <a:pt x="16000" y="3086"/>
                    <a:pt x="16000" y="3086"/>
                  </a:cubicBezTo>
                  <a:cubicBezTo>
                    <a:pt x="16000" y="3086"/>
                    <a:pt x="14800" y="2571"/>
                    <a:pt x="15600" y="2571"/>
                  </a:cubicBezTo>
                  <a:cubicBezTo>
                    <a:pt x="16800" y="2571"/>
                    <a:pt x="17600" y="1286"/>
                    <a:pt x="16400" y="771"/>
                  </a:cubicBezTo>
                  <a:cubicBezTo>
                    <a:pt x="16000" y="514"/>
                    <a:pt x="15200" y="514"/>
                    <a:pt x="14800" y="257"/>
                  </a:cubicBezTo>
                  <a:cubicBezTo>
                    <a:pt x="14400" y="0"/>
                    <a:pt x="14000" y="0"/>
                    <a:pt x="13600" y="0"/>
                  </a:cubicBezTo>
                  <a:cubicBezTo>
                    <a:pt x="12800" y="257"/>
                    <a:pt x="12400" y="0"/>
                    <a:pt x="11600" y="257"/>
                  </a:cubicBezTo>
                  <a:cubicBezTo>
                    <a:pt x="11200" y="514"/>
                    <a:pt x="10400" y="1029"/>
                    <a:pt x="10000" y="1286"/>
                  </a:cubicBezTo>
                  <a:cubicBezTo>
                    <a:pt x="10000" y="1543"/>
                    <a:pt x="10000" y="2571"/>
                    <a:pt x="9600" y="2571"/>
                  </a:cubicBezTo>
                  <a:cubicBezTo>
                    <a:pt x="9200" y="2829"/>
                    <a:pt x="8800" y="3086"/>
                    <a:pt x="8400" y="3343"/>
                  </a:cubicBezTo>
                  <a:cubicBezTo>
                    <a:pt x="8000" y="3343"/>
                    <a:pt x="7200" y="2829"/>
                    <a:pt x="6800" y="2829"/>
                  </a:cubicBezTo>
                  <a:cubicBezTo>
                    <a:pt x="6400" y="2829"/>
                    <a:pt x="6000" y="3086"/>
                    <a:pt x="5600" y="3086"/>
                  </a:cubicBezTo>
                  <a:cubicBezTo>
                    <a:pt x="4400" y="3343"/>
                    <a:pt x="3600" y="3086"/>
                    <a:pt x="2800" y="2571"/>
                  </a:cubicBezTo>
                  <a:cubicBezTo>
                    <a:pt x="2800" y="2314"/>
                    <a:pt x="2000" y="1800"/>
                    <a:pt x="1600" y="1800"/>
                  </a:cubicBezTo>
                  <a:cubicBezTo>
                    <a:pt x="1200" y="1800"/>
                    <a:pt x="400" y="2314"/>
                    <a:pt x="0" y="2314"/>
                  </a:cubicBezTo>
                  <a:cubicBezTo>
                    <a:pt x="800" y="2829"/>
                    <a:pt x="2000" y="3343"/>
                    <a:pt x="3200" y="3600"/>
                  </a:cubicBezTo>
                  <a:cubicBezTo>
                    <a:pt x="3600" y="3600"/>
                    <a:pt x="4400" y="3857"/>
                    <a:pt x="4800" y="4114"/>
                  </a:cubicBezTo>
                  <a:cubicBezTo>
                    <a:pt x="5200" y="4371"/>
                    <a:pt x="5200" y="4629"/>
                    <a:pt x="5600" y="4886"/>
                  </a:cubicBezTo>
                  <a:cubicBezTo>
                    <a:pt x="5600" y="5143"/>
                    <a:pt x="5200" y="5143"/>
                    <a:pt x="5600" y="5400"/>
                  </a:cubicBezTo>
                  <a:cubicBezTo>
                    <a:pt x="5600" y="5657"/>
                    <a:pt x="6400" y="5914"/>
                    <a:pt x="6000" y="6171"/>
                  </a:cubicBezTo>
                  <a:cubicBezTo>
                    <a:pt x="6000" y="6429"/>
                    <a:pt x="5600" y="6686"/>
                    <a:pt x="6000" y="6943"/>
                  </a:cubicBezTo>
                  <a:cubicBezTo>
                    <a:pt x="6000" y="6943"/>
                    <a:pt x="6400" y="7457"/>
                    <a:pt x="6400" y="7457"/>
                  </a:cubicBezTo>
                  <a:cubicBezTo>
                    <a:pt x="6000" y="7714"/>
                    <a:pt x="6000" y="8229"/>
                    <a:pt x="6000" y="8486"/>
                  </a:cubicBezTo>
                  <a:cubicBezTo>
                    <a:pt x="6000" y="8486"/>
                    <a:pt x="6800" y="9257"/>
                    <a:pt x="6800" y="9257"/>
                  </a:cubicBezTo>
                  <a:cubicBezTo>
                    <a:pt x="7200" y="9514"/>
                    <a:pt x="8000" y="9771"/>
                    <a:pt x="8400" y="9771"/>
                  </a:cubicBezTo>
                  <a:cubicBezTo>
                    <a:pt x="8800" y="10029"/>
                    <a:pt x="8800" y="10286"/>
                    <a:pt x="8800" y="10543"/>
                  </a:cubicBezTo>
                  <a:cubicBezTo>
                    <a:pt x="8800" y="10800"/>
                    <a:pt x="9200" y="11057"/>
                    <a:pt x="9200" y="11314"/>
                  </a:cubicBezTo>
                  <a:cubicBezTo>
                    <a:pt x="9200" y="11571"/>
                    <a:pt x="8400" y="11314"/>
                    <a:pt x="8000" y="11314"/>
                  </a:cubicBezTo>
                  <a:cubicBezTo>
                    <a:pt x="7600" y="11314"/>
                    <a:pt x="6400" y="12343"/>
                    <a:pt x="6400" y="12600"/>
                  </a:cubicBezTo>
                  <a:cubicBezTo>
                    <a:pt x="6000" y="12857"/>
                    <a:pt x="5600" y="12857"/>
                    <a:pt x="5200" y="13114"/>
                  </a:cubicBezTo>
                  <a:cubicBezTo>
                    <a:pt x="4800" y="13371"/>
                    <a:pt x="4400" y="13629"/>
                    <a:pt x="4000" y="13886"/>
                  </a:cubicBezTo>
                  <a:cubicBezTo>
                    <a:pt x="3600" y="13886"/>
                    <a:pt x="1600" y="14914"/>
                    <a:pt x="1600" y="14657"/>
                  </a:cubicBezTo>
                  <a:cubicBezTo>
                    <a:pt x="1600" y="15171"/>
                    <a:pt x="800" y="15429"/>
                    <a:pt x="800" y="15943"/>
                  </a:cubicBezTo>
                  <a:cubicBezTo>
                    <a:pt x="1200" y="16457"/>
                    <a:pt x="800" y="17229"/>
                    <a:pt x="1600" y="17229"/>
                  </a:cubicBezTo>
                  <a:cubicBezTo>
                    <a:pt x="2000" y="17229"/>
                    <a:pt x="1600" y="18514"/>
                    <a:pt x="1600" y="18771"/>
                  </a:cubicBezTo>
                  <a:cubicBezTo>
                    <a:pt x="1600" y="19286"/>
                    <a:pt x="800" y="19800"/>
                    <a:pt x="1600" y="20057"/>
                  </a:cubicBezTo>
                  <a:cubicBezTo>
                    <a:pt x="1600" y="20057"/>
                    <a:pt x="3200" y="20314"/>
                    <a:pt x="2800" y="20571"/>
                  </a:cubicBezTo>
                  <a:cubicBezTo>
                    <a:pt x="2800" y="20571"/>
                    <a:pt x="2000" y="20829"/>
                    <a:pt x="2000" y="20829"/>
                  </a:cubicBezTo>
                  <a:cubicBezTo>
                    <a:pt x="2800" y="20829"/>
                    <a:pt x="2800" y="20314"/>
                    <a:pt x="3200" y="20314"/>
                  </a:cubicBezTo>
                  <a:cubicBezTo>
                    <a:pt x="4000" y="20057"/>
                    <a:pt x="3200" y="21343"/>
                    <a:pt x="3200" y="21343"/>
                  </a:cubicBezTo>
                  <a:cubicBezTo>
                    <a:pt x="3200" y="21343"/>
                    <a:pt x="4400" y="20571"/>
                    <a:pt x="4400" y="20571"/>
                  </a:cubicBezTo>
                  <a:cubicBezTo>
                    <a:pt x="4800" y="20314"/>
                    <a:pt x="4400" y="21343"/>
                    <a:pt x="4400" y="21343"/>
                  </a:cubicBezTo>
                  <a:cubicBezTo>
                    <a:pt x="5600" y="21600"/>
                    <a:pt x="8000" y="20829"/>
                    <a:pt x="9200" y="20571"/>
                  </a:cubicBezTo>
                  <a:cubicBezTo>
                    <a:pt x="10800" y="20314"/>
                    <a:pt x="12400" y="20314"/>
                    <a:pt x="14400" y="20057"/>
                  </a:cubicBezTo>
                  <a:cubicBezTo>
                    <a:pt x="15600" y="19029"/>
                    <a:pt x="17200" y="18257"/>
                    <a:pt x="18400" y="17486"/>
                  </a:cubicBezTo>
                  <a:cubicBezTo>
                    <a:pt x="19200" y="16971"/>
                    <a:pt x="21600" y="15943"/>
                    <a:pt x="21200" y="15171"/>
                  </a:cubicBezTo>
                  <a:cubicBezTo>
                    <a:pt x="20800" y="14657"/>
                    <a:pt x="21600" y="15943"/>
                    <a:pt x="21200" y="1517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12" name="Shape 1612"/>
            <p:cNvSpPr/>
            <p:nvPr/>
          </p:nvSpPr>
          <p:spPr>
            <a:xfrm>
              <a:off x="5684902" y="882828"/>
              <a:ext cx="833862" cy="702008"/>
            </a:xfrm>
            <a:custGeom>
              <a:avLst/>
              <a:gdLst/>
              <a:ahLst/>
              <a:cxnLst>
                <a:cxn ang="0">
                  <a:pos x="wd2" y="hd2"/>
                </a:cxn>
                <a:cxn ang="5400000">
                  <a:pos x="wd2" y="hd2"/>
                </a:cxn>
                <a:cxn ang="10800000">
                  <a:pos x="wd2" y="hd2"/>
                </a:cxn>
                <a:cxn ang="16200000">
                  <a:pos x="wd2" y="hd2"/>
                </a:cxn>
              </a:cxnLst>
              <a:rect l="0" t="0" r="r" b="b"/>
              <a:pathLst>
                <a:path w="21371" h="21482" extrusionOk="0">
                  <a:moveTo>
                    <a:pt x="5643" y="20271"/>
                  </a:moveTo>
                  <a:cubicBezTo>
                    <a:pt x="5643" y="20271"/>
                    <a:pt x="5812" y="19665"/>
                    <a:pt x="5812" y="19463"/>
                  </a:cubicBezTo>
                  <a:cubicBezTo>
                    <a:pt x="5812" y="19060"/>
                    <a:pt x="5981" y="18858"/>
                    <a:pt x="6318" y="18656"/>
                  </a:cubicBezTo>
                  <a:cubicBezTo>
                    <a:pt x="6656" y="18252"/>
                    <a:pt x="6318" y="17646"/>
                    <a:pt x="6318" y="17445"/>
                  </a:cubicBezTo>
                  <a:cubicBezTo>
                    <a:pt x="6318" y="16839"/>
                    <a:pt x="6993" y="16839"/>
                    <a:pt x="6487" y="16435"/>
                  </a:cubicBezTo>
                  <a:cubicBezTo>
                    <a:pt x="6150" y="16032"/>
                    <a:pt x="5981" y="16032"/>
                    <a:pt x="6150" y="15426"/>
                  </a:cubicBezTo>
                  <a:cubicBezTo>
                    <a:pt x="6318" y="15022"/>
                    <a:pt x="6150" y="14618"/>
                    <a:pt x="6150" y="14215"/>
                  </a:cubicBezTo>
                  <a:cubicBezTo>
                    <a:pt x="5981" y="13609"/>
                    <a:pt x="5812" y="13003"/>
                    <a:pt x="6318" y="12600"/>
                  </a:cubicBezTo>
                  <a:cubicBezTo>
                    <a:pt x="6487" y="12398"/>
                    <a:pt x="6825" y="12398"/>
                    <a:pt x="6993" y="12196"/>
                  </a:cubicBezTo>
                  <a:cubicBezTo>
                    <a:pt x="7162" y="12196"/>
                    <a:pt x="7331" y="12398"/>
                    <a:pt x="7500" y="12196"/>
                  </a:cubicBezTo>
                  <a:cubicBezTo>
                    <a:pt x="7668" y="11792"/>
                    <a:pt x="7500" y="11590"/>
                    <a:pt x="7331" y="11389"/>
                  </a:cubicBezTo>
                  <a:cubicBezTo>
                    <a:pt x="7331" y="10985"/>
                    <a:pt x="7668" y="10783"/>
                    <a:pt x="7837" y="10379"/>
                  </a:cubicBezTo>
                  <a:cubicBezTo>
                    <a:pt x="7837" y="10177"/>
                    <a:pt x="8006" y="9572"/>
                    <a:pt x="8006" y="9168"/>
                  </a:cubicBezTo>
                  <a:cubicBezTo>
                    <a:pt x="8006" y="8764"/>
                    <a:pt x="8681" y="8764"/>
                    <a:pt x="8512" y="8562"/>
                  </a:cubicBezTo>
                  <a:cubicBezTo>
                    <a:pt x="8512" y="8159"/>
                    <a:pt x="8850" y="7957"/>
                    <a:pt x="9018" y="7553"/>
                  </a:cubicBezTo>
                  <a:cubicBezTo>
                    <a:pt x="9356" y="7149"/>
                    <a:pt x="9356" y="7351"/>
                    <a:pt x="9356" y="6746"/>
                  </a:cubicBezTo>
                  <a:cubicBezTo>
                    <a:pt x="9187" y="6544"/>
                    <a:pt x="9862" y="5534"/>
                    <a:pt x="10031" y="5534"/>
                  </a:cubicBezTo>
                  <a:cubicBezTo>
                    <a:pt x="10200" y="5332"/>
                    <a:pt x="10706" y="5534"/>
                    <a:pt x="10875" y="5534"/>
                  </a:cubicBezTo>
                  <a:cubicBezTo>
                    <a:pt x="10875" y="5131"/>
                    <a:pt x="10875" y="4929"/>
                    <a:pt x="10875" y="4525"/>
                  </a:cubicBezTo>
                  <a:cubicBezTo>
                    <a:pt x="11381" y="4727"/>
                    <a:pt x="11718" y="4727"/>
                    <a:pt x="12056" y="4929"/>
                  </a:cubicBezTo>
                  <a:cubicBezTo>
                    <a:pt x="12731" y="4929"/>
                    <a:pt x="12393" y="4121"/>
                    <a:pt x="12562" y="3718"/>
                  </a:cubicBezTo>
                  <a:cubicBezTo>
                    <a:pt x="12562" y="3718"/>
                    <a:pt x="12900" y="3718"/>
                    <a:pt x="13069" y="3718"/>
                  </a:cubicBezTo>
                  <a:cubicBezTo>
                    <a:pt x="13237" y="3516"/>
                    <a:pt x="13575" y="3112"/>
                    <a:pt x="13743" y="3516"/>
                  </a:cubicBezTo>
                  <a:cubicBezTo>
                    <a:pt x="14081" y="3718"/>
                    <a:pt x="14081" y="4121"/>
                    <a:pt x="14418" y="4323"/>
                  </a:cubicBezTo>
                  <a:cubicBezTo>
                    <a:pt x="14587" y="4323"/>
                    <a:pt x="14925" y="4323"/>
                    <a:pt x="15093" y="4323"/>
                  </a:cubicBezTo>
                  <a:cubicBezTo>
                    <a:pt x="15262" y="4323"/>
                    <a:pt x="15431" y="4121"/>
                    <a:pt x="15768" y="4121"/>
                  </a:cubicBezTo>
                  <a:cubicBezTo>
                    <a:pt x="15937" y="4121"/>
                    <a:pt x="16106" y="4525"/>
                    <a:pt x="16443" y="4525"/>
                  </a:cubicBezTo>
                  <a:cubicBezTo>
                    <a:pt x="16443" y="4323"/>
                    <a:pt x="17118" y="3919"/>
                    <a:pt x="17118" y="3919"/>
                  </a:cubicBezTo>
                  <a:cubicBezTo>
                    <a:pt x="17118" y="3314"/>
                    <a:pt x="17118" y="3112"/>
                    <a:pt x="17287" y="2708"/>
                  </a:cubicBezTo>
                  <a:cubicBezTo>
                    <a:pt x="17456" y="2506"/>
                    <a:pt x="17793" y="2103"/>
                    <a:pt x="17962" y="2103"/>
                  </a:cubicBezTo>
                  <a:cubicBezTo>
                    <a:pt x="18131" y="2103"/>
                    <a:pt x="18300" y="2103"/>
                    <a:pt x="18468" y="2103"/>
                  </a:cubicBezTo>
                  <a:cubicBezTo>
                    <a:pt x="18637" y="2103"/>
                    <a:pt x="18637" y="1901"/>
                    <a:pt x="18806" y="1901"/>
                  </a:cubicBezTo>
                  <a:cubicBezTo>
                    <a:pt x="18975" y="1901"/>
                    <a:pt x="19312" y="2304"/>
                    <a:pt x="19481" y="2304"/>
                  </a:cubicBezTo>
                  <a:cubicBezTo>
                    <a:pt x="19818" y="2506"/>
                    <a:pt x="19987" y="2708"/>
                    <a:pt x="19987" y="3314"/>
                  </a:cubicBezTo>
                  <a:cubicBezTo>
                    <a:pt x="20325" y="3314"/>
                    <a:pt x="21169" y="2708"/>
                    <a:pt x="20831" y="2304"/>
                  </a:cubicBezTo>
                  <a:cubicBezTo>
                    <a:pt x="21169" y="2506"/>
                    <a:pt x="20325" y="2506"/>
                    <a:pt x="20156" y="2506"/>
                  </a:cubicBezTo>
                  <a:cubicBezTo>
                    <a:pt x="21000" y="2304"/>
                    <a:pt x="19818" y="1699"/>
                    <a:pt x="19650" y="1901"/>
                  </a:cubicBezTo>
                  <a:cubicBezTo>
                    <a:pt x="19818" y="1699"/>
                    <a:pt x="19987" y="1901"/>
                    <a:pt x="19987" y="1901"/>
                  </a:cubicBezTo>
                  <a:cubicBezTo>
                    <a:pt x="20325" y="1901"/>
                    <a:pt x="20662" y="1901"/>
                    <a:pt x="20831" y="1699"/>
                  </a:cubicBezTo>
                  <a:cubicBezTo>
                    <a:pt x="21000" y="1699"/>
                    <a:pt x="21506" y="1295"/>
                    <a:pt x="21337" y="1093"/>
                  </a:cubicBezTo>
                  <a:cubicBezTo>
                    <a:pt x="21000" y="891"/>
                    <a:pt x="20494" y="689"/>
                    <a:pt x="19987" y="488"/>
                  </a:cubicBezTo>
                  <a:cubicBezTo>
                    <a:pt x="19818" y="286"/>
                    <a:pt x="19650" y="689"/>
                    <a:pt x="19481" y="891"/>
                  </a:cubicBezTo>
                  <a:cubicBezTo>
                    <a:pt x="19481" y="891"/>
                    <a:pt x="19143" y="1497"/>
                    <a:pt x="19143" y="1295"/>
                  </a:cubicBezTo>
                  <a:cubicBezTo>
                    <a:pt x="19143" y="1295"/>
                    <a:pt x="19143" y="1093"/>
                    <a:pt x="19143" y="891"/>
                  </a:cubicBezTo>
                  <a:cubicBezTo>
                    <a:pt x="19143" y="891"/>
                    <a:pt x="18806" y="891"/>
                    <a:pt x="18806" y="891"/>
                  </a:cubicBezTo>
                  <a:cubicBezTo>
                    <a:pt x="18975" y="689"/>
                    <a:pt x="19312" y="891"/>
                    <a:pt x="19312" y="689"/>
                  </a:cubicBezTo>
                  <a:cubicBezTo>
                    <a:pt x="19312" y="689"/>
                    <a:pt x="18806" y="689"/>
                    <a:pt x="18806" y="689"/>
                  </a:cubicBezTo>
                  <a:cubicBezTo>
                    <a:pt x="18806" y="488"/>
                    <a:pt x="19481" y="488"/>
                    <a:pt x="19481" y="286"/>
                  </a:cubicBezTo>
                  <a:cubicBezTo>
                    <a:pt x="19312" y="84"/>
                    <a:pt x="18300" y="-118"/>
                    <a:pt x="18468" y="286"/>
                  </a:cubicBezTo>
                  <a:cubicBezTo>
                    <a:pt x="18637" y="488"/>
                    <a:pt x="18637" y="488"/>
                    <a:pt x="18468" y="689"/>
                  </a:cubicBezTo>
                  <a:cubicBezTo>
                    <a:pt x="18300" y="891"/>
                    <a:pt x="17962" y="1295"/>
                    <a:pt x="17793" y="1295"/>
                  </a:cubicBezTo>
                  <a:cubicBezTo>
                    <a:pt x="17625" y="1295"/>
                    <a:pt x="17793" y="488"/>
                    <a:pt x="17793" y="488"/>
                  </a:cubicBezTo>
                  <a:cubicBezTo>
                    <a:pt x="17793" y="286"/>
                    <a:pt x="16950" y="1699"/>
                    <a:pt x="16781" y="1699"/>
                  </a:cubicBezTo>
                  <a:cubicBezTo>
                    <a:pt x="16275" y="1699"/>
                    <a:pt x="16781" y="891"/>
                    <a:pt x="16950" y="689"/>
                  </a:cubicBezTo>
                  <a:cubicBezTo>
                    <a:pt x="17118" y="689"/>
                    <a:pt x="17287" y="286"/>
                    <a:pt x="17287" y="286"/>
                  </a:cubicBezTo>
                  <a:cubicBezTo>
                    <a:pt x="17118" y="84"/>
                    <a:pt x="16781" y="-118"/>
                    <a:pt x="16781" y="84"/>
                  </a:cubicBezTo>
                  <a:cubicBezTo>
                    <a:pt x="16781" y="84"/>
                    <a:pt x="16950" y="286"/>
                    <a:pt x="16950" y="286"/>
                  </a:cubicBezTo>
                  <a:cubicBezTo>
                    <a:pt x="16950" y="286"/>
                    <a:pt x="16612" y="286"/>
                    <a:pt x="16443" y="286"/>
                  </a:cubicBezTo>
                  <a:cubicBezTo>
                    <a:pt x="16275" y="488"/>
                    <a:pt x="16443" y="286"/>
                    <a:pt x="16275" y="84"/>
                  </a:cubicBezTo>
                  <a:cubicBezTo>
                    <a:pt x="16275" y="84"/>
                    <a:pt x="15937" y="488"/>
                    <a:pt x="15937" y="488"/>
                  </a:cubicBezTo>
                  <a:cubicBezTo>
                    <a:pt x="15937" y="689"/>
                    <a:pt x="16275" y="891"/>
                    <a:pt x="16106" y="891"/>
                  </a:cubicBezTo>
                  <a:cubicBezTo>
                    <a:pt x="15937" y="891"/>
                    <a:pt x="15937" y="891"/>
                    <a:pt x="15937" y="891"/>
                  </a:cubicBezTo>
                  <a:cubicBezTo>
                    <a:pt x="15768" y="891"/>
                    <a:pt x="15768" y="1093"/>
                    <a:pt x="15768" y="1295"/>
                  </a:cubicBezTo>
                  <a:cubicBezTo>
                    <a:pt x="15937" y="891"/>
                    <a:pt x="15262" y="1093"/>
                    <a:pt x="15262" y="1093"/>
                  </a:cubicBezTo>
                  <a:cubicBezTo>
                    <a:pt x="15262" y="1093"/>
                    <a:pt x="15600" y="891"/>
                    <a:pt x="15600" y="689"/>
                  </a:cubicBezTo>
                  <a:cubicBezTo>
                    <a:pt x="15600" y="891"/>
                    <a:pt x="14925" y="1093"/>
                    <a:pt x="14756" y="1093"/>
                  </a:cubicBezTo>
                  <a:cubicBezTo>
                    <a:pt x="14587" y="1093"/>
                    <a:pt x="15262" y="1699"/>
                    <a:pt x="15262" y="1699"/>
                  </a:cubicBezTo>
                  <a:cubicBezTo>
                    <a:pt x="15262" y="1699"/>
                    <a:pt x="15093" y="2103"/>
                    <a:pt x="15093" y="2103"/>
                  </a:cubicBezTo>
                  <a:cubicBezTo>
                    <a:pt x="15093" y="2103"/>
                    <a:pt x="14587" y="1497"/>
                    <a:pt x="14587" y="1497"/>
                  </a:cubicBezTo>
                  <a:cubicBezTo>
                    <a:pt x="14587" y="1497"/>
                    <a:pt x="14250" y="2103"/>
                    <a:pt x="14250" y="1497"/>
                  </a:cubicBezTo>
                  <a:cubicBezTo>
                    <a:pt x="14081" y="1295"/>
                    <a:pt x="13575" y="1699"/>
                    <a:pt x="13406" y="1497"/>
                  </a:cubicBezTo>
                  <a:cubicBezTo>
                    <a:pt x="13575" y="1699"/>
                    <a:pt x="14081" y="1699"/>
                    <a:pt x="14081" y="1901"/>
                  </a:cubicBezTo>
                  <a:cubicBezTo>
                    <a:pt x="14081" y="1901"/>
                    <a:pt x="13912" y="1901"/>
                    <a:pt x="13912" y="2103"/>
                  </a:cubicBezTo>
                  <a:cubicBezTo>
                    <a:pt x="13912" y="2304"/>
                    <a:pt x="14081" y="2304"/>
                    <a:pt x="14081" y="2506"/>
                  </a:cubicBezTo>
                  <a:cubicBezTo>
                    <a:pt x="14081" y="2506"/>
                    <a:pt x="13575" y="2304"/>
                    <a:pt x="13575" y="2103"/>
                  </a:cubicBezTo>
                  <a:cubicBezTo>
                    <a:pt x="13406" y="2103"/>
                    <a:pt x="13406" y="2304"/>
                    <a:pt x="13406" y="2506"/>
                  </a:cubicBezTo>
                  <a:cubicBezTo>
                    <a:pt x="13237" y="2506"/>
                    <a:pt x="13237" y="2304"/>
                    <a:pt x="13237" y="2103"/>
                  </a:cubicBezTo>
                  <a:cubicBezTo>
                    <a:pt x="13237" y="2103"/>
                    <a:pt x="12900" y="2506"/>
                    <a:pt x="12900" y="2506"/>
                  </a:cubicBezTo>
                  <a:cubicBezTo>
                    <a:pt x="12731" y="2708"/>
                    <a:pt x="13069" y="2708"/>
                    <a:pt x="13069" y="2910"/>
                  </a:cubicBezTo>
                  <a:cubicBezTo>
                    <a:pt x="13069" y="2910"/>
                    <a:pt x="12731" y="2910"/>
                    <a:pt x="12731" y="2910"/>
                  </a:cubicBezTo>
                  <a:cubicBezTo>
                    <a:pt x="12562" y="2708"/>
                    <a:pt x="12731" y="2506"/>
                    <a:pt x="12731" y="2304"/>
                  </a:cubicBezTo>
                  <a:cubicBezTo>
                    <a:pt x="12731" y="2304"/>
                    <a:pt x="12225" y="2708"/>
                    <a:pt x="12225" y="2708"/>
                  </a:cubicBezTo>
                  <a:cubicBezTo>
                    <a:pt x="12225" y="2708"/>
                    <a:pt x="12225" y="2708"/>
                    <a:pt x="12393" y="2708"/>
                  </a:cubicBezTo>
                  <a:cubicBezTo>
                    <a:pt x="12225" y="2708"/>
                    <a:pt x="12056" y="3112"/>
                    <a:pt x="12056" y="3112"/>
                  </a:cubicBezTo>
                  <a:cubicBezTo>
                    <a:pt x="11887" y="2910"/>
                    <a:pt x="12225" y="2708"/>
                    <a:pt x="12056" y="2708"/>
                  </a:cubicBezTo>
                  <a:cubicBezTo>
                    <a:pt x="11887" y="2506"/>
                    <a:pt x="11718" y="2506"/>
                    <a:pt x="11718" y="2304"/>
                  </a:cubicBezTo>
                  <a:cubicBezTo>
                    <a:pt x="11718" y="2304"/>
                    <a:pt x="12056" y="2304"/>
                    <a:pt x="12056" y="2304"/>
                  </a:cubicBezTo>
                  <a:cubicBezTo>
                    <a:pt x="12056" y="2103"/>
                    <a:pt x="11550" y="1901"/>
                    <a:pt x="11381" y="1901"/>
                  </a:cubicBezTo>
                  <a:cubicBezTo>
                    <a:pt x="11381" y="2103"/>
                    <a:pt x="11550" y="2506"/>
                    <a:pt x="11550" y="2506"/>
                  </a:cubicBezTo>
                  <a:cubicBezTo>
                    <a:pt x="11550" y="2506"/>
                    <a:pt x="10875" y="2708"/>
                    <a:pt x="11044" y="2708"/>
                  </a:cubicBezTo>
                  <a:cubicBezTo>
                    <a:pt x="11044" y="2708"/>
                    <a:pt x="11381" y="2708"/>
                    <a:pt x="11381" y="2708"/>
                  </a:cubicBezTo>
                  <a:cubicBezTo>
                    <a:pt x="11381" y="2708"/>
                    <a:pt x="11212" y="2708"/>
                    <a:pt x="11212" y="2708"/>
                  </a:cubicBezTo>
                  <a:cubicBezTo>
                    <a:pt x="11381" y="3112"/>
                    <a:pt x="11718" y="2708"/>
                    <a:pt x="11550" y="2708"/>
                  </a:cubicBezTo>
                  <a:cubicBezTo>
                    <a:pt x="11718" y="2910"/>
                    <a:pt x="11550" y="3112"/>
                    <a:pt x="11550" y="3112"/>
                  </a:cubicBezTo>
                  <a:cubicBezTo>
                    <a:pt x="11550" y="3314"/>
                    <a:pt x="11212" y="2910"/>
                    <a:pt x="11212" y="2910"/>
                  </a:cubicBezTo>
                  <a:cubicBezTo>
                    <a:pt x="11044" y="2910"/>
                    <a:pt x="11044" y="2708"/>
                    <a:pt x="10875" y="2708"/>
                  </a:cubicBezTo>
                  <a:cubicBezTo>
                    <a:pt x="10875" y="2708"/>
                    <a:pt x="10706" y="3112"/>
                    <a:pt x="10537" y="2910"/>
                  </a:cubicBezTo>
                  <a:cubicBezTo>
                    <a:pt x="10537" y="2708"/>
                    <a:pt x="10031" y="3112"/>
                    <a:pt x="10031" y="3112"/>
                  </a:cubicBezTo>
                  <a:cubicBezTo>
                    <a:pt x="10031" y="3112"/>
                    <a:pt x="10031" y="3718"/>
                    <a:pt x="10031" y="3718"/>
                  </a:cubicBezTo>
                  <a:cubicBezTo>
                    <a:pt x="10031" y="3919"/>
                    <a:pt x="10200" y="3314"/>
                    <a:pt x="10368" y="3516"/>
                  </a:cubicBezTo>
                  <a:cubicBezTo>
                    <a:pt x="10368" y="3516"/>
                    <a:pt x="10706" y="3718"/>
                    <a:pt x="10706" y="3516"/>
                  </a:cubicBezTo>
                  <a:cubicBezTo>
                    <a:pt x="10706" y="3718"/>
                    <a:pt x="10537" y="3718"/>
                    <a:pt x="10537" y="3919"/>
                  </a:cubicBezTo>
                  <a:cubicBezTo>
                    <a:pt x="10368" y="3919"/>
                    <a:pt x="10537" y="4323"/>
                    <a:pt x="10368" y="4323"/>
                  </a:cubicBezTo>
                  <a:cubicBezTo>
                    <a:pt x="10368" y="4525"/>
                    <a:pt x="10200" y="4121"/>
                    <a:pt x="10200" y="4121"/>
                  </a:cubicBezTo>
                  <a:cubicBezTo>
                    <a:pt x="10031" y="4121"/>
                    <a:pt x="10031" y="4525"/>
                    <a:pt x="9862" y="4525"/>
                  </a:cubicBezTo>
                  <a:cubicBezTo>
                    <a:pt x="9862" y="4525"/>
                    <a:pt x="9862" y="4121"/>
                    <a:pt x="9862" y="4121"/>
                  </a:cubicBezTo>
                  <a:cubicBezTo>
                    <a:pt x="9693" y="4121"/>
                    <a:pt x="9693" y="4323"/>
                    <a:pt x="9525" y="4323"/>
                  </a:cubicBezTo>
                  <a:cubicBezTo>
                    <a:pt x="9525" y="4323"/>
                    <a:pt x="9525" y="3919"/>
                    <a:pt x="9525" y="3919"/>
                  </a:cubicBezTo>
                  <a:cubicBezTo>
                    <a:pt x="9525" y="3718"/>
                    <a:pt x="9356" y="4323"/>
                    <a:pt x="9187" y="4323"/>
                  </a:cubicBezTo>
                  <a:cubicBezTo>
                    <a:pt x="8850" y="4525"/>
                    <a:pt x="9356" y="3314"/>
                    <a:pt x="9356" y="3314"/>
                  </a:cubicBezTo>
                  <a:cubicBezTo>
                    <a:pt x="9187" y="3314"/>
                    <a:pt x="8850" y="3516"/>
                    <a:pt x="8850" y="3516"/>
                  </a:cubicBezTo>
                  <a:cubicBezTo>
                    <a:pt x="8681" y="3718"/>
                    <a:pt x="9018" y="3919"/>
                    <a:pt x="9018" y="3919"/>
                  </a:cubicBezTo>
                  <a:cubicBezTo>
                    <a:pt x="8850" y="3919"/>
                    <a:pt x="8850" y="3919"/>
                    <a:pt x="8681" y="3919"/>
                  </a:cubicBezTo>
                  <a:cubicBezTo>
                    <a:pt x="8681" y="3919"/>
                    <a:pt x="8681" y="4121"/>
                    <a:pt x="8512" y="4323"/>
                  </a:cubicBezTo>
                  <a:cubicBezTo>
                    <a:pt x="8681" y="4121"/>
                    <a:pt x="7837" y="4121"/>
                    <a:pt x="8175" y="4323"/>
                  </a:cubicBezTo>
                  <a:cubicBezTo>
                    <a:pt x="8175" y="4525"/>
                    <a:pt x="8512" y="4323"/>
                    <a:pt x="8512" y="4323"/>
                  </a:cubicBezTo>
                  <a:cubicBezTo>
                    <a:pt x="8512" y="4323"/>
                    <a:pt x="8343" y="4525"/>
                    <a:pt x="8512" y="4525"/>
                  </a:cubicBezTo>
                  <a:cubicBezTo>
                    <a:pt x="8512" y="4525"/>
                    <a:pt x="8681" y="4525"/>
                    <a:pt x="8681" y="4323"/>
                  </a:cubicBezTo>
                  <a:cubicBezTo>
                    <a:pt x="8681" y="4323"/>
                    <a:pt x="8681" y="4727"/>
                    <a:pt x="8512" y="4727"/>
                  </a:cubicBezTo>
                  <a:cubicBezTo>
                    <a:pt x="8343" y="4727"/>
                    <a:pt x="8343" y="4525"/>
                    <a:pt x="8175" y="4525"/>
                  </a:cubicBezTo>
                  <a:cubicBezTo>
                    <a:pt x="8006" y="4727"/>
                    <a:pt x="8006" y="5131"/>
                    <a:pt x="7837" y="5131"/>
                  </a:cubicBezTo>
                  <a:cubicBezTo>
                    <a:pt x="7837" y="5131"/>
                    <a:pt x="7331" y="5131"/>
                    <a:pt x="7331" y="5131"/>
                  </a:cubicBezTo>
                  <a:cubicBezTo>
                    <a:pt x="7331" y="5736"/>
                    <a:pt x="8512" y="4929"/>
                    <a:pt x="8512" y="4929"/>
                  </a:cubicBezTo>
                  <a:cubicBezTo>
                    <a:pt x="8681" y="4929"/>
                    <a:pt x="8850" y="4727"/>
                    <a:pt x="9018" y="4929"/>
                  </a:cubicBezTo>
                  <a:cubicBezTo>
                    <a:pt x="9356" y="4929"/>
                    <a:pt x="9187" y="4525"/>
                    <a:pt x="9018" y="4525"/>
                  </a:cubicBezTo>
                  <a:cubicBezTo>
                    <a:pt x="9187" y="4525"/>
                    <a:pt x="9187" y="4525"/>
                    <a:pt x="9187" y="4525"/>
                  </a:cubicBezTo>
                  <a:cubicBezTo>
                    <a:pt x="9356" y="4929"/>
                    <a:pt x="9525" y="4525"/>
                    <a:pt x="9693" y="4525"/>
                  </a:cubicBezTo>
                  <a:cubicBezTo>
                    <a:pt x="9525" y="4525"/>
                    <a:pt x="9525" y="4929"/>
                    <a:pt x="9356" y="4929"/>
                  </a:cubicBezTo>
                  <a:cubicBezTo>
                    <a:pt x="9525" y="4929"/>
                    <a:pt x="9693" y="4929"/>
                    <a:pt x="9693" y="4929"/>
                  </a:cubicBezTo>
                  <a:cubicBezTo>
                    <a:pt x="9693" y="4929"/>
                    <a:pt x="9356" y="5131"/>
                    <a:pt x="9356" y="5332"/>
                  </a:cubicBezTo>
                  <a:cubicBezTo>
                    <a:pt x="9356" y="5332"/>
                    <a:pt x="10200" y="4929"/>
                    <a:pt x="10200" y="5131"/>
                  </a:cubicBezTo>
                  <a:cubicBezTo>
                    <a:pt x="10031" y="5332"/>
                    <a:pt x="9525" y="5131"/>
                    <a:pt x="9525" y="5534"/>
                  </a:cubicBezTo>
                  <a:cubicBezTo>
                    <a:pt x="9356" y="6140"/>
                    <a:pt x="9018" y="5332"/>
                    <a:pt x="9018" y="5332"/>
                  </a:cubicBezTo>
                  <a:cubicBezTo>
                    <a:pt x="9018" y="5131"/>
                    <a:pt x="9018" y="5736"/>
                    <a:pt x="9018" y="5736"/>
                  </a:cubicBezTo>
                  <a:cubicBezTo>
                    <a:pt x="9018" y="5736"/>
                    <a:pt x="8850" y="5332"/>
                    <a:pt x="8681" y="5332"/>
                  </a:cubicBezTo>
                  <a:cubicBezTo>
                    <a:pt x="8512" y="5534"/>
                    <a:pt x="8175" y="5938"/>
                    <a:pt x="8175" y="6140"/>
                  </a:cubicBezTo>
                  <a:cubicBezTo>
                    <a:pt x="8175" y="6140"/>
                    <a:pt x="8512" y="5938"/>
                    <a:pt x="8512" y="5938"/>
                  </a:cubicBezTo>
                  <a:cubicBezTo>
                    <a:pt x="8512" y="6140"/>
                    <a:pt x="8850" y="5938"/>
                    <a:pt x="8850" y="6140"/>
                  </a:cubicBezTo>
                  <a:cubicBezTo>
                    <a:pt x="8850" y="5938"/>
                    <a:pt x="8343" y="6140"/>
                    <a:pt x="8343" y="6342"/>
                  </a:cubicBezTo>
                  <a:cubicBezTo>
                    <a:pt x="8512" y="6544"/>
                    <a:pt x="9018" y="6140"/>
                    <a:pt x="8850" y="6544"/>
                  </a:cubicBezTo>
                  <a:cubicBezTo>
                    <a:pt x="9018" y="6140"/>
                    <a:pt x="7837" y="6746"/>
                    <a:pt x="7837" y="6746"/>
                  </a:cubicBezTo>
                  <a:cubicBezTo>
                    <a:pt x="7837" y="6544"/>
                    <a:pt x="8850" y="6947"/>
                    <a:pt x="8681" y="6947"/>
                  </a:cubicBezTo>
                  <a:cubicBezTo>
                    <a:pt x="8512" y="7149"/>
                    <a:pt x="8343" y="6746"/>
                    <a:pt x="8175" y="6947"/>
                  </a:cubicBezTo>
                  <a:cubicBezTo>
                    <a:pt x="8175" y="6947"/>
                    <a:pt x="8175" y="6947"/>
                    <a:pt x="8175" y="6947"/>
                  </a:cubicBezTo>
                  <a:cubicBezTo>
                    <a:pt x="8175" y="7149"/>
                    <a:pt x="7668" y="6746"/>
                    <a:pt x="7500" y="7149"/>
                  </a:cubicBezTo>
                  <a:cubicBezTo>
                    <a:pt x="7500" y="7149"/>
                    <a:pt x="8006" y="7149"/>
                    <a:pt x="8006" y="7149"/>
                  </a:cubicBezTo>
                  <a:cubicBezTo>
                    <a:pt x="7668" y="7553"/>
                    <a:pt x="7331" y="7149"/>
                    <a:pt x="7500" y="7755"/>
                  </a:cubicBezTo>
                  <a:cubicBezTo>
                    <a:pt x="7500" y="7755"/>
                    <a:pt x="7162" y="7957"/>
                    <a:pt x="7162" y="7957"/>
                  </a:cubicBezTo>
                  <a:cubicBezTo>
                    <a:pt x="6993" y="8159"/>
                    <a:pt x="6993" y="8159"/>
                    <a:pt x="6993" y="8159"/>
                  </a:cubicBezTo>
                  <a:cubicBezTo>
                    <a:pt x="6993" y="8361"/>
                    <a:pt x="6825" y="8361"/>
                    <a:pt x="6825" y="8361"/>
                  </a:cubicBezTo>
                  <a:cubicBezTo>
                    <a:pt x="6825" y="8562"/>
                    <a:pt x="6993" y="8361"/>
                    <a:pt x="6993" y="8361"/>
                  </a:cubicBezTo>
                  <a:cubicBezTo>
                    <a:pt x="7162" y="8361"/>
                    <a:pt x="6993" y="8562"/>
                    <a:pt x="6993" y="8562"/>
                  </a:cubicBezTo>
                  <a:cubicBezTo>
                    <a:pt x="7162" y="8562"/>
                    <a:pt x="7500" y="8764"/>
                    <a:pt x="7668" y="8562"/>
                  </a:cubicBezTo>
                  <a:cubicBezTo>
                    <a:pt x="7331" y="8764"/>
                    <a:pt x="7331" y="8764"/>
                    <a:pt x="6993" y="8764"/>
                  </a:cubicBezTo>
                  <a:cubicBezTo>
                    <a:pt x="6825" y="8764"/>
                    <a:pt x="6318" y="8764"/>
                    <a:pt x="6318" y="8966"/>
                  </a:cubicBezTo>
                  <a:cubicBezTo>
                    <a:pt x="6318" y="8966"/>
                    <a:pt x="6487" y="8966"/>
                    <a:pt x="6487" y="8966"/>
                  </a:cubicBezTo>
                  <a:cubicBezTo>
                    <a:pt x="6487" y="8966"/>
                    <a:pt x="6318" y="9168"/>
                    <a:pt x="6318" y="9168"/>
                  </a:cubicBezTo>
                  <a:cubicBezTo>
                    <a:pt x="6318" y="9168"/>
                    <a:pt x="6656" y="8966"/>
                    <a:pt x="6656" y="9168"/>
                  </a:cubicBezTo>
                  <a:cubicBezTo>
                    <a:pt x="6656" y="9168"/>
                    <a:pt x="6318" y="9572"/>
                    <a:pt x="6318" y="9572"/>
                  </a:cubicBezTo>
                  <a:cubicBezTo>
                    <a:pt x="6318" y="9572"/>
                    <a:pt x="6487" y="9572"/>
                    <a:pt x="6487" y="9774"/>
                  </a:cubicBezTo>
                  <a:cubicBezTo>
                    <a:pt x="6487" y="9774"/>
                    <a:pt x="6150" y="9774"/>
                    <a:pt x="6150" y="9774"/>
                  </a:cubicBezTo>
                  <a:cubicBezTo>
                    <a:pt x="6150" y="9774"/>
                    <a:pt x="6487" y="9975"/>
                    <a:pt x="6487" y="9975"/>
                  </a:cubicBezTo>
                  <a:cubicBezTo>
                    <a:pt x="6318" y="9975"/>
                    <a:pt x="6150" y="9975"/>
                    <a:pt x="6150" y="9975"/>
                  </a:cubicBezTo>
                  <a:cubicBezTo>
                    <a:pt x="6150" y="10177"/>
                    <a:pt x="6318" y="10379"/>
                    <a:pt x="6487" y="10379"/>
                  </a:cubicBezTo>
                  <a:cubicBezTo>
                    <a:pt x="6150" y="10379"/>
                    <a:pt x="5812" y="10379"/>
                    <a:pt x="5643" y="10783"/>
                  </a:cubicBezTo>
                  <a:cubicBezTo>
                    <a:pt x="5643" y="10985"/>
                    <a:pt x="4969" y="10783"/>
                    <a:pt x="4969" y="10783"/>
                  </a:cubicBezTo>
                  <a:cubicBezTo>
                    <a:pt x="4969" y="11389"/>
                    <a:pt x="5981" y="10783"/>
                    <a:pt x="6150" y="10783"/>
                  </a:cubicBezTo>
                  <a:cubicBezTo>
                    <a:pt x="5981" y="10783"/>
                    <a:pt x="5812" y="11187"/>
                    <a:pt x="5812" y="11187"/>
                  </a:cubicBezTo>
                  <a:cubicBezTo>
                    <a:pt x="5306" y="11187"/>
                    <a:pt x="5643" y="11389"/>
                    <a:pt x="5475" y="11590"/>
                  </a:cubicBezTo>
                  <a:cubicBezTo>
                    <a:pt x="5306" y="11792"/>
                    <a:pt x="4969" y="11389"/>
                    <a:pt x="4800" y="11590"/>
                  </a:cubicBezTo>
                  <a:cubicBezTo>
                    <a:pt x="4800" y="11792"/>
                    <a:pt x="4293" y="12196"/>
                    <a:pt x="4293" y="12196"/>
                  </a:cubicBezTo>
                  <a:cubicBezTo>
                    <a:pt x="4293" y="12398"/>
                    <a:pt x="4462" y="12398"/>
                    <a:pt x="4462" y="12398"/>
                  </a:cubicBezTo>
                  <a:cubicBezTo>
                    <a:pt x="4462" y="12600"/>
                    <a:pt x="3956" y="12600"/>
                    <a:pt x="3956" y="12600"/>
                  </a:cubicBezTo>
                  <a:cubicBezTo>
                    <a:pt x="3956" y="12600"/>
                    <a:pt x="4125" y="12802"/>
                    <a:pt x="4125" y="13003"/>
                  </a:cubicBezTo>
                  <a:cubicBezTo>
                    <a:pt x="4125" y="13205"/>
                    <a:pt x="4462" y="13003"/>
                    <a:pt x="4631" y="13003"/>
                  </a:cubicBezTo>
                  <a:cubicBezTo>
                    <a:pt x="4800" y="12802"/>
                    <a:pt x="4969" y="13003"/>
                    <a:pt x="5137" y="12802"/>
                  </a:cubicBezTo>
                  <a:cubicBezTo>
                    <a:pt x="5137" y="12802"/>
                    <a:pt x="4969" y="12600"/>
                    <a:pt x="4969" y="12398"/>
                  </a:cubicBezTo>
                  <a:cubicBezTo>
                    <a:pt x="4969" y="12398"/>
                    <a:pt x="5306" y="12600"/>
                    <a:pt x="5475" y="12802"/>
                  </a:cubicBezTo>
                  <a:cubicBezTo>
                    <a:pt x="5475" y="12802"/>
                    <a:pt x="4969" y="13205"/>
                    <a:pt x="4969" y="13205"/>
                  </a:cubicBezTo>
                  <a:cubicBezTo>
                    <a:pt x="4800" y="13205"/>
                    <a:pt x="4631" y="13407"/>
                    <a:pt x="4631" y="13205"/>
                  </a:cubicBezTo>
                  <a:cubicBezTo>
                    <a:pt x="4462" y="13003"/>
                    <a:pt x="4293" y="13407"/>
                    <a:pt x="4125" y="13407"/>
                  </a:cubicBezTo>
                  <a:cubicBezTo>
                    <a:pt x="3956" y="13205"/>
                    <a:pt x="3956" y="12600"/>
                    <a:pt x="3787" y="13205"/>
                  </a:cubicBezTo>
                  <a:cubicBezTo>
                    <a:pt x="3450" y="14013"/>
                    <a:pt x="3281" y="13003"/>
                    <a:pt x="3450" y="13003"/>
                  </a:cubicBezTo>
                  <a:cubicBezTo>
                    <a:pt x="3112" y="13003"/>
                    <a:pt x="3450" y="13811"/>
                    <a:pt x="3112" y="13609"/>
                  </a:cubicBezTo>
                  <a:cubicBezTo>
                    <a:pt x="2437" y="13609"/>
                    <a:pt x="2943" y="14013"/>
                    <a:pt x="2775" y="14215"/>
                  </a:cubicBezTo>
                  <a:cubicBezTo>
                    <a:pt x="2606" y="14215"/>
                    <a:pt x="2606" y="13811"/>
                    <a:pt x="2606" y="13811"/>
                  </a:cubicBezTo>
                  <a:cubicBezTo>
                    <a:pt x="2268" y="13811"/>
                    <a:pt x="1931" y="14013"/>
                    <a:pt x="1762" y="14215"/>
                  </a:cubicBezTo>
                  <a:cubicBezTo>
                    <a:pt x="1762" y="14417"/>
                    <a:pt x="2437" y="14417"/>
                    <a:pt x="2606" y="14417"/>
                  </a:cubicBezTo>
                  <a:cubicBezTo>
                    <a:pt x="2606" y="14417"/>
                    <a:pt x="3112" y="14215"/>
                    <a:pt x="3112" y="14215"/>
                  </a:cubicBezTo>
                  <a:cubicBezTo>
                    <a:pt x="3281" y="14417"/>
                    <a:pt x="2437" y="14417"/>
                    <a:pt x="2437" y="14417"/>
                  </a:cubicBezTo>
                  <a:cubicBezTo>
                    <a:pt x="2268" y="14417"/>
                    <a:pt x="2268" y="14618"/>
                    <a:pt x="2100" y="14618"/>
                  </a:cubicBezTo>
                  <a:cubicBezTo>
                    <a:pt x="1931" y="14618"/>
                    <a:pt x="1762" y="14618"/>
                    <a:pt x="1593" y="14618"/>
                  </a:cubicBezTo>
                  <a:cubicBezTo>
                    <a:pt x="1256" y="14417"/>
                    <a:pt x="1087" y="14618"/>
                    <a:pt x="1425" y="14820"/>
                  </a:cubicBezTo>
                  <a:cubicBezTo>
                    <a:pt x="1593" y="14820"/>
                    <a:pt x="1931" y="14820"/>
                    <a:pt x="1931" y="15224"/>
                  </a:cubicBezTo>
                  <a:cubicBezTo>
                    <a:pt x="1931" y="15224"/>
                    <a:pt x="1762" y="15628"/>
                    <a:pt x="1762" y="15426"/>
                  </a:cubicBezTo>
                  <a:cubicBezTo>
                    <a:pt x="1593" y="15426"/>
                    <a:pt x="1931" y="15022"/>
                    <a:pt x="1593" y="14820"/>
                  </a:cubicBezTo>
                  <a:cubicBezTo>
                    <a:pt x="1087" y="14820"/>
                    <a:pt x="1425" y="15022"/>
                    <a:pt x="1256" y="15224"/>
                  </a:cubicBezTo>
                  <a:cubicBezTo>
                    <a:pt x="1256" y="15224"/>
                    <a:pt x="1256" y="14618"/>
                    <a:pt x="1087" y="14618"/>
                  </a:cubicBezTo>
                  <a:cubicBezTo>
                    <a:pt x="1087" y="14417"/>
                    <a:pt x="750" y="15628"/>
                    <a:pt x="918" y="15426"/>
                  </a:cubicBezTo>
                  <a:cubicBezTo>
                    <a:pt x="750" y="15426"/>
                    <a:pt x="750" y="15022"/>
                    <a:pt x="750" y="15022"/>
                  </a:cubicBezTo>
                  <a:cubicBezTo>
                    <a:pt x="581" y="15022"/>
                    <a:pt x="581" y="15426"/>
                    <a:pt x="581" y="15426"/>
                  </a:cubicBezTo>
                  <a:cubicBezTo>
                    <a:pt x="412" y="15628"/>
                    <a:pt x="75" y="15426"/>
                    <a:pt x="75" y="15628"/>
                  </a:cubicBezTo>
                  <a:cubicBezTo>
                    <a:pt x="75" y="15830"/>
                    <a:pt x="-94" y="16032"/>
                    <a:pt x="75" y="16032"/>
                  </a:cubicBezTo>
                  <a:cubicBezTo>
                    <a:pt x="243" y="16032"/>
                    <a:pt x="412" y="16032"/>
                    <a:pt x="581" y="16233"/>
                  </a:cubicBezTo>
                  <a:cubicBezTo>
                    <a:pt x="581" y="16233"/>
                    <a:pt x="-94" y="16435"/>
                    <a:pt x="75" y="16637"/>
                  </a:cubicBezTo>
                  <a:cubicBezTo>
                    <a:pt x="75" y="16839"/>
                    <a:pt x="412" y="16839"/>
                    <a:pt x="412" y="16839"/>
                  </a:cubicBezTo>
                  <a:cubicBezTo>
                    <a:pt x="412" y="16839"/>
                    <a:pt x="918" y="16637"/>
                    <a:pt x="918" y="16839"/>
                  </a:cubicBezTo>
                  <a:cubicBezTo>
                    <a:pt x="750" y="17041"/>
                    <a:pt x="243" y="16839"/>
                    <a:pt x="75" y="17243"/>
                  </a:cubicBezTo>
                  <a:cubicBezTo>
                    <a:pt x="-94" y="17445"/>
                    <a:pt x="918" y="17445"/>
                    <a:pt x="581" y="17848"/>
                  </a:cubicBezTo>
                  <a:cubicBezTo>
                    <a:pt x="581" y="17848"/>
                    <a:pt x="412" y="17445"/>
                    <a:pt x="243" y="17646"/>
                  </a:cubicBezTo>
                  <a:cubicBezTo>
                    <a:pt x="75" y="17848"/>
                    <a:pt x="75" y="18050"/>
                    <a:pt x="243" y="18252"/>
                  </a:cubicBezTo>
                  <a:cubicBezTo>
                    <a:pt x="412" y="18252"/>
                    <a:pt x="750" y="18454"/>
                    <a:pt x="918" y="18454"/>
                  </a:cubicBezTo>
                  <a:cubicBezTo>
                    <a:pt x="1087" y="18252"/>
                    <a:pt x="1256" y="17848"/>
                    <a:pt x="1425" y="18050"/>
                  </a:cubicBezTo>
                  <a:cubicBezTo>
                    <a:pt x="1256" y="18050"/>
                    <a:pt x="1087" y="18252"/>
                    <a:pt x="1087" y="18252"/>
                  </a:cubicBezTo>
                  <a:cubicBezTo>
                    <a:pt x="1087" y="18454"/>
                    <a:pt x="918" y="18454"/>
                    <a:pt x="750" y="18454"/>
                  </a:cubicBezTo>
                  <a:cubicBezTo>
                    <a:pt x="750" y="18454"/>
                    <a:pt x="1087" y="18656"/>
                    <a:pt x="1087" y="18858"/>
                  </a:cubicBezTo>
                  <a:cubicBezTo>
                    <a:pt x="1087" y="18858"/>
                    <a:pt x="581" y="18454"/>
                    <a:pt x="750" y="18858"/>
                  </a:cubicBezTo>
                  <a:cubicBezTo>
                    <a:pt x="750" y="19060"/>
                    <a:pt x="1256" y="19261"/>
                    <a:pt x="1256" y="19261"/>
                  </a:cubicBezTo>
                  <a:cubicBezTo>
                    <a:pt x="1256" y="19463"/>
                    <a:pt x="750" y="19060"/>
                    <a:pt x="581" y="19261"/>
                  </a:cubicBezTo>
                  <a:cubicBezTo>
                    <a:pt x="243" y="19261"/>
                    <a:pt x="581" y="18656"/>
                    <a:pt x="412" y="18656"/>
                  </a:cubicBezTo>
                  <a:cubicBezTo>
                    <a:pt x="412" y="18656"/>
                    <a:pt x="75" y="19060"/>
                    <a:pt x="243" y="19261"/>
                  </a:cubicBezTo>
                  <a:cubicBezTo>
                    <a:pt x="412" y="19261"/>
                    <a:pt x="243" y="19665"/>
                    <a:pt x="243" y="19665"/>
                  </a:cubicBezTo>
                  <a:cubicBezTo>
                    <a:pt x="412" y="19867"/>
                    <a:pt x="581" y="19463"/>
                    <a:pt x="750" y="19261"/>
                  </a:cubicBezTo>
                  <a:cubicBezTo>
                    <a:pt x="750" y="19261"/>
                    <a:pt x="750" y="19463"/>
                    <a:pt x="750" y="19463"/>
                  </a:cubicBezTo>
                  <a:cubicBezTo>
                    <a:pt x="918" y="19463"/>
                    <a:pt x="918" y="19261"/>
                    <a:pt x="1087" y="19261"/>
                  </a:cubicBezTo>
                  <a:cubicBezTo>
                    <a:pt x="1087" y="19261"/>
                    <a:pt x="1087" y="19665"/>
                    <a:pt x="918" y="19665"/>
                  </a:cubicBezTo>
                  <a:cubicBezTo>
                    <a:pt x="581" y="19867"/>
                    <a:pt x="1256" y="20271"/>
                    <a:pt x="1256" y="20069"/>
                  </a:cubicBezTo>
                  <a:cubicBezTo>
                    <a:pt x="1256" y="20473"/>
                    <a:pt x="75" y="20069"/>
                    <a:pt x="750" y="20675"/>
                  </a:cubicBezTo>
                  <a:cubicBezTo>
                    <a:pt x="1087" y="20876"/>
                    <a:pt x="1256" y="21078"/>
                    <a:pt x="1593" y="21078"/>
                  </a:cubicBezTo>
                  <a:cubicBezTo>
                    <a:pt x="1593" y="21078"/>
                    <a:pt x="2100" y="21482"/>
                    <a:pt x="2268" y="21482"/>
                  </a:cubicBezTo>
                  <a:cubicBezTo>
                    <a:pt x="2775" y="21482"/>
                    <a:pt x="3450" y="20876"/>
                    <a:pt x="3787" y="20473"/>
                  </a:cubicBezTo>
                  <a:cubicBezTo>
                    <a:pt x="3956" y="20069"/>
                    <a:pt x="4125" y="20069"/>
                    <a:pt x="4462" y="19867"/>
                  </a:cubicBezTo>
                  <a:cubicBezTo>
                    <a:pt x="4631" y="19665"/>
                    <a:pt x="4631" y="19060"/>
                    <a:pt x="4800" y="19060"/>
                  </a:cubicBezTo>
                  <a:cubicBezTo>
                    <a:pt x="4800" y="19060"/>
                    <a:pt x="4800" y="19665"/>
                    <a:pt x="4969" y="19665"/>
                  </a:cubicBezTo>
                  <a:cubicBezTo>
                    <a:pt x="5306" y="19867"/>
                    <a:pt x="5137" y="19867"/>
                    <a:pt x="5137" y="20069"/>
                  </a:cubicBezTo>
                  <a:cubicBezTo>
                    <a:pt x="5306" y="20069"/>
                    <a:pt x="5475" y="20069"/>
                    <a:pt x="5643" y="20271"/>
                  </a:cubicBezTo>
                  <a:cubicBezTo>
                    <a:pt x="5643" y="20473"/>
                    <a:pt x="5475" y="20069"/>
                    <a:pt x="5643" y="2027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13" name="Shape 1613"/>
            <p:cNvSpPr/>
            <p:nvPr/>
          </p:nvSpPr>
          <p:spPr>
            <a:xfrm>
              <a:off x="6402026" y="460208"/>
              <a:ext cx="5327144" cy="1847360"/>
            </a:xfrm>
            <a:custGeom>
              <a:avLst/>
              <a:gdLst/>
              <a:ahLst/>
              <a:cxnLst>
                <a:cxn ang="0">
                  <a:pos x="wd2" y="hd2"/>
                </a:cxn>
                <a:cxn ang="5400000">
                  <a:pos x="wd2" y="hd2"/>
                </a:cxn>
                <a:cxn ang="10800000">
                  <a:pos x="wd2" y="hd2"/>
                </a:cxn>
                <a:cxn ang="16200000">
                  <a:pos x="wd2" y="hd2"/>
                </a:cxn>
              </a:cxnLst>
              <a:rect l="0" t="0" r="r" b="b"/>
              <a:pathLst>
                <a:path w="21558" h="21438" extrusionOk="0">
                  <a:moveTo>
                    <a:pt x="21531" y="8457"/>
                  </a:moveTo>
                  <a:cubicBezTo>
                    <a:pt x="21477" y="8304"/>
                    <a:pt x="21397" y="8227"/>
                    <a:pt x="21344" y="8074"/>
                  </a:cubicBezTo>
                  <a:cubicBezTo>
                    <a:pt x="21317" y="7998"/>
                    <a:pt x="21291" y="7921"/>
                    <a:pt x="21237" y="7844"/>
                  </a:cubicBezTo>
                  <a:cubicBezTo>
                    <a:pt x="21211" y="7844"/>
                    <a:pt x="21157" y="7844"/>
                    <a:pt x="21131" y="7768"/>
                  </a:cubicBezTo>
                  <a:cubicBezTo>
                    <a:pt x="21131" y="7844"/>
                    <a:pt x="21157" y="7844"/>
                    <a:pt x="21157" y="7844"/>
                  </a:cubicBezTo>
                  <a:cubicBezTo>
                    <a:pt x="21184" y="7844"/>
                    <a:pt x="21104" y="7921"/>
                    <a:pt x="21077" y="7844"/>
                  </a:cubicBezTo>
                  <a:cubicBezTo>
                    <a:pt x="21077" y="7844"/>
                    <a:pt x="21104" y="7844"/>
                    <a:pt x="21104" y="7768"/>
                  </a:cubicBezTo>
                  <a:cubicBezTo>
                    <a:pt x="21077" y="7691"/>
                    <a:pt x="20944" y="7844"/>
                    <a:pt x="20917" y="7768"/>
                  </a:cubicBezTo>
                  <a:cubicBezTo>
                    <a:pt x="20971" y="7844"/>
                    <a:pt x="20971" y="7844"/>
                    <a:pt x="20971" y="8074"/>
                  </a:cubicBezTo>
                  <a:cubicBezTo>
                    <a:pt x="20944" y="8151"/>
                    <a:pt x="20997" y="8304"/>
                    <a:pt x="20997" y="8304"/>
                  </a:cubicBezTo>
                  <a:cubicBezTo>
                    <a:pt x="20971" y="8304"/>
                    <a:pt x="20971" y="8227"/>
                    <a:pt x="20971" y="8227"/>
                  </a:cubicBezTo>
                  <a:cubicBezTo>
                    <a:pt x="20944" y="8151"/>
                    <a:pt x="20944" y="8304"/>
                    <a:pt x="20917" y="8304"/>
                  </a:cubicBezTo>
                  <a:cubicBezTo>
                    <a:pt x="20917" y="8304"/>
                    <a:pt x="20864" y="7998"/>
                    <a:pt x="20864" y="7998"/>
                  </a:cubicBezTo>
                  <a:cubicBezTo>
                    <a:pt x="20864" y="7921"/>
                    <a:pt x="20864" y="7921"/>
                    <a:pt x="20864" y="7921"/>
                  </a:cubicBezTo>
                  <a:cubicBezTo>
                    <a:pt x="20864" y="7844"/>
                    <a:pt x="20837" y="7768"/>
                    <a:pt x="20864" y="7691"/>
                  </a:cubicBezTo>
                  <a:cubicBezTo>
                    <a:pt x="20891" y="7538"/>
                    <a:pt x="20837" y="7615"/>
                    <a:pt x="20811" y="7538"/>
                  </a:cubicBezTo>
                  <a:cubicBezTo>
                    <a:pt x="20811" y="7461"/>
                    <a:pt x="20757" y="7385"/>
                    <a:pt x="20731" y="7385"/>
                  </a:cubicBezTo>
                  <a:cubicBezTo>
                    <a:pt x="20544" y="7078"/>
                    <a:pt x="20384" y="6772"/>
                    <a:pt x="20197" y="6619"/>
                  </a:cubicBezTo>
                  <a:cubicBezTo>
                    <a:pt x="20144" y="6542"/>
                    <a:pt x="20117" y="6466"/>
                    <a:pt x="20091" y="6389"/>
                  </a:cubicBezTo>
                  <a:cubicBezTo>
                    <a:pt x="20064" y="6312"/>
                    <a:pt x="20011" y="6236"/>
                    <a:pt x="19957" y="6236"/>
                  </a:cubicBezTo>
                  <a:cubicBezTo>
                    <a:pt x="19877" y="6159"/>
                    <a:pt x="19797" y="6083"/>
                    <a:pt x="19691" y="5929"/>
                  </a:cubicBezTo>
                  <a:cubicBezTo>
                    <a:pt x="19611" y="5929"/>
                    <a:pt x="19504" y="5929"/>
                    <a:pt x="19451" y="5929"/>
                  </a:cubicBezTo>
                  <a:cubicBezTo>
                    <a:pt x="19397" y="5929"/>
                    <a:pt x="19371" y="5929"/>
                    <a:pt x="19344" y="5929"/>
                  </a:cubicBezTo>
                  <a:cubicBezTo>
                    <a:pt x="19344" y="5929"/>
                    <a:pt x="19317" y="5853"/>
                    <a:pt x="19317" y="5853"/>
                  </a:cubicBezTo>
                  <a:cubicBezTo>
                    <a:pt x="19291" y="5929"/>
                    <a:pt x="19291" y="6006"/>
                    <a:pt x="19264" y="5929"/>
                  </a:cubicBezTo>
                  <a:cubicBezTo>
                    <a:pt x="19184" y="5929"/>
                    <a:pt x="19104" y="5853"/>
                    <a:pt x="19024" y="5776"/>
                  </a:cubicBezTo>
                  <a:cubicBezTo>
                    <a:pt x="18997" y="5776"/>
                    <a:pt x="18917" y="5700"/>
                    <a:pt x="18917" y="5853"/>
                  </a:cubicBezTo>
                  <a:cubicBezTo>
                    <a:pt x="18891" y="6006"/>
                    <a:pt x="18864" y="6006"/>
                    <a:pt x="18917" y="6083"/>
                  </a:cubicBezTo>
                  <a:cubicBezTo>
                    <a:pt x="18971" y="6236"/>
                    <a:pt x="19024" y="6542"/>
                    <a:pt x="18891" y="6619"/>
                  </a:cubicBezTo>
                  <a:cubicBezTo>
                    <a:pt x="18864" y="6695"/>
                    <a:pt x="18784" y="6695"/>
                    <a:pt x="18757" y="6542"/>
                  </a:cubicBezTo>
                  <a:cubicBezTo>
                    <a:pt x="18731" y="6466"/>
                    <a:pt x="18731" y="6389"/>
                    <a:pt x="18651" y="6389"/>
                  </a:cubicBezTo>
                  <a:cubicBezTo>
                    <a:pt x="18571" y="6312"/>
                    <a:pt x="18624" y="6236"/>
                    <a:pt x="18597" y="6159"/>
                  </a:cubicBezTo>
                  <a:cubicBezTo>
                    <a:pt x="18597" y="6083"/>
                    <a:pt x="18517" y="6006"/>
                    <a:pt x="18491" y="6083"/>
                  </a:cubicBezTo>
                  <a:cubicBezTo>
                    <a:pt x="18411" y="6312"/>
                    <a:pt x="18277" y="6083"/>
                    <a:pt x="18171" y="6083"/>
                  </a:cubicBezTo>
                  <a:cubicBezTo>
                    <a:pt x="18064" y="6083"/>
                    <a:pt x="17957" y="6006"/>
                    <a:pt x="17851" y="6006"/>
                  </a:cubicBezTo>
                  <a:cubicBezTo>
                    <a:pt x="17797" y="6006"/>
                    <a:pt x="17771" y="6006"/>
                    <a:pt x="17717" y="6083"/>
                  </a:cubicBezTo>
                  <a:cubicBezTo>
                    <a:pt x="17664" y="6159"/>
                    <a:pt x="17691" y="6389"/>
                    <a:pt x="17691" y="6542"/>
                  </a:cubicBezTo>
                  <a:cubicBezTo>
                    <a:pt x="17691" y="6542"/>
                    <a:pt x="17691" y="6542"/>
                    <a:pt x="17691" y="6542"/>
                  </a:cubicBezTo>
                  <a:cubicBezTo>
                    <a:pt x="17664" y="6542"/>
                    <a:pt x="17637" y="6159"/>
                    <a:pt x="17611" y="6083"/>
                  </a:cubicBezTo>
                  <a:cubicBezTo>
                    <a:pt x="17584" y="6083"/>
                    <a:pt x="17477" y="6083"/>
                    <a:pt x="17451" y="5929"/>
                  </a:cubicBezTo>
                  <a:cubicBezTo>
                    <a:pt x="17451" y="5700"/>
                    <a:pt x="17557" y="5623"/>
                    <a:pt x="17451" y="5393"/>
                  </a:cubicBezTo>
                  <a:cubicBezTo>
                    <a:pt x="17397" y="5317"/>
                    <a:pt x="17344" y="5240"/>
                    <a:pt x="17264" y="5164"/>
                  </a:cubicBezTo>
                  <a:cubicBezTo>
                    <a:pt x="17104" y="5010"/>
                    <a:pt x="16917" y="5164"/>
                    <a:pt x="16757" y="5240"/>
                  </a:cubicBezTo>
                  <a:cubicBezTo>
                    <a:pt x="16677" y="5240"/>
                    <a:pt x="16597" y="5240"/>
                    <a:pt x="16491" y="5240"/>
                  </a:cubicBezTo>
                  <a:cubicBezTo>
                    <a:pt x="16464" y="5240"/>
                    <a:pt x="16464" y="5240"/>
                    <a:pt x="16437" y="5240"/>
                  </a:cubicBezTo>
                  <a:cubicBezTo>
                    <a:pt x="16384" y="5164"/>
                    <a:pt x="16437" y="5164"/>
                    <a:pt x="16464" y="5087"/>
                  </a:cubicBezTo>
                  <a:cubicBezTo>
                    <a:pt x="16464" y="5010"/>
                    <a:pt x="16331" y="4934"/>
                    <a:pt x="16331" y="4934"/>
                  </a:cubicBezTo>
                  <a:cubicBezTo>
                    <a:pt x="16304" y="4857"/>
                    <a:pt x="16197" y="4934"/>
                    <a:pt x="16171" y="4934"/>
                  </a:cubicBezTo>
                  <a:cubicBezTo>
                    <a:pt x="16171" y="4934"/>
                    <a:pt x="16277" y="4857"/>
                    <a:pt x="16251" y="4781"/>
                  </a:cubicBezTo>
                  <a:cubicBezTo>
                    <a:pt x="16224" y="4781"/>
                    <a:pt x="16197" y="4857"/>
                    <a:pt x="16171" y="4857"/>
                  </a:cubicBezTo>
                  <a:cubicBezTo>
                    <a:pt x="16144" y="4781"/>
                    <a:pt x="16091" y="4704"/>
                    <a:pt x="16091" y="4704"/>
                  </a:cubicBezTo>
                  <a:cubicBezTo>
                    <a:pt x="16064" y="4704"/>
                    <a:pt x="15984" y="4551"/>
                    <a:pt x="16037" y="4551"/>
                  </a:cubicBezTo>
                  <a:cubicBezTo>
                    <a:pt x="16064" y="4551"/>
                    <a:pt x="16117" y="4551"/>
                    <a:pt x="16144" y="4551"/>
                  </a:cubicBezTo>
                  <a:cubicBezTo>
                    <a:pt x="16224" y="4551"/>
                    <a:pt x="16117" y="4321"/>
                    <a:pt x="16091" y="4321"/>
                  </a:cubicBezTo>
                  <a:cubicBezTo>
                    <a:pt x="16037" y="4168"/>
                    <a:pt x="15904" y="4244"/>
                    <a:pt x="15824" y="4168"/>
                  </a:cubicBezTo>
                  <a:cubicBezTo>
                    <a:pt x="15771" y="4168"/>
                    <a:pt x="15744" y="4321"/>
                    <a:pt x="15691" y="4474"/>
                  </a:cubicBezTo>
                  <a:cubicBezTo>
                    <a:pt x="15691" y="4474"/>
                    <a:pt x="15504" y="4781"/>
                    <a:pt x="15504" y="4551"/>
                  </a:cubicBezTo>
                  <a:cubicBezTo>
                    <a:pt x="15531" y="4398"/>
                    <a:pt x="15557" y="4551"/>
                    <a:pt x="15611" y="4474"/>
                  </a:cubicBezTo>
                  <a:cubicBezTo>
                    <a:pt x="15611" y="4474"/>
                    <a:pt x="15584" y="4244"/>
                    <a:pt x="15557" y="4244"/>
                  </a:cubicBezTo>
                  <a:cubicBezTo>
                    <a:pt x="15557" y="4244"/>
                    <a:pt x="15397" y="4244"/>
                    <a:pt x="15397" y="4244"/>
                  </a:cubicBezTo>
                  <a:cubicBezTo>
                    <a:pt x="15424" y="4168"/>
                    <a:pt x="15477" y="4091"/>
                    <a:pt x="15531" y="4091"/>
                  </a:cubicBezTo>
                  <a:cubicBezTo>
                    <a:pt x="15557" y="4168"/>
                    <a:pt x="15744" y="4168"/>
                    <a:pt x="15744" y="4168"/>
                  </a:cubicBezTo>
                  <a:cubicBezTo>
                    <a:pt x="15744" y="4091"/>
                    <a:pt x="15584" y="4091"/>
                    <a:pt x="15557" y="4015"/>
                  </a:cubicBezTo>
                  <a:cubicBezTo>
                    <a:pt x="15504" y="4015"/>
                    <a:pt x="15451" y="4015"/>
                    <a:pt x="15397" y="4015"/>
                  </a:cubicBezTo>
                  <a:cubicBezTo>
                    <a:pt x="15291" y="3938"/>
                    <a:pt x="15184" y="3938"/>
                    <a:pt x="15077" y="3861"/>
                  </a:cubicBezTo>
                  <a:cubicBezTo>
                    <a:pt x="15051" y="3861"/>
                    <a:pt x="14944" y="3785"/>
                    <a:pt x="14944" y="3785"/>
                  </a:cubicBezTo>
                  <a:cubicBezTo>
                    <a:pt x="14944" y="3861"/>
                    <a:pt x="14971" y="3938"/>
                    <a:pt x="14944" y="3938"/>
                  </a:cubicBezTo>
                  <a:cubicBezTo>
                    <a:pt x="14917" y="4015"/>
                    <a:pt x="14891" y="4015"/>
                    <a:pt x="14864" y="4015"/>
                  </a:cubicBezTo>
                  <a:cubicBezTo>
                    <a:pt x="14837" y="4015"/>
                    <a:pt x="14704" y="4091"/>
                    <a:pt x="14731" y="4244"/>
                  </a:cubicBezTo>
                  <a:cubicBezTo>
                    <a:pt x="14757" y="4398"/>
                    <a:pt x="14811" y="4168"/>
                    <a:pt x="14837" y="4244"/>
                  </a:cubicBezTo>
                  <a:cubicBezTo>
                    <a:pt x="14837" y="4244"/>
                    <a:pt x="14757" y="4321"/>
                    <a:pt x="14784" y="4474"/>
                  </a:cubicBezTo>
                  <a:cubicBezTo>
                    <a:pt x="14811" y="4474"/>
                    <a:pt x="14784" y="4551"/>
                    <a:pt x="14784" y="4627"/>
                  </a:cubicBezTo>
                  <a:cubicBezTo>
                    <a:pt x="14811" y="4627"/>
                    <a:pt x="14837" y="4704"/>
                    <a:pt x="14837" y="4781"/>
                  </a:cubicBezTo>
                  <a:cubicBezTo>
                    <a:pt x="14837" y="4781"/>
                    <a:pt x="14731" y="4781"/>
                    <a:pt x="14704" y="4781"/>
                  </a:cubicBezTo>
                  <a:cubicBezTo>
                    <a:pt x="14651" y="4781"/>
                    <a:pt x="14704" y="4704"/>
                    <a:pt x="14704" y="4704"/>
                  </a:cubicBezTo>
                  <a:cubicBezTo>
                    <a:pt x="14677" y="4627"/>
                    <a:pt x="14597" y="4704"/>
                    <a:pt x="14597" y="4704"/>
                  </a:cubicBezTo>
                  <a:cubicBezTo>
                    <a:pt x="14544" y="4781"/>
                    <a:pt x="14491" y="4704"/>
                    <a:pt x="14464" y="4704"/>
                  </a:cubicBezTo>
                  <a:cubicBezTo>
                    <a:pt x="14437" y="4704"/>
                    <a:pt x="14544" y="4781"/>
                    <a:pt x="14544" y="4781"/>
                  </a:cubicBezTo>
                  <a:cubicBezTo>
                    <a:pt x="14624" y="4857"/>
                    <a:pt x="14544" y="5010"/>
                    <a:pt x="14517" y="4934"/>
                  </a:cubicBezTo>
                  <a:cubicBezTo>
                    <a:pt x="14491" y="4934"/>
                    <a:pt x="14491" y="4857"/>
                    <a:pt x="14491" y="4781"/>
                  </a:cubicBezTo>
                  <a:cubicBezTo>
                    <a:pt x="14464" y="4781"/>
                    <a:pt x="14437" y="4781"/>
                    <a:pt x="14411" y="4781"/>
                  </a:cubicBezTo>
                  <a:cubicBezTo>
                    <a:pt x="14357" y="4704"/>
                    <a:pt x="14304" y="4627"/>
                    <a:pt x="14224" y="4704"/>
                  </a:cubicBezTo>
                  <a:cubicBezTo>
                    <a:pt x="14144" y="4704"/>
                    <a:pt x="14091" y="4934"/>
                    <a:pt x="14011" y="4781"/>
                  </a:cubicBezTo>
                  <a:cubicBezTo>
                    <a:pt x="13957" y="4704"/>
                    <a:pt x="13904" y="4627"/>
                    <a:pt x="13877" y="4474"/>
                  </a:cubicBezTo>
                  <a:cubicBezTo>
                    <a:pt x="13851" y="4398"/>
                    <a:pt x="13797" y="4704"/>
                    <a:pt x="13771" y="4704"/>
                  </a:cubicBezTo>
                  <a:cubicBezTo>
                    <a:pt x="13744" y="4857"/>
                    <a:pt x="13717" y="5317"/>
                    <a:pt x="13637" y="5240"/>
                  </a:cubicBezTo>
                  <a:cubicBezTo>
                    <a:pt x="13584" y="5164"/>
                    <a:pt x="13531" y="5164"/>
                    <a:pt x="13477" y="5010"/>
                  </a:cubicBezTo>
                  <a:cubicBezTo>
                    <a:pt x="13451" y="4934"/>
                    <a:pt x="13397" y="4781"/>
                    <a:pt x="13371" y="4704"/>
                  </a:cubicBezTo>
                  <a:cubicBezTo>
                    <a:pt x="13344" y="4551"/>
                    <a:pt x="13291" y="4474"/>
                    <a:pt x="13264" y="4398"/>
                  </a:cubicBezTo>
                  <a:cubicBezTo>
                    <a:pt x="13211" y="4244"/>
                    <a:pt x="13317" y="4321"/>
                    <a:pt x="13344" y="4321"/>
                  </a:cubicBezTo>
                  <a:cubicBezTo>
                    <a:pt x="13371" y="4321"/>
                    <a:pt x="13424" y="4244"/>
                    <a:pt x="13424" y="4168"/>
                  </a:cubicBezTo>
                  <a:cubicBezTo>
                    <a:pt x="13424" y="4168"/>
                    <a:pt x="13291" y="3938"/>
                    <a:pt x="13291" y="3938"/>
                  </a:cubicBezTo>
                  <a:cubicBezTo>
                    <a:pt x="13291" y="3938"/>
                    <a:pt x="13371" y="3938"/>
                    <a:pt x="13371" y="3861"/>
                  </a:cubicBezTo>
                  <a:cubicBezTo>
                    <a:pt x="13344" y="3785"/>
                    <a:pt x="13291" y="3785"/>
                    <a:pt x="13291" y="3785"/>
                  </a:cubicBezTo>
                  <a:cubicBezTo>
                    <a:pt x="13291" y="3632"/>
                    <a:pt x="13424" y="3555"/>
                    <a:pt x="13291" y="3478"/>
                  </a:cubicBezTo>
                  <a:cubicBezTo>
                    <a:pt x="13264" y="3478"/>
                    <a:pt x="13237" y="3325"/>
                    <a:pt x="13184" y="3325"/>
                  </a:cubicBezTo>
                  <a:cubicBezTo>
                    <a:pt x="13157" y="3325"/>
                    <a:pt x="13104" y="3249"/>
                    <a:pt x="13077" y="3325"/>
                  </a:cubicBezTo>
                  <a:cubicBezTo>
                    <a:pt x="13051" y="3325"/>
                    <a:pt x="13051" y="3402"/>
                    <a:pt x="13024" y="3402"/>
                  </a:cubicBezTo>
                  <a:cubicBezTo>
                    <a:pt x="12997" y="3325"/>
                    <a:pt x="12997" y="3325"/>
                    <a:pt x="12971" y="3325"/>
                  </a:cubicBezTo>
                  <a:cubicBezTo>
                    <a:pt x="12944" y="3325"/>
                    <a:pt x="12891" y="3325"/>
                    <a:pt x="12864" y="3249"/>
                  </a:cubicBezTo>
                  <a:cubicBezTo>
                    <a:pt x="12837" y="3249"/>
                    <a:pt x="12811" y="3249"/>
                    <a:pt x="12784" y="3095"/>
                  </a:cubicBezTo>
                  <a:cubicBezTo>
                    <a:pt x="12757" y="3095"/>
                    <a:pt x="12784" y="3019"/>
                    <a:pt x="12731" y="3095"/>
                  </a:cubicBezTo>
                  <a:cubicBezTo>
                    <a:pt x="12731" y="3095"/>
                    <a:pt x="12704" y="3172"/>
                    <a:pt x="12677" y="3172"/>
                  </a:cubicBezTo>
                  <a:cubicBezTo>
                    <a:pt x="12651" y="3172"/>
                    <a:pt x="12651" y="3095"/>
                    <a:pt x="12624" y="3172"/>
                  </a:cubicBezTo>
                  <a:cubicBezTo>
                    <a:pt x="12624" y="3249"/>
                    <a:pt x="12597" y="3325"/>
                    <a:pt x="12597" y="3402"/>
                  </a:cubicBezTo>
                  <a:cubicBezTo>
                    <a:pt x="12597" y="3478"/>
                    <a:pt x="12651" y="3478"/>
                    <a:pt x="12624" y="3555"/>
                  </a:cubicBezTo>
                  <a:cubicBezTo>
                    <a:pt x="12597" y="3632"/>
                    <a:pt x="12624" y="3632"/>
                    <a:pt x="12597" y="3632"/>
                  </a:cubicBezTo>
                  <a:cubicBezTo>
                    <a:pt x="12571" y="3632"/>
                    <a:pt x="12517" y="3632"/>
                    <a:pt x="12491" y="3708"/>
                  </a:cubicBezTo>
                  <a:cubicBezTo>
                    <a:pt x="12517" y="3632"/>
                    <a:pt x="12597" y="3785"/>
                    <a:pt x="12597" y="3785"/>
                  </a:cubicBezTo>
                  <a:cubicBezTo>
                    <a:pt x="12571" y="3861"/>
                    <a:pt x="12491" y="3708"/>
                    <a:pt x="12437" y="3708"/>
                  </a:cubicBezTo>
                  <a:cubicBezTo>
                    <a:pt x="12384" y="3708"/>
                    <a:pt x="12304" y="3708"/>
                    <a:pt x="12224" y="3708"/>
                  </a:cubicBezTo>
                  <a:cubicBezTo>
                    <a:pt x="12197" y="3708"/>
                    <a:pt x="12197" y="3632"/>
                    <a:pt x="12171" y="3632"/>
                  </a:cubicBezTo>
                  <a:cubicBezTo>
                    <a:pt x="12144" y="3555"/>
                    <a:pt x="12064" y="3632"/>
                    <a:pt x="12037" y="3632"/>
                  </a:cubicBezTo>
                  <a:cubicBezTo>
                    <a:pt x="12011" y="3555"/>
                    <a:pt x="11957" y="3555"/>
                    <a:pt x="11931" y="3478"/>
                  </a:cubicBezTo>
                  <a:cubicBezTo>
                    <a:pt x="11931" y="3402"/>
                    <a:pt x="11984" y="3402"/>
                    <a:pt x="11984" y="3325"/>
                  </a:cubicBezTo>
                  <a:cubicBezTo>
                    <a:pt x="12011" y="3249"/>
                    <a:pt x="11771" y="3249"/>
                    <a:pt x="11744" y="3249"/>
                  </a:cubicBezTo>
                  <a:cubicBezTo>
                    <a:pt x="11611" y="3172"/>
                    <a:pt x="11504" y="3249"/>
                    <a:pt x="11371" y="3249"/>
                  </a:cubicBezTo>
                  <a:cubicBezTo>
                    <a:pt x="11291" y="3249"/>
                    <a:pt x="11317" y="3249"/>
                    <a:pt x="11344" y="3402"/>
                  </a:cubicBezTo>
                  <a:cubicBezTo>
                    <a:pt x="11344" y="3478"/>
                    <a:pt x="11291" y="3402"/>
                    <a:pt x="11291" y="3402"/>
                  </a:cubicBezTo>
                  <a:cubicBezTo>
                    <a:pt x="11237" y="3402"/>
                    <a:pt x="11264" y="3325"/>
                    <a:pt x="11264" y="3249"/>
                  </a:cubicBezTo>
                  <a:cubicBezTo>
                    <a:pt x="11264" y="3095"/>
                    <a:pt x="11237" y="2866"/>
                    <a:pt x="11184" y="3019"/>
                  </a:cubicBezTo>
                  <a:cubicBezTo>
                    <a:pt x="11184" y="3172"/>
                    <a:pt x="11077" y="3172"/>
                    <a:pt x="11024" y="3095"/>
                  </a:cubicBezTo>
                  <a:cubicBezTo>
                    <a:pt x="10997" y="3019"/>
                    <a:pt x="11051" y="2866"/>
                    <a:pt x="10944" y="2942"/>
                  </a:cubicBezTo>
                  <a:cubicBezTo>
                    <a:pt x="10917" y="2942"/>
                    <a:pt x="10891" y="2942"/>
                    <a:pt x="10864" y="2942"/>
                  </a:cubicBezTo>
                  <a:cubicBezTo>
                    <a:pt x="10837" y="2866"/>
                    <a:pt x="10811" y="2942"/>
                    <a:pt x="10757" y="3019"/>
                  </a:cubicBezTo>
                  <a:cubicBezTo>
                    <a:pt x="10704" y="3172"/>
                    <a:pt x="10837" y="3095"/>
                    <a:pt x="10837" y="3172"/>
                  </a:cubicBezTo>
                  <a:cubicBezTo>
                    <a:pt x="10837" y="3325"/>
                    <a:pt x="10731" y="3249"/>
                    <a:pt x="10704" y="3325"/>
                  </a:cubicBezTo>
                  <a:cubicBezTo>
                    <a:pt x="10677" y="3402"/>
                    <a:pt x="10624" y="3402"/>
                    <a:pt x="10571" y="3478"/>
                  </a:cubicBezTo>
                  <a:cubicBezTo>
                    <a:pt x="10517" y="3555"/>
                    <a:pt x="10464" y="3555"/>
                    <a:pt x="10384" y="3555"/>
                  </a:cubicBezTo>
                  <a:cubicBezTo>
                    <a:pt x="10331" y="3555"/>
                    <a:pt x="10331" y="3555"/>
                    <a:pt x="10304" y="3708"/>
                  </a:cubicBezTo>
                  <a:cubicBezTo>
                    <a:pt x="10277" y="3785"/>
                    <a:pt x="10171" y="3861"/>
                    <a:pt x="10144" y="3861"/>
                  </a:cubicBezTo>
                  <a:cubicBezTo>
                    <a:pt x="10144" y="3785"/>
                    <a:pt x="10197" y="3785"/>
                    <a:pt x="10197" y="3785"/>
                  </a:cubicBezTo>
                  <a:cubicBezTo>
                    <a:pt x="10251" y="3708"/>
                    <a:pt x="10251" y="3555"/>
                    <a:pt x="10277" y="3478"/>
                  </a:cubicBezTo>
                  <a:cubicBezTo>
                    <a:pt x="10304" y="3325"/>
                    <a:pt x="10331" y="3478"/>
                    <a:pt x="10357" y="3402"/>
                  </a:cubicBezTo>
                  <a:cubicBezTo>
                    <a:pt x="10384" y="3402"/>
                    <a:pt x="10384" y="3325"/>
                    <a:pt x="10411" y="3325"/>
                  </a:cubicBezTo>
                  <a:cubicBezTo>
                    <a:pt x="10491" y="3172"/>
                    <a:pt x="10597" y="3095"/>
                    <a:pt x="10677" y="2942"/>
                  </a:cubicBezTo>
                  <a:cubicBezTo>
                    <a:pt x="10731" y="2866"/>
                    <a:pt x="10784" y="2789"/>
                    <a:pt x="10837" y="2712"/>
                  </a:cubicBezTo>
                  <a:cubicBezTo>
                    <a:pt x="10944" y="2483"/>
                    <a:pt x="11077" y="2329"/>
                    <a:pt x="11184" y="2176"/>
                  </a:cubicBezTo>
                  <a:cubicBezTo>
                    <a:pt x="11264" y="2100"/>
                    <a:pt x="11344" y="1946"/>
                    <a:pt x="11264" y="1717"/>
                  </a:cubicBezTo>
                  <a:cubicBezTo>
                    <a:pt x="11237" y="1640"/>
                    <a:pt x="11237" y="1793"/>
                    <a:pt x="11211" y="1717"/>
                  </a:cubicBezTo>
                  <a:cubicBezTo>
                    <a:pt x="11184" y="1640"/>
                    <a:pt x="11157" y="1640"/>
                    <a:pt x="11131" y="1564"/>
                  </a:cubicBezTo>
                  <a:cubicBezTo>
                    <a:pt x="11131" y="1487"/>
                    <a:pt x="11264" y="1640"/>
                    <a:pt x="11264" y="1640"/>
                  </a:cubicBezTo>
                  <a:cubicBezTo>
                    <a:pt x="11291" y="1640"/>
                    <a:pt x="11371" y="1640"/>
                    <a:pt x="11317" y="1487"/>
                  </a:cubicBezTo>
                  <a:cubicBezTo>
                    <a:pt x="11291" y="1410"/>
                    <a:pt x="11291" y="1334"/>
                    <a:pt x="11264" y="1257"/>
                  </a:cubicBezTo>
                  <a:cubicBezTo>
                    <a:pt x="11237" y="1104"/>
                    <a:pt x="11211" y="1410"/>
                    <a:pt x="11184" y="1410"/>
                  </a:cubicBezTo>
                  <a:cubicBezTo>
                    <a:pt x="11184" y="1334"/>
                    <a:pt x="11184" y="1257"/>
                    <a:pt x="11184" y="1257"/>
                  </a:cubicBezTo>
                  <a:cubicBezTo>
                    <a:pt x="11184" y="1181"/>
                    <a:pt x="11184" y="1181"/>
                    <a:pt x="11157" y="1104"/>
                  </a:cubicBezTo>
                  <a:cubicBezTo>
                    <a:pt x="11157" y="1027"/>
                    <a:pt x="11104" y="951"/>
                    <a:pt x="11077" y="951"/>
                  </a:cubicBezTo>
                  <a:cubicBezTo>
                    <a:pt x="11024" y="874"/>
                    <a:pt x="10997" y="874"/>
                    <a:pt x="10944" y="798"/>
                  </a:cubicBezTo>
                  <a:cubicBezTo>
                    <a:pt x="10891" y="798"/>
                    <a:pt x="10891" y="798"/>
                    <a:pt x="10811" y="874"/>
                  </a:cubicBezTo>
                  <a:cubicBezTo>
                    <a:pt x="10757" y="874"/>
                    <a:pt x="10571" y="644"/>
                    <a:pt x="10544" y="874"/>
                  </a:cubicBezTo>
                  <a:cubicBezTo>
                    <a:pt x="10517" y="951"/>
                    <a:pt x="10357" y="1027"/>
                    <a:pt x="10331" y="951"/>
                  </a:cubicBezTo>
                  <a:cubicBezTo>
                    <a:pt x="10331" y="951"/>
                    <a:pt x="10491" y="644"/>
                    <a:pt x="10437" y="568"/>
                  </a:cubicBezTo>
                  <a:cubicBezTo>
                    <a:pt x="10437" y="568"/>
                    <a:pt x="10251" y="644"/>
                    <a:pt x="10224" y="568"/>
                  </a:cubicBezTo>
                  <a:cubicBezTo>
                    <a:pt x="10224" y="491"/>
                    <a:pt x="10277" y="491"/>
                    <a:pt x="10277" y="491"/>
                  </a:cubicBezTo>
                  <a:cubicBezTo>
                    <a:pt x="10277" y="415"/>
                    <a:pt x="10064" y="491"/>
                    <a:pt x="10064" y="491"/>
                  </a:cubicBezTo>
                  <a:cubicBezTo>
                    <a:pt x="10091" y="338"/>
                    <a:pt x="10197" y="415"/>
                    <a:pt x="10224" y="338"/>
                  </a:cubicBezTo>
                  <a:cubicBezTo>
                    <a:pt x="10251" y="261"/>
                    <a:pt x="10304" y="338"/>
                    <a:pt x="10277" y="261"/>
                  </a:cubicBezTo>
                  <a:cubicBezTo>
                    <a:pt x="10277" y="185"/>
                    <a:pt x="10277" y="108"/>
                    <a:pt x="10251" y="108"/>
                  </a:cubicBezTo>
                  <a:cubicBezTo>
                    <a:pt x="10171" y="108"/>
                    <a:pt x="10144" y="32"/>
                    <a:pt x="10064" y="32"/>
                  </a:cubicBezTo>
                  <a:cubicBezTo>
                    <a:pt x="10011" y="-45"/>
                    <a:pt x="9957" y="32"/>
                    <a:pt x="9904" y="108"/>
                  </a:cubicBezTo>
                  <a:cubicBezTo>
                    <a:pt x="9797" y="185"/>
                    <a:pt x="9691" y="415"/>
                    <a:pt x="9637" y="568"/>
                  </a:cubicBezTo>
                  <a:cubicBezTo>
                    <a:pt x="9611" y="644"/>
                    <a:pt x="9611" y="644"/>
                    <a:pt x="9637" y="721"/>
                  </a:cubicBezTo>
                  <a:cubicBezTo>
                    <a:pt x="9664" y="721"/>
                    <a:pt x="9637" y="798"/>
                    <a:pt x="9637" y="874"/>
                  </a:cubicBezTo>
                  <a:cubicBezTo>
                    <a:pt x="9637" y="1027"/>
                    <a:pt x="9744" y="951"/>
                    <a:pt x="9744" y="1027"/>
                  </a:cubicBezTo>
                  <a:cubicBezTo>
                    <a:pt x="9744" y="951"/>
                    <a:pt x="9611" y="1027"/>
                    <a:pt x="9584" y="1027"/>
                  </a:cubicBezTo>
                  <a:cubicBezTo>
                    <a:pt x="9557" y="1027"/>
                    <a:pt x="9397" y="951"/>
                    <a:pt x="9371" y="1027"/>
                  </a:cubicBezTo>
                  <a:cubicBezTo>
                    <a:pt x="9371" y="951"/>
                    <a:pt x="9451" y="1257"/>
                    <a:pt x="9451" y="1257"/>
                  </a:cubicBezTo>
                  <a:cubicBezTo>
                    <a:pt x="9477" y="1334"/>
                    <a:pt x="9344" y="1181"/>
                    <a:pt x="9317" y="1181"/>
                  </a:cubicBezTo>
                  <a:cubicBezTo>
                    <a:pt x="9291" y="1181"/>
                    <a:pt x="9237" y="1257"/>
                    <a:pt x="9184" y="1334"/>
                  </a:cubicBezTo>
                  <a:cubicBezTo>
                    <a:pt x="9184" y="1334"/>
                    <a:pt x="9184" y="1334"/>
                    <a:pt x="9157" y="1334"/>
                  </a:cubicBezTo>
                  <a:cubicBezTo>
                    <a:pt x="9104" y="1334"/>
                    <a:pt x="9157" y="1334"/>
                    <a:pt x="9131" y="1257"/>
                  </a:cubicBezTo>
                  <a:cubicBezTo>
                    <a:pt x="9131" y="1334"/>
                    <a:pt x="8997" y="1487"/>
                    <a:pt x="8997" y="1487"/>
                  </a:cubicBezTo>
                  <a:cubicBezTo>
                    <a:pt x="8997" y="1410"/>
                    <a:pt x="9051" y="1334"/>
                    <a:pt x="9051" y="1334"/>
                  </a:cubicBezTo>
                  <a:cubicBezTo>
                    <a:pt x="9051" y="1257"/>
                    <a:pt x="8917" y="1334"/>
                    <a:pt x="8891" y="1257"/>
                  </a:cubicBezTo>
                  <a:cubicBezTo>
                    <a:pt x="8891" y="1257"/>
                    <a:pt x="8944" y="1181"/>
                    <a:pt x="8944" y="1181"/>
                  </a:cubicBezTo>
                  <a:cubicBezTo>
                    <a:pt x="8917" y="1257"/>
                    <a:pt x="8784" y="1334"/>
                    <a:pt x="8731" y="1334"/>
                  </a:cubicBezTo>
                  <a:cubicBezTo>
                    <a:pt x="8597" y="1410"/>
                    <a:pt x="8757" y="1410"/>
                    <a:pt x="8784" y="1487"/>
                  </a:cubicBezTo>
                  <a:cubicBezTo>
                    <a:pt x="8757" y="1410"/>
                    <a:pt x="8624" y="1564"/>
                    <a:pt x="8597" y="1564"/>
                  </a:cubicBezTo>
                  <a:cubicBezTo>
                    <a:pt x="8571" y="1564"/>
                    <a:pt x="8544" y="1564"/>
                    <a:pt x="8517" y="1640"/>
                  </a:cubicBezTo>
                  <a:cubicBezTo>
                    <a:pt x="8491" y="1717"/>
                    <a:pt x="8437" y="1640"/>
                    <a:pt x="8384" y="1640"/>
                  </a:cubicBezTo>
                  <a:cubicBezTo>
                    <a:pt x="8357" y="1640"/>
                    <a:pt x="8331" y="1793"/>
                    <a:pt x="8277" y="1793"/>
                  </a:cubicBezTo>
                  <a:cubicBezTo>
                    <a:pt x="8224" y="1870"/>
                    <a:pt x="8197" y="1793"/>
                    <a:pt x="8171" y="1870"/>
                  </a:cubicBezTo>
                  <a:cubicBezTo>
                    <a:pt x="8144" y="1946"/>
                    <a:pt x="8117" y="2023"/>
                    <a:pt x="8091" y="2023"/>
                  </a:cubicBezTo>
                  <a:cubicBezTo>
                    <a:pt x="8037" y="2023"/>
                    <a:pt x="7984" y="2023"/>
                    <a:pt x="7957" y="2023"/>
                  </a:cubicBezTo>
                  <a:cubicBezTo>
                    <a:pt x="7957" y="2023"/>
                    <a:pt x="8037" y="2176"/>
                    <a:pt x="8037" y="2176"/>
                  </a:cubicBezTo>
                  <a:cubicBezTo>
                    <a:pt x="8011" y="2253"/>
                    <a:pt x="7851" y="2253"/>
                    <a:pt x="7851" y="2253"/>
                  </a:cubicBezTo>
                  <a:cubicBezTo>
                    <a:pt x="7851" y="2253"/>
                    <a:pt x="7957" y="2253"/>
                    <a:pt x="7957" y="2253"/>
                  </a:cubicBezTo>
                  <a:cubicBezTo>
                    <a:pt x="7957" y="2253"/>
                    <a:pt x="7904" y="2253"/>
                    <a:pt x="7877" y="2253"/>
                  </a:cubicBezTo>
                  <a:cubicBezTo>
                    <a:pt x="7904" y="2253"/>
                    <a:pt x="7957" y="2329"/>
                    <a:pt x="7957" y="2329"/>
                  </a:cubicBezTo>
                  <a:cubicBezTo>
                    <a:pt x="7931" y="2329"/>
                    <a:pt x="7931" y="2329"/>
                    <a:pt x="7904" y="2329"/>
                  </a:cubicBezTo>
                  <a:cubicBezTo>
                    <a:pt x="7931" y="2329"/>
                    <a:pt x="7904" y="2406"/>
                    <a:pt x="7904" y="2406"/>
                  </a:cubicBezTo>
                  <a:cubicBezTo>
                    <a:pt x="7904" y="2483"/>
                    <a:pt x="7824" y="2406"/>
                    <a:pt x="7824" y="2406"/>
                  </a:cubicBezTo>
                  <a:cubicBezTo>
                    <a:pt x="7824" y="2483"/>
                    <a:pt x="7877" y="2483"/>
                    <a:pt x="7877" y="2559"/>
                  </a:cubicBezTo>
                  <a:cubicBezTo>
                    <a:pt x="7904" y="2559"/>
                    <a:pt x="7851" y="2559"/>
                    <a:pt x="7851" y="2559"/>
                  </a:cubicBezTo>
                  <a:cubicBezTo>
                    <a:pt x="7851" y="2712"/>
                    <a:pt x="7957" y="2559"/>
                    <a:pt x="7931" y="2712"/>
                  </a:cubicBezTo>
                  <a:cubicBezTo>
                    <a:pt x="7877" y="2866"/>
                    <a:pt x="8011" y="2942"/>
                    <a:pt x="7931" y="3019"/>
                  </a:cubicBezTo>
                  <a:cubicBezTo>
                    <a:pt x="7877" y="3019"/>
                    <a:pt x="7824" y="3019"/>
                    <a:pt x="7771" y="3019"/>
                  </a:cubicBezTo>
                  <a:cubicBezTo>
                    <a:pt x="7744" y="3095"/>
                    <a:pt x="7744" y="3172"/>
                    <a:pt x="7691" y="3095"/>
                  </a:cubicBezTo>
                  <a:cubicBezTo>
                    <a:pt x="7664" y="3095"/>
                    <a:pt x="7637" y="3095"/>
                    <a:pt x="7611" y="3095"/>
                  </a:cubicBezTo>
                  <a:cubicBezTo>
                    <a:pt x="7504" y="3172"/>
                    <a:pt x="7397" y="3172"/>
                    <a:pt x="7291" y="3172"/>
                  </a:cubicBezTo>
                  <a:cubicBezTo>
                    <a:pt x="7237" y="3172"/>
                    <a:pt x="7184" y="3172"/>
                    <a:pt x="7157" y="3249"/>
                  </a:cubicBezTo>
                  <a:cubicBezTo>
                    <a:pt x="7131" y="3325"/>
                    <a:pt x="7104" y="3402"/>
                    <a:pt x="7104" y="3478"/>
                  </a:cubicBezTo>
                  <a:cubicBezTo>
                    <a:pt x="7104" y="3555"/>
                    <a:pt x="7157" y="3632"/>
                    <a:pt x="7157" y="3708"/>
                  </a:cubicBezTo>
                  <a:cubicBezTo>
                    <a:pt x="7131" y="3861"/>
                    <a:pt x="7131" y="3938"/>
                    <a:pt x="7157" y="4015"/>
                  </a:cubicBezTo>
                  <a:cubicBezTo>
                    <a:pt x="7211" y="4168"/>
                    <a:pt x="7291" y="4091"/>
                    <a:pt x="7344" y="4244"/>
                  </a:cubicBezTo>
                  <a:cubicBezTo>
                    <a:pt x="7344" y="4244"/>
                    <a:pt x="7397" y="4551"/>
                    <a:pt x="7397" y="4551"/>
                  </a:cubicBezTo>
                  <a:cubicBezTo>
                    <a:pt x="7291" y="4551"/>
                    <a:pt x="7264" y="4551"/>
                    <a:pt x="7184" y="4398"/>
                  </a:cubicBezTo>
                  <a:cubicBezTo>
                    <a:pt x="7104" y="4244"/>
                    <a:pt x="6971" y="4091"/>
                    <a:pt x="6864" y="4091"/>
                  </a:cubicBezTo>
                  <a:cubicBezTo>
                    <a:pt x="6811" y="4091"/>
                    <a:pt x="6837" y="4015"/>
                    <a:pt x="6784" y="3938"/>
                  </a:cubicBezTo>
                  <a:cubicBezTo>
                    <a:pt x="6757" y="3938"/>
                    <a:pt x="6651" y="3938"/>
                    <a:pt x="6651" y="4091"/>
                  </a:cubicBezTo>
                  <a:cubicBezTo>
                    <a:pt x="6651" y="4168"/>
                    <a:pt x="6757" y="4168"/>
                    <a:pt x="6757" y="4168"/>
                  </a:cubicBezTo>
                  <a:cubicBezTo>
                    <a:pt x="6757" y="4168"/>
                    <a:pt x="6677" y="4244"/>
                    <a:pt x="6704" y="4244"/>
                  </a:cubicBezTo>
                  <a:cubicBezTo>
                    <a:pt x="6757" y="4321"/>
                    <a:pt x="6784" y="4244"/>
                    <a:pt x="6811" y="4398"/>
                  </a:cubicBezTo>
                  <a:cubicBezTo>
                    <a:pt x="6811" y="4551"/>
                    <a:pt x="6731" y="4474"/>
                    <a:pt x="6704" y="4474"/>
                  </a:cubicBezTo>
                  <a:cubicBezTo>
                    <a:pt x="6651" y="4398"/>
                    <a:pt x="6624" y="4321"/>
                    <a:pt x="6571" y="4398"/>
                  </a:cubicBezTo>
                  <a:cubicBezTo>
                    <a:pt x="6517" y="4398"/>
                    <a:pt x="6544" y="4627"/>
                    <a:pt x="6571" y="4704"/>
                  </a:cubicBezTo>
                  <a:cubicBezTo>
                    <a:pt x="6597" y="4781"/>
                    <a:pt x="6651" y="4781"/>
                    <a:pt x="6677" y="4781"/>
                  </a:cubicBezTo>
                  <a:cubicBezTo>
                    <a:pt x="6731" y="4857"/>
                    <a:pt x="6784" y="4857"/>
                    <a:pt x="6811" y="4934"/>
                  </a:cubicBezTo>
                  <a:cubicBezTo>
                    <a:pt x="6837" y="5010"/>
                    <a:pt x="6837" y="5087"/>
                    <a:pt x="6837" y="5087"/>
                  </a:cubicBezTo>
                  <a:cubicBezTo>
                    <a:pt x="6864" y="5087"/>
                    <a:pt x="6891" y="5087"/>
                    <a:pt x="6917" y="5087"/>
                  </a:cubicBezTo>
                  <a:cubicBezTo>
                    <a:pt x="6917" y="5087"/>
                    <a:pt x="6837" y="5164"/>
                    <a:pt x="6837" y="5164"/>
                  </a:cubicBezTo>
                  <a:cubicBezTo>
                    <a:pt x="6784" y="5164"/>
                    <a:pt x="6784" y="5087"/>
                    <a:pt x="6757" y="5010"/>
                  </a:cubicBezTo>
                  <a:cubicBezTo>
                    <a:pt x="6704" y="4934"/>
                    <a:pt x="6624" y="4934"/>
                    <a:pt x="6544" y="4934"/>
                  </a:cubicBezTo>
                  <a:cubicBezTo>
                    <a:pt x="6517" y="4934"/>
                    <a:pt x="6384" y="4857"/>
                    <a:pt x="6437" y="4704"/>
                  </a:cubicBezTo>
                  <a:cubicBezTo>
                    <a:pt x="6464" y="4704"/>
                    <a:pt x="6437" y="4627"/>
                    <a:pt x="6437" y="4551"/>
                  </a:cubicBezTo>
                  <a:cubicBezTo>
                    <a:pt x="6411" y="4474"/>
                    <a:pt x="6437" y="4398"/>
                    <a:pt x="6437" y="4321"/>
                  </a:cubicBezTo>
                  <a:cubicBezTo>
                    <a:pt x="6464" y="4168"/>
                    <a:pt x="6491" y="3861"/>
                    <a:pt x="6437" y="3785"/>
                  </a:cubicBezTo>
                  <a:cubicBezTo>
                    <a:pt x="6331" y="3708"/>
                    <a:pt x="6411" y="4091"/>
                    <a:pt x="6384" y="4244"/>
                  </a:cubicBezTo>
                  <a:cubicBezTo>
                    <a:pt x="6331" y="4398"/>
                    <a:pt x="6251" y="4474"/>
                    <a:pt x="6197" y="4627"/>
                  </a:cubicBezTo>
                  <a:cubicBezTo>
                    <a:pt x="6117" y="4857"/>
                    <a:pt x="6144" y="4781"/>
                    <a:pt x="6197" y="4934"/>
                  </a:cubicBezTo>
                  <a:cubicBezTo>
                    <a:pt x="6224" y="5010"/>
                    <a:pt x="6304" y="5240"/>
                    <a:pt x="6304" y="5393"/>
                  </a:cubicBezTo>
                  <a:cubicBezTo>
                    <a:pt x="6304" y="5393"/>
                    <a:pt x="6277" y="5546"/>
                    <a:pt x="6251" y="5546"/>
                  </a:cubicBezTo>
                  <a:cubicBezTo>
                    <a:pt x="6224" y="5700"/>
                    <a:pt x="6197" y="5853"/>
                    <a:pt x="6197" y="6006"/>
                  </a:cubicBezTo>
                  <a:cubicBezTo>
                    <a:pt x="6197" y="6006"/>
                    <a:pt x="6224" y="6389"/>
                    <a:pt x="6251" y="6389"/>
                  </a:cubicBezTo>
                  <a:cubicBezTo>
                    <a:pt x="6304" y="6389"/>
                    <a:pt x="6357" y="6389"/>
                    <a:pt x="6411" y="6312"/>
                  </a:cubicBezTo>
                  <a:cubicBezTo>
                    <a:pt x="6464" y="6236"/>
                    <a:pt x="6544" y="6312"/>
                    <a:pt x="6597" y="6389"/>
                  </a:cubicBezTo>
                  <a:cubicBezTo>
                    <a:pt x="6677" y="6389"/>
                    <a:pt x="6731" y="6542"/>
                    <a:pt x="6757" y="6772"/>
                  </a:cubicBezTo>
                  <a:cubicBezTo>
                    <a:pt x="6784" y="6925"/>
                    <a:pt x="6677" y="7155"/>
                    <a:pt x="6731" y="7232"/>
                  </a:cubicBezTo>
                  <a:cubicBezTo>
                    <a:pt x="6731" y="7232"/>
                    <a:pt x="6891" y="7385"/>
                    <a:pt x="6891" y="7385"/>
                  </a:cubicBezTo>
                  <a:cubicBezTo>
                    <a:pt x="6891" y="7461"/>
                    <a:pt x="6704" y="7308"/>
                    <a:pt x="6677" y="7308"/>
                  </a:cubicBezTo>
                  <a:cubicBezTo>
                    <a:pt x="6677" y="7308"/>
                    <a:pt x="6651" y="7078"/>
                    <a:pt x="6651" y="7078"/>
                  </a:cubicBezTo>
                  <a:cubicBezTo>
                    <a:pt x="6677" y="6925"/>
                    <a:pt x="6704" y="6849"/>
                    <a:pt x="6651" y="6772"/>
                  </a:cubicBezTo>
                  <a:cubicBezTo>
                    <a:pt x="6597" y="6695"/>
                    <a:pt x="6624" y="6542"/>
                    <a:pt x="6571" y="6466"/>
                  </a:cubicBezTo>
                  <a:cubicBezTo>
                    <a:pt x="6517" y="6466"/>
                    <a:pt x="6464" y="6542"/>
                    <a:pt x="6411" y="6542"/>
                  </a:cubicBezTo>
                  <a:cubicBezTo>
                    <a:pt x="6411" y="6542"/>
                    <a:pt x="6304" y="6619"/>
                    <a:pt x="6304" y="6695"/>
                  </a:cubicBezTo>
                  <a:cubicBezTo>
                    <a:pt x="6331" y="6695"/>
                    <a:pt x="6357" y="6695"/>
                    <a:pt x="6331" y="6695"/>
                  </a:cubicBezTo>
                  <a:cubicBezTo>
                    <a:pt x="6331" y="6772"/>
                    <a:pt x="6277" y="6849"/>
                    <a:pt x="6304" y="6925"/>
                  </a:cubicBezTo>
                  <a:cubicBezTo>
                    <a:pt x="6411" y="7078"/>
                    <a:pt x="6331" y="7308"/>
                    <a:pt x="6277" y="7461"/>
                  </a:cubicBezTo>
                  <a:cubicBezTo>
                    <a:pt x="6251" y="7538"/>
                    <a:pt x="6224" y="7691"/>
                    <a:pt x="6224" y="7768"/>
                  </a:cubicBezTo>
                  <a:cubicBezTo>
                    <a:pt x="6197" y="7844"/>
                    <a:pt x="6144" y="7921"/>
                    <a:pt x="6091" y="7921"/>
                  </a:cubicBezTo>
                  <a:cubicBezTo>
                    <a:pt x="6064" y="7998"/>
                    <a:pt x="6037" y="7998"/>
                    <a:pt x="6037" y="8151"/>
                  </a:cubicBezTo>
                  <a:cubicBezTo>
                    <a:pt x="6011" y="8304"/>
                    <a:pt x="5957" y="8227"/>
                    <a:pt x="5931" y="8227"/>
                  </a:cubicBezTo>
                  <a:cubicBezTo>
                    <a:pt x="5851" y="8151"/>
                    <a:pt x="5797" y="8227"/>
                    <a:pt x="5744" y="8151"/>
                  </a:cubicBezTo>
                  <a:cubicBezTo>
                    <a:pt x="5717" y="8151"/>
                    <a:pt x="5691" y="8074"/>
                    <a:pt x="5664" y="8074"/>
                  </a:cubicBezTo>
                  <a:cubicBezTo>
                    <a:pt x="5611" y="8074"/>
                    <a:pt x="5611" y="7998"/>
                    <a:pt x="5584" y="7921"/>
                  </a:cubicBezTo>
                  <a:cubicBezTo>
                    <a:pt x="5584" y="7921"/>
                    <a:pt x="5637" y="7844"/>
                    <a:pt x="5637" y="7921"/>
                  </a:cubicBezTo>
                  <a:cubicBezTo>
                    <a:pt x="5664" y="8074"/>
                    <a:pt x="5717" y="8074"/>
                    <a:pt x="5717" y="7998"/>
                  </a:cubicBezTo>
                  <a:cubicBezTo>
                    <a:pt x="5744" y="7921"/>
                    <a:pt x="5877" y="8151"/>
                    <a:pt x="5931" y="7998"/>
                  </a:cubicBezTo>
                  <a:cubicBezTo>
                    <a:pt x="5931" y="7921"/>
                    <a:pt x="5877" y="7844"/>
                    <a:pt x="5931" y="7844"/>
                  </a:cubicBezTo>
                  <a:cubicBezTo>
                    <a:pt x="5957" y="7768"/>
                    <a:pt x="6011" y="7691"/>
                    <a:pt x="6037" y="7615"/>
                  </a:cubicBezTo>
                  <a:cubicBezTo>
                    <a:pt x="6064" y="7461"/>
                    <a:pt x="6037" y="7461"/>
                    <a:pt x="6117" y="7385"/>
                  </a:cubicBezTo>
                  <a:cubicBezTo>
                    <a:pt x="6197" y="7232"/>
                    <a:pt x="6091" y="7078"/>
                    <a:pt x="6144" y="6925"/>
                  </a:cubicBezTo>
                  <a:cubicBezTo>
                    <a:pt x="6197" y="6849"/>
                    <a:pt x="6197" y="6772"/>
                    <a:pt x="6144" y="6695"/>
                  </a:cubicBezTo>
                  <a:cubicBezTo>
                    <a:pt x="6117" y="6695"/>
                    <a:pt x="6091" y="6619"/>
                    <a:pt x="6064" y="6542"/>
                  </a:cubicBezTo>
                  <a:cubicBezTo>
                    <a:pt x="6037" y="6389"/>
                    <a:pt x="6064" y="6159"/>
                    <a:pt x="6064" y="6006"/>
                  </a:cubicBezTo>
                  <a:cubicBezTo>
                    <a:pt x="6064" y="5853"/>
                    <a:pt x="6037" y="5700"/>
                    <a:pt x="6064" y="5546"/>
                  </a:cubicBezTo>
                  <a:cubicBezTo>
                    <a:pt x="6064" y="5393"/>
                    <a:pt x="6117" y="5393"/>
                    <a:pt x="6117" y="5240"/>
                  </a:cubicBezTo>
                  <a:cubicBezTo>
                    <a:pt x="6091" y="5087"/>
                    <a:pt x="6037" y="5010"/>
                    <a:pt x="6011" y="4934"/>
                  </a:cubicBezTo>
                  <a:cubicBezTo>
                    <a:pt x="5984" y="4857"/>
                    <a:pt x="5957" y="4781"/>
                    <a:pt x="5984" y="4704"/>
                  </a:cubicBezTo>
                  <a:cubicBezTo>
                    <a:pt x="6037" y="4627"/>
                    <a:pt x="6037" y="4474"/>
                    <a:pt x="6064" y="4321"/>
                  </a:cubicBezTo>
                  <a:cubicBezTo>
                    <a:pt x="6091" y="4244"/>
                    <a:pt x="6117" y="4015"/>
                    <a:pt x="6091" y="3938"/>
                  </a:cubicBezTo>
                  <a:cubicBezTo>
                    <a:pt x="6091" y="3861"/>
                    <a:pt x="5984" y="3785"/>
                    <a:pt x="5931" y="3708"/>
                  </a:cubicBezTo>
                  <a:cubicBezTo>
                    <a:pt x="5877" y="3708"/>
                    <a:pt x="5824" y="3708"/>
                    <a:pt x="5771" y="3708"/>
                  </a:cubicBezTo>
                  <a:cubicBezTo>
                    <a:pt x="5744" y="3708"/>
                    <a:pt x="5664" y="3632"/>
                    <a:pt x="5637" y="3708"/>
                  </a:cubicBezTo>
                  <a:cubicBezTo>
                    <a:pt x="5557" y="3861"/>
                    <a:pt x="5557" y="4398"/>
                    <a:pt x="5477" y="4551"/>
                  </a:cubicBezTo>
                  <a:cubicBezTo>
                    <a:pt x="5424" y="4781"/>
                    <a:pt x="5264" y="4857"/>
                    <a:pt x="5264" y="5164"/>
                  </a:cubicBezTo>
                  <a:cubicBezTo>
                    <a:pt x="5264" y="5240"/>
                    <a:pt x="5344" y="5164"/>
                    <a:pt x="5344" y="5164"/>
                  </a:cubicBezTo>
                  <a:cubicBezTo>
                    <a:pt x="5371" y="5240"/>
                    <a:pt x="5344" y="5546"/>
                    <a:pt x="5344" y="5546"/>
                  </a:cubicBezTo>
                  <a:cubicBezTo>
                    <a:pt x="5317" y="5700"/>
                    <a:pt x="5371" y="5776"/>
                    <a:pt x="5291" y="5776"/>
                  </a:cubicBezTo>
                  <a:cubicBezTo>
                    <a:pt x="5291" y="5853"/>
                    <a:pt x="5264" y="5853"/>
                    <a:pt x="5264" y="5929"/>
                  </a:cubicBezTo>
                  <a:cubicBezTo>
                    <a:pt x="5291" y="6006"/>
                    <a:pt x="5317" y="6006"/>
                    <a:pt x="5344" y="6006"/>
                  </a:cubicBezTo>
                  <a:cubicBezTo>
                    <a:pt x="5371" y="6006"/>
                    <a:pt x="5477" y="6006"/>
                    <a:pt x="5477" y="6083"/>
                  </a:cubicBezTo>
                  <a:cubicBezTo>
                    <a:pt x="5477" y="6236"/>
                    <a:pt x="5477" y="6389"/>
                    <a:pt x="5531" y="6466"/>
                  </a:cubicBezTo>
                  <a:cubicBezTo>
                    <a:pt x="5584" y="6542"/>
                    <a:pt x="5637" y="6466"/>
                    <a:pt x="5584" y="6619"/>
                  </a:cubicBezTo>
                  <a:cubicBezTo>
                    <a:pt x="5557" y="6695"/>
                    <a:pt x="5557" y="6849"/>
                    <a:pt x="5531" y="6925"/>
                  </a:cubicBezTo>
                  <a:cubicBezTo>
                    <a:pt x="5504" y="7078"/>
                    <a:pt x="5371" y="6695"/>
                    <a:pt x="5344" y="6619"/>
                  </a:cubicBezTo>
                  <a:cubicBezTo>
                    <a:pt x="5264" y="6466"/>
                    <a:pt x="5157" y="6389"/>
                    <a:pt x="5077" y="6312"/>
                  </a:cubicBezTo>
                  <a:cubicBezTo>
                    <a:pt x="5024" y="6236"/>
                    <a:pt x="4997" y="6159"/>
                    <a:pt x="4944" y="6083"/>
                  </a:cubicBezTo>
                  <a:cubicBezTo>
                    <a:pt x="4917" y="6083"/>
                    <a:pt x="4864" y="6006"/>
                    <a:pt x="4837" y="6006"/>
                  </a:cubicBezTo>
                  <a:cubicBezTo>
                    <a:pt x="4757" y="6006"/>
                    <a:pt x="4677" y="5929"/>
                    <a:pt x="4597" y="5929"/>
                  </a:cubicBezTo>
                  <a:cubicBezTo>
                    <a:pt x="4491" y="5929"/>
                    <a:pt x="4384" y="5929"/>
                    <a:pt x="4464" y="6312"/>
                  </a:cubicBezTo>
                  <a:cubicBezTo>
                    <a:pt x="4517" y="6389"/>
                    <a:pt x="4491" y="6542"/>
                    <a:pt x="4437" y="6619"/>
                  </a:cubicBezTo>
                  <a:cubicBezTo>
                    <a:pt x="4411" y="6695"/>
                    <a:pt x="4331" y="6542"/>
                    <a:pt x="4357" y="6772"/>
                  </a:cubicBezTo>
                  <a:cubicBezTo>
                    <a:pt x="4384" y="6849"/>
                    <a:pt x="4171" y="6849"/>
                    <a:pt x="4277" y="6619"/>
                  </a:cubicBezTo>
                  <a:cubicBezTo>
                    <a:pt x="4304" y="6542"/>
                    <a:pt x="4224" y="6389"/>
                    <a:pt x="4197" y="6466"/>
                  </a:cubicBezTo>
                  <a:cubicBezTo>
                    <a:pt x="4144" y="6466"/>
                    <a:pt x="4091" y="6542"/>
                    <a:pt x="4064" y="6619"/>
                  </a:cubicBezTo>
                  <a:cubicBezTo>
                    <a:pt x="3984" y="6772"/>
                    <a:pt x="3904" y="6619"/>
                    <a:pt x="3824" y="6695"/>
                  </a:cubicBezTo>
                  <a:cubicBezTo>
                    <a:pt x="3744" y="6772"/>
                    <a:pt x="3691" y="6925"/>
                    <a:pt x="3637" y="6925"/>
                  </a:cubicBezTo>
                  <a:cubicBezTo>
                    <a:pt x="3611" y="6925"/>
                    <a:pt x="3451" y="6925"/>
                    <a:pt x="3477" y="6849"/>
                  </a:cubicBezTo>
                  <a:cubicBezTo>
                    <a:pt x="3531" y="6849"/>
                    <a:pt x="3531" y="6849"/>
                    <a:pt x="3531" y="6772"/>
                  </a:cubicBezTo>
                  <a:cubicBezTo>
                    <a:pt x="3531" y="6542"/>
                    <a:pt x="3584" y="6619"/>
                    <a:pt x="3584" y="6466"/>
                  </a:cubicBezTo>
                  <a:cubicBezTo>
                    <a:pt x="3611" y="6389"/>
                    <a:pt x="3424" y="6542"/>
                    <a:pt x="3424" y="6542"/>
                  </a:cubicBezTo>
                  <a:cubicBezTo>
                    <a:pt x="3397" y="6542"/>
                    <a:pt x="3371" y="6542"/>
                    <a:pt x="3371" y="6619"/>
                  </a:cubicBezTo>
                  <a:cubicBezTo>
                    <a:pt x="3371" y="6695"/>
                    <a:pt x="3371" y="6772"/>
                    <a:pt x="3371" y="6849"/>
                  </a:cubicBezTo>
                  <a:cubicBezTo>
                    <a:pt x="3344" y="6849"/>
                    <a:pt x="3291" y="6772"/>
                    <a:pt x="3264" y="6772"/>
                  </a:cubicBezTo>
                  <a:cubicBezTo>
                    <a:pt x="3211" y="6772"/>
                    <a:pt x="3131" y="6849"/>
                    <a:pt x="3077" y="6925"/>
                  </a:cubicBezTo>
                  <a:cubicBezTo>
                    <a:pt x="2997" y="7002"/>
                    <a:pt x="2917" y="7155"/>
                    <a:pt x="2837" y="7232"/>
                  </a:cubicBezTo>
                  <a:cubicBezTo>
                    <a:pt x="2784" y="7232"/>
                    <a:pt x="2757" y="7308"/>
                    <a:pt x="2731" y="7461"/>
                  </a:cubicBezTo>
                  <a:cubicBezTo>
                    <a:pt x="2731" y="7538"/>
                    <a:pt x="2731" y="7768"/>
                    <a:pt x="2677" y="7768"/>
                  </a:cubicBezTo>
                  <a:cubicBezTo>
                    <a:pt x="2624" y="7768"/>
                    <a:pt x="2571" y="7844"/>
                    <a:pt x="2517" y="7844"/>
                  </a:cubicBezTo>
                  <a:cubicBezTo>
                    <a:pt x="2491" y="7844"/>
                    <a:pt x="2464" y="7691"/>
                    <a:pt x="2437" y="7615"/>
                  </a:cubicBezTo>
                  <a:cubicBezTo>
                    <a:pt x="2384" y="7461"/>
                    <a:pt x="2304" y="7538"/>
                    <a:pt x="2357" y="7308"/>
                  </a:cubicBezTo>
                  <a:cubicBezTo>
                    <a:pt x="2384" y="7155"/>
                    <a:pt x="2464" y="7232"/>
                    <a:pt x="2491" y="7155"/>
                  </a:cubicBezTo>
                  <a:cubicBezTo>
                    <a:pt x="2544" y="7155"/>
                    <a:pt x="2597" y="7232"/>
                    <a:pt x="2571" y="7078"/>
                  </a:cubicBezTo>
                  <a:cubicBezTo>
                    <a:pt x="2544" y="7002"/>
                    <a:pt x="2517" y="6849"/>
                    <a:pt x="2491" y="6772"/>
                  </a:cubicBezTo>
                  <a:cubicBezTo>
                    <a:pt x="2437" y="6619"/>
                    <a:pt x="2357" y="6695"/>
                    <a:pt x="2304" y="6695"/>
                  </a:cubicBezTo>
                  <a:cubicBezTo>
                    <a:pt x="2277" y="6695"/>
                    <a:pt x="2117" y="6619"/>
                    <a:pt x="2117" y="6619"/>
                  </a:cubicBezTo>
                  <a:cubicBezTo>
                    <a:pt x="2117" y="6619"/>
                    <a:pt x="2197" y="6695"/>
                    <a:pt x="2197" y="6695"/>
                  </a:cubicBezTo>
                  <a:cubicBezTo>
                    <a:pt x="2224" y="6772"/>
                    <a:pt x="2224" y="6849"/>
                    <a:pt x="2224" y="6925"/>
                  </a:cubicBezTo>
                  <a:cubicBezTo>
                    <a:pt x="2224" y="7002"/>
                    <a:pt x="2224" y="7155"/>
                    <a:pt x="2224" y="7232"/>
                  </a:cubicBezTo>
                  <a:cubicBezTo>
                    <a:pt x="2197" y="7308"/>
                    <a:pt x="2171" y="7385"/>
                    <a:pt x="2171" y="7461"/>
                  </a:cubicBezTo>
                  <a:cubicBezTo>
                    <a:pt x="2197" y="7615"/>
                    <a:pt x="2304" y="7615"/>
                    <a:pt x="2277" y="7844"/>
                  </a:cubicBezTo>
                  <a:cubicBezTo>
                    <a:pt x="2251" y="7921"/>
                    <a:pt x="2224" y="8074"/>
                    <a:pt x="2224" y="8151"/>
                  </a:cubicBezTo>
                  <a:cubicBezTo>
                    <a:pt x="2224" y="8151"/>
                    <a:pt x="2224" y="8457"/>
                    <a:pt x="2224" y="8457"/>
                  </a:cubicBezTo>
                  <a:cubicBezTo>
                    <a:pt x="2224" y="8457"/>
                    <a:pt x="2197" y="8227"/>
                    <a:pt x="2197" y="8227"/>
                  </a:cubicBezTo>
                  <a:cubicBezTo>
                    <a:pt x="2171" y="8227"/>
                    <a:pt x="2144" y="8381"/>
                    <a:pt x="2117" y="8304"/>
                  </a:cubicBezTo>
                  <a:cubicBezTo>
                    <a:pt x="2117" y="8304"/>
                    <a:pt x="2171" y="8227"/>
                    <a:pt x="2171" y="8151"/>
                  </a:cubicBezTo>
                  <a:cubicBezTo>
                    <a:pt x="2144" y="8074"/>
                    <a:pt x="2091" y="8074"/>
                    <a:pt x="2064" y="8074"/>
                  </a:cubicBezTo>
                  <a:cubicBezTo>
                    <a:pt x="2037" y="8074"/>
                    <a:pt x="2011" y="7998"/>
                    <a:pt x="1984" y="8074"/>
                  </a:cubicBezTo>
                  <a:cubicBezTo>
                    <a:pt x="1931" y="8074"/>
                    <a:pt x="1904" y="8227"/>
                    <a:pt x="1851" y="8227"/>
                  </a:cubicBezTo>
                  <a:cubicBezTo>
                    <a:pt x="1797" y="8381"/>
                    <a:pt x="1771" y="8381"/>
                    <a:pt x="1717" y="8534"/>
                  </a:cubicBezTo>
                  <a:cubicBezTo>
                    <a:pt x="1664" y="8687"/>
                    <a:pt x="1611" y="8687"/>
                    <a:pt x="1691" y="8840"/>
                  </a:cubicBezTo>
                  <a:cubicBezTo>
                    <a:pt x="1717" y="8917"/>
                    <a:pt x="1771" y="9146"/>
                    <a:pt x="1744" y="9223"/>
                  </a:cubicBezTo>
                  <a:cubicBezTo>
                    <a:pt x="1717" y="9300"/>
                    <a:pt x="1557" y="9146"/>
                    <a:pt x="1531" y="9146"/>
                  </a:cubicBezTo>
                  <a:cubicBezTo>
                    <a:pt x="1504" y="9070"/>
                    <a:pt x="1424" y="9146"/>
                    <a:pt x="1397" y="9146"/>
                  </a:cubicBezTo>
                  <a:cubicBezTo>
                    <a:pt x="1424" y="9070"/>
                    <a:pt x="1291" y="8764"/>
                    <a:pt x="1264" y="8917"/>
                  </a:cubicBezTo>
                  <a:cubicBezTo>
                    <a:pt x="1131" y="9223"/>
                    <a:pt x="1424" y="9300"/>
                    <a:pt x="1424" y="9453"/>
                  </a:cubicBezTo>
                  <a:cubicBezTo>
                    <a:pt x="1397" y="9759"/>
                    <a:pt x="1317" y="9606"/>
                    <a:pt x="1237" y="9606"/>
                  </a:cubicBezTo>
                  <a:cubicBezTo>
                    <a:pt x="1157" y="9529"/>
                    <a:pt x="1131" y="9376"/>
                    <a:pt x="1051" y="9300"/>
                  </a:cubicBezTo>
                  <a:cubicBezTo>
                    <a:pt x="997" y="9223"/>
                    <a:pt x="997" y="9146"/>
                    <a:pt x="971" y="8993"/>
                  </a:cubicBezTo>
                  <a:cubicBezTo>
                    <a:pt x="971" y="8840"/>
                    <a:pt x="944" y="8840"/>
                    <a:pt x="917" y="8764"/>
                  </a:cubicBezTo>
                  <a:cubicBezTo>
                    <a:pt x="917" y="8687"/>
                    <a:pt x="997" y="8534"/>
                    <a:pt x="997" y="8534"/>
                  </a:cubicBezTo>
                  <a:cubicBezTo>
                    <a:pt x="1024" y="8304"/>
                    <a:pt x="891" y="8151"/>
                    <a:pt x="837" y="8151"/>
                  </a:cubicBezTo>
                  <a:cubicBezTo>
                    <a:pt x="784" y="8074"/>
                    <a:pt x="784" y="7921"/>
                    <a:pt x="731" y="7921"/>
                  </a:cubicBezTo>
                  <a:cubicBezTo>
                    <a:pt x="757" y="7844"/>
                    <a:pt x="624" y="7538"/>
                    <a:pt x="624" y="7538"/>
                  </a:cubicBezTo>
                  <a:cubicBezTo>
                    <a:pt x="677" y="7461"/>
                    <a:pt x="731" y="7691"/>
                    <a:pt x="757" y="7768"/>
                  </a:cubicBezTo>
                  <a:cubicBezTo>
                    <a:pt x="784" y="7844"/>
                    <a:pt x="811" y="7844"/>
                    <a:pt x="811" y="7768"/>
                  </a:cubicBezTo>
                  <a:cubicBezTo>
                    <a:pt x="837" y="7768"/>
                    <a:pt x="864" y="7844"/>
                    <a:pt x="864" y="7844"/>
                  </a:cubicBezTo>
                  <a:cubicBezTo>
                    <a:pt x="944" y="7921"/>
                    <a:pt x="997" y="7998"/>
                    <a:pt x="1077" y="7998"/>
                  </a:cubicBezTo>
                  <a:cubicBezTo>
                    <a:pt x="1131" y="8074"/>
                    <a:pt x="1211" y="8074"/>
                    <a:pt x="1291" y="8151"/>
                  </a:cubicBezTo>
                  <a:cubicBezTo>
                    <a:pt x="1424" y="8304"/>
                    <a:pt x="1531" y="8304"/>
                    <a:pt x="1664" y="8074"/>
                  </a:cubicBezTo>
                  <a:cubicBezTo>
                    <a:pt x="1717" y="7998"/>
                    <a:pt x="1744" y="7921"/>
                    <a:pt x="1797" y="7844"/>
                  </a:cubicBezTo>
                  <a:cubicBezTo>
                    <a:pt x="1877" y="7691"/>
                    <a:pt x="1824" y="7615"/>
                    <a:pt x="1824" y="7385"/>
                  </a:cubicBezTo>
                  <a:cubicBezTo>
                    <a:pt x="1824" y="7155"/>
                    <a:pt x="1637" y="7078"/>
                    <a:pt x="1584" y="6925"/>
                  </a:cubicBezTo>
                  <a:cubicBezTo>
                    <a:pt x="1504" y="6772"/>
                    <a:pt x="1397" y="6619"/>
                    <a:pt x="1317" y="6542"/>
                  </a:cubicBezTo>
                  <a:cubicBezTo>
                    <a:pt x="1237" y="6389"/>
                    <a:pt x="1131" y="6236"/>
                    <a:pt x="1051" y="6236"/>
                  </a:cubicBezTo>
                  <a:cubicBezTo>
                    <a:pt x="1024" y="6159"/>
                    <a:pt x="1024" y="6236"/>
                    <a:pt x="997" y="6236"/>
                  </a:cubicBezTo>
                  <a:cubicBezTo>
                    <a:pt x="971" y="6236"/>
                    <a:pt x="944" y="6159"/>
                    <a:pt x="917" y="6159"/>
                  </a:cubicBezTo>
                  <a:cubicBezTo>
                    <a:pt x="864" y="6083"/>
                    <a:pt x="811" y="6389"/>
                    <a:pt x="757" y="6389"/>
                  </a:cubicBezTo>
                  <a:cubicBezTo>
                    <a:pt x="757" y="6312"/>
                    <a:pt x="864" y="6083"/>
                    <a:pt x="757" y="6083"/>
                  </a:cubicBezTo>
                  <a:cubicBezTo>
                    <a:pt x="731" y="6083"/>
                    <a:pt x="624" y="5929"/>
                    <a:pt x="624" y="5929"/>
                  </a:cubicBezTo>
                  <a:cubicBezTo>
                    <a:pt x="651" y="5853"/>
                    <a:pt x="757" y="6083"/>
                    <a:pt x="757" y="5929"/>
                  </a:cubicBezTo>
                  <a:cubicBezTo>
                    <a:pt x="757" y="5853"/>
                    <a:pt x="651" y="5700"/>
                    <a:pt x="624" y="5700"/>
                  </a:cubicBezTo>
                  <a:cubicBezTo>
                    <a:pt x="597" y="5776"/>
                    <a:pt x="517" y="5929"/>
                    <a:pt x="517" y="5929"/>
                  </a:cubicBezTo>
                  <a:cubicBezTo>
                    <a:pt x="517" y="5853"/>
                    <a:pt x="517" y="5853"/>
                    <a:pt x="491" y="5776"/>
                  </a:cubicBezTo>
                  <a:cubicBezTo>
                    <a:pt x="437" y="5776"/>
                    <a:pt x="437" y="5853"/>
                    <a:pt x="411" y="5929"/>
                  </a:cubicBezTo>
                  <a:cubicBezTo>
                    <a:pt x="411" y="5929"/>
                    <a:pt x="411" y="5929"/>
                    <a:pt x="411" y="5853"/>
                  </a:cubicBezTo>
                  <a:cubicBezTo>
                    <a:pt x="384" y="5929"/>
                    <a:pt x="357" y="6083"/>
                    <a:pt x="331" y="6083"/>
                  </a:cubicBezTo>
                  <a:cubicBezTo>
                    <a:pt x="304" y="6159"/>
                    <a:pt x="251" y="6159"/>
                    <a:pt x="251" y="6159"/>
                  </a:cubicBezTo>
                  <a:cubicBezTo>
                    <a:pt x="224" y="6312"/>
                    <a:pt x="117" y="6312"/>
                    <a:pt x="144" y="6466"/>
                  </a:cubicBezTo>
                  <a:cubicBezTo>
                    <a:pt x="224" y="6619"/>
                    <a:pt x="117" y="6466"/>
                    <a:pt x="117" y="6695"/>
                  </a:cubicBezTo>
                  <a:cubicBezTo>
                    <a:pt x="117" y="6849"/>
                    <a:pt x="224" y="6925"/>
                    <a:pt x="251" y="7002"/>
                  </a:cubicBezTo>
                  <a:cubicBezTo>
                    <a:pt x="304" y="7078"/>
                    <a:pt x="357" y="7232"/>
                    <a:pt x="331" y="7385"/>
                  </a:cubicBezTo>
                  <a:cubicBezTo>
                    <a:pt x="304" y="7538"/>
                    <a:pt x="224" y="7615"/>
                    <a:pt x="224" y="7768"/>
                  </a:cubicBezTo>
                  <a:cubicBezTo>
                    <a:pt x="251" y="7921"/>
                    <a:pt x="304" y="8074"/>
                    <a:pt x="331" y="8227"/>
                  </a:cubicBezTo>
                  <a:cubicBezTo>
                    <a:pt x="357" y="8381"/>
                    <a:pt x="304" y="8381"/>
                    <a:pt x="304" y="8534"/>
                  </a:cubicBezTo>
                  <a:cubicBezTo>
                    <a:pt x="304" y="8687"/>
                    <a:pt x="384" y="8840"/>
                    <a:pt x="331" y="8917"/>
                  </a:cubicBezTo>
                  <a:cubicBezTo>
                    <a:pt x="277" y="8993"/>
                    <a:pt x="357" y="9223"/>
                    <a:pt x="357" y="9300"/>
                  </a:cubicBezTo>
                  <a:cubicBezTo>
                    <a:pt x="411" y="9453"/>
                    <a:pt x="464" y="9453"/>
                    <a:pt x="384" y="9606"/>
                  </a:cubicBezTo>
                  <a:cubicBezTo>
                    <a:pt x="331" y="9759"/>
                    <a:pt x="357" y="9759"/>
                    <a:pt x="384" y="9836"/>
                  </a:cubicBezTo>
                  <a:cubicBezTo>
                    <a:pt x="517" y="10066"/>
                    <a:pt x="597" y="10219"/>
                    <a:pt x="464" y="10525"/>
                  </a:cubicBezTo>
                  <a:cubicBezTo>
                    <a:pt x="331" y="10908"/>
                    <a:pt x="197" y="11215"/>
                    <a:pt x="91" y="11598"/>
                  </a:cubicBezTo>
                  <a:cubicBezTo>
                    <a:pt x="144" y="11598"/>
                    <a:pt x="144" y="11521"/>
                    <a:pt x="171" y="11598"/>
                  </a:cubicBezTo>
                  <a:cubicBezTo>
                    <a:pt x="197" y="11751"/>
                    <a:pt x="251" y="11751"/>
                    <a:pt x="277" y="11827"/>
                  </a:cubicBezTo>
                  <a:cubicBezTo>
                    <a:pt x="437" y="11981"/>
                    <a:pt x="224" y="11981"/>
                    <a:pt x="171" y="11981"/>
                  </a:cubicBezTo>
                  <a:cubicBezTo>
                    <a:pt x="117" y="11981"/>
                    <a:pt x="91" y="12057"/>
                    <a:pt x="91" y="12210"/>
                  </a:cubicBezTo>
                  <a:cubicBezTo>
                    <a:pt x="91" y="12364"/>
                    <a:pt x="37" y="12440"/>
                    <a:pt x="11" y="12593"/>
                  </a:cubicBezTo>
                  <a:cubicBezTo>
                    <a:pt x="-16" y="12670"/>
                    <a:pt x="11" y="12823"/>
                    <a:pt x="37" y="12976"/>
                  </a:cubicBezTo>
                  <a:cubicBezTo>
                    <a:pt x="37" y="13129"/>
                    <a:pt x="-16" y="13283"/>
                    <a:pt x="11" y="13359"/>
                  </a:cubicBezTo>
                  <a:cubicBezTo>
                    <a:pt x="64" y="13436"/>
                    <a:pt x="64" y="13436"/>
                    <a:pt x="64" y="13589"/>
                  </a:cubicBezTo>
                  <a:cubicBezTo>
                    <a:pt x="37" y="13742"/>
                    <a:pt x="91" y="13819"/>
                    <a:pt x="91" y="13972"/>
                  </a:cubicBezTo>
                  <a:cubicBezTo>
                    <a:pt x="91" y="14049"/>
                    <a:pt x="171" y="14202"/>
                    <a:pt x="197" y="14202"/>
                  </a:cubicBezTo>
                  <a:cubicBezTo>
                    <a:pt x="197" y="14202"/>
                    <a:pt x="224" y="14125"/>
                    <a:pt x="251" y="14125"/>
                  </a:cubicBezTo>
                  <a:cubicBezTo>
                    <a:pt x="277" y="14125"/>
                    <a:pt x="277" y="14278"/>
                    <a:pt x="304" y="14278"/>
                  </a:cubicBezTo>
                  <a:cubicBezTo>
                    <a:pt x="357" y="14202"/>
                    <a:pt x="357" y="14125"/>
                    <a:pt x="411" y="14278"/>
                  </a:cubicBezTo>
                  <a:cubicBezTo>
                    <a:pt x="464" y="14355"/>
                    <a:pt x="464" y="14355"/>
                    <a:pt x="464" y="14508"/>
                  </a:cubicBezTo>
                  <a:cubicBezTo>
                    <a:pt x="437" y="14891"/>
                    <a:pt x="544" y="15198"/>
                    <a:pt x="624" y="15351"/>
                  </a:cubicBezTo>
                  <a:cubicBezTo>
                    <a:pt x="677" y="15427"/>
                    <a:pt x="704" y="15504"/>
                    <a:pt x="651" y="15581"/>
                  </a:cubicBezTo>
                  <a:cubicBezTo>
                    <a:pt x="624" y="15734"/>
                    <a:pt x="597" y="15657"/>
                    <a:pt x="544" y="15657"/>
                  </a:cubicBezTo>
                  <a:cubicBezTo>
                    <a:pt x="491" y="15657"/>
                    <a:pt x="571" y="16346"/>
                    <a:pt x="624" y="16270"/>
                  </a:cubicBezTo>
                  <a:cubicBezTo>
                    <a:pt x="651" y="16193"/>
                    <a:pt x="677" y="15964"/>
                    <a:pt x="704" y="16040"/>
                  </a:cubicBezTo>
                  <a:cubicBezTo>
                    <a:pt x="731" y="16040"/>
                    <a:pt x="757" y="16117"/>
                    <a:pt x="811" y="16117"/>
                  </a:cubicBezTo>
                  <a:cubicBezTo>
                    <a:pt x="864" y="16117"/>
                    <a:pt x="917" y="16193"/>
                    <a:pt x="917" y="16346"/>
                  </a:cubicBezTo>
                  <a:cubicBezTo>
                    <a:pt x="917" y="16423"/>
                    <a:pt x="891" y="16423"/>
                    <a:pt x="891" y="16423"/>
                  </a:cubicBezTo>
                  <a:cubicBezTo>
                    <a:pt x="864" y="16500"/>
                    <a:pt x="891" y="16653"/>
                    <a:pt x="917" y="16653"/>
                  </a:cubicBezTo>
                  <a:cubicBezTo>
                    <a:pt x="944" y="16729"/>
                    <a:pt x="997" y="16653"/>
                    <a:pt x="1024" y="16729"/>
                  </a:cubicBezTo>
                  <a:cubicBezTo>
                    <a:pt x="1051" y="16806"/>
                    <a:pt x="1051" y="16959"/>
                    <a:pt x="1051" y="17036"/>
                  </a:cubicBezTo>
                  <a:cubicBezTo>
                    <a:pt x="1051" y="17112"/>
                    <a:pt x="1131" y="17036"/>
                    <a:pt x="1157" y="17036"/>
                  </a:cubicBezTo>
                  <a:cubicBezTo>
                    <a:pt x="1184" y="17112"/>
                    <a:pt x="1237" y="17342"/>
                    <a:pt x="1264" y="17189"/>
                  </a:cubicBezTo>
                  <a:cubicBezTo>
                    <a:pt x="1291" y="17036"/>
                    <a:pt x="1317" y="17112"/>
                    <a:pt x="1344" y="17189"/>
                  </a:cubicBezTo>
                  <a:cubicBezTo>
                    <a:pt x="1397" y="17342"/>
                    <a:pt x="1397" y="17266"/>
                    <a:pt x="1451" y="17266"/>
                  </a:cubicBezTo>
                  <a:cubicBezTo>
                    <a:pt x="1477" y="17266"/>
                    <a:pt x="1504" y="17495"/>
                    <a:pt x="1531" y="17419"/>
                  </a:cubicBezTo>
                  <a:cubicBezTo>
                    <a:pt x="1584" y="17342"/>
                    <a:pt x="1637" y="17495"/>
                    <a:pt x="1664" y="17572"/>
                  </a:cubicBezTo>
                  <a:cubicBezTo>
                    <a:pt x="1717" y="17649"/>
                    <a:pt x="1637" y="17725"/>
                    <a:pt x="1637" y="17725"/>
                  </a:cubicBezTo>
                  <a:cubicBezTo>
                    <a:pt x="1584" y="17802"/>
                    <a:pt x="1664" y="17878"/>
                    <a:pt x="1664" y="17878"/>
                  </a:cubicBezTo>
                  <a:cubicBezTo>
                    <a:pt x="1664" y="17878"/>
                    <a:pt x="1584" y="17878"/>
                    <a:pt x="1611" y="18032"/>
                  </a:cubicBezTo>
                  <a:cubicBezTo>
                    <a:pt x="1664" y="18108"/>
                    <a:pt x="1637" y="18185"/>
                    <a:pt x="1611" y="18261"/>
                  </a:cubicBezTo>
                  <a:cubicBezTo>
                    <a:pt x="1611" y="18338"/>
                    <a:pt x="1531" y="18338"/>
                    <a:pt x="1504" y="18338"/>
                  </a:cubicBezTo>
                  <a:cubicBezTo>
                    <a:pt x="1451" y="18338"/>
                    <a:pt x="1424" y="18491"/>
                    <a:pt x="1397" y="18644"/>
                  </a:cubicBezTo>
                  <a:cubicBezTo>
                    <a:pt x="1424" y="18644"/>
                    <a:pt x="1531" y="18644"/>
                    <a:pt x="1531" y="18721"/>
                  </a:cubicBezTo>
                  <a:cubicBezTo>
                    <a:pt x="1531" y="18798"/>
                    <a:pt x="1397" y="18874"/>
                    <a:pt x="1397" y="18951"/>
                  </a:cubicBezTo>
                  <a:cubicBezTo>
                    <a:pt x="1397" y="19027"/>
                    <a:pt x="1451" y="19027"/>
                    <a:pt x="1451" y="19181"/>
                  </a:cubicBezTo>
                  <a:cubicBezTo>
                    <a:pt x="1451" y="19181"/>
                    <a:pt x="1371" y="19257"/>
                    <a:pt x="1371" y="19257"/>
                  </a:cubicBezTo>
                  <a:cubicBezTo>
                    <a:pt x="1344" y="19334"/>
                    <a:pt x="1344" y="19410"/>
                    <a:pt x="1317" y="19487"/>
                  </a:cubicBezTo>
                  <a:cubicBezTo>
                    <a:pt x="1317" y="19564"/>
                    <a:pt x="1264" y="19487"/>
                    <a:pt x="1264" y="19640"/>
                  </a:cubicBezTo>
                  <a:cubicBezTo>
                    <a:pt x="1237" y="19717"/>
                    <a:pt x="1291" y="19870"/>
                    <a:pt x="1344" y="19870"/>
                  </a:cubicBezTo>
                  <a:cubicBezTo>
                    <a:pt x="1397" y="19946"/>
                    <a:pt x="1451" y="20023"/>
                    <a:pt x="1531" y="20176"/>
                  </a:cubicBezTo>
                  <a:cubicBezTo>
                    <a:pt x="1557" y="20253"/>
                    <a:pt x="1584" y="20329"/>
                    <a:pt x="1611" y="20329"/>
                  </a:cubicBezTo>
                  <a:cubicBezTo>
                    <a:pt x="1637" y="20483"/>
                    <a:pt x="1637" y="20406"/>
                    <a:pt x="1691" y="20329"/>
                  </a:cubicBezTo>
                  <a:cubicBezTo>
                    <a:pt x="1771" y="20329"/>
                    <a:pt x="1851" y="20559"/>
                    <a:pt x="1931" y="20559"/>
                  </a:cubicBezTo>
                  <a:cubicBezTo>
                    <a:pt x="2011" y="20559"/>
                    <a:pt x="2091" y="20712"/>
                    <a:pt x="2171" y="20789"/>
                  </a:cubicBezTo>
                  <a:cubicBezTo>
                    <a:pt x="2251" y="20866"/>
                    <a:pt x="2304" y="20789"/>
                    <a:pt x="2384" y="20789"/>
                  </a:cubicBezTo>
                  <a:cubicBezTo>
                    <a:pt x="2411" y="20866"/>
                    <a:pt x="2437" y="20942"/>
                    <a:pt x="2437" y="21019"/>
                  </a:cubicBezTo>
                  <a:cubicBezTo>
                    <a:pt x="2437" y="21095"/>
                    <a:pt x="2464" y="21095"/>
                    <a:pt x="2491" y="21095"/>
                  </a:cubicBezTo>
                  <a:cubicBezTo>
                    <a:pt x="2571" y="21172"/>
                    <a:pt x="2624" y="21555"/>
                    <a:pt x="2731" y="21402"/>
                  </a:cubicBezTo>
                  <a:cubicBezTo>
                    <a:pt x="2757" y="21325"/>
                    <a:pt x="2811" y="21249"/>
                    <a:pt x="2784" y="21172"/>
                  </a:cubicBezTo>
                  <a:cubicBezTo>
                    <a:pt x="2757" y="21095"/>
                    <a:pt x="2731" y="21019"/>
                    <a:pt x="2704" y="20942"/>
                  </a:cubicBezTo>
                  <a:cubicBezTo>
                    <a:pt x="2651" y="20789"/>
                    <a:pt x="2624" y="20636"/>
                    <a:pt x="2651" y="20406"/>
                  </a:cubicBezTo>
                  <a:cubicBezTo>
                    <a:pt x="2651" y="20253"/>
                    <a:pt x="2624" y="20100"/>
                    <a:pt x="2571" y="20023"/>
                  </a:cubicBezTo>
                  <a:cubicBezTo>
                    <a:pt x="2517" y="19946"/>
                    <a:pt x="2597" y="19793"/>
                    <a:pt x="2624" y="19717"/>
                  </a:cubicBezTo>
                  <a:cubicBezTo>
                    <a:pt x="2651" y="19564"/>
                    <a:pt x="2651" y="19410"/>
                    <a:pt x="2731" y="19410"/>
                  </a:cubicBezTo>
                  <a:cubicBezTo>
                    <a:pt x="2757" y="19410"/>
                    <a:pt x="2784" y="19334"/>
                    <a:pt x="2811" y="19257"/>
                  </a:cubicBezTo>
                  <a:cubicBezTo>
                    <a:pt x="2837" y="19181"/>
                    <a:pt x="2864" y="19181"/>
                    <a:pt x="2891" y="19104"/>
                  </a:cubicBezTo>
                  <a:cubicBezTo>
                    <a:pt x="2864" y="19104"/>
                    <a:pt x="2811" y="19027"/>
                    <a:pt x="2811" y="18951"/>
                  </a:cubicBezTo>
                  <a:cubicBezTo>
                    <a:pt x="2811" y="18874"/>
                    <a:pt x="2864" y="18951"/>
                    <a:pt x="2864" y="18951"/>
                  </a:cubicBezTo>
                  <a:cubicBezTo>
                    <a:pt x="2864" y="18874"/>
                    <a:pt x="2811" y="18644"/>
                    <a:pt x="2784" y="18568"/>
                  </a:cubicBezTo>
                  <a:cubicBezTo>
                    <a:pt x="2757" y="18415"/>
                    <a:pt x="2731" y="18415"/>
                    <a:pt x="2677" y="18415"/>
                  </a:cubicBezTo>
                  <a:cubicBezTo>
                    <a:pt x="2597" y="18415"/>
                    <a:pt x="2651" y="18261"/>
                    <a:pt x="2597" y="18185"/>
                  </a:cubicBezTo>
                  <a:cubicBezTo>
                    <a:pt x="2571" y="18108"/>
                    <a:pt x="2491" y="18108"/>
                    <a:pt x="2544" y="17955"/>
                  </a:cubicBezTo>
                  <a:cubicBezTo>
                    <a:pt x="2571" y="17802"/>
                    <a:pt x="2624" y="17725"/>
                    <a:pt x="2571" y="17649"/>
                  </a:cubicBezTo>
                  <a:cubicBezTo>
                    <a:pt x="2544" y="17495"/>
                    <a:pt x="2597" y="17419"/>
                    <a:pt x="2624" y="17342"/>
                  </a:cubicBezTo>
                  <a:cubicBezTo>
                    <a:pt x="2624" y="17266"/>
                    <a:pt x="2677" y="17036"/>
                    <a:pt x="2677" y="17112"/>
                  </a:cubicBezTo>
                  <a:cubicBezTo>
                    <a:pt x="2704" y="17189"/>
                    <a:pt x="2731" y="17342"/>
                    <a:pt x="2757" y="17419"/>
                  </a:cubicBezTo>
                  <a:cubicBezTo>
                    <a:pt x="2811" y="17419"/>
                    <a:pt x="2837" y="17342"/>
                    <a:pt x="2837" y="17266"/>
                  </a:cubicBezTo>
                  <a:cubicBezTo>
                    <a:pt x="2811" y="17112"/>
                    <a:pt x="2811" y="17036"/>
                    <a:pt x="2864" y="16959"/>
                  </a:cubicBezTo>
                  <a:cubicBezTo>
                    <a:pt x="2917" y="16883"/>
                    <a:pt x="2917" y="16729"/>
                    <a:pt x="2971" y="16729"/>
                  </a:cubicBezTo>
                  <a:cubicBezTo>
                    <a:pt x="3024" y="16653"/>
                    <a:pt x="3077" y="16423"/>
                    <a:pt x="3131" y="16500"/>
                  </a:cubicBezTo>
                  <a:cubicBezTo>
                    <a:pt x="3184" y="16500"/>
                    <a:pt x="3184" y="16653"/>
                    <a:pt x="3237" y="16500"/>
                  </a:cubicBezTo>
                  <a:cubicBezTo>
                    <a:pt x="3291" y="16423"/>
                    <a:pt x="3291" y="16500"/>
                    <a:pt x="3344" y="16576"/>
                  </a:cubicBezTo>
                  <a:cubicBezTo>
                    <a:pt x="3397" y="16576"/>
                    <a:pt x="3451" y="16576"/>
                    <a:pt x="3504" y="16653"/>
                  </a:cubicBezTo>
                  <a:cubicBezTo>
                    <a:pt x="3557" y="16729"/>
                    <a:pt x="3557" y="16883"/>
                    <a:pt x="3611" y="17036"/>
                  </a:cubicBezTo>
                  <a:cubicBezTo>
                    <a:pt x="3611" y="17036"/>
                    <a:pt x="3611" y="16806"/>
                    <a:pt x="3664" y="16883"/>
                  </a:cubicBezTo>
                  <a:cubicBezTo>
                    <a:pt x="3691" y="16883"/>
                    <a:pt x="3717" y="17036"/>
                    <a:pt x="3771" y="17036"/>
                  </a:cubicBezTo>
                  <a:cubicBezTo>
                    <a:pt x="3797" y="17112"/>
                    <a:pt x="3824" y="16959"/>
                    <a:pt x="3851" y="16883"/>
                  </a:cubicBezTo>
                  <a:cubicBezTo>
                    <a:pt x="3904" y="16729"/>
                    <a:pt x="3931" y="16883"/>
                    <a:pt x="3984" y="16883"/>
                  </a:cubicBezTo>
                  <a:cubicBezTo>
                    <a:pt x="4037" y="16883"/>
                    <a:pt x="4064" y="16729"/>
                    <a:pt x="4117" y="16806"/>
                  </a:cubicBezTo>
                  <a:cubicBezTo>
                    <a:pt x="4171" y="16883"/>
                    <a:pt x="4197" y="16959"/>
                    <a:pt x="4251" y="17036"/>
                  </a:cubicBezTo>
                  <a:cubicBezTo>
                    <a:pt x="4304" y="17112"/>
                    <a:pt x="4277" y="17036"/>
                    <a:pt x="4331" y="16959"/>
                  </a:cubicBezTo>
                  <a:cubicBezTo>
                    <a:pt x="4357" y="16883"/>
                    <a:pt x="4464" y="16959"/>
                    <a:pt x="4491" y="16959"/>
                  </a:cubicBezTo>
                  <a:cubicBezTo>
                    <a:pt x="4517" y="16959"/>
                    <a:pt x="4571" y="16806"/>
                    <a:pt x="4571" y="16729"/>
                  </a:cubicBezTo>
                  <a:cubicBezTo>
                    <a:pt x="4571" y="16576"/>
                    <a:pt x="4491" y="16576"/>
                    <a:pt x="4464" y="16500"/>
                  </a:cubicBezTo>
                  <a:cubicBezTo>
                    <a:pt x="4277" y="16270"/>
                    <a:pt x="4544" y="16346"/>
                    <a:pt x="4491" y="16040"/>
                  </a:cubicBezTo>
                  <a:cubicBezTo>
                    <a:pt x="4464" y="15964"/>
                    <a:pt x="4411" y="15964"/>
                    <a:pt x="4491" y="15887"/>
                  </a:cubicBezTo>
                  <a:cubicBezTo>
                    <a:pt x="4517" y="15810"/>
                    <a:pt x="4571" y="15887"/>
                    <a:pt x="4597" y="15810"/>
                  </a:cubicBezTo>
                  <a:cubicBezTo>
                    <a:pt x="4704" y="15810"/>
                    <a:pt x="4411" y="15427"/>
                    <a:pt x="4544" y="15274"/>
                  </a:cubicBezTo>
                  <a:cubicBezTo>
                    <a:pt x="4571" y="15274"/>
                    <a:pt x="4624" y="15274"/>
                    <a:pt x="4651" y="15274"/>
                  </a:cubicBezTo>
                  <a:cubicBezTo>
                    <a:pt x="4731" y="15274"/>
                    <a:pt x="4784" y="15274"/>
                    <a:pt x="4864" y="15198"/>
                  </a:cubicBezTo>
                  <a:cubicBezTo>
                    <a:pt x="4917" y="15121"/>
                    <a:pt x="4971" y="15121"/>
                    <a:pt x="5024" y="15121"/>
                  </a:cubicBezTo>
                  <a:cubicBezTo>
                    <a:pt x="5077" y="15044"/>
                    <a:pt x="5131" y="14968"/>
                    <a:pt x="5211" y="14968"/>
                  </a:cubicBezTo>
                  <a:cubicBezTo>
                    <a:pt x="5317" y="14891"/>
                    <a:pt x="5424" y="14815"/>
                    <a:pt x="5531" y="14661"/>
                  </a:cubicBezTo>
                  <a:cubicBezTo>
                    <a:pt x="5611" y="14508"/>
                    <a:pt x="5771" y="14508"/>
                    <a:pt x="5824" y="14815"/>
                  </a:cubicBezTo>
                  <a:cubicBezTo>
                    <a:pt x="5851" y="14968"/>
                    <a:pt x="5824" y="14968"/>
                    <a:pt x="5851" y="15121"/>
                  </a:cubicBezTo>
                  <a:cubicBezTo>
                    <a:pt x="5851" y="15351"/>
                    <a:pt x="5957" y="15121"/>
                    <a:pt x="6011" y="15198"/>
                  </a:cubicBezTo>
                  <a:cubicBezTo>
                    <a:pt x="6037" y="15198"/>
                    <a:pt x="6011" y="15274"/>
                    <a:pt x="6037" y="15274"/>
                  </a:cubicBezTo>
                  <a:cubicBezTo>
                    <a:pt x="6064" y="15351"/>
                    <a:pt x="6064" y="15274"/>
                    <a:pt x="6064" y="15274"/>
                  </a:cubicBezTo>
                  <a:cubicBezTo>
                    <a:pt x="6091" y="15198"/>
                    <a:pt x="6117" y="15274"/>
                    <a:pt x="6144" y="15351"/>
                  </a:cubicBezTo>
                  <a:cubicBezTo>
                    <a:pt x="6171" y="15351"/>
                    <a:pt x="6171" y="15351"/>
                    <a:pt x="6144" y="15427"/>
                  </a:cubicBezTo>
                  <a:cubicBezTo>
                    <a:pt x="6117" y="15657"/>
                    <a:pt x="6304" y="15504"/>
                    <a:pt x="6357" y="15427"/>
                  </a:cubicBezTo>
                  <a:cubicBezTo>
                    <a:pt x="6357" y="15427"/>
                    <a:pt x="6597" y="15044"/>
                    <a:pt x="6597" y="15121"/>
                  </a:cubicBezTo>
                  <a:cubicBezTo>
                    <a:pt x="6597" y="15198"/>
                    <a:pt x="6544" y="15351"/>
                    <a:pt x="6597" y="15427"/>
                  </a:cubicBezTo>
                  <a:cubicBezTo>
                    <a:pt x="6651" y="15427"/>
                    <a:pt x="6677" y="15504"/>
                    <a:pt x="6704" y="15581"/>
                  </a:cubicBezTo>
                  <a:cubicBezTo>
                    <a:pt x="6784" y="15810"/>
                    <a:pt x="6811" y="16040"/>
                    <a:pt x="6864" y="16270"/>
                  </a:cubicBezTo>
                  <a:cubicBezTo>
                    <a:pt x="6917" y="16500"/>
                    <a:pt x="6944" y="16729"/>
                    <a:pt x="6997" y="16883"/>
                  </a:cubicBezTo>
                  <a:cubicBezTo>
                    <a:pt x="7077" y="17112"/>
                    <a:pt x="7077" y="16576"/>
                    <a:pt x="7157" y="16806"/>
                  </a:cubicBezTo>
                  <a:cubicBezTo>
                    <a:pt x="7264" y="17112"/>
                    <a:pt x="7317" y="16959"/>
                    <a:pt x="7451" y="16883"/>
                  </a:cubicBezTo>
                  <a:cubicBezTo>
                    <a:pt x="7504" y="16806"/>
                    <a:pt x="7531" y="17036"/>
                    <a:pt x="7557" y="17112"/>
                  </a:cubicBezTo>
                  <a:cubicBezTo>
                    <a:pt x="7584" y="17266"/>
                    <a:pt x="7637" y="17266"/>
                    <a:pt x="7664" y="17419"/>
                  </a:cubicBezTo>
                  <a:cubicBezTo>
                    <a:pt x="7691" y="17572"/>
                    <a:pt x="7744" y="17572"/>
                    <a:pt x="7797" y="17572"/>
                  </a:cubicBezTo>
                  <a:cubicBezTo>
                    <a:pt x="7877" y="17495"/>
                    <a:pt x="7851" y="17572"/>
                    <a:pt x="7877" y="17649"/>
                  </a:cubicBezTo>
                  <a:cubicBezTo>
                    <a:pt x="7931" y="17955"/>
                    <a:pt x="8091" y="17572"/>
                    <a:pt x="8171" y="17572"/>
                  </a:cubicBezTo>
                  <a:cubicBezTo>
                    <a:pt x="8251" y="17495"/>
                    <a:pt x="8331" y="17266"/>
                    <a:pt x="8411" y="17189"/>
                  </a:cubicBezTo>
                  <a:cubicBezTo>
                    <a:pt x="8517" y="16959"/>
                    <a:pt x="8571" y="16959"/>
                    <a:pt x="8704" y="17036"/>
                  </a:cubicBezTo>
                  <a:cubicBezTo>
                    <a:pt x="8757" y="17036"/>
                    <a:pt x="8757" y="17112"/>
                    <a:pt x="8811" y="17266"/>
                  </a:cubicBezTo>
                  <a:cubicBezTo>
                    <a:pt x="8837" y="17342"/>
                    <a:pt x="8891" y="17342"/>
                    <a:pt x="8944" y="17342"/>
                  </a:cubicBezTo>
                  <a:cubicBezTo>
                    <a:pt x="8997" y="17342"/>
                    <a:pt x="9024" y="17419"/>
                    <a:pt x="9077" y="17419"/>
                  </a:cubicBezTo>
                  <a:cubicBezTo>
                    <a:pt x="9131" y="17572"/>
                    <a:pt x="9157" y="17419"/>
                    <a:pt x="9211" y="17342"/>
                  </a:cubicBezTo>
                  <a:cubicBezTo>
                    <a:pt x="9291" y="17112"/>
                    <a:pt x="9157" y="16959"/>
                    <a:pt x="9211" y="16729"/>
                  </a:cubicBezTo>
                  <a:cubicBezTo>
                    <a:pt x="9237" y="16576"/>
                    <a:pt x="9344" y="16270"/>
                    <a:pt x="9397" y="16346"/>
                  </a:cubicBezTo>
                  <a:cubicBezTo>
                    <a:pt x="9504" y="16500"/>
                    <a:pt x="9637" y="16500"/>
                    <a:pt x="9744" y="16653"/>
                  </a:cubicBezTo>
                  <a:cubicBezTo>
                    <a:pt x="9797" y="16729"/>
                    <a:pt x="9771" y="16883"/>
                    <a:pt x="9797" y="16959"/>
                  </a:cubicBezTo>
                  <a:cubicBezTo>
                    <a:pt x="9824" y="17189"/>
                    <a:pt x="9877" y="17189"/>
                    <a:pt x="9957" y="17266"/>
                  </a:cubicBezTo>
                  <a:cubicBezTo>
                    <a:pt x="10064" y="17342"/>
                    <a:pt x="10171" y="17112"/>
                    <a:pt x="10277" y="17189"/>
                  </a:cubicBezTo>
                  <a:cubicBezTo>
                    <a:pt x="10304" y="17189"/>
                    <a:pt x="10357" y="17189"/>
                    <a:pt x="10384" y="17266"/>
                  </a:cubicBezTo>
                  <a:cubicBezTo>
                    <a:pt x="10437" y="17342"/>
                    <a:pt x="10491" y="17342"/>
                    <a:pt x="10544" y="17495"/>
                  </a:cubicBezTo>
                  <a:cubicBezTo>
                    <a:pt x="10677" y="17802"/>
                    <a:pt x="10891" y="17802"/>
                    <a:pt x="11051" y="17649"/>
                  </a:cubicBezTo>
                  <a:cubicBezTo>
                    <a:pt x="11157" y="17572"/>
                    <a:pt x="11237" y="17419"/>
                    <a:pt x="11344" y="17342"/>
                  </a:cubicBezTo>
                  <a:cubicBezTo>
                    <a:pt x="11397" y="17189"/>
                    <a:pt x="11477" y="17342"/>
                    <a:pt x="11531" y="17342"/>
                  </a:cubicBezTo>
                  <a:cubicBezTo>
                    <a:pt x="11584" y="17419"/>
                    <a:pt x="11611" y="17266"/>
                    <a:pt x="11664" y="17342"/>
                  </a:cubicBezTo>
                  <a:cubicBezTo>
                    <a:pt x="11691" y="17419"/>
                    <a:pt x="11797" y="17649"/>
                    <a:pt x="11851" y="17572"/>
                  </a:cubicBezTo>
                  <a:cubicBezTo>
                    <a:pt x="11877" y="17572"/>
                    <a:pt x="11931" y="17495"/>
                    <a:pt x="11957" y="17419"/>
                  </a:cubicBezTo>
                  <a:cubicBezTo>
                    <a:pt x="12037" y="17342"/>
                    <a:pt x="12064" y="17342"/>
                    <a:pt x="12064" y="17189"/>
                  </a:cubicBezTo>
                  <a:cubicBezTo>
                    <a:pt x="12064" y="16883"/>
                    <a:pt x="12144" y="16576"/>
                    <a:pt x="12197" y="16423"/>
                  </a:cubicBezTo>
                  <a:cubicBezTo>
                    <a:pt x="12224" y="16346"/>
                    <a:pt x="12251" y="16193"/>
                    <a:pt x="12224" y="16117"/>
                  </a:cubicBezTo>
                  <a:cubicBezTo>
                    <a:pt x="12197" y="16040"/>
                    <a:pt x="12117" y="16040"/>
                    <a:pt x="12171" y="15887"/>
                  </a:cubicBezTo>
                  <a:cubicBezTo>
                    <a:pt x="12251" y="15657"/>
                    <a:pt x="12384" y="15657"/>
                    <a:pt x="12517" y="15581"/>
                  </a:cubicBezTo>
                  <a:cubicBezTo>
                    <a:pt x="12571" y="15581"/>
                    <a:pt x="12624" y="15581"/>
                    <a:pt x="12677" y="15657"/>
                  </a:cubicBezTo>
                  <a:cubicBezTo>
                    <a:pt x="12731" y="15734"/>
                    <a:pt x="12811" y="15734"/>
                    <a:pt x="12864" y="15810"/>
                  </a:cubicBezTo>
                  <a:cubicBezTo>
                    <a:pt x="12944" y="15887"/>
                    <a:pt x="12971" y="16193"/>
                    <a:pt x="13024" y="16423"/>
                  </a:cubicBezTo>
                  <a:cubicBezTo>
                    <a:pt x="13051" y="16653"/>
                    <a:pt x="13104" y="16883"/>
                    <a:pt x="13131" y="17112"/>
                  </a:cubicBezTo>
                  <a:cubicBezTo>
                    <a:pt x="13131" y="17189"/>
                    <a:pt x="13131" y="17342"/>
                    <a:pt x="13157" y="17495"/>
                  </a:cubicBezTo>
                  <a:cubicBezTo>
                    <a:pt x="13157" y="17572"/>
                    <a:pt x="13237" y="17572"/>
                    <a:pt x="13264" y="17572"/>
                  </a:cubicBezTo>
                  <a:cubicBezTo>
                    <a:pt x="13371" y="17649"/>
                    <a:pt x="13504" y="17802"/>
                    <a:pt x="13531" y="18108"/>
                  </a:cubicBezTo>
                  <a:cubicBezTo>
                    <a:pt x="13557" y="18338"/>
                    <a:pt x="13584" y="18491"/>
                    <a:pt x="13691" y="18491"/>
                  </a:cubicBezTo>
                  <a:cubicBezTo>
                    <a:pt x="13717" y="18491"/>
                    <a:pt x="13771" y="18491"/>
                    <a:pt x="13797" y="18491"/>
                  </a:cubicBezTo>
                  <a:cubicBezTo>
                    <a:pt x="13851" y="18491"/>
                    <a:pt x="13851" y="18338"/>
                    <a:pt x="13904" y="18338"/>
                  </a:cubicBezTo>
                  <a:cubicBezTo>
                    <a:pt x="13984" y="18338"/>
                    <a:pt x="14064" y="18108"/>
                    <a:pt x="14117" y="18415"/>
                  </a:cubicBezTo>
                  <a:cubicBezTo>
                    <a:pt x="14117" y="18568"/>
                    <a:pt x="14117" y="18568"/>
                    <a:pt x="14091" y="18644"/>
                  </a:cubicBezTo>
                  <a:cubicBezTo>
                    <a:pt x="14037" y="18798"/>
                    <a:pt x="14037" y="18874"/>
                    <a:pt x="14011" y="19027"/>
                  </a:cubicBezTo>
                  <a:cubicBezTo>
                    <a:pt x="13984" y="19257"/>
                    <a:pt x="13931" y="19487"/>
                    <a:pt x="13877" y="19717"/>
                  </a:cubicBezTo>
                  <a:cubicBezTo>
                    <a:pt x="13851" y="19870"/>
                    <a:pt x="13824" y="19793"/>
                    <a:pt x="13797" y="19717"/>
                  </a:cubicBezTo>
                  <a:cubicBezTo>
                    <a:pt x="13744" y="19640"/>
                    <a:pt x="13744" y="19717"/>
                    <a:pt x="13691" y="19793"/>
                  </a:cubicBezTo>
                  <a:cubicBezTo>
                    <a:pt x="13664" y="19793"/>
                    <a:pt x="13611" y="19870"/>
                    <a:pt x="13611" y="19870"/>
                  </a:cubicBezTo>
                  <a:cubicBezTo>
                    <a:pt x="13584" y="19946"/>
                    <a:pt x="13664" y="20253"/>
                    <a:pt x="13664" y="20406"/>
                  </a:cubicBezTo>
                  <a:cubicBezTo>
                    <a:pt x="13637" y="20483"/>
                    <a:pt x="13637" y="20636"/>
                    <a:pt x="13637" y="20712"/>
                  </a:cubicBezTo>
                  <a:cubicBezTo>
                    <a:pt x="13611" y="20866"/>
                    <a:pt x="13557" y="20789"/>
                    <a:pt x="13557" y="20942"/>
                  </a:cubicBezTo>
                  <a:cubicBezTo>
                    <a:pt x="13611" y="20866"/>
                    <a:pt x="13637" y="20942"/>
                    <a:pt x="13691" y="20789"/>
                  </a:cubicBezTo>
                  <a:cubicBezTo>
                    <a:pt x="13717" y="20636"/>
                    <a:pt x="13771" y="20789"/>
                    <a:pt x="13824" y="20789"/>
                  </a:cubicBezTo>
                  <a:cubicBezTo>
                    <a:pt x="13931" y="20942"/>
                    <a:pt x="14037" y="20789"/>
                    <a:pt x="14144" y="20559"/>
                  </a:cubicBezTo>
                  <a:cubicBezTo>
                    <a:pt x="14224" y="20329"/>
                    <a:pt x="14304" y="20023"/>
                    <a:pt x="14384" y="19793"/>
                  </a:cubicBezTo>
                  <a:cubicBezTo>
                    <a:pt x="14464" y="19487"/>
                    <a:pt x="14544" y="19181"/>
                    <a:pt x="14624" y="18874"/>
                  </a:cubicBezTo>
                  <a:cubicBezTo>
                    <a:pt x="14757" y="18338"/>
                    <a:pt x="14891" y="17955"/>
                    <a:pt x="14864" y="17266"/>
                  </a:cubicBezTo>
                  <a:cubicBezTo>
                    <a:pt x="14864" y="16959"/>
                    <a:pt x="14891" y="16806"/>
                    <a:pt x="14944" y="16576"/>
                  </a:cubicBezTo>
                  <a:cubicBezTo>
                    <a:pt x="14971" y="16423"/>
                    <a:pt x="14971" y="16346"/>
                    <a:pt x="14997" y="16193"/>
                  </a:cubicBezTo>
                  <a:cubicBezTo>
                    <a:pt x="14997" y="16193"/>
                    <a:pt x="14997" y="16117"/>
                    <a:pt x="14997" y="16040"/>
                  </a:cubicBezTo>
                  <a:cubicBezTo>
                    <a:pt x="14997" y="15964"/>
                    <a:pt x="14944" y="15887"/>
                    <a:pt x="14944" y="15810"/>
                  </a:cubicBezTo>
                  <a:cubicBezTo>
                    <a:pt x="14944" y="15810"/>
                    <a:pt x="14997" y="15887"/>
                    <a:pt x="14997" y="15810"/>
                  </a:cubicBezTo>
                  <a:cubicBezTo>
                    <a:pt x="14971" y="15734"/>
                    <a:pt x="14971" y="15657"/>
                    <a:pt x="14944" y="15657"/>
                  </a:cubicBezTo>
                  <a:cubicBezTo>
                    <a:pt x="14917" y="15581"/>
                    <a:pt x="14864" y="15351"/>
                    <a:pt x="14837" y="15274"/>
                  </a:cubicBezTo>
                  <a:cubicBezTo>
                    <a:pt x="14811" y="15274"/>
                    <a:pt x="14677" y="15121"/>
                    <a:pt x="14651" y="15198"/>
                  </a:cubicBezTo>
                  <a:cubicBezTo>
                    <a:pt x="14651" y="15274"/>
                    <a:pt x="14677" y="15351"/>
                    <a:pt x="14651" y="15351"/>
                  </a:cubicBezTo>
                  <a:cubicBezTo>
                    <a:pt x="14597" y="15351"/>
                    <a:pt x="14597" y="15504"/>
                    <a:pt x="14571" y="15504"/>
                  </a:cubicBezTo>
                  <a:cubicBezTo>
                    <a:pt x="14517" y="15657"/>
                    <a:pt x="14491" y="15427"/>
                    <a:pt x="14491" y="15351"/>
                  </a:cubicBezTo>
                  <a:cubicBezTo>
                    <a:pt x="14491" y="15198"/>
                    <a:pt x="14544" y="15121"/>
                    <a:pt x="14464" y="15198"/>
                  </a:cubicBezTo>
                  <a:cubicBezTo>
                    <a:pt x="14384" y="15274"/>
                    <a:pt x="14491" y="15427"/>
                    <a:pt x="14384" y="15427"/>
                  </a:cubicBezTo>
                  <a:cubicBezTo>
                    <a:pt x="14357" y="15427"/>
                    <a:pt x="14411" y="15044"/>
                    <a:pt x="14384" y="14968"/>
                  </a:cubicBezTo>
                  <a:cubicBezTo>
                    <a:pt x="14384" y="15044"/>
                    <a:pt x="14091" y="15044"/>
                    <a:pt x="14224" y="14815"/>
                  </a:cubicBezTo>
                  <a:cubicBezTo>
                    <a:pt x="14331" y="14585"/>
                    <a:pt x="14437" y="14355"/>
                    <a:pt x="14544" y="14125"/>
                  </a:cubicBezTo>
                  <a:cubicBezTo>
                    <a:pt x="14571" y="14049"/>
                    <a:pt x="14597" y="13895"/>
                    <a:pt x="14624" y="13819"/>
                  </a:cubicBezTo>
                  <a:cubicBezTo>
                    <a:pt x="14704" y="13666"/>
                    <a:pt x="14784" y="13512"/>
                    <a:pt x="14837" y="13359"/>
                  </a:cubicBezTo>
                  <a:cubicBezTo>
                    <a:pt x="14864" y="13283"/>
                    <a:pt x="14891" y="13129"/>
                    <a:pt x="14944" y="13053"/>
                  </a:cubicBezTo>
                  <a:cubicBezTo>
                    <a:pt x="14997" y="12900"/>
                    <a:pt x="15051" y="12746"/>
                    <a:pt x="15104" y="12593"/>
                  </a:cubicBezTo>
                  <a:cubicBezTo>
                    <a:pt x="15211" y="12364"/>
                    <a:pt x="15371" y="12364"/>
                    <a:pt x="15504" y="12364"/>
                  </a:cubicBezTo>
                  <a:cubicBezTo>
                    <a:pt x="15531" y="12364"/>
                    <a:pt x="15557" y="12364"/>
                    <a:pt x="15584" y="12364"/>
                  </a:cubicBezTo>
                  <a:cubicBezTo>
                    <a:pt x="15611" y="12440"/>
                    <a:pt x="15611" y="12517"/>
                    <a:pt x="15637" y="12517"/>
                  </a:cubicBezTo>
                  <a:cubicBezTo>
                    <a:pt x="15664" y="12440"/>
                    <a:pt x="15717" y="12440"/>
                    <a:pt x="15744" y="12364"/>
                  </a:cubicBezTo>
                  <a:cubicBezTo>
                    <a:pt x="15771" y="12364"/>
                    <a:pt x="15797" y="12440"/>
                    <a:pt x="15824" y="12440"/>
                  </a:cubicBezTo>
                  <a:cubicBezTo>
                    <a:pt x="15851" y="12440"/>
                    <a:pt x="15877" y="12440"/>
                    <a:pt x="15904" y="12440"/>
                  </a:cubicBezTo>
                  <a:cubicBezTo>
                    <a:pt x="15904" y="12364"/>
                    <a:pt x="15931" y="12440"/>
                    <a:pt x="15957" y="12440"/>
                  </a:cubicBezTo>
                  <a:cubicBezTo>
                    <a:pt x="16011" y="12440"/>
                    <a:pt x="16011" y="12210"/>
                    <a:pt x="16091" y="12210"/>
                  </a:cubicBezTo>
                  <a:cubicBezTo>
                    <a:pt x="16117" y="12210"/>
                    <a:pt x="16171" y="12210"/>
                    <a:pt x="16197" y="12210"/>
                  </a:cubicBezTo>
                  <a:cubicBezTo>
                    <a:pt x="16224" y="12287"/>
                    <a:pt x="16251" y="12364"/>
                    <a:pt x="16277" y="12364"/>
                  </a:cubicBezTo>
                  <a:cubicBezTo>
                    <a:pt x="16304" y="12440"/>
                    <a:pt x="16411" y="12287"/>
                    <a:pt x="16411" y="12517"/>
                  </a:cubicBezTo>
                  <a:cubicBezTo>
                    <a:pt x="16411" y="12517"/>
                    <a:pt x="16331" y="12517"/>
                    <a:pt x="16331" y="12593"/>
                  </a:cubicBezTo>
                  <a:cubicBezTo>
                    <a:pt x="16304" y="12746"/>
                    <a:pt x="16411" y="12670"/>
                    <a:pt x="16411" y="12670"/>
                  </a:cubicBezTo>
                  <a:cubicBezTo>
                    <a:pt x="16464" y="12670"/>
                    <a:pt x="16517" y="12670"/>
                    <a:pt x="16544" y="12670"/>
                  </a:cubicBezTo>
                  <a:cubicBezTo>
                    <a:pt x="16571" y="12593"/>
                    <a:pt x="16571" y="12593"/>
                    <a:pt x="16597" y="12517"/>
                  </a:cubicBezTo>
                  <a:cubicBezTo>
                    <a:pt x="16624" y="12517"/>
                    <a:pt x="16651" y="12593"/>
                    <a:pt x="16704" y="12593"/>
                  </a:cubicBezTo>
                  <a:cubicBezTo>
                    <a:pt x="16731" y="12593"/>
                    <a:pt x="16917" y="12440"/>
                    <a:pt x="16811" y="12364"/>
                  </a:cubicBezTo>
                  <a:cubicBezTo>
                    <a:pt x="16757" y="12364"/>
                    <a:pt x="16731" y="12440"/>
                    <a:pt x="16731" y="12210"/>
                  </a:cubicBezTo>
                  <a:cubicBezTo>
                    <a:pt x="16731" y="12134"/>
                    <a:pt x="16784" y="11904"/>
                    <a:pt x="16811" y="11827"/>
                  </a:cubicBezTo>
                  <a:cubicBezTo>
                    <a:pt x="16864" y="11751"/>
                    <a:pt x="16891" y="11674"/>
                    <a:pt x="16944" y="11521"/>
                  </a:cubicBezTo>
                  <a:cubicBezTo>
                    <a:pt x="16971" y="11444"/>
                    <a:pt x="17024" y="11444"/>
                    <a:pt x="17051" y="11291"/>
                  </a:cubicBezTo>
                  <a:cubicBezTo>
                    <a:pt x="17077" y="11138"/>
                    <a:pt x="17104" y="11061"/>
                    <a:pt x="17157" y="11061"/>
                  </a:cubicBezTo>
                  <a:cubicBezTo>
                    <a:pt x="17211" y="11061"/>
                    <a:pt x="17291" y="10985"/>
                    <a:pt x="17344" y="10985"/>
                  </a:cubicBezTo>
                  <a:cubicBezTo>
                    <a:pt x="17397" y="10985"/>
                    <a:pt x="17424" y="11138"/>
                    <a:pt x="17451" y="11138"/>
                  </a:cubicBezTo>
                  <a:cubicBezTo>
                    <a:pt x="17477" y="11061"/>
                    <a:pt x="17504" y="10908"/>
                    <a:pt x="17531" y="10985"/>
                  </a:cubicBezTo>
                  <a:cubicBezTo>
                    <a:pt x="17557" y="11061"/>
                    <a:pt x="17477" y="11291"/>
                    <a:pt x="17477" y="11368"/>
                  </a:cubicBezTo>
                  <a:cubicBezTo>
                    <a:pt x="17477" y="11521"/>
                    <a:pt x="17504" y="11368"/>
                    <a:pt x="17557" y="11444"/>
                  </a:cubicBezTo>
                  <a:cubicBezTo>
                    <a:pt x="17557" y="11444"/>
                    <a:pt x="17504" y="11598"/>
                    <a:pt x="17504" y="11674"/>
                  </a:cubicBezTo>
                  <a:cubicBezTo>
                    <a:pt x="17504" y="11751"/>
                    <a:pt x="17691" y="11368"/>
                    <a:pt x="17691" y="11368"/>
                  </a:cubicBezTo>
                  <a:cubicBezTo>
                    <a:pt x="17717" y="11291"/>
                    <a:pt x="17744" y="11215"/>
                    <a:pt x="17797" y="11138"/>
                  </a:cubicBezTo>
                  <a:cubicBezTo>
                    <a:pt x="17824" y="11061"/>
                    <a:pt x="17904" y="11215"/>
                    <a:pt x="17904" y="11061"/>
                  </a:cubicBezTo>
                  <a:cubicBezTo>
                    <a:pt x="17877" y="10908"/>
                    <a:pt x="17904" y="10602"/>
                    <a:pt x="17984" y="10602"/>
                  </a:cubicBezTo>
                  <a:cubicBezTo>
                    <a:pt x="18011" y="10525"/>
                    <a:pt x="18064" y="10449"/>
                    <a:pt x="18091" y="10525"/>
                  </a:cubicBezTo>
                  <a:cubicBezTo>
                    <a:pt x="18117" y="10525"/>
                    <a:pt x="18171" y="10678"/>
                    <a:pt x="18197" y="10602"/>
                  </a:cubicBezTo>
                  <a:cubicBezTo>
                    <a:pt x="18144" y="10678"/>
                    <a:pt x="18064" y="10602"/>
                    <a:pt x="18037" y="10832"/>
                  </a:cubicBezTo>
                  <a:cubicBezTo>
                    <a:pt x="18037" y="10908"/>
                    <a:pt x="18037" y="10985"/>
                    <a:pt x="18037" y="11061"/>
                  </a:cubicBezTo>
                  <a:cubicBezTo>
                    <a:pt x="18037" y="11138"/>
                    <a:pt x="17984" y="11138"/>
                    <a:pt x="18011" y="11215"/>
                  </a:cubicBezTo>
                  <a:cubicBezTo>
                    <a:pt x="18011" y="11291"/>
                    <a:pt x="18037" y="11291"/>
                    <a:pt x="18011" y="11368"/>
                  </a:cubicBezTo>
                  <a:cubicBezTo>
                    <a:pt x="17984" y="11368"/>
                    <a:pt x="17957" y="11444"/>
                    <a:pt x="17984" y="11521"/>
                  </a:cubicBezTo>
                  <a:cubicBezTo>
                    <a:pt x="17984" y="11521"/>
                    <a:pt x="17824" y="11674"/>
                    <a:pt x="17824" y="11751"/>
                  </a:cubicBezTo>
                  <a:cubicBezTo>
                    <a:pt x="17771" y="11827"/>
                    <a:pt x="17744" y="11981"/>
                    <a:pt x="17691" y="12057"/>
                  </a:cubicBezTo>
                  <a:cubicBezTo>
                    <a:pt x="17637" y="12210"/>
                    <a:pt x="17584" y="12287"/>
                    <a:pt x="17531" y="12440"/>
                  </a:cubicBezTo>
                  <a:cubicBezTo>
                    <a:pt x="17424" y="12670"/>
                    <a:pt x="17344" y="13206"/>
                    <a:pt x="17211" y="13206"/>
                  </a:cubicBezTo>
                  <a:cubicBezTo>
                    <a:pt x="17184" y="13206"/>
                    <a:pt x="17077" y="13283"/>
                    <a:pt x="17077" y="13359"/>
                  </a:cubicBezTo>
                  <a:cubicBezTo>
                    <a:pt x="17077" y="13589"/>
                    <a:pt x="17077" y="13666"/>
                    <a:pt x="16997" y="13819"/>
                  </a:cubicBezTo>
                  <a:cubicBezTo>
                    <a:pt x="16891" y="14049"/>
                    <a:pt x="16891" y="14508"/>
                    <a:pt x="16917" y="14891"/>
                  </a:cubicBezTo>
                  <a:cubicBezTo>
                    <a:pt x="16944" y="15274"/>
                    <a:pt x="16917" y="15734"/>
                    <a:pt x="16997" y="16040"/>
                  </a:cubicBezTo>
                  <a:cubicBezTo>
                    <a:pt x="17024" y="16193"/>
                    <a:pt x="17024" y="16423"/>
                    <a:pt x="17024" y="16576"/>
                  </a:cubicBezTo>
                  <a:cubicBezTo>
                    <a:pt x="17024" y="16576"/>
                    <a:pt x="17024" y="16729"/>
                    <a:pt x="17051" y="16729"/>
                  </a:cubicBezTo>
                  <a:cubicBezTo>
                    <a:pt x="17077" y="16729"/>
                    <a:pt x="17024" y="16959"/>
                    <a:pt x="17051" y="16959"/>
                  </a:cubicBezTo>
                  <a:cubicBezTo>
                    <a:pt x="17051" y="16959"/>
                    <a:pt x="17184" y="16653"/>
                    <a:pt x="17184" y="16576"/>
                  </a:cubicBezTo>
                  <a:cubicBezTo>
                    <a:pt x="17237" y="16423"/>
                    <a:pt x="17264" y="16270"/>
                    <a:pt x="17291" y="16040"/>
                  </a:cubicBezTo>
                  <a:cubicBezTo>
                    <a:pt x="17317" y="15887"/>
                    <a:pt x="17424" y="15734"/>
                    <a:pt x="17451" y="15734"/>
                  </a:cubicBezTo>
                  <a:cubicBezTo>
                    <a:pt x="17531" y="15887"/>
                    <a:pt x="17451" y="15427"/>
                    <a:pt x="17477" y="15351"/>
                  </a:cubicBezTo>
                  <a:cubicBezTo>
                    <a:pt x="17531" y="15121"/>
                    <a:pt x="17557" y="15044"/>
                    <a:pt x="17637" y="15044"/>
                  </a:cubicBezTo>
                  <a:cubicBezTo>
                    <a:pt x="17717" y="15044"/>
                    <a:pt x="17824" y="15044"/>
                    <a:pt x="17771" y="14815"/>
                  </a:cubicBezTo>
                  <a:cubicBezTo>
                    <a:pt x="17691" y="14585"/>
                    <a:pt x="17744" y="14355"/>
                    <a:pt x="17824" y="14202"/>
                  </a:cubicBezTo>
                  <a:cubicBezTo>
                    <a:pt x="17851" y="14125"/>
                    <a:pt x="17851" y="14278"/>
                    <a:pt x="17877" y="14278"/>
                  </a:cubicBezTo>
                  <a:cubicBezTo>
                    <a:pt x="17931" y="14278"/>
                    <a:pt x="17931" y="14049"/>
                    <a:pt x="17931" y="13972"/>
                  </a:cubicBezTo>
                  <a:cubicBezTo>
                    <a:pt x="17877" y="13819"/>
                    <a:pt x="17824" y="13742"/>
                    <a:pt x="17877" y="13512"/>
                  </a:cubicBezTo>
                  <a:cubicBezTo>
                    <a:pt x="17877" y="13512"/>
                    <a:pt x="17957" y="13436"/>
                    <a:pt x="17931" y="13359"/>
                  </a:cubicBezTo>
                  <a:cubicBezTo>
                    <a:pt x="17904" y="13359"/>
                    <a:pt x="17877" y="13206"/>
                    <a:pt x="17851" y="13206"/>
                  </a:cubicBezTo>
                  <a:cubicBezTo>
                    <a:pt x="17824" y="13206"/>
                    <a:pt x="17851" y="13283"/>
                    <a:pt x="17824" y="13283"/>
                  </a:cubicBezTo>
                  <a:cubicBezTo>
                    <a:pt x="17771" y="13283"/>
                    <a:pt x="17744" y="13206"/>
                    <a:pt x="17771" y="13053"/>
                  </a:cubicBezTo>
                  <a:cubicBezTo>
                    <a:pt x="17797" y="12900"/>
                    <a:pt x="17851" y="12823"/>
                    <a:pt x="17904" y="12593"/>
                  </a:cubicBezTo>
                  <a:cubicBezTo>
                    <a:pt x="17931" y="12440"/>
                    <a:pt x="17931" y="12210"/>
                    <a:pt x="18011" y="12057"/>
                  </a:cubicBezTo>
                  <a:cubicBezTo>
                    <a:pt x="18037" y="11981"/>
                    <a:pt x="18037" y="12134"/>
                    <a:pt x="18037" y="12134"/>
                  </a:cubicBezTo>
                  <a:cubicBezTo>
                    <a:pt x="18091" y="12134"/>
                    <a:pt x="18091" y="11981"/>
                    <a:pt x="18117" y="12057"/>
                  </a:cubicBezTo>
                  <a:cubicBezTo>
                    <a:pt x="18144" y="12057"/>
                    <a:pt x="18144" y="12134"/>
                    <a:pt x="18171" y="12057"/>
                  </a:cubicBezTo>
                  <a:cubicBezTo>
                    <a:pt x="18224" y="11981"/>
                    <a:pt x="18251" y="11904"/>
                    <a:pt x="18304" y="11827"/>
                  </a:cubicBezTo>
                  <a:cubicBezTo>
                    <a:pt x="18384" y="11751"/>
                    <a:pt x="18277" y="12057"/>
                    <a:pt x="18331" y="12134"/>
                  </a:cubicBezTo>
                  <a:cubicBezTo>
                    <a:pt x="18331" y="12210"/>
                    <a:pt x="18437" y="11904"/>
                    <a:pt x="18464" y="11904"/>
                  </a:cubicBezTo>
                  <a:cubicBezTo>
                    <a:pt x="18517" y="11827"/>
                    <a:pt x="18571" y="11751"/>
                    <a:pt x="18651" y="11751"/>
                  </a:cubicBezTo>
                  <a:cubicBezTo>
                    <a:pt x="18704" y="11751"/>
                    <a:pt x="18757" y="11751"/>
                    <a:pt x="18784" y="11904"/>
                  </a:cubicBezTo>
                  <a:cubicBezTo>
                    <a:pt x="18811" y="11904"/>
                    <a:pt x="18837" y="11981"/>
                    <a:pt x="18864" y="12057"/>
                  </a:cubicBezTo>
                  <a:cubicBezTo>
                    <a:pt x="18891" y="12134"/>
                    <a:pt x="18891" y="11904"/>
                    <a:pt x="18917" y="11904"/>
                  </a:cubicBezTo>
                  <a:cubicBezTo>
                    <a:pt x="19131" y="11368"/>
                    <a:pt x="19371" y="11138"/>
                    <a:pt x="19611" y="10832"/>
                  </a:cubicBezTo>
                  <a:cubicBezTo>
                    <a:pt x="19664" y="10755"/>
                    <a:pt x="19744" y="10678"/>
                    <a:pt x="19771" y="10525"/>
                  </a:cubicBezTo>
                  <a:cubicBezTo>
                    <a:pt x="19797" y="10372"/>
                    <a:pt x="19797" y="10602"/>
                    <a:pt x="19851" y="10602"/>
                  </a:cubicBezTo>
                  <a:cubicBezTo>
                    <a:pt x="19877" y="10602"/>
                    <a:pt x="19931" y="10602"/>
                    <a:pt x="19957" y="10602"/>
                  </a:cubicBezTo>
                  <a:cubicBezTo>
                    <a:pt x="19984" y="10678"/>
                    <a:pt x="20011" y="10755"/>
                    <a:pt x="20037" y="10755"/>
                  </a:cubicBezTo>
                  <a:cubicBezTo>
                    <a:pt x="20117" y="10755"/>
                    <a:pt x="20117" y="10449"/>
                    <a:pt x="20091" y="10295"/>
                  </a:cubicBezTo>
                  <a:cubicBezTo>
                    <a:pt x="20091" y="10219"/>
                    <a:pt x="19984" y="10066"/>
                    <a:pt x="20011" y="9989"/>
                  </a:cubicBezTo>
                  <a:cubicBezTo>
                    <a:pt x="20011" y="9912"/>
                    <a:pt x="19957" y="9529"/>
                    <a:pt x="19931" y="9606"/>
                  </a:cubicBezTo>
                  <a:cubicBezTo>
                    <a:pt x="19931" y="9683"/>
                    <a:pt x="19877" y="9529"/>
                    <a:pt x="19851" y="9529"/>
                  </a:cubicBezTo>
                  <a:cubicBezTo>
                    <a:pt x="19824" y="9453"/>
                    <a:pt x="19851" y="9376"/>
                    <a:pt x="19824" y="9300"/>
                  </a:cubicBezTo>
                  <a:cubicBezTo>
                    <a:pt x="19824" y="9223"/>
                    <a:pt x="19744" y="9300"/>
                    <a:pt x="19744" y="9300"/>
                  </a:cubicBezTo>
                  <a:cubicBezTo>
                    <a:pt x="19717" y="9376"/>
                    <a:pt x="19637" y="9300"/>
                    <a:pt x="19664" y="9223"/>
                  </a:cubicBezTo>
                  <a:cubicBezTo>
                    <a:pt x="19664" y="9146"/>
                    <a:pt x="19744" y="9223"/>
                    <a:pt x="19771" y="9223"/>
                  </a:cubicBezTo>
                  <a:cubicBezTo>
                    <a:pt x="19771" y="9146"/>
                    <a:pt x="19691" y="9146"/>
                    <a:pt x="19691" y="9146"/>
                  </a:cubicBezTo>
                  <a:cubicBezTo>
                    <a:pt x="19691" y="8917"/>
                    <a:pt x="19904" y="9300"/>
                    <a:pt x="19931" y="9300"/>
                  </a:cubicBezTo>
                  <a:cubicBezTo>
                    <a:pt x="19984" y="9376"/>
                    <a:pt x="20144" y="9223"/>
                    <a:pt x="20197" y="9070"/>
                  </a:cubicBezTo>
                  <a:cubicBezTo>
                    <a:pt x="20224" y="8993"/>
                    <a:pt x="20171" y="8993"/>
                    <a:pt x="20171" y="8917"/>
                  </a:cubicBezTo>
                  <a:cubicBezTo>
                    <a:pt x="20171" y="8917"/>
                    <a:pt x="20277" y="8917"/>
                    <a:pt x="20277" y="8764"/>
                  </a:cubicBezTo>
                  <a:cubicBezTo>
                    <a:pt x="20251" y="8687"/>
                    <a:pt x="20197" y="8610"/>
                    <a:pt x="20224" y="8534"/>
                  </a:cubicBezTo>
                  <a:cubicBezTo>
                    <a:pt x="20224" y="8457"/>
                    <a:pt x="20277" y="8304"/>
                    <a:pt x="20277" y="8304"/>
                  </a:cubicBezTo>
                  <a:cubicBezTo>
                    <a:pt x="20304" y="8304"/>
                    <a:pt x="20411" y="8381"/>
                    <a:pt x="20411" y="8304"/>
                  </a:cubicBezTo>
                  <a:cubicBezTo>
                    <a:pt x="20384" y="8381"/>
                    <a:pt x="20304" y="8457"/>
                    <a:pt x="20331" y="8534"/>
                  </a:cubicBezTo>
                  <a:cubicBezTo>
                    <a:pt x="20357" y="8610"/>
                    <a:pt x="20384" y="8687"/>
                    <a:pt x="20384" y="8687"/>
                  </a:cubicBezTo>
                  <a:cubicBezTo>
                    <a:pt x="20384" y="8764"/>
                    <a:pt x="20357" y="8840"/>
                    <a:pt x="20384" y="8840"/>
                  </a:cubicBezTo>
                  <a:cubicBezTo>
                    <a:pt x="20437" y="8840"/>
                    <a:pt x="20491" y="8764"/>
                    <a:pt x="20544" y="8764"/>
                  </a:cubicBezTo>
                  <a:cubicBezTo>
                    <a:pt x="20597" y="8764"/>
                    <a:pt x="20651" y="8764"/>
                    <a:pt x="20704" y="8840"/>
                  </a:cubicBezTo>
                  <a:cubicBezTo>
                    <a:pt x="20731" y="8917"/>
                    <a:pt x="20731" y="8917"/>
                    <a:pt x="20731" y="9070"/>
                  </a:cubicBezTo>
                  <a:cubicBezTo>
                    <a:pt x="20731" y="9146"/>
                    <a:pt x="20837" y="9223"/>
                    <a:pt x="20864" y="9223"/>
                  </a:cubicBezTo>
                  <a:cubicBezTo>
                    <a:pt x="20891" y="9300"/>
                    <a:pt x="21051" y="9606"/>
                    <a:pt x="21077" y="9453"/>
                  </a:cubicBezTo>
                  <a:cubicBezTo>
                    <a:pt x="21051" y="9683"/>
                    <a:pt x="21211" y="9453"/>
                    <a:pt x="21211" y="9453"/>
                  </a:cubicBezTo>
                  <a:cubicBezTo>
                    <a:pt x="21211" y="9376"/>
                    <a:pt x="21104" y="9376"/>
                    <a:pt x="21131" y="9300"/>
                  </a:cubicBezTo>
                  <a:cubicBezTo>
                    <a:pt x="21131" y="9146"/>
                    <a:pt x="21211" y="9300"/>
                    <a:pt x="21211" y="9300"/>
                  </a:cubicBezTo>
                  <a:cubicBezTo>
                    <a:pt x="21211" y="9146"/>
                    <a:pt x="21184" y="9300"/>
                    <a:pt x="21211" y="9070"/>
                  </a:cubicBezTo>
                  <a:cubicBezTo>
                    <a:pt x="21211" y="8993"/>
                    <a:pt x="21211" y="8917"/>
                    <a:pt x="21211" y="8840"/>
                  </a:cubicBezTo>
                  <a:cubicBezTo>
                    <a:pt x="21184" y="8764"/>
                    <a:pt x="21157" y="8764"/>
                    <a:pt x="21157" y="8687"/>
                  </a:cubicBezTo>
                  <a:cubicBezTo>
                    <a:pt x="21157" y="8687"/>
                    <a:pt x="21344" y="8840"/>
                    <a:pt x="21371" y="8764"/>
                  </a:cubicBezTo>
                  <a:cubicBezTo>
                    <a:pt x="21371" y="8764"/>
                    <a:pt x="21344" y="8687"/>
                    <a:pt x="21317" y="8687"/>
                  </a:cubicBezTo>
                  <a:cubicBezTo>
                    <a:pt x="21344" y="8687"/>
                    <a:pt x="21424" y="8764"/>
                    <a:pt x="21451" y="8687"/>
                  </a:cubicBezTo>
                  <a:cubicBezTo>
                    <a:pt x="21451" y="8610"/>
                    <a:pt x="21451" y="8534"/>
                    <a:pt x="21477" y="8457"/>
                  </a:cubicBezTo>
                  <a:cubicBezTo>
                    <a:pt x="21477" y="8457"/>
                    <a:pt x="21557" y="8457"/>
                    <a:pt x="21557" y="8457"/>
                  </a:cubicBezTo>
                  <a:cubicBezTo>
                    <a:pt x="21557" y="8457"/>
                    <a:pt x="21531" y="8457"/>
                    <a:pt x="21531" y="8457"/>
                  </a:cubicBezTo>
                  <a:cubicBezTo>
                    <a:pt x="21504" y="8381"/>
                    <a:pt x="21584" y="8457"/>
                    <a:pt x="21531" y="8457"/>
                  </a:cubicBezTo>
                  <a:close/>
                  <a:moveTo>
                    <a:pt x="10784" y="14661"/>
                  </a:moveTo>
                  <a:cubicBezTo>
                    <a:pt x="10757" y="14891"/>
                    <a:pt x="10757" y="15121"/>
                    <a:pt x="10731" y="15351"/>
                  </a:cubicBezTo>
                  <a:cubicBezTo>
                    <a:pt x="10704" y="15504"/>
                    <a:pt x="10624" y="15427"/>
                    <a:pt x="10624" y="15581"/>
                  </a:cubicBezTo>
                  <a:cubicBezTo>
                    <a:pt x="10624" y="15581"/>
                    <a:pt x="10677" y="15581"/>
                    <a:pt x="10704" y="15581"/>
                  </a:cubicBezTo>
                  <a:cubicBezTo>
                    <a:pt x="10704" y="15581"/>
                    <a:pt x="10464" y="16040"/>
                    <a:pt x="10437" y="16040"/>
                  </a:cubicBezTo>
                  <a:cubicBezTo>
                    <a:pt x="10411" y="16117"/>
                    <a:pt x="10384" y="16193"/>
                    <a:pt x="10331" y="16193"/>
                  </a:cubicBezTo>
                  <a:cubicBezTo>
                    <a:pt x="10304" y="16270"/>
                    <a:pt x="10277" y="16423"/>
                    <a:pt x="10251" y="16500"/>
                  </a:cubicBezTo>
                  <a:cubicBezTo>
                    <a:pt x="10224" y="16576"/>
                    <a:pt x="10037" y="16729"/>
                    <a:pt x="10011" y="16576"/>
                  </a:cubicBezTo>
                  <a:cubicBezTo>
                    <a:pt x="10011" y="16500"/>
                    <a:pt x="10197" y="16346"/>
                    <a:pt x="10224" y="16270"/>
                  </a:cubicBezTo>
                  <a:cubicBezTo>
                    <a:pt x="10304" y="16117"/>
                    <a:pt x="10384" y="15887"/>
                    <a:pt x="10464" y="15734"/>
                  </a:cubicBezTo>
                  <a:cubicBezTo>
                    <a:pt x="10517" y="15657"/>
                    <a:pt x="10517" y="15427"/>
                    <a:pt x="10571" y="15351"/>
                  </a:cubicBezTo>
                  <a:cubicBezTo>
                    <a:pt x="10624" y="15121"/>
                    <a:pt x="10677" y="14891"/>
                    <a:pt x="10704" y="14661"/>
                  </a:cubicBezTo>
                  <a:cubicBezTo>
                    <a:pt x="10704" y="14508"/>
                    <a:pt x="10704" y="14508"/>
                    <a:pt x="10757" y="14432"/>
                  </a:cubicBezTo>
                  <a:cubicBezTo>
                    <a:pt x="10811" y="14355"/>
                    <a:pt x="10784" y="14585"/>
                    <a:pt x="10784" y="14661"/>
                  </a:cubicBezTo>
                  <a:cubicBezTo>
                    <a:pt x="10757" y="14738"/>
                    <a:pt x="10784" y="14508"/>
                    <a:pt x="10784" y="1466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0365C0">
                      <a:satOff val="-3355"/>
                      <a:lumOff val="26614"/>
                    </a:srgbClr>
                  </a:solidFill>
                  <a:latin typeface="+mj-lt"/>
                  <a:ea typeface="+mj-ea"/>
                  <a:cs typeface="+mj-cs"/>
                  <a:sym typeface="Open Sans"/>
                </a:defRPr>
              </a:pPr>
              <a:endParaRPr kern="0">
                <a:solidFill>
                  <a:srgbClr val="0365C0">
                    <a:satOff val="-3355"/>
                    <a:lumOff val="26614"/>
                  </a:srgbClr>
                </a:solidFill>
                <a:cs typeface="+mn-ea"/>
                <a:sym typeface="+mn-lt"/>
              </a:endParaRPr>
            </a:p>
          </p:txBody>
        </p:sp>
        <p:sp>
          <p:nvSpPr>
            <p:cNvPr id="1614" name="Shape 1614"/>
            <p:cNvSpPr/>
            <p:nvPr/>
          </p:nvSpPr>
          <p:spPr>
            <a:xfrm>
              <a:off x="10111437" y="1769171"/>
              <a:ext cx="89342" cy="211312"/>
            </a:xfrm>
            <a:custGeom>
              <a:avLst/>
              <a:gdLst/>
              <a:ahLst/>
              <a:cxnLst>
                <a:cxn ang="0">
                  <a:pos x="wd2" y="hd2"/>
                </a:cxn>
                <a:cxn ang="5400000">
                  <a:pos x="wd2" y="hd2"/>
                </a:cxn>
                <a:cxn ang="10800000">
                  <a:pos x="wd2" y="hd2"/>
                </a:cxn>
                <a:cxn ang="16200000">
                  <a:pos x="wd2" y="hd2"/>
                </a:cxn>
              </a:cxnLst>
              <a:rect l="0" t="0" r="r" b="b"/>
              <a:pathLst>
                <a:path w="19515" h="21600" extrusionOk="0">
                  <a:moveTo>
                    <a:pt x="16635" y="17550"/>
                  </a:moveTo>
                  <a:cubicBezTo>
                    <a:pt x="16635" y="14850"/>
                    <a:pt x="10875" y="11475"/>
                    <a:pt x="12315" y="8775"/>
                  </a:cubicBezTo>
                  <a:cubicBezTo>
                    <a:pt x="13755" y="6750"/>
                    <a:pt x="12315" y="4725"/>
                    <a:pt x="10875" y="2700"/>
                  </a:cubicBezTo>
                  <a:cubicBezTo>
                    <a:pt x="10875" y="2025"/>
                    <a:pt x="10875" y="1350"/>
                    <a:pt x="10875" y="675"/>
                  </a:cubicBezTo>
                  <a:cubicBezTo>
                    <a:pt x="10875" y="0"/>
                    <a:pt x="6555" y="0"/>
                    <a:pt x="6555" y="0"/>
                  </a:cubicBezTo>
                  <a:cubicBezTo>
                    <a:pt x="6555" y="675"/>
                    <a:pt x="7995" y="1350"/>
                    <a:pt x="7995" y="2025"/>
                  </a:cubicBezTo>
                  <a:cubicBezTo>
                    <a:pt x="9435" y="2700"/>
                    <a:pt x="7995" y="3375"/>
                    <a:pt x="6555" y="3375"/>
                  </a:cubicBezTo>
                  <a:cubicBezTo>
                    <a:pt x="5115" y="4050"/>
                    <a:pt x="3675" y="3375"/>
                    <a:pt x="3675" y="4725"/>
                  </a:cubicBezTo>
                  <a:cubicBezTo>
                    <a:pt x="3675" y="5400"/>
                    <a:pt x="3675" y="5400"/>
                    <a:pt x="3675" y="6075"/>
                  </a:cubicBezTo>
                  <a:cubicBezTo>
                    <a:pt x="2235" y="7425"/>
                    <a:pt x="2235" y="8775"/>
                    <a:pt x="795" y="9450"/>
                  </a:cubicBezTo>
                  <a:cubicBezTo>
                    <a:pt x="-2085" y="10125"/>
                    <a:pt x="3675" y="12150"/>
                    <a:pt x="5115" y="13500"/>
                  </a:cubicBezTo>
                  <a:cubicBezTo>
                    <a:pt x="6555" y="14850"/>
                    <a:pt x="3675" y="21600"/>
                    <a:pt x="6555" y="21600"/>
                  </a:cubicBezTo>
                  <a:cubicBezTo>
                    <a:pt x="10875" y="21600"/>
                    <a:pt x="15195" y="21600"/>
                    <a:pt x="19515" y="21600"/>
                  </a:cubicBezTo>
                  <a:cubicBezTo>
                    <a:pt x="19515" y="20250"/>
                    <a:pt x="18075" y="18900"/>
                    <a:pt x="16635" y="17550"/>
                  </a:cubicBezTo>
                  <a:cubicBezTo>
                    <a:pt x="16635" y="16200"/>
                    <a:pt x="16635" y="18225"/>
                    <a:pt x="16635" y="1755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15" name="Shape 1615"/>
            <p:cNvSpPr/>
            <p:nvPr/>
          </p:nvSpPr>
          <p:spPr>
            <a:xfrm>
              <a:off x="10126867" y="1978720"/>
              <a:ext cx="94140" cy="147879"/>
            </a:xfrm>
            <a:custGeom>
              <a:avLst/>
              <a:gdLst/>
              <a:ahLst/>
              <a:cxnLst>
                <a:cxn ang="0">
                  <a:pos x="wd2" y="hd2"/>
                </a:cxn>
                <a:cxn ang="5400000">
                  <a:pos x="wd2" y="hd2"/>
                </a:cxn>
                <a:cxn ang="10800000">
                  <a:pos x="wd2" y="hd2"/>
                </a:cxn>
                <a:cxn ang="16200000">
                  <a:pos x="wd2" y="hd2"/>
                </a:cxn>
              </a:cxnLst>
              <a:rect l="0" t="0" r="r" b="b"/>
              <a:pathLst>
                <a:path w="20563" h="20896" extrusionOk="0">
                  <a:moveTo>
                    <a:pt x="16243" y="235"/>
                  </a:moveTo>
                  <a:cubicBezTo>
                    <a:pt x="14803" y="235"/>
                    <a:pt x="11923" y="235"/>
                    <a:pt x="9043" y="235"/>
                  </a:cubicBezTo>
                  <a:cubicBezTo>
                    <a:pt x="6163" y="235"/>
                    <a:pt x="3283" y="-704"/>
                    <a:pt x="1843" y="1174"/>
                  </a:cubicBezTo>
                  <a:cubicBezTo>
                    <a:pt x="1843" y="3053"/>
                    <a:pt x="403" y="3992"/>
                    <a:pt x="403" y="5870"/>
                  </a:cubicBezTo>
                  <a:cubicBezTo>
                    <a:pt x="403" y="6809"/>
                    <a:pt x="1843" y="7748"/>
                    <a:pt x="1843" y="9626"/>
                  </a:cubicBezTo>
                  <a:cubicBezTo>
                    <a:pt x="1843" y="10566"/>
                    <a:pt x="-1037" y="20896"/>
                    <a:pt x="403" y="20896"/>
                  </a:cubicBezTo>
                  <a:cubicBezTo>
                    <a:pt x="3283" y="19957"/>
                    <a:pt x="403" y="17139"/>
                    <a:pt x="4723" y="18079"/>
                  </a:cubicBezTo>
                  <a:cubicBezTo>
                    <a:pt x="6163" y="18079"/>
                    <a:pt x="9043" y="17139"/>
                    <a:pt x="9043" y="18079"/>
                  </a:cubicBezTo>
                  <a:cubicBezTo>
                    <a:pt x="10483" y="18079"/>
                    <a:pt x="10483" y="20896"/>
                    <a:pt x="11923" y="20896"/>
                  </a:cubicBezTo>
                  <a:cubicBezTo>
                    <a:pt x="11923" y="20896"/>
                    <a:pt x="11923" y="18079"/>
                    <a:pt x="11923" y="18079"/>
                  </a:cubicBezTo>
                  <a:cubicBezTo>
                    <a:pt x="11923" y="16200"/>
                    <a:pt x="9043" y="15261"/>
                    <a:pt x="7603" y="14322"/>
                  </a:cubicBezTo>
                  <a:cubicBezTo>
                    <a:pt x="6163" y="12444"/>
                    <a:pt x="1843" y="7748"/>
                    <a:pt x="4723" y="5870"/>
                  </a:cubicBezTo>
                  <a:cubicBezTo>
                    <a:pt x="9043" y="3992"/>
                    <a:pt x="7603" y="3053"/>
                    <a:pt x="11923" y="2113"/>
                  </a:cubicBezTo>
                  <a:cubicBezTo>
                    <a:pt x="14803" y="1174"/>
                    <a:pt x="19123" y="3053"/>
                    <a:pt x="20563" y="4931"/>
                  </a:cubicBezTo>
                  <a:cubicBezTo>
                    <a:pt x="19123" y="3053"/>
                    <a:pt x="17683" y="1174"/>
                    <a:pt x="16243" y="23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16" name="Shape 1616"/>
            <p:cNvSpPr/>
            <p:nvPr/>
          </p:nvSpPr>
          <p:spPr>
            <a:xfrm>
              <a:off x="9600724" y="2423337"/>
              <a:ext cx="134563" cy="161562"/>
            </a:xfrm>
            <a:custGeom>
              <a:avLst/>
              <a:gdLst/>
              <a:ahLst/>
              <a:cxnLst>
                <a:cxn ang="0">
                  <a:pos x="wd2" y="hd2"/>
                </a:cxn>
                <a:cxn ang="5400000">
                  <a:pos x="wd2" y="hd2"/>
                </a:cxn>
                <a:cxn ang="10800000">
                  <a:pos x="wd2" y="hd2"/>
                </a:cxn>
                <a:cxn ang="16200000">
                  <a:pos x="wd2" y="hd2"/>
                </a:cxn>
              </a:cxnLst>
              <a:rect l="0" t="0" r="r" b="b"/>
              <a:pathLst>
                <a:path w="20859" h="20978" extrusionOk="0">
                  <a:moveTo>
                    <a:pt x="5143" y="864"/>
                  </a:moveTo>
                  <a:cubicBezTo>
                    <a:pt x="3086" y="1728"/>
                    <a:pt x="2057" y="5184"/>
                    <a:pt x="4114" y="6048"/>
                  </a:cubicBezTo>
                  <a:cubicBezTo>
                    <a:pt x="7200" y="8640"/>
                    <a:pt x="2057" y="7776"/>
                    <a:pt x="1029" y="7776"/>
                  </a:cubicBezTo>
                  <a:cubicBezTo>
                    <a:pt x="1029" y="7776"/>
                    <a:pt x="3086" y="9504"/>
                    <a:pt x="3086" y="9504"/>
                  </a:cubicBezTo>
                  <a:cubicBezTo>
                    <a:pt x="3086" y="11232"/>
                    <a:pt x="3086" y="11232"/>
                    <a:pt x="2057" y="12096"/>
                  </a:cubicBezTo>
                  <a:cubicBezTo>
                    <a:pt x="2057" y="12096"/>
                    <a:pt x="3086" y="12960"/>
                    <a:pt x="3086" y="13824"/>
                  </a:cubicBezTo>
                  <a:cubicBezTo>
                    <a:pt x="2057" y="14688"/>
                    <a:pt x="1029" y="17280"/>
                    <a:pt x="1029" y="17280"/>
                  </a:cubicBezTo>
                  <a:cubicBezTo>
                    <a:pt x="1029" y="17280"/>
                    <a:pt x="3086" y="17280"/>
                    <a:pt x="3086" y="18144"/>
                  </a:cubicBezTo>
                  <a:cubicBezTo>
                    <a:pt x="3086" y="18144"/>
                    <a:pt x="0" y="19872"/>
                    <a:pt x="0" y="20736"/>
                  </a:cubicBezTo>
                  <a:cubicBezTo>
                    <a:pt x="0" y="20736"/>
                    <a:pt x="1029" y="19872"/>
                    <a:pt x="2057" y="19872"/>
                  </a:cubicBezTo>
                  <a:cubicBezTo>
                    <a:pt x="2057" y="19872"/>
                    <a:pt x="2057" y="21600"/>
                    <a:pt x="3086" y="20736"/>
                  </a:cubicBezTo>
                  <a:cubicBezTo>
                    <a:pt x="3086" y="19872"/>
                    <a:pt x="5143" y="19008"/>
                    <a:pt x="6171" y="19008"/>
                  </a:cubicBezTo>
                  <a:cubicBezTo>
                    <a:pt x="7200" y="18144"/>
                    <a:pt x="6171" y="21600"/>
                    <a:pt x="8229" y="19008"/>
                  </a:cubicBezTo>
                  <a:cubicBezTo>
                    <a:pt x="9257" y="17280"/>
                    <a:pt x="8229" y="18144"/>
                    <a:pt x="9257" y="19008"/>
                  </a:cubicBezTo>
                  <a:cubicBezTo>
                    <a:pt x="9257" y="19008"/>
                    <a:pt x="12343" y="18144"/>
                    <a:pt x="12343" y="18144"/>
                  </a:cubicBezTo>
                  <a:cubicBezTo>
                    <a:pt x="14400" y="18144"/>
                    <a:pt x="13371" y="17280"/>
                    <a:pt x="14400" y="17280"/>
                  </a:cubicBezTo>
                  <a:cubicBezTo>
                    <a:pt x="16457" y="17280"/>
                    <a:pt x="16457" y="16416"/>
                    <a:pt x="17486" y="15552"/>
                  </a:cubicBezTo>
                  <a:cubicBezTo>
                    <a:pt x="18514" y="13824"/>
                    <a:pt x="19543" y="16416"/>
                    <a:pt x="20571" y="17280"/>
                  </a:cubicBezTo>
                  <a:cubicBezTo>
                    <a:pt x="21600" y="17280"/>
                    <a:pt x="19543" y="13824"/>
                    <a:pt x="19543" y="13824"/>
                  </a:cubicBezTo>
                  <a:cubicBezTo>
                    <a:pt x="18514" y="12960"/>
                    <a:pt x="17486" y="12096"/>
                    <a:pt x="17486" y="10368"/>
                  </a:cubicBezTo>
                  <a:cubicBezTo>
                    <a:pt x="17486" y="6048"/>
                    <a:pt x="14400" y="3456"/>
                    <a:pt x="12343" y="0"/>
                  </a:cubicBezTo>
                  <a:cubicBezTo>
                    <a:pt x="10286" y="1728"/>
                    <a:pt x="8229" y="864"/>
                    <a:pt x="5143" y="864"/>
                  </a:cubicBezTo>
                  <a:cubicBezTo>
                    <a:pt x="5143" y="1728"/>
                    <a:pt x="6171" y="864"/>
                    <a:pt x="5143" y="86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17" name="Shape 1617"/>
            <p:cNvSpPr/>
            <p:nvPr/>
          </p:nvSpPr>
          <p:spPr>
            <a:xfrm>
              <a:off x="9542291" y="2250543"/>
              <a:ext cx="211258" cy="199770"/>
            </a:xfrm>
            <a:custGeom>
              <a:avLst/>
              <a:gdLst/>
              <a:ahLst/>
              <a:cxnLst>
                <a:cxn ang="0">
                  <a:pos x="wd2" y="hd2"/>
                </a:cxn>
                <a:cxn ang="5400000">
                  <a:pos x="wd2" y="hd2"/>
                </a:cxn>
                <a:cxn ang="10800000">
                  <a:pos x="wd2" y="hd2"/>
                </a:cxn>
                <a:cxn ang="16200000">
                  <a:pos x="wd2" y="hd2"/>
                </a:cxn>
              </a:cxnLst>
              <a:rect l="0" t="0" r="r" b="b"/>
              <a:pathLst>
                <a:path w="21600" h="21093" extrusionOk="0">
                  <a:moveTo>
                    <a:pt x="21600" y="1583"/>
                  </a:moveTo>
                  <a:cubicBezTo>
                    <a:pt x="20925" y="887"/>
                    <a:pt x="20250" y="-507"/>
                    <a:pt x="19575" y="190"/>
                  </a:cubicBezTo>
                  <a:cubicBezTo>
                    <a:pt x="18900" y="190"/>
                    <a:pt x="18900" y="1583"/>
                    <a:pt x="18225" y="2280"/>
                  </a:cubicBezTo>
                  <a:cubicBezTo>
                    <a:pt x="18225" y="2280"/>
                    <a:pt x="17550" y="1583"/>
                    <a:pt x="16875" y="2977"/>
                  </a:cubicBezTo>
                  <a:cubicBezTo>
                    <a:pt x="16200" y="3674"/>
                    <a:pt x="14850" y="3674"/>
                    <a:pt x="13500" y="3674"/>
                  </a:cubicBezTo>
                  <a:cubicBezTo>
                    <a:pt x="12150" y="4370"/>
                    <a:pt x="14850" y="5764"/>
                    <a:pt x="13500" y="6461"/>
                  </a:cubicBezTo>
                  <a:cubicBezTo>
                    <a:pt x="11475" y="7158"/>
                    <a:pt x="10800" y="5764"/>
                    <a:pt x="8775" y="5764"/>
                  </a:cubicBezTo>
                  <a:cubicBezTo>
                    <a:pt x="8100" y="5067"/>
                    <a:pt x="6750" y="7158"/>
                    <a:pt x="6750" y="7854"/>
                  </a:cubicBezTo>
                  <a:cubicBezTo>
                    <a:pt x="4725" y="9945"/>
                    <a:pt x="675" y="9945"/>
                    <a:pt x="0" y="12732"/>
                  </a:cubicBezTo>
                  <a:cubicBezTo>
                    <a:pt x="0" y="12732"/>
                    <a:pt x="4050" y="14125"/>
                    <a:pt x="4050" y="14125"/>
                  </a:cubicBezTo>
                  <a:cubicBezTo>
                    <a:pt x="4050" y="14822"/>
                    <a:pt x="3375" y="16216"/>
                    <a:pt x="3375" y="16216"/>
                  </a:cubicBezTo>
                  <a:cubicBezTo>
                    <a:pt x="3375" y="17609"/>
                    <a:pt x="4050" y="16912"/>
                    <a:pt x="4050" y="17609"/>
                  </a:cubicBezTo>
                  <a:cubicBezTo>
                    <a:pt x="4050" y="16912"/>
                    <a:pt x="1350" y="19003"/>
                    <a:pt x="2025" y="19699"/>
                  </a:cubicBezTo>
                  <a:cubicBezTo>
                    <a:pt x="2025" y="19699"/>
                    <a:pt x="3375" y="20396"/>
                    <a:pt x="3375" y="20396"/>
                  </a:cubicBezTo>
                  <a:cubicBezTo>
                    <a:pt x="4050" y="20396"/>
                    <a:pt x="3375" y="20396"/>
                    <a:pt x="3375" y="21093"/>
                  </a:cubicBezTo>
                  <a:cubicBezTo>
                    <a:pt x="3375" y="20396"/>
                    <a:pt x="6075" y="20396"/>
                    <a:pt x="6075" y="21093"/>
                  </a:cubicBezTo>
                  <a:cubicBezTo>
                    <a:pt x="6750" y="21093"/>
                    <a:pt x="7425" y="21093"/>
                    <a:pt x="8100" y="21093"/>
                  </a:cubicBezTo>
                  <a:cubicBezTo>
                    <a:pt x="8100" y="21093"/>
                    <a:pt x="8775" y="19699"/>
                    <a:pt x="9450" y="19003"/>
                  </a:cubicBezTo>
                  <a:cubicBezTo>
                    <a:pt x="11475" y="19003"/>
                    <a:pt x="12825" y="19699"/>
                    <a:pt x="14175" y="18306"/>
                  </a:cubicBezTo>
                  <a:cubicBezTo>
                    <a:pt x="14175" y="16912"/>
                    <a:pt x="10800" y="15519"/>
                    <a:pt x="10800" y="14822"/>
                  </a:cubicBezTo>
                  <a:cubicBezTo>
                    <a:pt x="11475" y="14125"/>
                    <a:pt x="12150" y="13428"/>
                    <a:pt x="13500" y="12732"/>
                  </a:cubicBezTo>
                  <a:cubicBezTo>
                    <a:pt x="14850" y="11338"/>
                    <a:pt x="16200" y="9945"/>
                    <a:pt x="18225" y="9248"/>
                  </a:cubicBezTo>
                  <a:cubicBezTo>
                    <a:pt x="19575" y="7854"/>
                    <a:pt x="17550" y="5764"/>
                    <a:pt x="18225" y="5067"/>
                  </a:cubicBezTo>
                  <a:cubicBezTo>
                    <a:pt x="19575" y="3674"/>
                    <a:pt x="20250" y="2280"/>
                    <a:pt x="21600" y="158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18" name="Shape 1618"/>
            <p:cNvSpPr/>
            <p:nvPr/>
          </p:nvSpPr>
          <p:spPr>
            <a:xfrm>
              <a:off x="5173332" y="1727855"/>
              <a:ext cx="148717" cy="160456"/>
            </a:xfrm>
            <a:custGeom>
              <a:avLst/>
              <a:gdLst/>
              <a:ahLst/>
              <a:cxnLst>
                <a:cxn ang="0">
                  <a:pos x="wd2" y="hd2"/>
                </a:cxn>
                <a:cxn ang="5400000">
                  <a:pos x="wd2" y="hd2"/>
                </a:cxn>
                <a:cxn ang="10800000">
                  <a:pos x="wd2" y="hd2"/>
                </a:cxn>
                <a:cxn ang="16200000">
                  <a:pos x="wd2" y="hd2"/>
                </a:cxn>
              </a:cxnLst>
              <a:rect l="0" t="0" r="r" b="b"/>
              <a:pathLst>
                <a:path w="20419" h="21120" extrusionOk="0">
                  <a:moveTo>
                    <a:pt x="18900" y="6432"/>
                  </a:moveTo>
                  <a:cubicBezTo>
                    <a:pt x="18000" y="6432"/>
                    <a:pt x="17100" y="3840"/>
                    <a:pt x="16200" y="3840"/>
                  </a:cubicBezTo>
                  <a:cubicBezTo>
                    <a:pt x="14400" y="4704"/>
                    <a:pt x="15300" y="5568"/>
                    <a:pt x="13500" y="4704"/>
                  </a:cubicBezTo>
                  <a:cubicBezTo>
                    <a:pt x="9900" y="3840"/>
                    <a:pt x="13500" y="2112"/>
                    <a:pt x="14400" y="384"/>
                  </a:cubicBezTo>
                  <a:cubicBezTo>
                    <a:pt x="12600" y="384"/>
                    <a:pt x="9900" y="-480"/>
                    <a:pt x="9000" y="384"/>
                  </a:cubicBezTo>
                  <a:cubicBezTo>
                    <a:pt x="9000" y="384"/>
                    <a:pt x="10800" y="384"/>
                    <a:pt x="9000" y="1248"/>
                  </a:cubicBezTo>
                  <a:cubicBezTo>
                    <a:pt x="9000" y="1248"/>
                    <a:pt x="7200" y="2112"/>
                    <a:pt x="8100" y="2112"/>
                  </a:cubicBezTo>
                  <a:cubicBezTo>
                    <a:pt x="8100" y="2976"/>
                    <a:pt x="9900" y="2112"/>
                    <a:pt x="9900" y="2976"/>
                  </a:cubicBezTo>
                  <a:cubicBezTo>
                    <a:pt x="10800" y="3840"/>
                    <a:pt x="8100" y="3840"/>
                    <a:pt x="8100" y="3840"/>
                  </a:cubicBezTo>
                  <a:cubicBezTo>
                    <a:pt x="6300" y="4704"/>
                    <a:pt x="2700" y="3840"/>
                    <a:pt x="1800" y="4704"/>
                  </a:cubicBezTo>
                  <a:cubicBezTo>
                    <a:pt x="1800" y="4704"/>
                    <a:pt x="2700" y="4704"/>
                    <a:pt x="2700" y="5568"/>
                  </a:cubicBezTo>
                  <a:cubicBezTo>
                    <a:pt x="2700" y="5568"/>
                    <a:pt x="900" y="5568"/>
                    <a:pt x="1800" y="6432"/>
                  </a:cubicBezTo>
                  <a:cubicBezTo>
                    <a:pt x="1800" y="6432"/>
                    <a:pt x="1800" y="6432"/>
                    <a:pt x="1800" y="6432"/>
                  </a:cubicBezTo>
                  <a:cubicBezTo>
                    <a:pt x="2700" y="6432"/>
                    <a:pt x="900" y="6432"/>
                    <a:pt x="900" y="6432"/>
                  </a:cubicBezTo>
                  <a:cubicBezTo>
                    <a:pt x="900" y="7296"/>
                    <a:pt x="4500" y="7296"/>
                    <a:pt x="2700" y="8160"/>
                  </a:cubicBezTo>
                  <a:cubicBezTo>
                    <a:pt x="0" y="9888"/>
                    <a:pt x="3600" y="10752"/>
                    <a:pt x="5400" y="10752"/>
                  </a:cubicBezTo>
                  <a:cubicBezTo>
                    <a:pt x="6300" y="10752"/>
                    <a:pt x="4500" y="13344"/>
                    <a:pt x="4500" y="14208"/>
                  </a:cubicBezTo>
                  <a:cubicBezTo>
                    <a:pt x="3600" y="14208"/>
                    <a:pt x="1800" y="17664"/>
                    <a:pt x="900" y="16800"/>
                  </a:cubicBezTo>
                  <a:cubicBezTo>
                    <a:pt x="900" y="16800"/>
                    <a:pt x="2700" y="16800"/>
                    <a:pt x="2700" y="16800"/>
                  </a:cubicBezTo>
                  <a:cubicBezTo>
                    <a:pt x="1800" y="17664"/>
                    <a:pt x="900" y="16800"/>
                    <a:pt x="0" y="18528"/>
                  </a:cubicBezTo>
                  <a:cubicBezTo>
                    <a:pt x="0" y="18528"/>
                    <a:pt x="2700" y="17664"/>
                    <a:pt x="2700" y="17664"/>
                  </a:cubicBezTo>
                  <a:cubicBezTo>
                    <a:pt x="2700" y="17664"/>
                    <a:pt x="1800" y="19392"/>
                    <a:pt x="1800" y="20256"/>
                  </a:cubicBezTo>
                  <a:cubicBezTo>
                    <a:pt x="1800" y="20256"/>
                    <a:pt x="3600" y="19392"/>
                    <a:pt x="3600" y="19392"/>
                  </a:cubicBezTo>
                  <a:cubicBezTo>
                    <a:pt x="3600" y="19392"/>
                    <a:pt x="3600" y="20256"/>
                    <a:pt x="3600" y="21120"/>
                  </a:cubicBezTo>
                  <a:cubicBezTo>
                    <a:pt x="4500" y="21120"/>
                    <a:pt x="6300" y="20256"/>
                    <a:pt x="7200" y="20256"/>
                  </a:cubicBezTo>
                  <a:cubicBezTo>
                    <a:pt x="9900" y="19392"/>
                    <a:pt x="12600" y="16800"/>
                    <a:pt x="15300" y="16800"/>
                  </a:cubicBezTo>
                  <a:cubicBezTo>
                    <a:pt x="18900" y="16800"/>
                    <a:pt x="18000" y="15936"/>
                    <a:pt x="19800" y="13344"/>
                  </a:cubicBezTo>
                  <a:cubicBezTo>
                    <a:pt x="21600" y="10752"/>
                    <a:pt x="18900" y="9024"/>
                    <a:pt x="18900" y="6432"/>
                  </a:cubicBezTo>
                  <a:cubicBezTo>
                    <a:pt x="18000" y="6432"/>
                    <a:pt x="18900" y="7296"/>
                    <a:pt x="18900" y="643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19" name="Shape 1619"/>
            <p:cNvSpPr/>
            <p:nvPr/>
          </p:nvSpPr>
          <p:spPr>
            <a:xfrm>
              <a:off x="5257262" y="1719704"/>
              <a:ext cx="80168" cy="52966"/>
            </a:xfrm>
            <a:custGeom>
              <a:avLst/>
              <a:gdLst/>
              <a:ahLst/>
              <a:cxnLst>
                <a:cxn ang="0">
                  <a:pos x="wd2" y="hd2"/>
                </a:cxn>
                <a:cxn ang="5400000">
                  <a:pos x="wd2" y="hd2"/>
                </a:cxn>
                <a:cxn ang="10800000">
                  <a:pos x="wd2" y="hd2"/>
                </a:cxn>
                <a:cxn ang="16200000">
                  <a:pos x="wd2" y="hd2"/>
                </a:cxn>
              </a:cxnLst>
              <a:rect l="0" t="0" r="r" b="b"/>
              <a:pathLst>
                <a:path w="16394" h="17549" extrusionOk="0">
                  <a:moveTo>
                    <a:pt x="272" y="12219"/>
                  </a:moveTo>
                  <a:cubicBezTo>
                    <a:pt x="-1078" y="14379"/>
                    <a:pt x="2972" y="16539"/>
                    <a:pt x="4322" y="16539"/>
                  </a:cubicBezTo>
                  <a:cubicBezTo>
                    <a:pt x="4322" y="16539"/>
                    <a:pt x="5672" y="14379"/>
                    <a:pt x="5672" y="14379"/>
                  </a:cubicBezTo>
                  <a:cubicBezTo>
                    <a:pt x="7022" y="12219"/>
                    <a:pt x="8372" y="14379"/>
                    <a:pt x="9722" y="16539"/>
                  </a:cubicBezTo>
                  <a:cubicBezTo>
                    <a:pt x="12422" y="20859"/>
                    <a:pt x="20522" y="10059"/>
                    <a:pt x="13772" y="7899"/>
                  </a:cubicBezTo>
                  <a:cubicBezTo>
                    <a:pt x="15122" y="7899"/>
                    <a:pt x="13772" y="3579"/>
                    <a:pt x="13772" y="3579"/>
                  </a:cubicBezTo>
                  <a:cubicBezTo>
                    <a:pt x="12422" y="-741"/>
                    <a:pt x="11072" y="-741"/>
                    <a:pt x="8372" y="1419"/>
                  </a:cubicBezTo>
                  <a:cubicBezTo>
                    <a:pt x="7022" y="1419"/>
                    <a:pt x="4322" y="1419"/>
                    <a:pt x="4322" y="3579"/>
                  </a:cubicBezTo>
                  <a:cubicBezTo>
                    <a:pt x="2972" y="5739"/>
                    <a:pt x="272" y="7899"/>
                    <a:pt x="272" y="12219"/>
                  </a:cubicBezTo>
                  <a:cubicBezTo>
                    <a:pt x="272" y="12219"/>
                    <a:pt x="272" y="10059"/>
                    <a:pt x="272" y="1221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20" name="Shape 1620"/>
            <p:cNvSpPr/>
            <p:nvPr/>
          </p:nvSpPr>
          <p:spPr>
            <a:xfrm>
              <a:off x="5219332" y="2212023"/>
              <a:ext cx="407975" cy="299617"/>
            </a:xfrm>
            <a:custGeom>
              <a:avLst/>
              <a:gdLst/>
              <a:ahLst/>
              <a:cxnLst>
                <a:cxn ang="0">
                  <a:pos x="wd2" y="hd2"/>
                </a:cxn>
                <a:cxn ang="5400000">
                  <a:pos x="wd2" y="hd2"/>
                </a:cxn>
                <a:cxn ang="10800000">
                  <a:pos x="wd2" y="hd2"/>
                </a:cxn>
                <a:cxn ang="16200000">
                  <a:pos x="wd2" y="hd2"/>
                </a:cxn>
              </a:cxnLst>
              <a:rect l="0" t="0" r="r" b="b"/>
              <a:pathLst>
                <a:path w="21310" h="21325" extrusionOk="0">
                  <a:moveTo>
                    <a:pt x="19596" y="3757"/>
                  </a:moveTo>
                  <a:cubicBezTo>
                    <a:pt x="18567" y="3757"/>
                    <a:pt x="18224" y="3287"/>
                    <a:pt x="17539" y="2817"/>
                  </a:cubicBezTo>
                  <a:cubicBezTo>
                    <a:pt x="17196" y="2348"/>
                    <a:pt x="16853" y="2817"/>
                    <a:pt x="16510" y="2817"/>
                  </a:cubicBezTo>
                  <a:cubicBezTo>
                    <a:pt x="16167" y="2817"/>
                    <a:pt x="15481" y="2817"/>
                    <a:pt x="15139" y="2817"/>
                  </a:cubicBezTo>
                  <a:cubicBezTo>
                    <a:pt x="14453" y="2348"/>
                    <a:pt x="13767" y="1878"/>
                    <a:pt x="13424" y="1878"/>
                  </a:cubicBezTo>
                  <a:cubicBezTo>
                    <a:pt x="13081" y="1409"/>
                    <a:pt x="13081" y="1409"/>
                    <a:pt x="12739" y="939"/>
                  </a:cubicBezTo>
                  <a:cubicBezTo>
                    <a:pt x="12396" y="1409"/>
                    <a:pt x="12053" y="939"/>
                    <a:pt x="11710" y="939"/>
                  </a:cubicBezTo>
                  <a:cubicBezTo>
                    <a:pt x="11024" y="470"/>
                    <a:pt x="10681" y="939"/>
                    <a:pt x="10339" y="939"/>
                  </a:cubicBezTo>
                  <a:cubicBezTo>
                    <a:pt x="9653" y="939"/>
                    <a:pt x="9310" y="939"/>
                    <a:pt x="8967" y="939"/>
                  </a:cubicBezTo>
                  <a:cubicBezTo>
                    <a:pt x="7939" y="939"/>
                    <a:pt x="6910" y="470"/>
                    <a:pt x="5539" y="470"/>
                  </a:cubicBezTo>
                  <a:cubicBezTo>
                    <a:pt x="4853" y="470"/>
                    <a:pt x="3481" y="0"/>
                    <a:pt x="2453" y="0"/>
                  </a:cubicBezTo>
                  <a:cubicBezTo>
                    <a:pt x="2110" y="470"/>
                    <a:pt x="1081" y="939"/>
                    <a:pt x="396" y="1409"/>
                  </a:cubicBezTo>
                  <a:cubicBezTo>
                    <a:pt x="-290" y="1878"/>
                    <a:pt x="53" y="2348"/>
                    <a:pt x="396" y="2817"/>
                  </a:cubicBezTo>
                  <a:cubicBezTo>
                    <a:pt x="396" y="3757"/>
                    <a:pt x="396" y="4226"/>
                    <a:pt x="396" y="5165"/>
                  </a:cubicBezTo>
                  <a:cubicBezTo>
                    <a:pt x="739" y="5165"/>
                    <a:pt x="1424" y="4696"/>
                    <a:pt x="1424" y="4696"/>
                  </a:cubicBezTo>
                  <a:cubicBezTo>
                    <a:pt x="1767" y="4696"/>
                    <a:pt x="1424" y="5635"/>
                    <a:pt x="2110" y="5635"/>
                  </a:cubicBezTo>
                  <a:cubicBezTo>
                    <a:pt x="2796" y="5635"/>
                    <a:pt x="3139" y="5165"/>
                    <a:pt x="3824" y="5165"/>
                  </a:cubicBezTo>
                  <a:cubicBezTo>
                    <a:pt x="4510" y="4696"/>
                    <a:pt x="5196" y="6104"/>
                    <a:pt x="4510" y="6574"/>
                  </a:cubicBezTo>
                  <a:cubicBezTo>
                    <a:pt x="3824" y="7513"/>
                    <a:pt x="4167" y="7983"/>
                    <a:pt x="4167" y="9391"/>
                  </a:cubicBezTo>
                  <a:cubicBezTo>
                    <a:pt x="3824" y="9861"/>
                    <a:pt x="4167" y="11270"/>
                    <a:pt x="3824" y="11739"/>
                  </a:cubicBezTo>
                  <a:cubicBezTo>
                    <a:pt x="2796" y="11739"/>
                    <a:pt x="3139" y="12209"/>
                    <a:pt x="3824" y="13148"/>
                  </a:cubicBezTo>
                  <a:cubicBezTo>
                    <a:pt x="4167" y="13617"/>
                    <a:pt x="3139" y="14557"/>
                    <a:pt x="3139" y="15496"/>
                  </a:cubicBezTo>
                  <a:cubicBezTo>
                    <a:pt x="3824" y="16435"/>
                    <a:pt x="3139" y="16904"/>
                    <a:pt x="3139" y="17843"/>
                  </a:cubicBezTo>
                  <a:cubicBezTo>
                    <a:pt x="4167" y="17374"/>
                    <a:pt x="4853" y="19722"/>
                    <a:pt x="5539" y="20661"/>
                  </a:cubicBezTo>
                  <a:cubicBezTo>
                    <a:pt x="5539" y="21130"/>
                    <a:pt x="6224" y="21600"/>
                    <a:pt x="6567" y="21130"/>
                  </a:cubicBezTo>
                  <a:cubicBezTo>
                    <a:pt x="6567" y="21130"/>
                    <a:pt x="6910" y="20661"/>
                    <a:pt x="6910" y="20191"/>
                  </a:cubicBezTo>
                  <a:cubicBezTo>
                    <a:pt x="7253" y="20191"/>
                    <a:pt x="7939" y="19722"/>
                    <a:pt x="7939" y="19722"/>
                  </a:cubicBezTo>
                  <a:cubicBezTo>
                    <a:pt x="9310" y="19252"/>
                    <a:pt x="10681" y="19722"/>
                    <a:pt x="12053" y="19252"/>
                  </a:cubicBezTo>
                  <a:cubicBezTo>
                    <a:pt x="12396" y="18783"/>
                    <a:pt x="12396" y="18313"/>
                    <a:pt x="13081" y="17843"/>
                  </a:cubicBezTo>
                  <a:cubicBezTo>
                    <a:pt x="13767" y="17374"/>
                    <a:pt x="14110" y="16904"/>
                    <a:pt x="14453" y="16435"/>
                  </a:cubicBezTo>
                  <a:cubicBezTo>
                    <a:pt x="14796" y="15026"/>
                    <a:pt x="15139" y="14557"/>
                    <a:pt x="15824" y="14087"/>
                  </a:cubicBezTo>
                  <a:cubicBezTo>
                    <a:pt x="16167" y="13617"/>
                    <a:pt x="15481" y="12678"/>
                    <a:pt x="15139" y="12209"/>
                  </a:cubicBezTo>
                  <a:cubicBezTo>
                    <a:pt x="15139" y="11739"/>
                    <a:pt x="15824" y="10330"/>
                    <a:pt x="16167" y="9861"/>
                  </a:cubicBezTo>
                  <a:cubicBezTo>
                    <a:pt x="16167" y="9861"/>
                    <a:pt x="16510" y="9391"/>
                    <a:pt x="16853" y="8922"/>
                  </a:cubicBezTo>
                  <a:cubicBezTo>
                    <a:pt x="16853" y="8922"/>
                    <a:pt x="16853" y="7983"/>
                    <a:pt x="17196" y="7983"/>
                  </a:cubicBezTo>
                  <a:cubicBezTo>
                    <a:pt x="18224" y="7043"/>
                    <a:pt x="19253" y="6574"/>
                    <a:pt x="20281" y="6104"/>
                  </a:cubicBezTo>
                  <a:cubicBezTo>
                    <a:pt x="20624" y="5635"/>
                    <a:pt x="21310" y="5165"/>
                    <a:pt x="21310" y="4226"/>
                  </a:cubicBezTo>
                  <a:cubicBezTo>
                    <a:pt x="20967" y="3287"/>
                    <a:pt x="20281" y="4226"/>
                    <a:pt x="19596" y="3757"/>
                  </a:cubicBezTo>
                  <a:cubicBezTo>
                    <a:pt x="18567" y="3757"/>
                    <a:pt x="20281" y="4226"/>
                    <a:pt x="19596" y="375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21" name="Shape 1621"/>
            <p:cNvSpPr/>
            <p:nvPr/>
          </p:nvSpPr>
          <p:spPr>
            <a:xfrm>
              <a:off x="5213782" y="2277217"/>
              <a:ext cx="97895" cy="200074"/>
            </a:xfrm>
            <a:custGeom>
              <a:avLst/>
              <a:gdLst/>
              <a:ahLst/>
              <a:cxnLst>
                <a:cxn ang="0">
                  <a:pos x="wd2" y="hd2"/>
                </a:cxn>
                <a:cxn ang="5400000">
                  <a:pos x="wd2" y="hd2"/>
                </a:cxn>
                <a:cxn ang="10800000">
                  <a:pos x="wd2" y="hd2"/>
                </a:cxn>
                <a:cxn ang="16200000">
                  <a:pos x="wd2" y="hd2"/>
                </a:cxn>
              </a:cxnLst>
              <a:rect l="0" t="0" r="r" b="b"/>
              <a:pathLst>
                <a:path w="20018" h="21600" extrusionOk="0">
                  <a:moveTo>
                    <a:pt x="14850" y="18000"/>
                  </a:moveTo>
                  <a:cubicBezTo>
                    <a:pt x="16200" y="16560"/>
                    <a:pt x="13500" y="15840"/>
                    <a:pt x="14850" y="15120"/>
                  </a:cubicBezTo>
                  <a:cubicBezTo>
                    <a:pt x="16200" y="12960"/>
                    <a:pt x="16200" y="12960"/>
                    <a:pt x="13500" y="11520"/>
                  </a:cubicBezTo>
                  <a:cubicBezTo>
                    <a:pt x="12150" y="10080"/>
                    <a:pt x="14850" y="10800"/>
                    <a:pt x="16200" y="10080"/>
                  </a:cubicBezTo>
                  <a:cubicBezTo>
                    <a:pt x="17550" y="9360"/>
                    <a:pt x="17550" y="7200"/>
                    <a:pt x="17550" y="6480"/>
                  </a:cubicBezTo>
                  <a:cubicBezTo>
                    <a:pt x="17550" y="4320"/>
                    <a:pt x="16200" y="4320"/>
                    <a:pt x="18900" y="2880"/>
                  </a:cubicBezTo>
                  <a:cubicBezTo>
                    <a:pt x="21600" y="2160"/>
                    <a:pt x="18900" y="0"/>
                    <a:pt x="16200" y="720"/>
                  </a:cubicBezTo>
                  <a:cubicBezTo>
                    <a:pt x="13500" y="720"/>
                    <a:pt x="12150" y="1440"/>
                    <a:pt x="9450" y="1440"/>
                  </a:cubicBezTo>
                  <a:cubicBezTo>
                    <a:pt x="6750" y="1440"/>
                    <a:pt x="8100" y="0"/>
                    <a:pt x="6750" y="0"/>
                  </a:cubicBezTo>
                  <a:cubicBezTo>
                    <a:pt x="8100" y="0"/>
                    <a:pt x="4050" y="0"/>
                    <a:pt x="5400" y="0"/>
                  </a:cubicBezTo>
                  <a:cubicBezTo>
                    <a:pt x="2700" y="720"/>
                    <a:pt x="4050" y="1440"/>
                    <a:pt x="4050" y="2880"/>
                  </a:cubicBezTo>
                  <a:cubicBezTo>
                    <a:pt x="4050" y="3600"/>
                    <a:pt x="4050" y="5040"/>
                    <a:pt x="4050" y="5760"/>
                  </a:cubicBezTo>
                  <a:cubicBezTo>
                    <a:pt x="2700" y="7200"/>
                    <a:pt x="2700" y="8640"/>
                    <a:pt x="2700" y="9360"/>
                  </a:cubicBezTo>
                  <a:cubicBezTo>
                    <a:pt x="1350" y="11520"/>
                    <a:pt x="0" y="12240"/>
                    <a:pt x="0" y="14400"/>
                  </a:cubicBezTo>
                  <a:cubicBezTo>
                    <a:pt x="1350" y="15120"/>
                    <a:pt x="2700" y="14400"/>
                    <a:pt x="2700" y="15840"/>
                  </a:cubicBezTo>
                  <a:cubicBezTo>
                    <a:pt x="4050" y="16560"/>
                    <a:pt x="2700" y="18720"/>
                    <a:pt x="2700" y="20160"/>
                  </a:cubicBezTo>
                  <a:cubicBezTo>
                    <a:pt x="2700" y="21600"/>
                    <a:pt x="5400" y="21600"/>
                    <a:pt x="8100" y="21600"/>
                  </a:cubicBezTo>
                  <a:cubicBezTo>
                    <a:pt x="13500" y="21600"/>
                    <a:pt x="12150" y="19440"/>
                    <a:pt x="14850" y="18000"/>
                  </a:cubicBezTo>
                  <a:cubicBezTo>
                    <a:pt x="16200" y="16560"/>
                    <a:pt x="13500" y="18720"/>
                    <a:pt x="14850" y="180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22" name="Shape 1622"/>
            <p:cNvSpPr/>
            <p:nvPr/>
          </p:nvSpPr>
          <p:spPr>
            <a:xfrm>
              <a:off x="6485816" y="4096215"/>
              <a:ext cx="342514" cy="568991"/>
            </a:xfrm>
            <a:custGeom>
              <a:avLst/>
              <a:gdLst/>
              <a:ahLst/>
              <a:cxnLst>
                <a:cxn ang="0">
                  <a:pos x="wd2" y="hd2"/>
                </a:cxn>
                <a:cxn ang="5400000">
                  <a:pos x="wd2" y="hd2"/>
                </a:cxn>
                <a:cxn ang="10800000">
                  <a:pos x="wd2" y="hd2"/>
                </a:cxn>
                <a:cxn ang="16200000">
                  <a:pos x="wd2" y="hd2"/>
                </a:cxn>
              </a:cxnLst>
              <a:rect l="0" t="0" r="r" b="b"/>
              <a:pathLst>
                <a:path w="21238" h="21109" extrusionOk="0">
                  <a:moveTo>
                    <a:pt x="21192" y="5298"/>
                  </a:moveTo>
                  <a:cubicBezTo>
                    <a:pt x="19970" y="3826"/>
                    <a:pt x="20377" y="1862"/>
                    <a:pt x="20377" y="389"/>
                  </a:cubicBezTo>
                  <a:cubicBezTo>
                    <a:pt x="20377" y="-347"/>
                    <a:pt x="19562" y="144"/>
                    <a:pt x="18747" y="389"/>
                  </a:cubicBezTo>
                  <a:cubicBezTo>
                    <a:pt x="18340" y="635"/>
                    <a:pt x="17525" y="1126"/>
                    <a:pt x="16709" y="1126"/>
                  </a:cubicBezTo>
                  <a:cubicBezTo>
                    <a:pt x="16302" y="1126"/>
                    <a:pt x="15487" y="880"/>
                    <a:pt x="15487" y="1371"/>
                  </a:cubicBezTo>
                  <a:cubicBezTo>
                    <a:pt x="14672" y="2108"/>
                    <a:pt x="13857" y="1371"/>
                    <a:pt x="13042" y="1371"/>
                  </a:cubicBezTo>
                  <a:cubicBezTo>
                    <a:pt x="12226" y="1371"/>
                    <a:pt x="12226" y="1862"/>
                    <a:pt x="11411" y="1371"/>
                  </a:cubicBezTo>
                  <a:cubicBezTo>
                    <a:pt x="11004" y="1371"/>
                    <a:pt x="9781" y="1371"/>
                    <a:pt x="9374" y="1371"/>
                  </a:cubicBezTo>
                  <a:cubicBezTo>
                    <a:pt x="8151" y="1371"/>
                    <a:pt x="8558" y="3580"/>
                    <a:pt x="9781" y="4071"/>
                  </a:cubicBezTo>
                  <a:cubicBezTo>
                    <a:pt x="9781" y="4071"/>
                    <a:pt x="9781" y="4562"/>
                    <a:pt x="10189" y="4562"/>
                  </a:cubicBezTo>
                  <a:cubicBezTo>
                    <a:pt x="10189" y="4808"/>
                    <a:pt x="10596" y="4808"/>
                    <a:pt x="11004" y="5053"/>
                  </a:cubicBezTo>
                  <a:cubicBezTo>
                    <a:pt x="11004" y="5544"/>
                    <a:pt x="11004" y="6280"/>
                    <a:pt x="11004" y="6526"/>
                  </a:cubicBezTo>
                  <a:cubicBezTo>
                    <a:pt x="11004" y="7017"/>
                    <a:pt x="11411" y="7262"/>
                    <a:pt x="10189" y="7262"/>
                  </a:cubicBezTo>
                  <a:cubicBezTo>
                    <a:pt x="9781" y="7262"/>
                    <a:pt x="9781" y="7998"/>
                    <a:pt x="9781" y="8244"/>
                  </a:cubicBezTo>
                  <a:cubicBezTo>
                    <a:pt x="9374" y="7998"/>
                    <a:pt x="8558" y="7508"/>
                    <a:pt x="8151" y="7262"/>
                  </a:cubicBezTo>
                  <a:cubicBezTo>
                    <a:pt x="7743" y="6771"/>
                    <a:pt x="8558" y="6280"/>
                    <a:pt x="8558" y="5789"/>
                  </a:cubicBezTo>
                  <a:cubicBezTo>
                    <a:pt x="8966" y="4562"/>
                    <a:pt x="7743" y="5544"/>
                    <a:pt x="6521" y="5053"/>
                  </a:cubicBezTo>
                  <a:cubicBezTo>
                    <a:pt x="6113" y="4808"/>
                    <a:pt x="6113" y="4317"/>
                    <a:pt x="5298" y="4562"/>
                  </a:cubicBezTo>
                  <a:cubicBezTo>
                    <a:pt x="3668" y="5053"/>
                    <a:pt x="2445" y="5298"/>
                    <a:pt x="815" y="5544"/>
                  </a:cubicBezTo>
                  <a:cubicBezTo>
                    <a:pt x="408" y="5789"/>
                    <a:pt x="0" y="5789"/>
                    <a:pt x="0" y="6035"/>
                  </a:cubicBezTo>
                  <a:cubicBezTo>
                    <a:pt x="0" y="6280"/>
                    <a:pt x="408" y="6771"/>
                    <a:pt x="408" y="7017"/>
                  </a:cubicBezTo>
                  <a:cubicBezTo>
                    <a:pt x="1630" y="7017"/>
                    <a:pt x="4891" y="7508"/>
                    <a:pt x="4891" y="8244"/>
                  </a:cubicBezTo>
                  <a:cubicBezTo>
                    <a:pt x="5298" y="8980"/>
                    <a:pt x="5298" y="9717"/>
                    <a:pt x="5298" y="10453"/>
                  </a:cubicBezTo>
                  <a:cubicBezTo>
                    <a:pt x="4891" y="10944"/>
                    <a:pt x="5706" y="11680"/>
                    <a:pt x="4891" y="12417"/>
                  </a:cubicBezTo>
                  <a:cubicBezTo>
                    <a:pt x="4075" y="13153"/>
                    <a:pt x="3260" y="14135"/>
                    <a:pt x="2445" y="14871"/>
                  </a:cubicBezTo>
                  <a:cubicBezTo>
                    <a:pt x="1630" y="15362"/>
                    <a:pt x="2445" y="16344"/>
                    <a:pt x="2445" y="16589"/>
                  </a:cubicBezTo>
                  <a:cubicBezTo>
                    <a:pt x="3260" y="17571"/>
                    <a:pt x="3260" y="18062"/>
                    <a:pt x="3260" y="18798"/>
                  </a:cubicBezTo>
                  <a:cubicBezTo>
                    <a:pt x="3260" y="19535"/>
                    <a:pt x="3260" y="20271"/>
                    <a:pt x="3668" y="21008"/>
                  </a:cubicBezTo>
                  <a:cubicBezTo>
                    <a:pt x="3668" y="21253"/>
                    <a:pt x="4891" y="21008"/>
                    <a:pt x="4891" y="20762"/>
                  </a:cubicBezTo>
                  <a:cubicBezTo>
                    <a:pt x="5298" y="20517"/>
                    <a:pt x="5298" y="20026"/>
                    <a:pt x="5298" y="20026"/>
                  </a:cubicBezTo>
                  <a:cubicBezTo>
                    <a:pt x="4891" y="20026"/>
                    <a:pt x="4483" y="20026"/>
                    <a:pt x="4483" y="20026"/>
                  </a:cubicBezTo>
                  <a:cubicBezTo>
                    <a:pt x="4483" y="19289"/>
                    <a:pt x="5706" y="18798"/>
                    <a:pt x="6521" y="18553"/>
                  </a:cubicBezTo>
                  <a:cubicBezTo>
                    <a:pt x="7743" y="18308"/>
                    <a:pt x="9374" y="18062"/>
                    <a:pt x="10189" y="17326"/>
                  </a:cubicBezTo>
                  <a:cubicBezTo>
                    <a:pt x="10189" y="17080"/>
                    <a:pt x="10189" y="15853"/>
                    <a:pt x="10189" y="15362"/>
                  </a:cubicBezTo>
                  <a:cubicBezTo>
                    <a:pt x="10189" y="14871"/>
                    <a:pt x="8558" y="11435"/>
                    <a:pt x="8558" y="11435"/>
                  </a:cubicBezTo>
                  <a:cubicBezTo>
                    <a:pt x="8966" y="11189"/>
                    <a:pt x="8966" y="11926"/>
                    <a:pt x="9781" y="11435"/>
                  </a:cubicBezTo>
                  <a:cubicBezTo>
                    <a:pt x="10596" y="10944"/>
                    <a:pt x="11004" y="10698"/>
                    <a:pt x="11819" y="10453"/>
                  </a:cubicBezTo>
                  <a:cubicBezTo>
                    <a:pt x="12634" y="10208"/>
                    <a:pt x="13042" y="8735"/>
                    <a:pt x="14264" y="8980"/>
                  </a:cubicBezTo>
                  <a:cubicBezTo>
                    <a:pt x="14672" y="8980"/>
                    <a:pt x="15487" y="8489"/>
                    <a:pt x="16302" y="8489"/>
                  </a:cubicBezTo>
                  <a:cubicBezTo>
                    <a:pt x="17117" y="8244"/>
                    <a:pt x="17932" y="7998"/>
                    <a:pt x="18747" y="7508"/>
                  </a:cubicBezTo>
                  <a:cubicBezTo>
                    <a:pt x="19155" y="7262"/>
                    <a:pt x="21600" y="5789"/>
                    <a:pt x="21192" y="5298"/>
                  </a:cubicBezTo>
                  <a:cubicBezTo>
                    <a:pt x="20785" y="5053"/>
                    <a:pt x="21192" y="5544"/>
                    <a:pt x="21192" y="529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23" name="Shape 1623"/>
            <p:cNvSpPr/>
            <p:nvPr/>
          </p:nvSpPr>
          <p:spPr>
            <a:xfrm>
              <a:off x="6569749" y="4068866"/>
              <a:ext cx="95083" cy="249530"/>
            </a:xfrm>
            <a:custGeom>
              <a:avLst/>
              <a:gdLst/>
              <a:ahLst/>
              <a:cxnLst>
                <a:cxn ang="0">
                  <a:pos x="wd2" y="hd2"/>
                </a:cxn>
                <a:cxn ang="5400000">
                  <a:pos x="wd2" y="hd2"/>
                </a:cxn>
                <a:cxn ang="10800000">
                  <a:pos x="wd2" y="hd2"/>
                </a:cxn>
                <a:cxn ang="16200000">
                  <a:pos x="wd2" y="hd2"/>
                </a:cxn>
              </a:cxnLst>
              <a:rect l="0" t="0" r="r" b="b"/>
              <a:pathLst>
                <a:path w="19443" h="21600" extrusionOk="0">
                  <a:moveTo>
                    <a:pt x="4322" y="14211"/>
                  </a:moveTo>
                  <a:cubicBezTo>
                    <a:pt x="7022" y="14779"/>
                    <a:pt x="11072" y="13642"/>
                    <a:pt x="11072" y="14779"/>
                  </a:cubicBezTo>
                  <a:cubicBezTo>
                    <a:pt x="12422" y="15916"/>
                    <a:pt x="11072" y="16484"/>
                    <a:pt x="9722" y="17621"/>
                  </a:cubicBezTo>
                  <a:cubicBezTo>
                    <a:pt x="7022" y="18758"/>
                    <a:pt x="12422" y="20463"/>
                    <a:pt x="15122" y="21600"/>
                  </a:cubicBezTo>
                  <a:cubicBezTo>
                    <a:pt x="16472" y="21032"/>
                    <a:pt x="15122" y="19895"/>
                    <a:pt x="15122" y="19326"/>
                  </a:cubicBezTo>
                  <a:cubicBezTo>
                    <a:pt x="16472" y="18758"/>
                    <a:pt x="20522" y="19895"/>
                    <a:pt x="19172" y="18758"/>
                  </a:cubicBezTo>
                  <a:cubicBezTo>
                    <a:pt x="19172" y="17621"/>
                    <a:pt x="19172" y="16484"/>
                    <a:pt x="19172" y="15347"/>
                  </a:cubicBezTo>
                  <a:cubicBezTo>
                    <a:pt x="17822" y="14211"/>
                    <a:pt x="16472" y="13642"/>
                    <a:pt x="15122" y="12505"/>
                  </a:cubicBezTo>
                  <a:cubicBezTo>
                    <a:pt x="13772" y="14211"/>
                    <a:pt x="9722" y="11937"/>
                    <a:pt x="9722" y="11368"/>
                  </a:cubicBezTo>
                  <a:cubicBezTo>
                    <a:pt x="9722" y="10232"/>
                    <a:pt x="9722" y="9663"/>
                    <a:pt x="9722" y="9095"/>
                  </a:cubicBezTo>
                  <a:cubicBezTo>
                    <a:pt x="9722" y="7958"/>
                    <a:pt x="9722" y="8526"/>
                    <a:pt x="8372" y="7958"/>
                  </a:cubicBezTo>
                  <a:cubicBezTo>
                    <a:pt x="7022" y="7958"/>
                    <a:pt x="9722" y="4547"/>
                    <a:pt x="9722" y="4547"/>
                  </a:cubicBezTo>
                  <a:cubicBezTo>
                    <a:pt x="9722" y="3411"/>
                    <a:pt x="8372" y="2842"/>
                    <a:pt x="8372" y="1705"/>
                  </a:cubicBezTo>
                  <a:cubicBezTo>
                    <a:pt x="7022" y="1137"/>
                    <a:pt x="5672" y="0"/>
                    <a:pt x="8372" y="568"/>
                  </a:cubicBezTo>
                  <a:cubicBezTo>
                    <a:pt x="7022" y="0"/>
                    <a:pt x="2972" y="0"/>
                    <a:pt x="1622" y="0"/>
                  </a:cubicBezTo>
                  <a:cubicBezTo>
                    <a:pt x="1622" y="568"/>
                    <a:pt x="7022" y="2842"/>
                    <a:pt x="4322" y="3411"/>
                  </a:cubicBezTo>
                  <a:cubicBezTo>
                    <a:pt x="272" y="3979"/>
                    <a:pt x="1622" y="6821"/>
                    <a:pt x="4322" y="7958"/>
                  </a:cubicBezTo>
                  <a:cubicBezTo>
                    <a:pt x="4322" y="8526"/>
                    <a:pt x="1622" y="8526"/>
                    <a:pt x="1622" y="9095"/>
                  </a:cubicBezTo>
                  <a:cubicBezTo>
                    <a:pt x="272" y="9095"/>
                    <a:pt x="272" y="10800"/>
                    <a:pt x="272" y="11368"/>
                  </a:cubicBezTo>
                  <a:cubicBezTo>
                    <a:pt x="-1078" y="12505"/>
                    <a:pt x="2972" y="13642"/>
                    <a:pt x="4322" y="14211"/>
                  </a:cubicBezTo>
                  <a:cubicBezTo>
                    <a:pt x="5672" y="14779"/>
                    <a:pt x="4322" y="13642"/>
                    <a:pt x="4322" y="1421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24" name="Shape 1624"/>
            <p:cNvSpPr/>
            <p:nvPr/>
          </p:nvSpPr>
          <p:spPr>
            <a:xfrm>
              <a:off x="6212673" y="4021659"/>
              <a:ext cx="381257" cy="330457"/>
            </a:xfrm>
            <a:custGeom>
              <a:avLst/>
              <a:gdLst/>
              <a:ahLst/>
              <a:cxnLst>
                <a:cxn ang="0">
                  <a:pos x="wd2" y="hd2"/>
                </a:cxn>
                <a:cxn ang="5400000">
                  <a:pos x="wd2" y="hd2"/>
                </a:cxn>
                <a:cxn ang="10800000">
                  <a:pos x="wd2" y="hd2"/>
                </a:cxn>
                <a:cxn ang="16200000">
                  <a:pos x="wd2" y="hd2"/>
                </a:cxn>
              </a:cxnLst>
              <a:rect l="0" t="0" r="r" b="b"/>
              <a:pathLst>
                <a:path w="20820" h="21600" extrusionOk="0">
                  <a:moveTo>
                    <a:pt x="19858" y="12960"/>
                  </a:moveTo>
                  <a:cubicBezTo>
                    <a:pt x="19138" y="11664"/>
                    <a:pt x="19858" y="11664"/>
                    <a:pt x="19498" y="10368"/>
                  </a:cubicBezTo>
                  <a:cubicBezTo>
                    <a:pt x="19498" y="9936"/>
                    <a:pt x="19858" y="9936"/>
                    <a:pt x="20218" y="9504"/>
                  </a:cubicBezTo>
                  <a:cubicBezTo>
                    <a:pt x="20578" y="9072"/>
                    <a:pt x="20218" y="8640"/>
                    <a:pt x="20218" y="8208"/>
                  </a:cubicBezTo>
                  <a:cubicBezTo>
                    <a:pt x="19858" y="7344"/>
                    <a:pt x="19858" y="6048"/>
                    <a:pt x="20578" y="5616"/>
                  </a:cubicBezTo>
                  <a:cubicBezTo>
                    <a:pt x="21298" y="5184"/>
                    <a:pt x="20218" y="3888"/>
                    <a:pt x="19858" y="3456"/>
                  </a:cubicBezTo>
                  <a:cubicBezTo>
                    <a:pt x="19498" y="2592"/>
                    <a:pt x="18778" y="2160"/>
                    <a:pt x="18058" y="2160"/>
                  </a:cubicBezTo>
                  <a:cubicBezTo>
                    <a:pt x="17698" y="1728"/>
                    <a:pt x="17338" y="1296"/>
                    <a:pt x="16978" y="1296"/>
                  </a:cubicBezTo>
                  <a:cubicBezTo>
                    <a:pt x="16618" y="864"/>
                    <a:pt x="16258" y="432"/>
                    <a:pt x="15898" y="0"/>
                  </a:cubicBezTo>
                  <a:cubicBezTo>
                    <a:pt x="15898" y="0"/>
                    <a:pt x="13738" y="432"/>
                    <a:pt x="13378" y="432"/>
                  </a:cubicBezTo>
                  <a:cubicBezTo>
                    <a:pt x="12658" y="432"/>
                    <a:pt x="12658" y="1296"/>
                    <a:pt x="11938" y="1728"/>
                  </a:cubicBezTo>
                  <a:cubicBezTo>
                    <a:pt x="11578" y="2592"/>
                    <a:pt x="11938" y="3888"/>
                    <a:pt x="12298" y="4320"/>
                  </a:cubicBezTo>
                  <a:cubicBezTo>
                    <a:pt x="12298" y="5616"/>
                    <a:pt x="11578" y="6048"/>
                    <a:pt x="11578" y="7344"/>
                  </a:cubicBezTo>
                  <a:cubicBezTo>
                    <a:pt x="11578" y="7776"/>
                    <a:pt x="12298" y="9072"/>
                    <a:pt x="13018" y="9072"/>
                  </a:cubicBezTo>
                  <a:cubicBezTo>
                    <a:pt x="13738" y="9072"/>
                    <a:pt x="14098" y="8640"/>
                    <a:pt x="14098" y="9936"/>
                  </a:cubicBezTo>
                  <a:cubicBezTo>
                    <a:pt x="14098" y="10800"/>
                    <a:pt x="14098" y="11232"/>
                    <a:pt x="13738" y="11232"/>
                  </a:cubicBezTo>
                  <a:cubicBezTo>
                    <a:pt x="13018" y="11664"/>
                    <a:pt x="12658" y="12096"/>
                    <a:pt x="12298" y="11232"/>
                  </a:cubicBezTo>
                  <a:cubicBezTo>
                    <a:pt x="11938" y="10368"/>
                    <a:pt x="11578" y="9504"/>
                    <a:pt x="10858" y="9504"/>
                  </a:cubicBezTo>
                  <a:cubicBezTo>
                    <a:pt x="10138" y="9072"/>
                    <a:pt x="9778" y="8208"/>
                    <a:pt x="9418" y="7344"/>
                  </a:cubicBezTo>
                  <a:cubicBezTo>
                    <a:pt x="8698" y="9072"/>
                    <a:pt x="7978" y="8208"/>
                    <a:pt x="6898" y="7776"/>
                  </a:cubicBezTo>
                  <a:cubicBezTo>
                    <a:pt x="6178" y="7776"/>
                    <a:pt x="6178" y="6912"/>
                    <a:pt x="5458" y="6912"/>
                  </a:cubicBezTo>
                  <a:cubicBezTo>
                    <a:pt x="5458" y="6912"/>
                    <a:pt x="5098" y="7344"/>
                    <a:pt x="4738" y="6912"/>
                  </a:cubicBezTo>
                  <a:cubicBezTo>
                    <a:pt x="4378" y="6912"/>
                    <a:pt x="4378" y="6048"/>
                    <a:pt x="3658" y="6048"/>
                  </a:cubicBezTo>
                  <a:cubicBezTo>
                    <a:pt x="3658" y="6912"/>
                    <a:pt x="3658" y="7776"/>
                    <a:pt x="3658" y="8640"/>
                  </a:cubicBezTo>
                  <a:cubicBezTo>
                    <a:pt x="3658" y="9504"/>
                    <a:pt x="4018" y="10368"/>
                    <a:pt x="3298" y="10368"/>
                  </a:cubicBezTo>
                  <a:cubicBezTo>
                    <a:pt x="2218" y="10368"/>
                    <a:pt x="1138" y="10368"/>
                    <a:pt x="418" y="10368"/>
                  </a:cubicBezTo>
                  <a:cubicBezTo>
                    <a:pt x="58" y="10368"/>
                    <a:pt x="58" y="12096"/>
                    <a:pt x="58" y="12528"/>
                  </a:cubicBezTo>
                  <a:cubicBezTo>
                    <a:pt x="58" y="14256"/>
                    <a:pt x="-302" y="17280"/>
                    <a:pt x="778" y="18576"/>
                  </a:cubicBezTo>
                  <a:cubicBezTo>
                    <a:pt x="1138" y="19008"/>
                    <a:pt x="2218" y="20736"/>
                    <a:pt x="2578" y="20736"/>
                  </a:cubicBezTo>
                  <a:cubicBezTo>
                    <a:pt x="3298" y="20304"/>
                    <a:pt x="6538" y="20304"/>
                    <a:pt x="5458" y="21600"/>
                  </a:cubicBezTo>
                  <a:cubicBezTo>
                    <a:pt x="6178" y="21600"/>
                    <a:pt x="5818" y="21600"/>
                    <a:pt x="6178" y="21600"/>
                  </a:cubicBezTo>
                  <a:cubicBezTo>
                    <a:pt x="6898" y="21168"/>
                    <a:pt x="7258" y="21600"/>
                    <a:pt x="7618" y="21600"/>
                  </a:cubicBezTo>
                  <a:cubicBezTo>
                    <a:pt x="8698" y="21600"/>
                    <a:pt x="9418" y="21600"/>
                    <a:pt x="9778" y="20304"/>
                  </a:cubicBezTo>
                  <a:cubicBezTo>
                    <a:pt x="10138" y="19872"/>
                    <a:pt x="10498" y="19440"/>
                    <a:pt x="10858" y="19008"/>
                  </a:cubicBezTo>
                  <a:cubicBezTo>
                    <a:pt x="11218" y="18576"/>
                    <a:pt x="11938" y="18576"/>
                    <a:pt x="12298" y="17712"/>
                  </a:cubicBezTo>
                  <a:cubicBezTo>
                    <a:pt x="12658" y="17280"/>
                    <a:pt x="12658" y="16848"/>
                    <a:pt x="13018" y="16416"/>
                  </a:cubicBezTo>
                  <a:cubicBezTo>
                    <a:pt x="13738" y="16416"/>
                    <a:pt x="14458" y="16416"/>
                    <a:pt x="15178" y="16416"/>
                  </a:cubicBezTo>
                  <a:cubicBezTo>
                    <a:pt x="14818" y="15984"/>
                    <a:pt x="14818" y="15120"/>
                    <a:pt x="14818" y="15120"/>
                  </a:cubicBezTo>
                  <a:cubicBezTo>
                    <a:pt x="15538" y="14688"/>
                    <a:pt x="15898" y="14688"/>
                    <a:pt x="16258" y="14256"/>
                  </a:cubicBezTo>
                  <a:cubicBezTo>
                    <a:pt x="17338" y="13824"/>
                    <a:pt x="18778" y="13392"/>
                    <a:pt x="19858" y="12960"/>
                  </a:cubicBezTo>
                  <a:cubicBezTo>
                    <a:pt x="19498" y="12528"/>
                    <a:pt x="19498" y="12960"/>
                    <a:pt x="19858" y="129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25" name="Shape 1625"/>
            <p:cNvSpPr/>
            <p:nvPr/>
          </p:nvSpPr>
          <p:spPr>
            <a:xfrm>
              <a:off x="5911516" y="4318393"/>
              <a:ext cx="405230" cy="414232"/>
            </a:xfrm>
            <a:custGeom>
              <a:avLst/>
              <a:gdLst/>
              <a:ahLst/>
              <a:cxnLst>
                <a:cxn ang="0">
                  <a:pos x="wd2" y="hd2"/>
                </a:cxn>
                <a:cxn ang="5400000">
                  <a:pos x="wd2" y="hd2"/>
                </a:cxn>
                <a:cxn ang="10800000">
                  <a:pos x="wd2" y="hd2"/>
                </a:cxn>
                <a:cxn ang="16200000">
                  <a:pos x="wd2" y="hd2"/>
                </a:cxn>
              </a:cxnLst>
              <a:rect l="0" t="0" r="r" b="b"/>
              <a:pathLst>
                <a:path w="20827" h="21514" extrusionOk="0">
                  <a:moveTo>
                    <a:pt x="10854" y="1714"/>
                  </a:moveTo>
                  <a:cubicBezTo>
                    <a:pt x="10516" y="1714"/>
                    <a:pt x="10179" y="686"/>
                    <a:pt x="10179" y="686"/>
                  </a:cubicBezTo>
                  <a:cubicBezTo>
                    <a:pt x="9841" y="686"/>
                    <a:pt x="9504" y="686"/>
                    <a:pt x="9166" y="686"/>
                  </a:cubicBezTo>
                  <a:cubicBezTo>
                    <a:pt x="8154" y="686"/>
                    <a:pt x="6804" y="686"/>
                    <a:pt x="5791" y="686"/>
                  </a:cubicBezTo>
                  <a:cubicBezTo>
                    <a:pt x="4779" y="686"/>
                    <a:pt x="4104" y="686"/>
                    <a:pt x="3091" y="686"/>
                  </a:cubicBezTo>
                  <a:cubicBezTo>
                    <a:pt x="2754" y="686"/>
                    <a:pt x="2754" y="0"/>
                    <a:pt x="2079" y="0"/>
                  </a:cubicBezTo>
                  <a:cubicBezTo>
                    <a:pt x="1741" y="0"/>
                    <a:pt x="1404" y="686"/>
                    <a:pt x="1066" y="686"/>
                  </a:cubicBezTo>
                  <a:cubicBezTo>
                    <a:pt x="729" y="686"/>
                    <a:pt x="391" y="686"/>
                    <a:pt x="54" y="686"/>
                  </a:cubicBezTo>
                  <a:cubicBezTo>
                    <a:pt x="-284" y="2400"/>
                    <a:pt x="1066" y="3086"/>
                    <a:pt x="1741" y="4800"/>
                  </a:cubicBezTo>
                  <a:cubicBezTo>
                    <a:pt x="2079" y="5486"/>
                    <a:pt x="2416" y="6514"/>
                    <a:pt x="2754" y="7200"/>
                  </a:cubicBezTo>
                  <a:cubicBezTo>
                    <a:pt x="3091" y="8229"/>
                    <a:pt x="3766" y="8914"/>
                    <a:pt x="4104" y="9943"/>
                  </a:cubicBezTo>
                  <a:cubicBezTo>
                    <a:pt x="4104" y="10286"/>
                    <a:pt x="4104" y="11314"/>
                    <a:pt x="4104" y="11657"/>
                  </a:cubicBezTo>
                  <a:cubicBezTo>
                    <a:pt x="4104" y="12686"/>
                    <a:pt x="4441" y="13371"/>
                    <a:pt x="4441" y="14400"/>
                  </a:cubicBezTo>
                  <a:cubicBezTo>
                    <a:pt x="4779" y="15429"/>
                    <a:pt x="4779" y="16457"/>
                    <a:pt x="5116" y="17486"/>
                  </a:cubicBezTo>
                  <a:cubicBezTo>
                    <a:pt x="5454" y="18857"/>
                    <a:pt x="6466" y="19886"/>
                    <a:pt x="7141" y="20914"/>
                  </a:cubicBezTo>
                  <a:cubicBezTo>
                    <a:pt x="8154" y="19886"/>
                    <a:pt x="8154" y="20571"/>
                    <a:pt x="9166" y="21257"/>
                  </a:cubicBezTo>
                  <a:cubicBezTo>
                    <a:pt x="9504" y="21600"/>
                    <a:pt x="10516" y="21600"/>
                    <a:pt x="10854" y="21257"/>
                  </a:cubicBezTo>
                  <a:cubicBezTo>
                    <a:pt x="11866" y="21257"/>
                    <a:pt x="12541" y="20914"/>
                    <a:pt x="12541" y="19886"/>
                  </a:cubicBezTo>
                  <a:cubicBezTo>
                    <a:pt x="12541" y="17829"/>
                    <a:pt x="12541" y="15771"/>
                    <a:pt x="12541" y="13714"/>
                  </a:cubicBezTo>
                  <a:cubicBezTo>
                    <a:pt x="12541" y="12343"/>
                    <a:pt x="12541" y="10971"/>
                    <a:pt x="12541" y="9600"/>
                  </a:cubicBezTo>
                  <a:cubicBezTo>
                    <a:pt x="12541" y="9257"/>
                    <a:pt x="12541" y="8914"/>
                    <a:pt x="12879" y="8914"/>
                  </a:cubicBezTo>
                  <a:cubicBezTo>
                    <a:pt x="12879" y="8914"/>
                    <a:pt x="14229" y="8914"/>
                    <a:pt x="14229" y="8914"/>
                  </a:cubicBezTo>
                  <a:cubicBezTo>
                    <a:pt x="14229" y="6857"/>
                    <a:pt x="14229" y="4457"/>
                    <a:pt x="14229" y="2400"/>
                  </a:cubicBezTo>
                  <a:cubicBezTo>
                    <a:pt x="15241" y="2743"/>
                    <a:pt x="15916" y="2057"/>
                    <a:pt x="16928" y="2057"/>
                  </a:cubicBezTo>
                  <a:cubicBezTo>
                    <a:pt x="16928" y="1714"/>
                    <a:pt x="17266" y="1714"/>
                    <a:pt x="17603" y="1714"/>
                  </a:cubicBezTo>
                  <a:cubicBezTo>
                    <a:pt x="17603" y="1714"/>
                    <a:pt x="18279" y="2743"/>
                    <a:pt x="18616" y="2743"/>
                  </a:cubicBezTo>
                  <a:cubicBezTo>
                    <a:pt x="18954" y="2400"/>
                    <a:pt x="18616" y="2057"/>
                    <a:pt x="19291" y="2057"/>
                  </a:cubicBezTo>
                  <a:cubicBezTo>
                    <a:pt x="19628" y="2057"/>
                    <a:pt x="19966" y="1714"/>
                    <a:pt x="20641" y="1714"/>
                  </a:cubicBezTo>
                  <a:cubicBezTo>
                    <a:pt x="21316" y="1371"/>
                    <a:pt x="19966" y="686"/>
                    <a:pt x="19628" y="686"/>
                  </a:cubicBezTo>
                  <a:cubicBezTo>
                    <a:pt x="17941" y="686"/>
                    <a:pt x="16591" y="1714"/>
                    <a:pt x="14904" y="1714"/>
                  </a:cubicBezTo>
                  <a:cubicBezTo>
                    <a:pt x="13553" y="1714"/>
                    <a:pt x="12204" y="1714"/>
                    <a:pt x="10854" y="171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26" name="Shape 1626"/>
            <p:cNvSpPr/>
            <p:nvPr/>
          </p:nvSpPr>
          <p:spPr>
            <a:xfrm>
              <a:off x="5920886" y="3575929"/>
              <a:ext cx="594748" cy="623325"/>
            </a:xfrm>
            <a:custGeom>
              <a:avLst/>
              <a:gdLst/>
              <a:ahLst/>
              <a:cxnLst>
                <a:cxn ang="0">
                  <a:pos x="wd2" y="hd2"/>
                </a:cxn>
                <a:cxn ang="5400000">
                  <a:pos x="wd2" y="hd2"/>
                </a:cxn>
                <a:cxn ang="10800000">
                  <a:pos x="wd2" y="hd2"/>
                </a:cxn>
                <a:cxn ang="16200000">
                  <a:pos x="wd2" y="hd2"/>
                </a:cxn>
              </a:cxnLst>
              <a:rect l="0" t="0" r="r" b="b"/>
              <a:pathLst>
                <a:path w="21409" h="21467" extrusionOk="0">
                  <a:moveTo>
                    <a:pt x="21231" y="3278"/>
                  </a:moveTo>
                  <a:cubicBezTo>
                    <a:pt x="20993" y="3050"/>
                    <a:pt x="20993" y="2595"/>
                    <a:pt x="20993" y="2141"/>
                  </a:cubicBezTo>
                  <a:cubicBezTo>
                    <a:pt x="20993" y="1913"/>
                    <a:pt x="20519" y="1686"/>
                    <a:pt x="20281" y="1459"/>
                  </a:cubicBezTo>
                  <a:cubicBezTo>
                    <a:pt x="20281" y="1231"/>
                    <a:pt x="19806" y="776"/>
                    <a:pt x="19569" y="776"/>
                  </a:cubicBezTo>
                  <a:cubicBezTo>
                    <a:pt x="19332" y="776"/>
                    <a:pt x="19332" y="1231"/>
                    <a:pt x="18857" y="1004"/>
                  </a:cubicBezTo>
                  <a:cubicBezTo>
                    <a:pt x="18382" y="776"/>
                    <a:pt x="18620" y="1004"/>
                    <a:pt x="18145" y="1231"/>
                  </a:cubicBezTo>
                  <a:cubicBezTo>
                    <a:pt x="18145" y="1231"/>
                    <a:pt x="17670" y="1004"/>
                    <a:pt x="17670" y="776"/>
                  </a:cubicBezTo>
                  <a:cubicBezTo>
                    <a:pt x="17433" y="549"/>
                    <a:pt x="17195" y="322"/>
                    <a:pt x="16958" y="94"/>
                  </a:cubicBezTo>
                  <a:cubicBezTo>
                    <a:pt x="16721" y="-133"/>
                    <a:pt x="16483" y="322"/>
                    <a:pt x="16246" y="322"/>
                  </a:cubicBezTo>
                  <a:cubicBezTo>
                    <a:pt x="16009" y="549"/>
                    <a:pt x="15534" y="322"/>
                    <a:pt x="15297" y="94"/>
                  </a:cubicBezTo>
                  <a:cubicBezTo>
                    <a:pt x="14822" y="-133"/>
                    <a:pt x="14822" y="94"/>
                    <a:pt x="14347" y="322"/>
                  </a:cubicBezTo>
                  <a:cubicBezTo>
                    <a:pt x="14110" y="549"/>
                    <a:pt x="13635" y="322"/>
                    <a:pt x="13398" y="322"/>
                  </a:cubicBezTo>
                  <a:cubicBezTo>
                    <a:pt x="13160" y="549"/>
                    <a:pt x="12448" y="549"/>
                    <a:pt x="12211" y="549"/>
                  </a:cubicBezTo>
                  <a:cubicBezTo>
                    <a:pt x="11499" y="94"/>
                    <a:pt x="11973" y="1231"/>
                    <a:pt x="11261" y="1231"/>
                  </a:cubicBezTo>
                  <a:cubicBezTo>
                    <a:pt x="10787" y="1459"/>
                    <a:pt x="9837" y="1231"/>
                    <a:pt x="9363" y="1004"/>
                  </a:cubicBezTo>
                  <a:cubicBezTo>
                    <a:pt x="8888" y="776"/>
                    <a:pt x="8650" y="322"/>
                    <a:pt x="8176" y="322"/>
                  </a:cubicBezTo>
                  <a:cubicBezTo>
                    <a:pt x="7938" y="94"/>
                    <a:pt x="7464" y="549"/>
                    <a:pt x="7226" y="776"/>
                  </a:cubicBezTo>
                  <a:cubicBezTo>
                    <a:pt x="6752" y="1231"/>
                    <a:pt x="7226" y="1913"/>
                    <a:pt x="6989" y="2595"/>
                  </a:cubicBezTo>
                  <a:cubicBezTo>
                    <a:pt x="6277" y="3732"/>
                    <a:pt x="6277" y="5096"/>
                    <a:pt x="5565" y="6006"/>
                  </a:cubicBezTo>
                  <a:cubicBezTo>
                    <a:pt x="5090" y="6688"/>
                    <a:pt x="4853" y="7143"/>
                    <a:pt x="4378" y="7825"/>
                  </a:cubicBezTo>
                  <a:cubicBezTo>
                    <a:pt x="4141" y="8280"/>
                    <a:pt x="4141" y="8734"/>
                    <a:pt x="4141" y="9189"/>
                  </a:cubicBezTo>
                  <a:cubicBezTo>
                    <a:pt x="4141" y="9871"/>
                    <a:pt x="4378" y="10326"/>
                    <a:pt x="3903" y="10781"/>
                  </a:cubicBezTo>
                  <a:cubicBezTo>
                    <a:pt x="3666" y="10781"/>
                    <a:pt x="2479" y="11463"/>
                    <a:pt x="2479" y="11463"/>
                  </a:cubicBezTo>
                  <a:cubicBezTo>
                    <a:pt x="2242" y="11463"/>
                    <a:pt x="2716" y="10781"/>
                    <a:pt x="2242" y="11008"/>
                  </a:cubicBezTo>
                  <a:cubicBezTo>
                    <a:pt x="1530" y="11463"/>
                    <a:pt x="1530" y="11918"/>
                    <a:pt x="1055" y="11235"/>
                  </a:cubicBezTo>
                  <a:cubicBezTo>
                    <a:pt x="817" y="11463"/>
                    <a:pt x="343" y="11918"/>
                    <a:pt x="343" y="12372"/>
                  </a:cubicBezTo>
                  <a:cubicBezTo>
                    <a:pt x="343" y="12372"/>
                    <a:pt x="343" y="12600"/>
                    <a:pt x="105" y="12600"/>
                  </a:cubicBezTo>
                  <a:cubicBezTo>
                    <a:pt x="-132" y="12827"/>
                    <a:pt x="105" y="13054"/>
                    <a:pt x="105" y="13282"/>
                  </a:cubicBezTo>
                  <a:cubicBezTo>
                    <a:pt x="1055" y="12600"/>
                    <a:pt x="1767" y="12827"/>
                    <a:pt x="2954" y="12827"/>
                  </a:cubicBezTo>
                  <a:cubicBezTo>
                    <a:pt x="3428" y="12827"/>
                    <a:pt x="3666" y="12827"/>
                    <a:pt x="4141" y="12827"/>
                  </a:cubicBezTo>
                  <a:cubicBezTo>
                    <a:pt x="4615" y="12827"/>
                    <a:pt x="4853" y="13509"/>
                    <a:pt x="5090" y="13964"/>
                  </a:cubicBezTo>
                  <a:cubicBezTo>
                    <a:pt x="5327" y="14419"/>
                    <a:pt x="5565" y="15101"/>
                    <a:pt x="6039" y="15328"/>
                  </a:cubicBezTo>
                  <a:cubicBezTo>
                    <a:pt x="6277" y="15555"/>
                    <a:pt x="7226" y="15328"/>
                    <a:pt x="7701" y="15101"/>
                  </a:cubicBezTo>
                  <a:cubicBezTo>
                    <a:pt x="7938" y="15101"/>
                    <a:pt x="7938" y="14419"/>
                    <a:pt x="8176" y="14191"/>
                  </a:cubicBezTo>
                  <a:cubicBezTo>
                    <a:pt x="8176" y="13736"/>
                    <a:pt x="8888" y="13964"/>
                    <a:pt x="9125" y="13964"/>
                  </a:cubicBezTo>
                  <a:cubicBezTo>
                    <a:pt x="9125" y="14419"/>
                    <a:pt x="9125" y="14419"/>
                    <a:pt x="9600" y="14419"/>
                  </a:cubicBezTo>
                  <a:cubicBezTo>
                    <a:pt x="9837" y="14419"/>
                    <a:pt x="10549" y="14191"/>
                    <a:pt x="10549" y="14646"/>
                  </a:cubicBezTo>
                  <a:cubicBezTo>
                    <a:pt x="10549" y="15101"/>
                    <a:pt x="10787" y="15328"/>
                    <a:pt x="10787" y="15783"/>
                  </a:cubicBezTo>
                  <a:cubicBezTo>
                    <a:pt x="10787" y="16010"/>
                    <a:pt x="10787" y="16238"/>
                    <a:pt x="10549" y="16692"/>
                  </a:cubicBezTo>
                  <a:cubicBezTo>
                    <a:pt x="10549" y="16920"/>
                    <a:pt x="10787" y="17374"/>
                    <a:pt x="11024" y="17602"/>
                  </a:cubicBezTo>
                  <a:cubicBezTo>
                    <a:pt x="11261" y="17829"/>
                    <a:pt x="11024" y="18284"/>
                    <a:pt x="11024" y="18511"/>
                  </a:cubicBezTo>
                  <a:cubicBezTo>
                    <a:pt x="11024" y="19193"/>
                    <a:pt x="12211" y="18511"/>
                    <a:pt x="12448" y="18511"/>
                  </a:cubicBezTo>
                  <a:cubicBezTo>
                    <a:pt x="12923" y="18511"/>
                    <a:pt x="13160" y="18511"/>
                    <a:pt x="13398" y="18739"/>
                  </a:cubicBezTo>
                  <a:cubicBezTo>
                    <a:pt x="13872" y="19193"/>
                    <a:pt x="13635" y="18966"/>
                    <a:pt x="14110" y="18966"/>
                  </a:cubicBezTo>
                  <a:cubicBezTo>
                    <a:pt x="14584" y="18966"/>
                    <a:pt x="14584" y="19193"/>
                    <a:pt x="14822" y="19421"/>
                  </a:cubicBezTo>
                  <a:cubicBezTo>
                    <a:pt x="15059" y="19421"/>
                    <a:pt x="15297" y="19648"/>
                    <a:pt x="15534" y="19648"/>
                  </a:cubicBezTo>
                  <a:cubicBezTo>
                    <a:pt x="16246" y="19875"/>
                    <a:pt x="16483" y="19875"/>
                    <a:pt x="16721" y="19193"/>
                  </a:cubicBezTo>
                  <a:cubicBezTo>
                    <a:pt x="16958" y="19875"/>
                    <a:pt x="17195" y="20103"/>
                    <a:pt x="17908" y="20330"/>
                  </a:cubicBezTo>
                  <a:cubicBezTo>
                    <a:pt x="18382" y="20558"/>
                    <a:pt x="18382" y="21240"/>
                    <a:pt x="18857" y="21467"/>
                  </a:cubicBezTo>
                  <a:cubicBezTo>
                    <a:pt x="18857" y="21467"/>
                    <a:pt x="19806" y="21240"/>
                    <a:pt x="19806" y="21240"/>
                  </a:cubicBezTo>
                  <a:cubicBezTo>
                    <a:pt x="19806" y="20785"/>
                    <a:pt x="20044" y="19875"/>
                    <a:pt x="19569" y="20103"/>
                  </a:cubicBezTo>
                  <a:cubicBezTo>
                    <a:pt x="18857" y="20330"/>
                    <a:pt x="18382" y="19875"/>
                    <a:pt x="18145" y="19193"/>
                  </a:cubicBezTo>
                  <a:cubicBezTo>
                    <a:pt x="18145" y="18739"/>
                    <a:pt x="18620" y="18056"/>
                    <a:pt x="18382" y="17374"/>
                  </a:cubicBezTo>
                  <a:cubicBezTo>
                    <a:pt x="18382" y="17147"/>
                    <a:pt x="18145" y="16692"/>
                    <a:pt x="18382" y="16465"/>
                  </a:cubicBezTo>
                  <a:cubicBezTo>
                    <a:pt x="18382" y="16465"/>
                    <a:pt x="18382" y="16238"/>
                    <a:pt x="18620" y="16238"/>
                  </a:cubicBezTo>
                  <a:cubicBezTo>
                    <a:pt x="18857" y="16238"/>
                    <a:pt x="18620" y="15783"/>
                    <a:pt x="18857" y="15783"/>
                  </a:cubicBezTo>
                  <a:cubicBezTo>
                    <a:pt x="19094" y="15328"/>
                    <a:pt x="20281" y="15328"/>
                    <a:pt x="20519" y="15328"/>
                  </a:cubicBezTo>
                  <a:cubicBezTo>
                    <a:pt x="20044" y="15101"/>
                    <a:pt x="20281" y="14419"/>
                    <a:pt x="19806" y="14191"/>
                  </a:cubicBezTo>
                  <a:cubicBezTo>
                    <a:pt x="19569" y="13964"/>
                    <a:pt x="19332" y="13736"/>
                    <a:pt x="19332" y="13509"/>
                  </a:cubicBezTo>
                  <a:cubicBezTo>
                    <a:pt x="19332" y="13054"/>
                    <a:pt x="19332" y="12600"/>
                    <a:pt x="19094" y="12372"/>
                  </a:cubicBezTo>
                  <a:cubicBezTo>
                    <a:pt x="19094" y="11918"/>
                    <a:pt x="18857" y="11690"/>
                    <a:pt x="18857" y="11235"/>
                  </a:cubicBezTo>
                  <a:cubicBezTo>
                    <a:pt x="18857" y="11008"/>
                    <a:pt x="18857" y="9871"/>
                    <a:pt x="19094" y="10099"/>
                  </a:cubicBezTo>
                  <a:cubicBezTo>
                    <a:pt x="18857" y="9189"/>
                    <a:pt x="18857" y="8734"/>
                    <a:pt x="19332" y="7825"/>
                  </a:cubicBezTo>
                  <a:cubicBezTo>
                    <a:pt x="19569" y="7143"/>
                    <a:pt x="19569" y="6915"/>
                    <a:pt x="19569" y="6233"/>
                  </a:cubicBezTo>
                  <a:cubicBezTo>
                    <a:pt x="19569" y="5551"/>
                    <a:pt x="20044" y="5096"/>
                    <a:pt x="20519" y="4642"/>
                  </a:cubicBezTo>
                  <a:cubicBezTo>
                    <a:pt x="20756" y="4414"/>
                    <a:pt x="20993" y="4187"/>
                    <a:pt x="21231" y="3960"/>
                  </a:cubicBezTo>
                  <a:cubicBezTo>
                    <a:pt x="21468" y="3732"/>
                    <a:pt x="21468" y="3732"/>
                    <a:pt x="21231" y="3278"/>
                  </a:cubicBezTo>
                  <a:cubicBezTo>
                    <a:pt x="20993" y="3278"/>
                    <a:pt x="21468" y="3505"/>
                    <a:pt x="21231" y="327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27" name="Shape 1627"/>
            <p:cNvSpPr/>
            <p:nvPr/>
          </p:nvSpPr>
          <p:spPr>
            <a:xfrm>
              <a:off x="5910477" y="3947931"/>
              <a:ext cx="370824" cy="405063"/>
            </a:xfrm>
            <a:custGeom>
              <a:avLst/>
              <a:gdLst/>
              <a:ahLst/>
              <a:cxnLst>
                <a:cxn ang="0">
                  <a:pos x="wd2" y="hd2"/>
                </a:cxn>
                <a:cxn ang="5400000">
                  <a:pos x="wd2" y="hd2"/>
                </a:cxn>
                <a:cxn ang="10800000">
                  <a:pos x="wd2" y="hd2"/>
                </a:cxn>
                <a:cxn ang="16200000">
                  <a:pos x="wd2" y="hd2"/>
                </a:cxn>
              </a:cxnLst>
              <a:rect l="0" t="0" r="r" b="b"/>
              <a:pathLst>
                <a:path w="21600" h="21038" extrusionOk="0">
                  <a:moveTo>
                    <a:pt x="19671" y="9000"/>
                  </a:moveTo>
                  <a:cubicBezTo>
                    <a:pt x="18900" y="9000"/>
                    <a:pt x="18514" y="9343"/>
                    <a:pt x="18514" y="8657"/>
                  </a:cubicBezTo>
                  <a:cubicBezTo>
                    <a:pt x="18514" y="7972"/>
                    <a:pt x="18514" y="7629"/>
                    <a:pt x="18129" y="6943"/>
                  </a:cubicBezTo>
                  <a:cubicBezTo>
                    <a:pt x="17357" y="5914"/>
                    <a:pt x="18514" y="4886"/>
                    <a:pt x="17743" y="3857"/>
                  </a:cubicBezTo>
                  <a:cubicBezTo>
                    <a:pt x="17743" y="3514"/>
                    <a:pt x="17743" y="2486"/>
                    <a:pt x="17743" y="2486"/>
                  </a:cubicBezTo>
                  <a:cubicBezTo>
                    <a:pt x="17743" y="2486"/>
                    <a:pt x="16586" y="2486"/>
                    <a:pt x="16586" y="2486"/>
                  </a:cubicBezTo>
                  <a:cubicBezTo>
                    <a:pt x="15429" y="2486"/>
                    <a:pt x="15429" y="2829"/>
                    <a:pt x="15429" y="1800"/>
                  </a:cubicBezTo>
                  <a:cubicBezTo>
                    <a:pt x="14271" y="1800"/>
                    <a:pt x="13886" y="1457"/>
                    <a:pt x="13500" y="2486"/>
                  </a:cubicBezTo>
                  <a:cubicBezTo>
                    <a:pt x="13500" y="2486"/>
                    <a:pt x="13500" y="3514"/>
                    <a:pt x="13114" y="3514"/>
                  </a:cubicBezTo>
                  <a:cubicBezTo>
                    <a:pt x="12729" y="3857"/>
                    <a:pt x="11957" y="3857"/>
                    <a:pt x="11186" y="3857"/>
                  </a:cubicBezTo>
                  <a:cubicBezTo>
                    <a:pt x="8486" y="4200"/>
                    <a:pt x="9257" y="86"/>
                    <a:pt x="6943" y="86"/>
                  </a:cubicBezTo>
                  <a:cubicBezTo>
                    <a:pt x="5014" y="86"/>
                    <a:pt x="2700" y="-257"/>
                    <a:pt x="1157" y="429"/>
                  </a:cubicBezTo>
                  <a:cubicBezTo>
                    <a:pt x="386" y="1114"/>
                    <a:pt x="2314" y="3172"/>
                    <a:pt x="2314" y="3857"/>
                  </a:cubicBezTo>
                  <a:cubicBezTo>
                    <a:pt x="2700" y="4200"/>
                    <a:pt x="2700" y="4886"/>
                    <a:pt x="2314" y="5229"/>
                  </a:cubicBezTo>
                  <a:cubicBezTo>
                    <a:pt x="1543" y="5572"/>
                    <a:pt x="2314" y="6257"/>
                    <a:pt x="2314" y="6600"/>
                  </a:cubicBezTo>
                  <a:cubicBezTo>
                    <a:pt x="3471" y="7972"/>
                    <a:pt x="4243" y="9686"/>
                    <a:pt x="3086" y="11057"/>
                  </a:cubicBezTo>
                  <a:cubicBezTo>
                    <a:pt x="2314" y="12086"/>
                    <a:pt x="1543" y="12772"/>
                    <a:pt x="1157" y="13800"/>
                  </a:cubicBezTo>
                  <a:cubicBezTo>
                    <a:pt x="771" y="14829"/>
                    <a:pt x="386" y="15857"/>
                    <a:pt x="0" y="16886"/>
                  </a:cubicBezTo>
                  <a:cubicBezTo>
                    <a:pt x="0" y="17572"/>
                    <a:pt x="0" y="18257"/>
                    <a:pt x="0" y="18600"/>
                  </a:cubicBezTo>
                  <a:cubicBezTo>
                    <a:pt x="0" y="18943"/>
                    <a:pt x="0" y="19629"/>
                    <a:pt x="0" y="19972"/>
                  </a:cubicBezTo>
                  <a:cubicBezTo>
                    <a:pt x="386" y="19972"/>
                    <a:pt x="771" y="19972"/>
                    <a:pt x="1157" y="19972"/>
                  </a:cubicBezTo>
                  <a:cubicBezTo>
                    <a:pt x="1929" y="19972"/>
                    <a:pt x="1929" y="18943"/>
                    <a:pt x="3086" y="19629"/>
                  </a:cubicBezTo>
                  <a:cubicBezTo>
                    <a:pt x="3086" y="19629"/>
                    <a:pt x="3471" y="19972"/>
                    <a:pt x="3471" y="19972"/>
                  </a:cubicBezTo>
                  <a:cubicBezTo>
                    <a:pt x="4629" y="19972"/>
                    <a:pt x="5400" y="19972"/>
                    <a:pt x="6171" y="19972"/>
                  </a:cubicBezTo>
                  <a:cubicBezTo>
                    <a:pt x="7329" y="19972"/>
                    <a:pt x="8486" y="19972"/>
                    <a:pt x="9643" y="19972"/>
                  </a:cubicBezTo>
                  <a:cubicBezTo>
                    <a:pt x="10029" y="19972"/>
                    <a:pt x="11186" y="19972"/>
                    <a:pt x="11571" y="19972"/>
                  </a:cubicBezTo>
                  <a:cubicBezTo>
                    <a:pt x="12343" y="21343"/>
                    <a:pt x="13886" y="21000"/>
                    <a:pt x="15043" y="21000"/>
                  </a:cubicBezTo>
                  <a:cubicBezTo>
                    <a:pt x="16971" y="21000"/>
                    <a:pt x="18514" y="20657"/>
                    <a:pt x="20443" y="20314"/>
                  </a:cubicBezTo>
                  <a:cubicBezTo>
                    <a:pt x="19286" y="19286"/>
                    <a:pt x="17743" y="18600"/>
                    <a:pt x="17743" y="17229"/>
                  </a:cubicBezTo>
                  <a:cubicBezTo>
                    <a:pt x="17743" y="15514"/>
                    <a:pt x="17743" y="13800"/>
                    <a:pt x="17743" y="12429"/>
                  </a:cubicBezTo>
                  <a:cubicBezTo>
                    <a:pt x="17743" y="12086"/>
                    <a:pt x="21600" y="12772"/>
                    <a:pt x="21600" y="11743"/>
                  </a:cubicBezTo>
                  <a:cubicBezTo>
                    <a:pt x="21600" y="11057"/>
                    <a:pt x="21600" y="10029"/>
                    <a:pt x="21600" y="9000"/>
                  </a:cubicBezTo>
                  <a:cubicBezTo>
                    <a:pt x="21600" y="7972"/>
                    <a:pt x="20443" y="9000"/>
                    <a:pt x="19671" y="90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28" name="Shape 1628"/>
            <p:cNvSpPr/>
            <p:nvPr/>
          </p:nvSpPr>
          <p:spPr>
            <a:xfrm>
              <a:off x="6152368" y="4351833"/>
              <a:ext cx="293737" cy="303762"/>
            </a:xfrm>
            <a:custGeom>
              <a:avLst/>
              <a:gdLst/>
              <a:ahLst/>
              <a:cxnLst>
                <a:cxn ang="0">
                  <a:pos x="wd2" y="hd2"/>
                </a:cxn>
                <a:cxn ang="5400000">
                  <a:pos x="wd2" y="hd2"/>
                </a:cxn>
                <a:cxn ang="10800000">
                  <a:pos x="wd2" y="hd2"/>
                </a:cxn>
                <a:cxn ang="16200000">
                  <a:pos x="wd2" y="hd2"/>
                </a:cxn>
              </a:cxnLst>
              <a:rect l="0" t="0" r="r" b="b"/>
              <a:pathLst>
                <a:path w="20912" h="20700" extrusionOk="0">
                  <a:moveTo>
                    <a:pt x="11478" y="0"/>
                  </a:moveTo>
                  <a:cubicBezTo>
                    <a:pt x="11009" y="450"/>
                    <a:pt x="10069" y="450"/>
                    <a:pt x="9600" y="450"/>
                  </a:cubicBezTo>
                  <a:cubicBezTo>
                    <a:pt x="8661" y="450"/>
                    <a:pt x="9130" y="1800"/>
                    <a:pt x="8191" y="900"/>
                  </a:cubicBezTo>
                  <a:cubicBezTo>
                    <a:pt x="6782" y="-900"/>
                    <a:pt x="4435" y="1350"/>
                    <a:pt x="2556" y="900"/>
                  </a:cubicBezTo>
                  <a:cubicBezTo>
                    <a:pt x="2556" y="3150"/>
                    <a:pt x="2556" y="5400"/>
                    <a:pt x="2556" y="7200"/>
                  </a:cubicBezTo>
                  <a:cubicBezTo>
                    <a:pt x="2556" y="7650"/>
                    <a:pt x="3026" y="9450"/>
                    <a:pt x="2556" y="9450"/>
                  </a:cubicBezTo>
                  <a:cubicBezTo>
                    <a:pt x="2087" y="9900"/>
                    <a:pt x="209" y="9000"/>
                    <a:pt x="209" y="9900"/>
                  </a:cubicBezTo>
                  <a:cubicBezTo>
                    <a:pt x="209" y="10800"/>
                    <a:pt x="209" y="12150"/>
                    <a:pt x="209" y="13050"/>
                  </a:cubicBezTo>
                  <a:cubicBezTo>
                    <a:pt x="209" y="13950"/>
                    <a:pt x="-261" y="15300"/>
                    <a:pt x="209" y="16200"/>
                  </a:cubicBezTo>
                  <a:cubicBezTo>
                    <a:pt x="2087" y="16650"/>
                    <a:pt x="2556" y="18900"/>
                    <a:pt x="1617" y="20250"/>
                  </a:cubicBezTo>
                  <a:cubicBezTo>
                    <a:pt x="1617" y="20700"/>
                    <a:pt x="3496" y="20700"/>
                    <a:pt x="3496" y="20700"/>
                  </a:cubicBezTo>
                  <a:cubicBezTo>
                    <a:pt x="4435" y="20700"/>
                    <a:pt x="4904" y="19800"/>
                    <a:pt x="5843" y="18900"/>
                  </a:cubicBezTo>
                  <a:cubicBezTo>
                    <a:pt x="6782" y="18000"/>
                    <a:pt x="6782" y="16650"/>
                    <a:pt x="8661" y="17550"/>
                  </a:cubicBezTo>
                  <a:cubicBezTo>
                    <a:pt x="10539" y="18450"/>
                    <a:pt x="12417" y="18900"/>
                    <a:pt x="13356" y="16650"/>
                  </a:cubicBezTo>
                  <a:cubicBezTo>
                    <a:pt x="13356" y="16200"/>
                    <a:pt x="13356" y="15750"/>
                    <a:pt x="14296" y="15750"/>
                  </a:cubicBezTo>
                  <a:cubicBezTo>
                    <a:pt x="15235" y="15750"/>
                    <a:pt x="15704" y="14850"/>
                    <a:pt x="15704" y="14400"/>
                  </a:cubicBezTo>
                  <a:cubicBezTo>
                    <a:pt x="16643" y="13050"/>
                    <a:pt x="18522" y="11700"/>
                    <a:pt x="19930" y="10800"/>
                  </a:cubicBezTo>
                  <a:cubicBezTo>
                    <a:pt x="20869" y="10350"/>
                    <a:pt x="21339" y="9900"/>
                    <a:pt x="20400" y="9000"/>
                  </a:cubicBezTo>
                  <a:cubicBezTo>
                    <a:pt x="19930" y="8550"/>
                    <a:pt x="18522" y="9000"/>
                    <a:pt x="18522" y="8550"/>
                  </a:cubicBezTo>
                  <a:cubicBezTo>
                    <a:pt x="18052" y="8100"/>
                    <a:pt x="17582" y="7650"/>
                    <a:pt x="17582" y="6750"/>
                  </a:cubicBezTo>
                  <a:cubicBezTo>
                    <a:pt x="17582" y="6750"/>
                    <a:pt x="18052" y="6300"/>
                    <a:pt x="18052" y="5850"/>
                  </a:cubicBezTo>
                  <a:cubicBezTo>
                    <a:pt x="17582" y="5850"/>
                    <a:pt x="17113" y="5850"/>
                    <a:pt x="16643" y="5400"/>
                  </a:cubicBezTo>
                  <a:cubicBezTo>
                    <a:pt x="16643" y="5400"/>
                    <a:pt x="17113" y="4950"/>
                    <a:pt x="16643" y="4950"/>
                  </a:cubicBezTo>
                  <a:cubicBezTo>
                    <a:pt x="16174" y="4950"/>
                    <a:pt x="16174" y="4500"/>
                    <a:pt x="15704" y="4500"/>
                  </a:cubicBezTo>
                  <a:cubicBezTo>
                    <a:pt x="14765" y="4050"/>
                    <a:pt x="14296" y="3600"/>
                    <a:pt x="13826" y="2250"/>
                  </a:cubicBezTo>
                  <a:cubicBezTo>
                    <a:pt x="13826" y="1800"/>
                    <a:pt x="12417" y="0"/>
                    <a:pt x="11478" y="0"/>
                  </a:cubicBezTo>
                  <a:cubicBezTo>
                    <a:pt x="11478" y="0"/>
                    <a:pt x="11948" y="0"/>
                    <a:pt x="11478"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29" name="Shape 1629"/>
            <p:cNvSpPr/>
            <p:nvPr/>
          </p:nvSpPr>
          <p:spPr>
            <a:xfrm>
              <a:off x="6322359" y="4273432"/>
              <a:ext cx="248860" cy="229297"/>
            </a:xfrm>
            <a:custGeom>
              <a:avLst/>
              <a:gdLst/>
              <a:ahLst/>
              <a:cxnLst>
                <a:cxn ang="0">
                  <a:pos x="wd2" y="hd2"/>
                </a:cxn>
                <a:cxn ang="5400000">
                  <a:pos x="wd2" y="hd2"/>
                </a:cxn>
                <a:cxn ang="10800000">
                  <a:pos x="wd2" y="hd2"/>
                </a:cxn>
                <a:cxn ang="16200000">
                  <a:pos x="wd2" y="hd2"/>
                </a:cxn>
              </a:cxnLst>
              <a:rect l="0" t="0" r="r" b="b"/>
              <a:pathLst>
                <a:path w="20798" h="21600" extrusionOk="0">
                  <a:moveTo>
                    <a:pt x="20798" y="13577"/>
                  </a:moveTo>
                  <a:cubicBezTo>
                    <a:pt x="20798" y="12960"/>
                    <a:pt x="20244" y="11726"/>
                    <a:pt x="20244" y="11109"/>
                  </a:cubicBezTo>
                  <a:cubicBezTo>
                    <a:pt x="20244" y="9874"/>
                    <a:pt x="20798" y="9257"/>
                    <a:pt x="20798" y="8640"/>
                  </a:cubicBezTo>
                  <a:cubicBezTo>
                    <a:pt x="20798" y="6789"/>
                    <a:pt x="20798" y="5554"/>
                    <a:pt x="20244" y="4320"/>
                  </a:cubicBezTo>
                  <a:cubicBezTo>
                    <a:pt x="20244" y="2469"/>
                    <a:pt x="15260" y="1234"/>
                    <a:pt x="14152" y="1234"/>
                  </a:cubicBezTo>
                  <a:cubicBezTo>
                    <a:pt x="14152" y="0"/>
                    <a:pt x="14152" y="0"/>
                    <a:pt x="12490" y="0"/>
                  </a:cubicBezTo>
                  <a:cubicBezTo>
                    <a:pt x="10829" y="0"/>
                    <a:pt x="10829" y="617"/>
                    <a:pt x="9721" y="1851"/>
                  </a:cubicBezTo>
                  <a:cubicBezTo>
                    <a:pt x="9167" y="3086"/>
                    <a:pt x="7506" y="3703"/>
                    <a:pt x="6398" y="4320"/>
                  </a:cubicBezTo>
                  <a:cubicBezTo>
                    <a:pt x="5844" y="5554"/>
                    <a:pt x="5290" y="7406"/>
                    <a:pt x="4183" y="7406"/>
                  </a:cubicBezTo>
                  <a:cubicBezTo>
                    <a:pt x="3075" y="7406"/>
                    <a:pt x="1967" y="6789"/>
                    <a:pt x="306" y="7406"/>
                  </a:cubicBezTo>
                  <a:cubicBezTo>
                    <a:pt x="-802" y="8023"/>
                    <a:pt x="1413" y="9257"/>
                    <a:pt x="1967" y="9874"/>
                  </a:cubicBezTo>
                  <a:cubicBezTo>
                    <a:pt x="2521" y="11109"/>
                    <a:pt x="2521" y="12343"/>
                    <a:pt x="3629" y="12960"/>
                  </a:cubicBezTo>
                  <a:cubicBezTo>
                    <a:pt x="4183" y="13577"/>
                    <a:pt x="4736" y="14194"/>
                    <a:pt x="5290" y="14194"/>
                  </a:cubicBezTo>
                  <a:cubicBezTo>
                    <a:pt x="5844" y="14194"/>
                    <a:pt x="5290" y="14811"/>
                    <a:pt x="5290" y="14811"/>
                  </a:cubicBezTo>
                  <a:cubicBezTo>
                    <a:pt x="5844" y="14811"/>
                    <a:pt x="6398" y="15429"/>
                    <a:pt x="6952" y="15429"/>
                  </a:cubicBezTo>
                  <a:cubicBezTo>
                    <a:pt x="6952" y="16046"/>
                    <a:pt x="6398" y="16663"/>
                    <a:pt x="6398" y="17280"/>
                  </a:cubicBezTo>
                  <a:cubicBezTo>
                    <a:pt x="6398" y="17897"/>
                    <a:pt x="6952" y="19131"/>
                    <a:pt x="7506" y="19131"/>
                  </a:cubicBezTo>
                  <a:cubicBezTo>
                    <a:pt x="9167" y="19131"/>
                    <a:pt x="9721" y="19131"/>
                    <a:pt x="10275" y="20983"/>
                  </a:cubicBezTo>
                  <a:cubicBezTo>
                    <a:pt x="10829" y="21600"/>
                    <a:pt x="11936" y="20983"/>
                    <a:pt x="13044" y="21600"/>
                  </a:cubicBezTo>
                  <a:cubicBezTo>
                    <a:pt x="13598" y="21600"/>
                    <a:pt x="13598" y="21600"/>
                    <a:pt x="14152" y="21600"/>
                  </a:cubicBezTo>
                  <a:cubicBezTo>
                    <a:pt x="16367" y="21600"/>
                    <a:pt x="16921" y="20983"/>
                    <a:pt x="18029" y="19131"/>
                  </a:cubicBezTo>
                  <a:cubicBezTo>
                    <a:pt x="18583" y="18514"/>
                    <a:pt x="19136" y="17280"/>
                    <a:pt x="19136" y="16663"/>
                  </a:cubicBezTo>
                  <a:cubicBezTo>
                    <a:pt x="19690" y="15429"/>
                    <a:pt x="20798" y="14811"/>
                    <a:pt x="20798" y="1357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30" name="Shape 1630"/>
            <p:cNvSpPr/>
            <p:nvPr/>
          </p:nvSpPr>
          <p:spPr>
            <a:xfrm>
              <a:off x="6501333" y="4621290"/>
              <a:ext cx="41475" cy="56484"/>
            </a:xfrm>
            <a:custGeom>
              <a:avLst/>
              <a:gdLst/>
              <a:ahLst/>
              <a:cxnLst>
                <a:cxn ang="0">
                  <a:pos x="wd2" y="hd2"/>
                </a:cxn>
                <a:cxn ang="5400000">
                  <a:pos x="wd2" y="hd2"/>
                </a:cxn>
                <a:cxn ang="10800000">
                  <a:pos x="wd2" y="hd2"/>
                </a:cxn>
                <a:cxn ang="16200000">
                  <a:pos x="wd2" y="hd2"/>
                </a:cxn>
              </a:cxnLst>
              <a:rect l="0" t="0" r="r" b="b"/>
              <a:pathLst>
                <a:path w="13745" h="16446" extrusionOk="0">
                  <a:moveTo>
                    <a:pt x="5657" y="170"/>
                  </a:moveTo>
                  <a:cubicBezTo>
                    <a:pt x="-5143" y="2133"/>
                    <a:pt x="1337" y="19806"/>
                    <a:pt x="9977" y="15879"/>
                  </a:cubicBezTo>
                  <a:cubicBezTo>
                    <a:pt x="16457" y="13915"/>
                    <a:pt x="14297" y="-1794"/>
                    <a:pt x="5657" y="170"/>
                  </a:cubicBezTo>
                  <a:cubicBezTo>
                    <a:pt x="1337" y="170"/>
                    <a:pt x="7817" y="170"/>
                    <a:pt x="5657" y="17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31" name="Shape 1631"/>
            <p:cNvSpPr/>
            <p:nvPr/>
          </p:nvSpPr>
          <p:spPr>
            <a:xfrm>
              <a:off x="6050629" y="4498254"/>
              <a:ext cx="513846" cy="448810"/>
            </a:xfrm>
            <a:custGeom>
              <a:avLst/>
              <a:gdLst/>
              <a:ahLst/>
              <a:cxnLst>
                <a:cxn ang="0">
                  <a:pos x="wd2" y="hd2"/>
                </a:cxn>
                <a:cxn ang="5400000">
                  <a:pos x="wd2" y="hd2"/>
                </a:cxn>
                <a:cxn ang="10800000">
                  <a:pos x="wd2" y="hd2"/>
                </a:cxn>
                <a:cxn ang="16200000">
                  <a:pos x="wd2" y="hd2"/>
                </a:cxn>
              </a:cxnLst>
              <a:rect l="0" t="0" r="r" b="b"/>
              <a:pathLst>
                <a:path w="21287" h="21243" extrusionOk="0">
                  <a:moveTo>
                    <a:pt x="19920" y="8345"/>
                  </a:moveTo>
                  <a:cubicBezTo>
                    <a:pt x="19100" y="8345"/>
                    <a:pt x="18279" y="7406"/>
                    <a:pt x="18553" y="6780"/>
                  </a:cubicBezTo>
                  <a:cubicBezTo>
                    <a:pt x="18553" y="6154"/>
                    <a:pt x="19100" y="5841"/>
                    <a:pt x="19373" y="5841"/>
                  </a:cubicBezTo>
                  <a:cubicBezTo>
                    <a:pt x="19646" y="5841"/>
                    <a:pt x="19920" y="6154"/>
                    <a:pt x="20193" y="6154"/>
                  </a:cubicBezTo>
                  <a:cubicBezTo>
                    <a:pt x="20193" y="5215"/>
                    <a:pt x="20467" y="4276"/>
                    <a:pt x="20193" y="3336"/>
                  </a:cubicBezTo>
                  <a:cubicBezTo>
                    <a:pt x="19920" y="3023"/>
                    <a:pt x="19646" y="2397"/>
                    <a:pt x="19646" y="2084"/>
                  </a:cubicBezTo>
                  <a:cubicBezTo>
                    <a:pt x="19373" y="1458"/>
                    <a:pt x="19373" y="832"/>
                    <a:pt x="19373" y="206"/>
                  </a:cubicBezTo>
                  <a:cubicBezTo>
                    <a:pt x="18826" y="519"/>
                    <a:pt x="18006" y="206"/>
                    <a:pt x="17733" y="206"/>
                  </a:cubicBezTo>
                  <a:cubicBezTo>
                    <a:pt x="16912" y="-107"/>
                    <a:pt x="16365" y="-107"/>
                    <a:pt x="16092" y="519"/>
                  </a:cubicBezTo>
                  <a:cubicBezTo>
                    <a:pt x="15545" y="832"/>
                    <a:pt x="14998" y="832"/>
                    <a:pt x="14725" y="1458"/>
                  </a:cubicBezTo>
                  <a:cubicBezTo>
                    <a:pt x="14452" y="1771"/>
                    <a:pt x="13905" y="2084"/>
                    <a:pt x="13631" y="2397"/>
                  </a:cubicBezTo>
                  <a:cubicBezTo>
                    <a:pt x="13358" y="2710"/>
                    <a:pt x="13358" y="3336"/>
                    <a:pt x="13084" y="3650"/>
                  </a:cubicBezTo>
                  <a:cubicBezTo>
                    <a:pt x="12811" y="4276"/>
                    <a:pt x="12264" y="3650"/>
                    <a:pt x="11991" y="4276"/>
                  </a:cubicBezTo>
                  <a:cubicBezTo>
                    <a:pt x="11717" y="4589"/>
                    <a:pt x="11991" y="4902"/>
                    <a:pt x="11717" y="5215"/>
                  </a:cubicBezTo>
                  <a:cubicBezTo>
                    <a:pt x="11171" y="6467"/>
                    <a:pt x="9803" y="5528"/>
                    <a:pt x="8983" y="5215"/>
                  </a:cubicBezTo>
                  <a:cubicBezTo>
                    <a:pt x="8163" y="4589"/>
                    <a:pt x="7890" y="5841"/>
                    <a:pt x="7343" y="6467"/>
                  </a:cubicBezTo>
                  <a:cubicBezTo>
                    <a:pt x="7069" y="6780"/>
                    <a:pt x="6796" y="7406"/>
                    <a:pt x="6249" y="7406"/>
                  </a:cubicBezTo>
                  <a:cubicBezTo>
                    <a:pt x="6249" y="7406"/>
                    <a:pt x="5155" y="7406"/>
                    <a:pt x="5155" y="7093"/>
                  </a:cubicBezTo>
                  <a:cubicBezTo>
                    <a:pt x="5702" y="6154"/>
                    <a:pt x="5429" y="4589"/>
                    <a:pt x="4335" y="4276"/>
                  </a:cubicBezTo>
                  <a:cubicBezTo>
                    <a:pt x="4335" y="5841"/>
                    <a:pt x="4335" y="7406"/>
                    <a:pt x="4335" y="8971"/>
                  </a:cubicBezTo>
                  <a:cubicBezTo>
                    <a:pt x="4335" y="8971"/>
                    <a:pt x="4609" y="9910"/>
                    <a:pt x="4335" y="10223"/>
                  </a:cubicBezTo>
                  <a:cubicBezTo>
                    <a:pt x="3515" y="10850"/>
                    <a:pt x="3241" y="11163"/>
                    <a:pt x="2148" y="10850"/>
                  </a:cubicBezTo>
                  <a:cubicBezTo>
                    <a:pt x="1874" y="10850"/>
                    <a:pt x="1601" y="10850"/>
                    <a:pt x="1328" y="10536"/>
                  </a:cubicBezTo>
                  <a:cubicBezTo>
                    <a:pt x="1054" y="9910"/>
                    <a:pt x="781" y="9597"/>
                    <a:pt x="234" y="10223"/>
                  </a:cubicBezTo>
                  <a:cubicBezTo>
                    <a:pt x="-313" y="10850"/>
                    <a:pt x="234" y="11789"/>
                    <a:pt x="507" y="12415"/>
                  </a:cubicBezTo>
                  <a:cubicBezTo>
                    <a:pt x="781" y="12728"/>
                    <a:pt x="1054" y="13354"/>
                    <a:pt x="1054" y="13980"/>
                  </a:cubicBezTo>
                  <a:cubicBezTo>
                    <a:pt x="1601" y="15232"/>
                    <a:pt x="2695" y="15858"/>
                    <a:pt x="2148" y="17423"/>
                  </a:cubicBezTo>
                  <a:cubicBezTo>
                    <a:pt x="1874" y="18050"/>
                    <a:pt x="1601" y="18050"/>
                    <a:pt x="1874" y="18676"/>
                  </a:cubicBezTo>
                  <a:cubicBezTo>
                    <a:pt x="2148" y="18989"/>
                    <a:pt x="2148" y="19302"/>
                    <a:pt x="2148" y="19302"/>
                  </a:cubicBezTo>
                  <a:cubicBezTo>
                    <a:pt x="2421" y="19615"/>
                    <a:pt x="2148" y="20241"/>
                    <a:pt x="2421" y="20554"/>
                  </a:cubicBezTo>
                  <a:cubicBezTo>
                    <a:pt x="2421" y="20554"/>
                    <a:pt x="2421" y="19928"/>
                    <a:pt x="2695" y="19928"/>
                  </a:cubicBezTo>
                  <a:cubicBezTo>
                    <a:pt x="2695" y="19928"/>
                    <a:pt x="3515" y="20867"/>
                    <a:pt x="3788" y="21180"/>
                  </a:cubicBezTo>
                  <a:cubicBezTo>
                    <a:pt x="4335" y="21493"/>
                    <a:pt x="4882" y="20554"/>
                    <a:pt x="5429" y="20554"/>
                  </a:cubicBezTo>
                  <a:cubicBezTo>
                    <a:pt x="5976" y="20241"/>
                    <a:pt x="6522" y="20867"/>
                    <a:pt x="6796" y="20241"/>
                  </a:cubicBezTo>
                  <a:cubicBezTo>
                    <a:pt x="7343" y="19928"/>
                    <a:pt x="7616" y="19928"/>
                    <a:pt x="8163" y="19928"/>
                  </a:cubicBezTo>
                  <a:cubicBezTo>
                    <a:pt x="8710" y="19928"/>
                    <a:pt x="9257" y="19928"/>
                    <a:pt x="10077" y="19928"/>
                  </a:cubicBezTo>
                  <a:cubicBezTo>
                    <a:pt x="10077" y="19928"/>
                    <a:pt x="10350" y="19928"/>
                    <a:pt x="10350" y="19928"/>
                  </a:cubicBezTo>
                  <a:cubicBezTo>
                    <a:pt x="10624" y="19928"/>
                    <a:pt x="10624" y="19615"/>
                    <a:pt x="10897" y="19615"/>
                  </a:cubicBezTo>
                  <a:cubicBezTo>
                    <a:pt x="10897" y="19615"/>
                    <a:pt x="10897" y="19302"/>
                    <a:pt x="11171" y="19302"/>
                  </a:cubicBezTo>
                  <a:cubicBezTo>
                    <a:pt x="11171" y="19615"/>
                    <a:pt x="11171" y="20241"/>
                    <a:pt x="11717" y="20241"/>
                  </a:cubicBezTo>
                  <a:cubicBezTo>
                    <a:pt x="11717" y="20241"/>
                    <a:pt x="11444" y="18989"/>
                    <a:pt x="12264" y="19302"/>
                  </a:cubicBezTo>
                  <a:cubicBezTo>
                    <a:pt x="13358" y="19615"/>
                    <a:pt x="14452" y="18363"/>
                    <a:pt x="15272" y="17423"/>
                  </a:cubicBezTo>
                  <a:cubicBezTo>
                    <a:pt x="16092" y="16797"/>
                    <a:pt x="16639" y="15858"/>
                    <a:pt x="17459" y="14919"/>
                  </a:cubicBezTo>
                  <a:cubicBezTo>
                    <a:pt x="18279" y="13980"/>
                    <a:pt x="18553" y="12728"/>
                    <a:pt x="19373" y="11476"/>
                  </a:cubicBezTo>
                  <a:cubicBezTo>
                    <a:pt x="19646" y="11163"/>
                    <a:pt x="20467" y="10850"/>
                    <a:pt x="20740" y="10223"/>
                  </a:cubicBezTo>
                  <a:cubicBezTo>
                    <a:pt x="21014" y="9597"/>
                    <a:pt x="21287" y="8345"/>
                    <a:pt x="21287" y="7719"/>
                  </a:cubicBezTo>
                  <a:cubicBezTo>
                    <a:pt x="21014" y="7719"/>
                    <a:pt x="20740" y="7719"/>
                    <a:pt x="20467" y="7719"/>
                  </a:cubicBezTo>
                  <a:cubicBezTo>
                    <a:pt x="20193" y="7719"/>
                    <a:pt x="20193" y="8345"/>
                    <a:pt x="19920" y="8345"/>
                  </a:cubicBezTo>
                  <a:close/>
                  <a:moveTo>
                    <a:pt x="16639" y="12102"/>
                  </a:moveTo>
                  <a:cubicBezTo>
                    <a:pt x="16365" y="12102"/>
                    <a:pt x="16365" y="12728"/>
                    <a:pt x="16365" y="12728"/>
                  </a:cubicBezTo>
                  <a:cubicBezTo>
                    <a:pt x="16092" y="13354"/>
                    <a:pt x="15545" y="13041"/>
                    <a:pt x="15272" y="13354"/>
                  </a:cubicBezTo>
                  <a:cubicBezTo>
                    <a:pt x="14998" y="13354"/>
                    <a:pt x="14998" y="13667"/>
                    <a:pt x="14725" y="13667"/>
                  </a:cubicBezTo>
                  <a:cubicBezTo>
                    <a:pt x="14178" y="13667"/>
                    <a:pt x="13905" y="13041"/>
                    <a:pt x="13905" y="12728"/>
                  </a:cubicBezTo>
                  <a:cubicBezTo>
                    <a:pt x="13631" y="12102"/>
                    <a:pt x="14452" y="11163"/>
                    <a:pt x="14998" y="10850"/>
                  </a:cubicBezTo>
                  <a:cubicBezTo>
                    <a:pt x="15272" y="10536"/>
                    <a:pt x="15819" y="10536"/>
                    <a:pt x="16092" y="10850"/>
                  </a:cubicBezTo>
                  <a:cubicBezTo>
                    <a:pt x="16365" y="11163"/>
                    <a:pt x="17186" y="11789"/>
                    <a:pt x="16639" y="12102"/>
                  </a:cubicBezTo>
                  <a:cubicBezTo>
                    <a:pt x="16365" y="12102"/>
                    <a:pt x="16912" y="11789"/>
                    <a:pt x="16639" y="12102"/>
                  </a:cubicBezTo>
                  <a:close/>
                </a:path>
              </a:pathLst>
            </a:custGeom>
            <a:solidFill>
              <a:srgbClr val="D9D9D9"/>
            </a:solidFill>
            <a:ln w="9525"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32" name="Shape 1632"/>
            <p:cNvSpPr/>
            <p:nvPr/>
          </p:nvSpPr>
          <p:spPr>
            <a:xfrm>
              <a:off x="6386163" y="4723956"/>
              <a:ext cx="70540" cy="62772"/>
            </a:xfrm>
            <a:custGeom>
              <a:avLst/>
              <a:gdLst/>
              <a:ahLst/>
              <a:cxnLst>
                <a:cxn ang="0">
                  <a:pos x="wd2" y="hd2"/>
                </a:cxn>
                <a:cxn ang="5400000">
                  <a:pos x="wd2" y="hd2"/>
                </a:cxn>
                <a:cxn ang="10800000">
                  <a:pos x="wd2" y="hd2"/>
                </a:cxn>
                <a:cxn ang="16200000">
                  <a:pos x="wd2" y="hd2"/>
                </a:cxn>
              </a:cxnLst>
              <a:rect l="0" t="0" r="r" b="b"/>
              <a:pathLst>
                <a:path w="17841" h="15465" extrusionOk="0">
                  <a:moveTo>
                    <a:pt x="16765" y="4203"/>
                  </a:moveTo>
                  <a:cubicBezTo>
                    <a:pt x="13442" y="880"/>
                    <a:pt x="6796" y="-2443"/>
                    <a:pt x="3473" y="2542"/>
                  </a:cubicBezTo>
                  <a:cubicBezTo>
                    <a:pt x="150" y="5865"/>
                    <a:pt x="-1512" y="9188"/>
                    <a:pt x="1811" y="12511"/>
                  </a:cubicBezTo>
                  <a:cubicBezTo>
                    <a:pt x="5134" y="19157"/>
                    <a:pt x="6796" y="12511"/>
                    <a:pt x="10119" y="12511"/>
                  </a:cubicBezTo>
                  <a:cubicBezTo>
                    <a:pt x="15103" y="12511"/>
                    <a:pt x="20088" y="5865"/>
                    <a:pt x="16765" y="4203"/>
                  </a:cubicBezTo>
                  <a:cubicBezTo>
                    <a:pt x="15103" y="2542"/>
                    <a:pt x="18426" y="4203"/>
                    <a:pt x="16765" y="420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33" name="Shape 1633"/>
            <p:cNvSpPr/>
            <p:nvPr/>
          </p:nvSpPr>
          <p:spPr>
            <a:xfrm>
              <a:off x="5917223" y="3900675"/>
              <a:ext cx="33711" cy="49046"/>
            </a:xfrm>
            <a:custGeom>
              <a:avLst/>
              <a:gdLst/>
              <a:ahLst/>
              <a:cxnLst>
                <a:cxn ang="0">
                  <a:pos x="wd2" y="hd2"/>
                </a:cxn>
                <a:cxn ang="5400000">
                  <a:pos x="wd2" y="hd2"/>
                </a:cxn>
                <a:cxn ang="10800000">
                  <a:pos x="wd2" y="hd2"/>
                </a:cxn>
                <a:cxn ang="16200000">
                  <a:pos x="wd2" y="hd2"/>
                </a:cxn>
              </a:cxnLst>
              <a:rect l="0" t="0" r="r" b="b"/>
              <a:pathLst>
                <a:path w="21600" h="19636" extrusionOk="0">
                  <a:moveTo>
                    <a:pt x="8640" y="11536"/>
                  </a:moveTo>
                  <a:cubicBezTo>
                    <a:pt x="8640" y="8836"/>
                    <a:pt x="17280" y="3436"/>
                    <a:pt x="21600" y="736"/>
                  </a:cubicBezTo>
                  <a:cubicBezTo>
                    <a:pt x="17280" y="-1964"/>
                    <a:pt x="8640" y="3436"/>
                    <a:pt x="4320" y="6136"/>
                  </a:cubicBezTo>
                  <a:cubicBezTo>
                    <a:pt x="0" y="8836"/>
                    <a:pt x="0" y="14236"/>
                    <a:pt x="0" y="19636"/>
                  </a:cubicBezTo>
                  <a:cubicBezTo>
                    <a:pt x="8640" y="16936"/>
                    <a:pt x="8640" y="14236"/>
                    <a:pt x="8640" y="1153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34" name="Shape 1634"/>
            <p:cNvSpPr/>
            <p:nvPr/>
          </p:nvSpPr>
          <p:spPr>
            <a:xfrm>
              <a:off x="5885755" y="3630760"/>
              <a:ext cx="229237" cy="291988"/>
            </a:xfrm>
            <a:custGeom>
              <a:avLst/>
              <a:gdLst/>
              <a:ahLst/>
              <a:cxnLst>
                <a:cxn ang="0">
                  <a:pos x="wd2" y="hd2"/>
                </a:cxn>
                <a:cxn ang="5400000">
                  <a:pos x="wd2" y="hd2"/>
                </a:cxn>
                <a:cxn ang="10800000">
                  <a:pos x="wd2" y="hd2"/>
                </a:cxn>
                <a:cxn ang="16200000">
                  <a:pos x="wd2" y="hd2"/>
                </a:cxn>
              </a:cxnLst>
              <a:rect l="0" t="0" r="r" b="b"/>
              <a:pathLst>
                <a:path w="21600" h="21254" extrusionOk="0">
                  <a:moveTo>
                    <a:pt x="6789" y="20774"/>
                  </a:moveTo>
                  <a:cubicBezTo>
                    <a:pt x="7406" y="20774"/>
                    <a:pt x="8640" y="19814"/>
                    <a:pt x="9257" y="19334"/>
                  </a:cubicBezTo>
                  <a:cubicBezTo>
                    <a:pt x="10491" y="18854"/>
                    <a:pt x="9257" y="20294"/>
                    <a:pt x="9874" y="20294"/>
                  </a:cubicBezTo>
                  <a:cubicBezTo>
                    <a:pt x="9874" y="20294"/>
                    <a:pt x="14194" y="18374"/>
                    <a:pt x="14194" y="17414"/>
                  </a:cubicBezTo>
                  <a:cubicBezTo>
                    <a:pt x="14194" y="15494"/>
                    <a:pt x="14194" y="13574"/>
                    <a:pt x="15429" y="12134"/>
                  </a:cubicBezTo>
                  <a:cubicBezTo>
                    <a:pt x="16663" y="10214"/>
                    <a:pt x="18514" y="8774"/>
                    <a:pt x="19131" y="7334"/>
                  </a:cubicBezTo>
                  <a:cubicBezTo>
                    <a:pt x="19749" y="5894"/>
                    <a:pt x="19749" y="4934"/>
                    <a:pt x="20366" y="3494"/>
                  </a:cubicBezTo>
                  <a:cubicBezTo>
                    <a:pt x="20366" y="2534"/>
                    <a:pt x="21600" y="1574"/>
                    <a:pt x="21600" y="614"/>
                  </a:cubicBezTo>
                  <a:cubicBezTo>
                    <a:pt x="20366" y="614"/>
                    <a:pt x="19131" y="-346"/>
                    <a:pt x="17897" y="134"/>
                  </a:cubicBezTo>
                  <a:cubicBezTo>
                    <a:pt x="17280" y="134"/>
                    <a:pt x="16046" y="134"/>
                    <a:pt x="16046" y="614"/>
                  </a:cubicBezTo>
                  <a:cubicBezTo>
                    <a:pt x="15429" y="1574"/>
                    <a:pt x="15429" y="2054"/>
                    <a:pt x="15429" y="2534"/>
                  </a:cubicBezTo>
                  <a:cubicBezTo>
                    <a:pt x="14811" y="3974"/>
                    <a:pt x="14194" y="4454"/>
                    <a:pt x="12343" y="4454"/>
                  </a:cubicBezTo>
                  <a:cubicBezTo>
                    <a:pt x="10491" y="3974"/>
                    <a:pt x="8023" y="3494"/>
                    <a:pt x="6171" y="3494"/>
                  </a:cubicBezTo>
                  <a:cubicBezTo>
                    <a:pt x="6171" y="4454"/>
                    <a:pt x="5554" y="6374"/>
                    <a:pt x="8023" y="5894"/>
                  </a:cubicBezTo>
                  <a:cubicBezTo>
                    <a:pt x="10491" y="4934"/>
                    <a:pt x="8640" y="7814"/>
                    <a:pt x="8640" y="8774"/>
                  </a:cubicBezTo>
                  <a:cubicBezTo>
                    <a:pt x="8640" y="9254"/>
                    <a:pt x="8640" y="9734"/>
                    <a:pt x="9257" y="10214"/>
                  </a:cubicBezTo>
                  <a:cubicBezTo>
                    <a:pt x="9874" y="10694"/>
                    <a:pt x="9874" y="11174"/>
                    <a:pt x="9874" y="11654"/>
                  </a:cubicBezTo>
                  <a:cubicBezTo>
                    <a:pt x="9874" y="12614"/>
                    <a:pt x="9874" y="14054"/>
                    <a:pt x="9257" y="15014"/>
                  </a:cubicBezTo>
                  <a:cubicBezTo>
                    <a:pt x="9257" y="15494"/>
                    <a:pt x="8023" y="14534"/>
                    <a:pt x="8023" y="14534"/>
                  </a:cubicBezTo>
                  <a:cubicBezTo>
                    <a:pt x="6789" y="14534"/>
                    <a:pt x="6789" y="15494"/>
                    <a:pt x="6171" y="15014"/>
                  </a:cubicBezTo>
                  <a:cubicBezTo>
                    <a:pt x="6171" y="14534"/>
                    <a:pt x="5554" y="14054"/>
                    <a:pt x="4937" y="13574"/>
                  </a:cubicBezTo>
                  <a:cubicBezTo>
                    <a:pt x="4320" y="13574"/>
                    <a:pt x="4320" y="14534"/>
                    <a:pt x="3703" y="15014"/>
                  </a:cubicBezTo>
                  <a:cubicBezTo>
                    <a:pt x="3703" y="15014"/>
                    <a:pt x="2469" y="15014"/>
                    <a:pt x="2469" y="15014"/>
                  </a:cubicBezTo>
                  <a:cubicBezTo>
                    <a:pt x="1234" y="15014"/>
                    <a:pt x="1851" y="15974"/>
                    <a:pt x="1851" y="16454"/>
                  </a:cubicBezTo>
                  <a:cubicBezTo>
                    <a:pt x="2469" y="17894"/>
                    <a:pt x="1851" y="17414"/>
                    <a:pt x="0" y="18374"/>
                  </a:cubicBezTo>
                  <a:cubicBezTo>
                    <a:pt x="1234" y="19334"/>
                    <a:pt x="2469" y="19814"/>
                    <a:pt x="3086" y="21254"/>
                  </a:cubicBezTo>
                  <a:cubicBezTo>
                    <a:pt x="3703" y="20774"/>
                    <a:pt x="4320" y="20294"/>
                    <a:pt x="4937" y="19814"/>
                  </a:cubicBezTo>
                  <a:cubicBezTo>
                    <a:pt x="6171" y="19334"/>
                    <a:pt x="6171" y="20294"/>
                    <a:pt x="6789" y="20774"/>
                  </a:cubicBezTo>
                  <a:cubicBezTo>
                    <a:pt x="7406" y="20774"/>
                    <a:pt x="6171" y="20294"/>
                    <a:pt x="6789" y="2077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35" name="Shape 1635"/>
            <p:cNvSpPr/>
            <p:nvPr/>
          </p:nvSpPr>
          <p:spPr>
            <a:xfrm>
              <a:off x="5994297" y="3387724"/>
              <a:ext cx="394384" cy="296736"/>
            </a:xfrm>
            <a:custGeom>
              <a:avLst/>
              <a:gdLst/>
              <a:ahLst/>
              <a:cxnLst>
                <a:cxn ang="0">
                  <a:pos x="wd2" y="hd2"/>
                </a:cxn>
                <a:cxn ang="5400000">
                  <a:pos x="wd2" y="hd2"/>
                </a:cxn>
                <a:cxn ang="10800000">
                  <a:pos x="wd2" y="hd2"/>
                </a:cxn>
                <a:cxn ang="16200000">
                  <a:pos x="wd2" y="hd2"/>
                </a:cxn>
              </a:cxnLst>
              <a:rect l="0" t="0" r="r" b="b"/>
              <a:pathLst>
                <a:path w="20270" h="21600" extrusionOk="0">
                  <a:moveTo>
                    <a:pt x="3554" y="17760"/>
                  </a:moveTo>
                  <a:cubicBezTo>
                    <a:pt x="3891" y="17760"/>
                    <a:pt x="4904" y="17280"/>
                    <a:pt x="5242" y="17760"/>
                  </a:cubicBezTo>
                  <a:cubicBezTo>
                    <a:pt x="5242" y="18240"/>
                    <a:pt x="6254" y="18240"/>
                    <a:pt x="6254" y="18240"/>
                  </a:cubicBezTo>
                  <a:cubicBezTo>
                    <a:pt x="6592" y="17280"/>
                    <a:pt x="6254" y="16320"/>
                    <a:pt x="6592" y="15840"/>
                  </a:cubicBezTo>
                  <a:cubicBezTo>
                    <a:pt x="6592" y="15360"/>
                    <a:pt x="7267" y="13920"/>
                    <a:pt x="7941" y="14400"/>
                  </a:cubicBezTo>
                  <a:cubicBezTo>
                    <a:pt x="8617" y="14400"/>
                    <a:pt x="8954" y="15360"/>
                    <a:pt x="9629" y="15840"/>
                  </a:cubicBezTo>
                  <a:cubicBezTo>
                    <a:pt x="10304" y="16320"/>
                    <a:pt x="10979" y="16320"/>
                    <a:pt x="11654" y="16320"/>
                  </a:cubicBezTo>
                  <a:cubicBezTo>
                    <a:pt x="11992" y="16320"/>
                    <a:pt x="12666" y="16800"/>
                    <a:pt x="12666" y="16320"/>
                  </a:cubicBezTo>
                  <a:cubicBezTo>
                    <a:pt x="13004" y="15840"/>
                    <a:pt x="13004" y="13920"/>
                    <a:pt x="13342" y="14400"/>
                  </a:cubicBezTo>
                  <a:cubicBezTo>
                    <a:pt x="14017" y="14880"/>
                    <a:pt x="14017" y="14880"/>
                    <a:pt x="14692" y="14880"/>
                  </a:cubicBezTo>
                  <a:cubicBezTo>
                    <a:pt x="15367" y="14400"/>
                    <a:pt x="15704" y="14880"/>
                    <a:pt x="16379" y="14880"/>
                  </a:cubicBezTo>
                  <a:cubicBezTo>
                    <a:pt x="17054" y="14880"/>
                    <a:pt x="17392" y="13440"/>
                    <a:pt x="18067" y="13920"/>
                  </a:cubicBezTo>
                  <a:cubicBezTo>
                    <a:pt x="18404" y="13920"/>
                    <a:pt x="19079" y="14880"/>
                    <a:pt x="19754" y="14400"/>
                  </a:cubicBezTo>
                  <a:cubicBezTo>
                    <a:pt x="21104" y="13440"/>
                    <a:pt x="19417" y="12480"/>
                    <a:pt x="19079" y="11520"/>
                  </a:cubicBezTo>
                  <a:cubicBezTo>
                    <a:pt x="18742" y="10560"/>
                    <a:pt x="18742" y="10080"/>
                    <a:pt x="18067" y="9600"/>
                  </a:cubicBezTo>
                  <a:cubicBezTo>
                    <a:pt x="17392" y="9120"/>
                    <a:pt x="17054" y="8640"/>
                    <a:pt x="16717" y="7680"/>
                  </a:cubicBezTo>
                  <a:cubicBezTo>
                    <a:pt x="16717" y="6720"/>
                    <a:pt x="16042" y="6720"/>
                    <a:pt x="15367" y="6240"/>
                  </a:cubicBezTo>
                  <a:cubicBezTo>
                    <a:pt x="15367" y="6240"/>
                    <a:pt x="15367" y="5760"/>
                    <a:pt x="15029" y="5760"/>
                  </a:cubicBezTo>
                  <a:cubicBezTo>
                    <a:pt x="15029" y="5760"/>
                    <a:pt x="14354" y="5760"/>
                    <a:pt x="14354" y="5760"/>
                  </a:cubicBezTo>
                  <a:cubicBezTo>
                    <a:pt x="14017" y="5280"/>
                    <a:pt x="14354" y="3360"/>
                    <a:pt x="14354" y="2880"/>
                  </a:cubicBezTo>
                  <a:cubicBezTo>
                    <a:pt x="14354" y="1920"/>
                    <a:pt x="13679" y="1440"/>
                    <a:pt x="13342" y="480"/>
                  </a:cubicBezTo>
                  <a:cubicBezTo>
                    <a:pt x="13342" y="480"/>
                    <a:pt x="13342" y="0"/>
                    <a:pt x="13342" y="0"/>
                  </a:cubicBezTo>
                  <a:cubicBezTo>
                    <a:pt x="13004" y="0"/>
                    <a:pt x="12666" y="0"/>
                    <a:pt x="12329" y="0"/>
                  </a:cubicBezTo>
                  <a:cubicBezTo>
                    <a:pt x="11654" y="480"/>
                    <a:pt x="11654" y="480"/>
                    <a:pt x="11317" y="1440"/>
                  </a:cubicBezTo>
                  <a:cubicBezTo>
                    <a:pt x="11317" y="2880"/>
                    <a:pt x="8954" y="4800"/>
                    <a:pt x="8279" y="4800"/>
                  </a:cubicBezTo>
                  <a:cubicBezTo>
                    <a:pt x="7941" y="4800"/>
                    <a:pt x="6592" y="4800"/>
                    <a:pt x="6929" y="5280"/>
                  </a:cubicBezTo>
                  <a:cubicBezTo>
                    <a:pt x="7267" y="6240"/>
                    <a:pt x="6254" y="7200"/>
                    <a:pt x="5917" y="7200"/>
                  </a:cubicBezTo>
                  <a:cubicBezTo>
                    <a:pt x="5242" y="7680"/>
                    <a:pt x="4567" y="8160"/>
                    <a:pt x="3891" y="8160"/>
                  </a:cubicBezTo>
                  <a:cubicBezTo>
                    <a:pt x="3216" y="8640"/>
                    <a:pt x="3216" y="7680"/>
                    <a:pt x="2542" y="8160"/>
                  </a:cubicBezTo>
                  <a:cubicBezTo>
                    <a:pt x="1866" y="8640"/>
                    <a:pt x="1529" y="8160"/>
                    <a:pt x="1529" y="8640"/>
                  </a:cubicBezTo>
                  <a:cubicBezTo>
                    <a:pt x="1191" y="9600"/>
                    <a:pt x="854" y="10560"/>
                    <a:pt x="516" y="11040"/>
                  </a:cubicBezTo>
                  <a:cubicBezTo>
                    <a:pt x="-496" y="12960"/>
                    <a:pt x="179" y="14400"/>
                    <a:pt x="854" y="16320"/>
                  </a:cubicBezTo>
                  <a:cubicBezTo>
                    <a:pt x="1191" y="17280"/>
                    <a:pt x="1191" y="17760"/>
                    <a:pt x="1529" y="18720"/>
                  </a:cubicBezTo>
                  <a:cubicBezTo>
                    <a:pt x="2204" y="19680"/>
                    <a:pt x="2542" y="20160"/>
                    <a:pt x="2542" y="21600"/>
                  </a:cubicBezTo>
                  <a:cubicBezTo>
                    <a:pt x="2542" y="21120"/>
                    <a:pt x="2879" y="17760"/>
                    <a:pt x="3554" y="177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36" name="Shape 1636"/>
            <p:cNvSpPr/>
            <p:nvPr/>
          </p:nvSpPr>
          <p:spPr>
            <a:xfrm>
              <a:off x="5527248" y="2965101"/>
              <a:ext cx="760797" cy="541768"/>
            </a:xfrm>
            <a:custGeom>
              <a:avLst/>
              <a:gdLst/>
              <a:ahLst/>
              <a:cxnLst>
                <a:cxn ang="0">
                  <a:pos x="wd2" y="hd2"/>
                </a:cxn>
                <a:cxn ang="5400000">
                  <a:pos x="wd2" y="hd2"/>
                </a:cxn>
                <a:cxn ang="10800000">
                  <a:pos x="wd2" y="hd2"/>
                </a:cxn>
                <a:cxn ang="16200000">
                  <a:pos x="wd2" y="hd2"/>
                </a:cxn>
              </a:cxnLst>
              <a:rect l="0" t="0" r="r" b="b"/>
              <a:pathLst>
                <a:path w="21318" h="21600" extrusionOk="0">
                  <a:moveTo>
                    <a:pt x="14487" y="21337"/>
                  </a:moveTo>
                  <a:cubicBezTo>
                    <a:pt x="14672" y="21073"/>
                    <a:pt x="14856" y="21600"/>
                    <a:pt x="15041" y="21600"/>
                  </a:cubicBezTo>
                  <a:cubicBezTo>
                    <a:pt x="15410" y="21337"/>
                    <a:pt x="15780" y="21073"/>
                    <a:pt x="16149" y="20810"/>
                  </a:cubicBezTo>
                  <a:cubicBezTo>
                    <a:pt x="16333" y="20810"/>
                    <a:pt x="16887" y="20546"/>
                    <a:pt x="16887" y="20020"/>
                  </a:cubicBezTo>
                  <a:cubicBezTo>
                    <a:pt x="16887" y="19493"/>
                    <a:pt x="17072" y="19756"/>
                    <a:pt x="17441" y="19493"/>
                  </a:cubicBezTo>
                  <a:cubicBezTo>
                    <a:pt x="17995" y="19493"/>
                    <a:pt x="18733" y="18702"/>
                    <a:pt x="19103" y="17912"/>
                  </a:cubicBezTo>
                  <a:cubicBezTo>
                    <a:pt x="19287" y="17649"/>
                    <a:pt x="19287" y="17385"/>
                    <a:pt x="19472" y="17122"/>
                  </a:cubicBezTo>
                  <a:cubicBezTo>
                    <a:pt x="19656" y="16859"/>
                    <a:pt x="20026" y="16859"/>
                    <a:pt x="20395" y="16859"/>
                  </a:cubicBezTo>
                  <a:cubicBezTo>
                    <a:pt x="20395" y="16332"/>
                    <a:pt x="20026" y="16068"/>
                    <a:pt x="19841" y="15541"/>
                  </a:cubicBezTo>
                  <a:cubicBezTo>
                    <a:pt x="19841" y="15278"/>
                    <a:pt x="20026" y="14488"/>
                    <a:pt x="19472" y="14488"/>
                  </a:cubicBezTo>
                  <a:cubicBezTo>
                    <a:pt x="19287" y="14488"/>
                    <a:pt x="19841" y="13961"/>
                    <a:pt x="19656" y="13698"/>
                  </a:cubicBezTo>
                  <a:cubicBezTo>
                    <a:pt x="19656" y="12907"/>
                    <a:pt x="19841" y="12644"/>
                    <a:pt x="20026" y="12117"/>
                  </a:cubicBezTo>
                  <a:cubicBezTo>
                    <a:pt x="20026" y="11590"/>
                    <a:pt x="20395" y="11590"/>
                    <a:pt x="20395" y="11063"/>
                  </a:cubicBezTo>
                  <a:cubicBezTo>
                    <a:pt x="20395" y="10800"/>
                    <a:pt x="20580" y="10537"/>
                    <a:pt x="20764" y="10537"/>
                  </a:cubicBezTo>
                  <a:cubicBezTo>
                    <a:pt x="21318" y="10537"/>
                    <a:pt x="21318" y="10537"/>
                    <a:pt x="21318" y="10010"/>
                  </a:cubicBezTo>
                  <a:cubicBezTo>
                    <a:pt x="21318" y="8429"/>
                    <a:pt x="21318" y="7112"/>
                    <a:pt x="21318" y="5532"/>
                  </a:cubicBezTo>
                  <a:cubicBezTo>
                    <a:pt x="21318" y="5005"/>
                    <a:pt x="20580" y="4741"/>
                    <a:pt x="20210" y="4478"/>
                  </a:cubicBezTo>
                  <a:cubicBezTo>
                    <a:pt x="18364" y="3161"/>
                    <a:pt x="16518" y="1580"/>
                    <a:pt x="14672" y="263"/>
                  </a:cubicBezTo>
                  <a:cubicBezTo>
                    <a:pt x="14487" y="263"/>
                    <a:pt x="14487" y="0"/>
                    <a:pt x="14303" y="0"/>
                  </a:cubicBezTo>
                  <a:cubicBezTo>
                    <a:pt x="14118" y="263"/>
                    <a:pt x="13749" y="527"/>
                    <a:pt x="13564" y="527"/>
                  </a:cubicBezTo>
                  <a:cubicBezTo>
                    <a:pt x="13380" y="790"/>
                    <a:pt x="13010" y="1317"/>
                    <a:pt x="12826" y="1317"/>
                  </a:cubicBezTo>
                  <a:cubicBezTo>
                    <a:pt x="12641" y="1317"/>
                    <a:pt x="12456" y="790"/>
                    <a:pt x="12087" y="527"/>
                  </a:cubicBezTo>
                  <a:cubicBezTo>
                    <a:pt x="11903" y="263"/>
                    <a:pt x="11718" y="263"/>
                    <a:pt x="11533" y="263"/>
                  </a:cubicBezTo>
                  <a:cubicBezTo>
                    <a:pt x="11164" y="0"/>
                    <a:pt x="10980" y="0"/>
                    <a:pt x="10610" y="263"/>
                  </a:cubicBezTo>
                  <a:cubicBezTo>
                    <a:pt x="9318" y="1317"/>
                    <a:pt x="8026" y="2634"/>
                    <a:pt x="6733" y="3688"/>
                  </a:cubicBezTo>
                  <a:cubicBezTo>
                    <a:pt x="6180" y="4215"/>
                    <a:pt x="5626" y="4741"/>
                    <a:pt x="5072" y="5532"/>
                  </a:cubicBezTo>
                  <a:cubicBezTo>
                    <a:pt x="4887" y="5795"/>
                    <a:pt x="4703" y="5795"/>
                    <a:pt x="4518" y="5795"/>
                  </a:cubicBezTo>
                  <a:cubicBezTo>
                    <a:pt x="3964" y="5795"/>
                    <a:pt x="3780" y="5795"/>
                    <a:pt x="3780" y="6585"/>
                  </a:cubicBezTo>
                  <a:cubicBezTo>
                    <a:pt x="3780" y="7376"/>
                    <a:pt x="3780" y="8166"/>
                    <a:pt x="3780" y="8956"/>
                  </a:cubicBezTo>
                  <a:cubicBezTo>
                    <a:pt x="3780" y="9746"/>
                    <a:pt x="3595" y="10537"/>
                    <a:pt x="3226" y="11063"/>
                  </a:cubicBezTo>
                  <a:cubicBezTo>
                    <a:pt x="3041" y="11327"/>
                    <a:pt x="2487" y="11327"/>
                    <a:pt x="2303" y="11327"/>
                  </a:cubicBezTo>
                  <a:cubicBezTo>
                    <a:pt x="1933" y="11327"/>
                    <a:pt x="1564" y="11327"/>
                    <a:pt x="1195" y="11327"/>
                  </a:cubicBezTo>
                  <a:cubicBezTo>
                    <a:pt x="826" y="11327"/>
                    <a:pt x="456" y="11590"/>
                    <a:pt x="87" y="11590"/>
                  </a:cubicBezTo>
                  <a:cubicBezTo>
                    <a:pt x="-282" y="11590"/>
                    <a:pt x="641" y="13434"/>
                    <a:pt x="641" y="13434"/>
                  </a:cubicBezTo>
                  <a:cubicBezTo>
                    <a:pt x="826" y="14224"/>
                    <a:pt x="1010" y="14751"/>
                    <a:pt x="1564" y="15015"/>
                  </a:cubicBezTo>
                  <a:cubicBezTo>
                    <a:pt x="1564" y="15015"/>
                    <a:pt x="1749" y="14751"/>
                    <a:pt x="1749" y="14751"/>
                  </a:cubicBezTo>
                  <a:cubicBezTo>
                    <a:pt x="1933" y="15015"/>
                    <a:pt x="1933" y="15805"/>
                    <a:pt x="2303" y="15278"/>
                  </a:cubicBezTo>
                  <a:cubicBezTo>
                    <a:pt x="2672" y="14751"/>
                    <a:pt x="3041" y="16068"/>
                    <a:pt x="3226" y="16332"/>
                  </a:cubicBezTo>
                  <a:cubicBezTo>
                    <a:pt x="3226" y="16068"/>
                    <a:pt x="3410" y="15541"/>
                    <a:pt x="3410" y="15278"/>
                  </a:cubicBezTo>
                  <a:cubicBezTo>
                    <a:pt x="3410" y="15015"/>
                    <a:pt x="3595" y="14751"/>
                    <a:pt x="3595" y="14488"/>
                  </a:cubicBezTo>
                  <a:cubicBezTo>
                    <a:pt x="3780" y="13698"/>
                    <a:pt x="3780" y="13698"/>
                    <a:pt x="4333" y="13434"/>
                  </a:cubicBezTo>
                  <a:cubicBezTo>
                    <a:pt x="4518" y="13171"/>
                    <a:pt x="4703" y="13171"/>
                    <a:pt x="4887" y="13171"/>
                  </a:cubicBezTo>
                  <a:cubicBezTo>
                    <a:pt x="5072" y="12907"/>
                    <a:pt x="5256" y="13434"/>
                    <a:pt x="5441" y="13434"/>
                  </a:cubicBezTo>
                  <a:cubicBezTo>
                    <a:pt x="5810" y="13434"/>
                    <a:pt x="5995" y="13698"/>
                    <a:pt x="6180" y="13961"/>
                  </a:cubicBezTo>
                  <a:cubicBezTo>
                    <a:pt x="6364" y="14224"/>
                    <a:pt x="6549" y="14224"/>
                    <a:pt x="6918" y="14224"/>
                  </a:cubicBezTo>
                  <a:cubicBezTo>
                    <a:pt x="7472" y="13698"/>
                    <a:pt x="7656" y="14488"/>
                    <a:pt x="8210" y="14488"/>
                  </a:cubicBezTo>
                  <a:cubicBezTo>
                    <a:pt x="8764" y="14488"/>
                    <a:pt x="9318" y="13961"/>
                    <a:pt x="9872" y="13961"/>
                  </a:cubicBezTo>
                  <a:cubicBezTo>
                    <a:pt x="10241" y="13961"/>
                    <a:pt x="10980" y="14224"/>
                    <a:pt x="11533" y="13961"/>
                  </a:cubicBezTo>
                  <a:cubicBezTo>
                    <a:pt x="11718" y="13961"/>
                    <a:pt x="11903" y="13698"/>
                    <a:pt x="12087" y="13434"/>
                  </a:cubicBezTo>
                  <a:cubicBezTo>
                    <a:pt x="12456" y="13171"/>
                    <a:pt x="12272" y="12907"/>
                    <a:pt x="12272" y="12380"/>
                  </a:cubicBezTo>
                  <a:cubicBezTo>
                    <a:pt x="12272" y="11063"/>
                    <a:pt x="13195" y="10273"/>
                    <a:pt x="13933" y="9220"/>
                  </a:cubicBezTo>
                  <a:cubicBezTo>
                    <a:pt x="14118" y="8956"/>
                    <a:pt x="13933" y="8429"/>
                    <a:pt x="13933" y="8166"/>
                  </a:cubicBezTo>
                  <a:cubicBezTo>
                    <a:pt x="13933" y="7376"/>
                    <a:pt x="13933" y="6849"/>
                    <a:pt x="13933" y="6059"/>
                  </a:cubicBezTo>
                  <a:cubicBezTo>
                    <a:pt x="14118" y="5532"/>
                    <a:pt x="14303" y="4741"/>
                    <a:pt x="14303" y="4215"/>
                  </a:cubicBezTo>
                  <a:cubicBezTo>
                    <a:pt x="14118" y="3688"/>
                    <a:pt x="13933" y="3161"/>
                    <a:pt x="13749" y="2898"/>
                  </a:cubicBezTo>
                  <a:cubicBezTo>
                    <a:pt x="13380" y="2107"/>
                    <a:pt x="13564" y="1317"/>
                    <a:pt x="13564" y="527"/>
                  </a:cubicBezTo>
                  <a:cubicBezTo>
                    <a:pt x="13564" y="1317"/>
                    <a:pt x="13564" y="1844"/>
                    <a:pt x="13564" y="2371"/>
                  </a:cubicBezTo>
                  <a:cubicBezTo>
                    <a:pt x="13564" y="2898"/>
                    <a:pt x="14118" y="3688"/>
                    <a:pt x="14118" y="4215"/>
                  </a:cubicBezTo>
                  <a:cubicBezTo>
                    <a:pt x="14303" y="5005"/>
                    <a:pt x="13933" y="6059"/>
                    <a:pt x="13933" y="6849"/>
                  </a:cubicBezTo>
                  <a:cubicBezTo>
                    <a:pt x="13933" y="7376"/>
                    <a:pt x="14118" y="8429"/>
                    <a:pt x="13933" y="9220"/>
                  </a:cubicBezTo>
                  <a:cubicBezTo>
                    <a:pt x="13749" y="9746"/>
                    <a:pt x="13010" y="10273"/>
                    <a:pt x="12826" y="10800"/>
                  </a:cubicBezTo>
                  <a:cubicBezTo>
                    <a:pt x="12456" y="11063"/>
                    <a:pt x="12272" y="11590"/>
                    <a:pt x="12272" y="12117"/>
                  </a:cubicBezTo>
                  <a:cubicBezTo>
                    <a:pt x="12087" y="12907"/>
                    <a:pt x="12456" y="13171"/>
                    <a:pt x="12641" y="13961"/>
                  </a:cubicBezTo>
                  <a:cubicBezTo>
                    <a:pt x="12641" y="14224"/>
                    <a:pt x="12826" y="14224"/>
                    <a:pt x="13010" y="14488"/>
                  </a:cubicBezTo>
                  <a:cubicBezTo>
                    <a:pt x="13380" y="14751"/>
                    <a:pt x="13564" y="15015"/>
                    <a:pt x="13564" y="15541"/>
                  </a:cubicBezTo>
                  <a:cubicBezTo>
                    <a:pt x="13564" y="16068"/>
                    <a:pt x="13564" y="16595"/>
                    <a:pt x="13564" y="17122"/>
                  </a:cubicBezTo>
                  <a:cubicBezTo>
                    <a:pt x="13564" y="17385"/>
                    <a:pt x="13749" y="17912"/>
                    <a:pt x="13933" y="18439"/>
                  </a:cubicBezTo>
                  <a:cubicBezTo>
                    <a:pt x="13380" y="18439"/>
                    <a:pt x="12087" y="18439"/>
                    <a:pt x="13010" y="19493"/>
                  </a:cubicBezTo>
                  <a:cubicBezTo>
                    <a:pt x="13380" y="19756"/>
                    <a:pt x="13564" y="20020"/>
                    <a:pt x="13749" y="20546"/>
                  </a:cubicBezTo>
                  <a:cubicBezTo>
                    <a:pt x="13749" y="20810"/>
                    <a:pt x="13933" y="21073"/>
                    <a:pt x="13933" y="21337"/>
                  </a:cubicBezTo>
                  <a:cubicBezTo>
                    <a:pt x="13933" y="21600"/>
                    <a:pt x="14487" y="21337"/>
                    <a:pt x="14487" y="21337"/>
                  </a:cubicBezTo>
                  <a:cubicBezTo>
                    <a:pt x="14856" y="21073"/>
                    <a:pt x="14487" y="21337"/>
                    <a:pt x="14487" y="2133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37" name="Shape 1637"/>
            <p:cNvSpPr/>
            <p:nvPr/>
          </p:nvSpPr>
          <p:spPr>
            <a:xfrm>
              <a:off x="6218634" y="2978589"/>
              <a:ext cx="536871" cy="661803"/>
            </a:xfrm>
            <a:custGeom>
              <a:avLst/>
              <a:gdLst/>
              <a:ahLst/>
              <a:cxnLst>
                <a:cxn ang="0">
                  <a:pos x="wd2" y="hd2"/>
                </a:cxn>
                <a:cxn ang="5400000">
                  <a:pos x="wd2" y="hd2"/>
                </a:cxn>
                <a:cxn ang="10800000">
                  <a:pos x="wd2" y="hd2"/>
                </a:cxn>
                <a:cxn ang="16200000">
                  <a:pos x="wd2" y="hd2"/>
                </a:cxn>
              </a:cxnLst>
              <a:rect l="0" t="0" r="r" b="b"/>
              <a:pathLst>
                <a:path w="21410" h="21411" extrusionOk="0">
                  <a:moveTo>
                    <a:pt x="1390" y="8341"/>
                  </a:moveTo>
                  <a:cubicBezTo>
                    <a:pt x="1390" y="8341"/>
                    <a:pt x="1390" y="8554"/>
                    <a:pt x="1390" y="8768"/>
                  </a:cubicBezTo>
                  <a:cubicBezTo>
                    <a:pt x="1127" y="8982"/>
                    <a:pt x="864" y="8982"/>
                    <a:pt x="864" y="9196"/>
                  </a:cubicBezTo>
                  <a:cubicBezTo>
                    <a:pt x="864" y="9624"/>
                    <a:pt x="337" y="10051"/>
                    <a:pt x="337" y="10479"/>
                  </a:cubicBezTo>
                  <a:cubicBezTo>
                    <a:pt x="337" y="10693"/>
                    <a:pt x="600" y="10907"/>
                    <a:pt x="337" y="10907"/>
                  </a:cubicBezTo>
                  <a:cubicBezTo>
                    <a:pt x="337" y="11121"/>
                    <a:pt x="-190" y="11335"/>
                    <a:pt x="73" y="11335"/>
                  </a:cubicBezTo>
                  <a:cubicBezTo>
                    <a:pt x="864" y="11335"/>
                    <a:pt x="600" y="12190"/>
                    <a:pt x="864" y="12404"/>
                  </a:cubicBezTo>
                  <a:cubicBezTo>
                    <a:pt x="864" y="12618"/>
                    <a:pt x="1127" y="12618"/>
                    <a:pt x="1390" y="12832"/>
                  </a:cubicBezTo>
                  <a:cubicBezTo>
                    <a:pt x="1390" y="13046"/>
                    <a:pt x="1390" y="13259"/>
                    <a:pt x="1390" y="13473"/>
                  </a:cubicBezTo>
                  <a:cubicBezTo>
                    <a:pt x="1654" y="13901"/>
                    <a:pt x="2181" y="14115"/>
                    <a:pt x="2181" y="14543"/>
                  </a:cubicBezTo>
                  <a:cubicBezTo>
                    <a:pt x="2181" y="14756"/>
                    <a:pt x="1917" y="15826"/>
                    <a:pt x="2181" y="15826"/>
                  </a:cubicBezTo>
                  <a:cubicBezTo>
                    <a:pt x="2971" y="15826"/>
                    <a:pt x="3234" y="16040"/>
                    <a:pt x="3761" y="16253"/>
                  </a:cubicBezTo>
                  <a:cubicBezTo>
                    <a:pt x="4288" y="16467"/>
                    <a:pt x="4025" y="17109"/>
                    <a:pt x="4551" y="17323"/>
                  </a:cubicBezTo>
                  <a:cubicBezTo>
                    <a:pt x="4815" y="17537"/>
                    <a:pt x="5605" y="17537"/>
                    <a:pt x="5605" y="17964"/>
                  </a:cubicBezTo>
                  <a:cubicBezTo>
                    <a:pt x="5605" y="18392"/>
                    <a:pt x="6395" y="18606"/>
                    <a:pt x="6659" y="18820"/>
                  </a:cubicBezTo>
                  <a:cubicBezTo>
                    <a:pt x="6659" y="19034"/>
                    <a:pt x="6659" y="19248"/>
                    <a:pt x="6659" y="19461"/>
                  </a:cubicBezTo>
                  <a:cubicBezTo>
                    <a:pt x="6922" y="19461"/>
                    <a:pt x="7186" y="19675"/>
                    <a:pt x="7186" y="19675"/>
                  </a:cubicBezTo>
                  <a:cubicBezTo>
                    <a:pt x="7449" y="19889"/>
                    <a:pt x="7712" y="20317"/>
                    <a:pt x="8239" y="20531"/>
                  </a:cubicBezTo>
                  <a:cubicBezTo>
                    <a:pt x="8503" y="20745"/>
                    <a:pt x="8503" y="19889"/>
                    <a:pt x="9030" y="20317"/>
                  </a:cubicBezTo>
                  <a:cubicBezTo>
                    <a:pt x="9556" y="20531"/>
                    <a:pt x="9556" y="20103"/>
                    <a:pt x="10083" y="20103"/>
                  </a:cubicBezTo>
                  <a:cubicBezTo>
                    <a:pt x="10610" y="20317"/>
                    <a:pt x="10873" y="20958"/>
                    <a:pt x="11400" y="21386"/>
                  </a:cubicBezTo>
                  <a:cubicBezTo>
                    <a:pt x="11927" y="20317"/>
                    <a:pt x="12717" y="21600"/>
                    <a:pt x="13244" y="21386"/>
                  </a:cubicBezTo>
                  <a:cubicBezTo>
                    <a:pt x="13508" y="21172"/>
                    <a:pt x="13771" y="20958"/>
                    <a:pt x="14298" y="20958"/>
                  </a:cubicBezTo>
                  <a:cubicBezTo>
                    <a:pt x="14561" y="20958"/>
                    <a:pt x="15088" y="20958"/>
                    <a:pt x="15351" y="20745"/>
                  </a:cubicBezTo>
                  <a:cubicBezTo>
                    <a:pt x="15878" y="19889"/>
                    <a:pt x="16932" y="19461"/>
                    <a:pt x="17986" y="20103"/>
                  </a:cubicBezTo>
                  <a:cubicBezTo>
                    <a:pt x="17986" y="19889"/>
                    <a:pt x="17986" y="19675"/>
                    <a:pt x="17986" y="19461"/>
                  </a:cubicBezTo>
                  <a:cubicBezTo>
                    <a:pt x="17986" y="19248"/>
                    <a:pt x="17195" y="19248"/>
                    <a:pt x="17195" y="19248"/>
                  </a:cubicBezTo>
                  <a:cubicBezTo>
                    <a:pt x="16669" y="18820"/>
                    <a:pt x="16405" y="18178"/>
                    <a:pt x="15878" y="17750"/>
                  </a:cubicBezTo>
                  <a:cubicBezTo>
                    <a:pt x="15615" y="17537"/>
                    <a:pt x="15615" y="17323"/>
                    <a:pt x="15351" y="17109"/>
                  </a:cubicBezTo>
                  <a:cubicBezTo>
                    <a:pt x="15088" y="16895"/>
                    <a:pt x="14825" y="16895"/>
                    <a:pt x="14561" y="16681"/>
                  </a:cubicBezTo>
                  <a:cubicBezTo>
                    <a:pt x="13771" y="16040"/>
                    <a:pt x="15351" y="16040"/>
                    <a:pt x="15351" y="16040"/>
                  </a:cubicBezTo>
                  <a:cubicBezTo>
                    <a:pt x="15878" y="15826"/>
                    <a:pt x="15615" y="14756"/>
                    <a:pt x="15878" y="14329"/>
                  </a:cubicBezTo>
                  <a:cubicBezTo>
                    <a:pt x="15878" y="14115"/>
                    <a:pt x="15878" y="13687"/>
                    <a:pt x="16142" y="13687"/>
                  </a:cubicBezTo>
                  <a:cubicBezTo>
                    <a:pt x="16405" y="13473"/>
                    <a:pt x="16932" y="13473"/>
                    <a:pt x="16932" y="13259"/>
                  </a:cubicBezTo>
                  <a:cubicBezTo>
                    <a:pt x="16932" y="13046"/>
                    <a:pt x="16932" y="12832"/>
                    <a:pt x="16932" y="12404"/>
                  </a:cubicBezTo>
                  <a:cubicBezTo>
                    <a:pt x="16932" y="12190"/>
                    <a:pt x="17195" y="11976"/>
                    <a:pt x="17459" y="11762"/>
                  </a:cubicBezTo>
                  <a:cubicBezTo>
                    <a:pt x="17722" y="11335"/>
                    <a:pt x="18249" y="11549"/>
                    <a:pt x="18512" y="11121"/>
                  </a:cubicBezTo>
                  <a:cubicBezTo>
                    <a:pt x="18512" y="10693"/>
                    <a:pt x="18776" y="10265"/>
                    <a:pt x="18776" y="9624"/>
                  </a:cubicBezTo>
                  <a:cubicBezTo>
                    <a:pt x="18776" y="9410"/>
                    <a:pt x="18776" y="9196"/>
                    <a:pt x="18776" y="8982"/>
                  </a:cubicBezTo>
                  <a:cubicBezTo>
                    <a:pt x="18776" y="8554"/>
                    <a:pt x="19303" y="8127"/>
                    <a:pt x="19303" y="7913"/>
                  </a:cubicBezTo>
                  <a:cubicBezTo>
                    <a:pt x="19303" y="7057"/>
                    <a:pt x="19566" y="6416"/>
                    <a:pt x="20620" y="6202"/>
                  </a:cubicBezTo>
                  <a:cubicBezTo>
                    <a:pt x="20883" y="6202"/>
                    <a:pt x="21147" y="6202"/>
                    <a:pt x="21410" y="5774"/>
                  </a:cubicBezTo>
                  <a:cubicBezTo>
                    <a:pt x="21410" y="5560"/>
                    <a:pt x="20883" y="5133"/>
                    <a:pt x="20620" y="4919"/>
                  </a:cubicBezTo>
                  <a:cubicBezTo>
                    <a:pt x="20093" y="4491"/>
                    <a:pt x="19830" y="4063"/>
                    <a:pt x="19830" y="3636"/>
                  </a:cubicBezTo>
                  <a:cubicBezTo>
                    <a:pt x="19830" y="3422"/>
                    <a:pt x="19566" y="2352"/>
                    <a:pt x="19830" y="2352"/>
                  </a:cubicBezTo>
                  <a:cubicBezTo>
                    <a:pt x="20093" y="2139"/>
                    <a:pt x="19830" y="2139"/>
                    <a:pt x="19566" y="1925"/>
                  </a:cubicBezTo>
                  <a:cubicBezTo>
                    <a:pt x="19303" y="1711"/>
                    <a:pt x="19303" y="1497"/>
                    <a:pt x="19303" y="1069"/>
                  </a:cubicBezTo>
                  <a:cubicBezTo>
                    <a:pt x="18776" y="642"/>
                    <a:pt x="17986" y="428"/>
                    <a:pt x="17722" y="0"/>
                  </a:cubicBezTo>
                  <a:cubicBezTo>
                    <a:pt x="17459" y="0"/>
                    <a:pt x="16932" y="214"/>
                    <a:pt x="16669" y="428"/>
                  </a:cubicBezTo>
                  <a:cubicBezTo>
                    <a:pt x="16405" y="1069"/>
                    <a:pt x="15878" y="642"/>
                    <a:pt x="15615" y="1069"/>
                  </a:cubicBezTo>
                  <a:cubicBezTo>
                    <a:pt x="15351" y="1925"/>
                    <a:pt x="15088" y="1069"/>
                    <a:pt x="14561" y="1069"/>
                  </a:cubicBezTo>
                  <a:cubicBezTo>
                    <a:pt x="13508" y="1069"/>
                    <a:pt x="12717" y="1069"/>
                    <a:pt x="11927" y="1069"/>
                  </a:cubicBezTo>
                  <a:cubicBezTo>
                    <a:pt x="9556" y="1069"/>
                    <a:pt x="6922" y="1069"/>
                    <a:pt x="4288" y="1069"/>
                  </a:cubicBezTo>
                  <a:cubicBezTo>
                    <a:pt x="3761" y="1069"/>
                    <a:pt x="4025" y="2566"/>
                    <a:pt x="4025" y="2994"/>
                  </a:cubicBezTo>
                  <a:cubicBezTo>
                    <a:pt x="4025" y="3422"/>
                    <a:pt x="3761" y="3422"/>
                    <a:pt x="3234" y="3422"/>
                  </a:cubicBezTo>
                  <a:cubicBezTo>
                    <a:pt x="2444" y="3422"/>
                    <a:pt x="2708" y="3422"/>
                    <a:pt x="2708" y="3850"/>
                  </a:cubicBezTo>
                  <a:cubicBezTo>
                    <a:pt x="2708" y="4919"/>
                    <a:pt x="2708" y="5774"/>
                    <a:pt x="2708" y="6844"/>
                  </a:cubicBezTo>
                  <a:cubicBezTo>
                    <a:pt x="2708" y="7271"/>
                    <a:pt x="2708" y="7699"/>
                    <a:pt x="2708" y="7913"/>
                  </a:cubicBezTo>
                  <a:cubicBezTo>
                    <a:pt x="2708" y="8341"/>
                    <a:pt x="1654" y="8127"/>
                    <a:pt x="1390" y="834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38" name="Shape 1638"/>
            <p:cNvSpPr/>
            <p:nvPr/>
          </p:nvSpPr>
          <p:spPr>
            <a:xfrm>
              <a:off x="6688084" y="3149437"/>
              <a:ext cx="211258" cy="191082"/>
            </a:xfrm>
            <a:custGeom>
              <a:avLst/>
              <a:gdLst/>
              <a:ahLst/>
              <a:cxnLst>
                <a:cxn ang="0">
                  <a:pos x="wd2" y="hd2"/>
                </a:cxn>
                <a:cxn ang="5400000">
                  <a:pos x="wd2" y="hd2"/>
                </a:cxn>
                <a:cxn ang="10800000">
                  <a:pos x="wd2" y="hd2"/>
                </a:cxn>
                <a:cxn ang="16200000">
                  <a:pos x="wd2" y="hd2"/>
                </a:cxn>
              </a:cxnLst>
              <a:rect l="0" t="0" r="r" b="b"/>
              <a:pathLst>
                <a:path w="21600" h="21600" extrusionOk="0">
                  <a:moveTo>
                    <a:pt x="2025" y="14152"/>
                  </a:moveTo>
                  <a:cubicBezTo>
                    <a:pt x="2700" y="14152"/>
                    <a:pt x="4050" y="15641"/>
                    <a:pt x="4725" y="14897"/>
                  </a:cubicBezTo>
                  <a:cubicBezTo>
                    <a:pt x="4725" y="14152"/>
                    <a:pt x="4050" y="12662"/>
                    <a:pt x="4725" y="12662"/>
                  </a:cubicBezTo>
                  <a:cubicBezTo>
                    <a:pt x="6075" y="12662"/>
                    <a:pt x="6075" y="14152"/>
                    <a:pt x="6750" y="14152"/>
                  </a:cubicBezTo>
                  <a:cubicBezTo>
                    <a:pt x="7425" y="14152"/>
                    <a:pt x="8100" y="13407"/>
                    <a:pt x="8100" y="13407"/>
                  </a:cubicBezTo>
                  <a:cubicBezTo>
                    <a:pt x="8775" y="12662"/>
                    <a:pt x="9450" y="13407"/>
                    <a:pt x="9450" y="13407"/>
                  </a:cubicBezTo>
                  <a:cubicBezTo>
                    <a:pt x="14850" y="13407"/>
                    <a:pt x="16875" y="17876"/>
                    <a:pt x="19575" y="21600"/>
                  </a:cubicBezTo>
                  <a:cubicBezTo>
                    <a:pt x="20250" y="21600"/>
                    <a:pt x="20925" y="20855"/>
                    <a:pt x="21600" y="20110"/>
                  </a:cubicBezTo>
                  <a:cubicBezTo>
                    <a:pt x="19575" y="18621"/>
                    <a:pt x="17550" y="16386"/>
                    <a:pt x="16200" y="14152"/>
                  </a:cubicBezTo>
                  <a:cubicBezTo>
                    <a:pt x="15525" y="12662"/>
                    <a:pt x="14175" y="12662"/>
                    <a:pt x="12825" y="11917"/>
                  </a:cubicBezTo>
                  <a:cubicBezTo>
                    <a:pt x="12150" y="11917"/>
                    <a:pt x="12150" y="10428"/>
                    <a:pt x="11475" y="10428"/>
                  </a:cubicBezTo>
                  <a:cubicBezTo>
                    <a:pt x="10800" y="10428"/>
                    <a:pt x="11475" y="11172"/>
                    <a:pt x="11475" y="11917"/>
                  </a:cubicBezTo>
                  <a:cubicBezTo>
                    <a:pt x="11475" y="11917"/>
                    <a:pt x="10800" y="10428"/>
                    <a:pt x="10800" y="10428"/>
                  </a:cubicBezTo>
                  <a:cubicBezTo>
                    <a:pt x="10125" y="8938"/>
                    <a:pt x="9450" y="8193"/>
                    <a:pt x="9450" y="6703"/>
                  </a:cubicBezTo>
                  <a:cubicBezTo>
                    <a:pt x="8775" y="4469"/>
                    <a:pt x="8775" y="2234"/>
                    <a:pt x="6750" y="0"/>
                  </a:cubicBezTo>
                  <a:cubicBezTo>
                    <a:pt x="6075" y="2979"/>
                    <a:pt x="2700" y="2979"/>
                    <a:pt x="1350" y="5214"/>
                  </a:cubicBezTo>
                  <a:cubicBezTo>
                    <a:pt x="675" y="6703"/>
                    <a:pt x="1350" y="8193"/>
                    <a:pt x="675" y="9683"/>
                  </a:cubicBezTo>
                  <a:cubicBezTo>
                    <a:pt x="0" y="11172"/>
                    <a:pt x="0" y="12662"/>
                    <a:pt x="0" y="14897"/>
                  </a:cubicBezTo>
                  <a:cubicBezTo>
                    <a:pt x="675" y="14152"/>
                    <a:pt x="1350" y="14152"/>
                    <a:pt x="2025" y="1415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39" name="Shape 1639"/>
            <p:cNvSpPr/>
            <p:nvPr/>
          </p:nvSpPr>
          <p:spPr>
            <a:xfrm>
              <a:off x="6580221" y="3262432"/>
              <a:ext cx="485427" cy="379038"/>
            </a:xfrm>
            <a:custGeom>
              <a:avLst/>
              <a:gdLst/>
              <a:ahLst/>
              <a:cxnLst>
                <a:cxn ang="0">
                  <a:pos x="wd2" y="hd2"/>
                </a:cxn>
                <a:cxn ang="5400000">
                  <a:pos x="wd2" y="hd2"/>
                </a:cxn>
                <a:cxn ang="10800000">
                  <a:pos x="wd2" y="hd2"/>
                </a:cxn>
                <a:cxn ang="16200000">
                  <a:pos x="wd2" y="hd2"/>
                </a:cxn>
              </a:cxnLst>
              <a:rect l="0" t="0" r="r" b="b"/>
              <a:pathLst>
                <a:path w="21500" h="20233" extrusionOk="0">
                  <a:moveTo>
                    <a:pt x="20332" y="12344"/>
                  </a:moveTo>
                  <a:cubicBezTo>
                    <a:pt x="18873" y="11636"/>
                    <a:pt x="17705" y="11281"/>
                    <a:pt x="16538" y="10573"/>
                  </a:cubicBezTo>
                  <a:cubicBezTo>
                    <a:pt x="15662" y="10219"/>
                    <a:pt x="15370" y="9865"/>
                    <a:pt x="14786" y="9157"/>
                  </a:cubicBezTo>
                  <a:cubicBezTo>
                    <a:pt x="14495" y="8803"/>
                    <a:pt x="14203" y="8095"/>
                    <a:pt x="13911" y="7386"/>
                  </a:cubicBezTo>
                  <a:cubicBezTo>
                    <a:pt x="13911" y="7032"/>
                    <a:pt x="14786" y="6324"/>
                    <a:pt x="14786" y="5970"/>
                  </a:cubicBezTo>
                  <a:cubicBezTo>
                    <a:pt x="14203" y="6324"/>
                    <a:pt x="13619" y="6678"/>
                    <a:pt x="13035" y="7032"/>
                  </a:cubicBezTo>
                  <a:cubicBezTo>
                    <a:pt x="12451" y="7032"/>
                    <a:pt x="12451" y="5616"/>
                    <a:pt x="12743" y="5262"/>
                  </a:cubicBezTo>
                  <a:cubicBezTo>
                    <a:pt x="13619" y="4199"/>
                    <a:pt x="13327" y="4199"/>
                    <a:pt x="12743" y="3137"/>
                  </a:cubicBezTo>
                  <a:cubicBezTo>
                    <a:pt x="12159" y="2429"/>
                    <a:pt x="11576" y="1013"/>
                    <a:pt x="10700" y="658"/>
                  </a:cubicBezTo>
                  <a:cubicBezTo>
                    <a:pt x="10116" y="658"/>
                    <a:pt x="8657" y="-50"/>
                    <a:pt x="8073" y="304"/>
                  </a:cubicBezTo>
                  <a:cubicBezTo>
                    <a:pt x="7489" y="1367"/>
                    <a:pt x="6905" y="-1112"/>
                    <a:pt x="6905" y="658"/>
                  </a:cubicBezTo>
                  <a:cubicBezTo>
                    <a:pt x="6905" y="1367"/>
                    <a:pt x="6322" y="1013"/>
                    <a:pt x="6030" y="658"/>
                  </a:cubicBezTo>
                  <a:cubicBezTo>
                    <a:pt x="5738" y="658"/>
                    <a:pt x="5446" y="658"/>
                    <a:pt x="5154" y="658"/>
                  </a:cubicBezTo>
                  <a:cubicBezTo>
                    <a:pt x="4570" y="1013"/>
                    <a:pt x="4862" y="1013"/>
                    <a:pt x="4862" y="1721"/>
                  </a:cubicBezTo>
                  <a:cubicBezTo>
                    <a:pt x="4862" y="2075"/>
                    <a:pt x="4570" y="3137"/>
                    <a:pt x="4278" y="3491"/>
                  </a:cubicBezTo>
                  <a:cubicBezTo>
                    <a:pt x="4278" y="3845"/>
                    <a:pt x="3403" y="3491"/>
                    <a:pt x="3403" y="3845"/>
                  </a:cubicBezTo>
                  <a:cubicBezTo>
                    <a:pt x="3403" y="4554"/>
                    <a:pt x="2819" y="4908"/>
                    <a:pt x="2819" y="5262"/>
                  </a:cubicBezTo>
                  <a:cubicBezTo>
                    <a:pt x="2819" y="5616"/>
                    <a:pt x="3111" y="6678"/>
                    <a:pt x="2819" y="7032"/>
                  </a:cubicBezTo>
                  <a:cubicBezTo>
                    <a:pt x="1068" y="7386"/>
                    <a:pt x="1651" y="9511"/>
                    <a:pt x="1359" y="10927"/>
                  </a:cubicBezTo>
                  <a:cubicBezTo>
                    <a:pt x="1068" y="11281"/>
                    <a:pt x="776" y="11281"/>
                    <a:pt x="192" y="11281"/>
                  </a:cubicBezTo>
                  <a:cubicBezTo>
                    <a:pt x="-100" y="11636"/>
                    <a:pt x="-100" y="12344"/>
                    <a:pt x="484" y="12344"/>
                  </a:cubicBezTo>
                  <a:cubicBezTo>
                    <a:pt x="1359" y="12698"/>
                    <a:pt x="2235" y="14822"/>
                    <a:pt x="2527" y="15531"/>
                  </a:cubicBezTo>
                  <a:cubicBezTo>
                    <a:pt x="2819" y="16239"/>
                    <a:pt x="3111" y="16239"/>
                    <a:pt x="3695" y="16593"/>
                  </a:cubicBezTo>
                  <a:cubicBezTo>
                    <a:pt x="3986" y="16947"/>
                    <a:pt x="3695" y="17655"/>
                    <a:pt x="3986" y="18009"/>
                  </a:cubicBezTo>
                  <a:cubicBezTo>
                    <a:pt x="4570" y="18718"/>
                    <a:pt x="5154" y="18009"/>
                    <a:pt x="5738" y="18363"/>
                  </a:cubicBezTo>
                  <a:cubicBezTo>
                    <a:pt x="6030" y="18718"/>
                    <a:pt x="6614" y="19426"/>
                    <a:pt x="7197" y="19780"/>
                  </a:cubicBezTo>
                  <a:cubicBezTo>
                    <a:pt x="7781" y="19780"/>
                    <a:pt x="8949" y="20488"/>
                    <a:pt x="9532" y="20134"/>
                  </a:cubicBezTo>
                  <a:cubicBezTo>
                    <a:pt x="10116" y="19426"/>
                    <a:pt x="10408" y="18718"/>
                    <a:pt x="11284" y="19072"/>
                  </a:cubicBezTo>
                  <a:cubicBezTo>
                    <a:pt x="12159" y="19426"/>
                    <a:pt x="13035" y="19072"/>
                    <a:pt x="13619" y="18718"/>
                  </a:cubicBezTo>
                  <a:cubicBezTo>
                    <a:pt x="14203" y="18009"/>
                    <a:pt x="14786" y="17655"/>
                    <a:pt x="15662" y="17655"/>
                  </a:cubicBezTo>
                  <a:cubicBezTo>
                    <a:pt x="15954" y="17655"/>
                    <a:pt x="17122" y="17655"/>
                    <a:pt x="17122" y="17655"/>
                  </a:cubicBezTo>
                  <a:cubicBezTo>
                    <a:pt x="18581" y="15885"/>
                    <a:pt x="20041" y="14114"/>
                    <a:pt x="21500" y="12344"/>
                  </a:cubicBezTo>
                  <a:cubicBezTo>
                    <a:pt x="21208" y="12344"/>
                    <a:pt x="20624" y="12344"/>
                    <a:pt x="20332" y="1234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40" name="Shape 1640"/>
            <p:cNvSpPr/>
            <p:nvPr/>
          </p:nvSpPr>
          <p:spPr>
            <a:xfrm>
              <a:off x="6602680" y="3360749"/>
              <a:ext cx="567829" cy="548511"/>
            </a:xfrm>
            <a:custGeom>
              <a:avLst/>
              <a:gdLst/>
              <a:ahLst/>
              <a:cxnLst>
                <a:cxn ang="0">
                  <a:pos x="wd2" y="hd2"/>
                </a:cxn>
                <a:cxn ang="5400000">
                  <a:pos x="wd2" y="hd2"/>
                </a:cxn>
                <a:cxn ang="10800000">
                  <a:pos x="wd2" y="hd2"/>
                </a:cxn>
                <a:cxn ang="16200000">
                  <a:pos x="wd2" y="hd2"/>
                </a:cxn>
              </a:cxnLst>
              <a:rect l="0" t="0" r="r" b="b"/>
              <a:pathLst>
                <a:path w="21402" h="21600" extrusionOk="0">
                  <a:moveTo>
                    <a:pt x="21352" y="260"/>
                  </a:moveTo>
                  <a:cubicBezTo>
                    <a:pt x="21600" y="0"/>
                    <a:pt x="20855" y="0"/>
                    <a:pt x="20607" y="0"/>
                  </a:cubicBezTo>
                  <a:cubicBezTo>
                    <a:pt x="20359" y="260"/>
                    <a:pt x="20110" y="520"/>
                    <a:pt x="19614" y="781"/>
                  </a:cubicBezTo>
                  <a:cubicBezTo>
                    <a:pt x="19117" y="781"/>
                    <a:pt x="18372" y="781"/>
                    <a:pt x="17628" y="781"/>
                  </a:cubicBezTo>
                  <a:cubicBezTo>
                    <a:pt x="17628" y="1041"/>
                    <a:pt x="17379" y="1041"/>
                    <a:pt x="17131" y="1041"/>
                  </a:cubicBezTo>
                  <a:cubicBezTo>
                    <a:pt x="16883" y="1041"/>
                    <a:pt x="16883" y="781"/>
                    <a:pt x="16883" y="781"/>
                  </a:cubicBezTo>
                  <a:cubicBezTo>
                    <a:pt x="16386" y="1041"/>
                    <a:pt x="16138" y="1561"/>
                    <a:pt x="15641" y="1561"/>
                  </a:cubicBezTo>
                  <a:cubicBezTo>
                    <a:pt x="15145" y="1561"/>
                    <a:pt x="15145" y="1301"/>
                    <a:pt x="14400" y="1301"/>
                  </a:cubicBezTo>
                  <a:cubicBezTo>
                    <a:pt x="14152" y="1561"/>
                    <a:pt x="13655" y="2082"/>
                    <a:pt x="13159" y="1822"/>
                  </a:cubicBezTo>
                  <a:cubicBezTo>
                    <a:pt x="12414" y="1561"/>
                    <a:pt x="12166" y="1301"/>
                    <a:pt x="11669" y="520"/>
                  </a:cubicBezTo>
                  <a:cubicBezTo>
                    <a:pt x="11669" y="781"/>
                    <a:pt x="10924" y="1301"/>
                    <a:pt x="10924" y="1561"/>
                  </a:cubicBezTo>
                  <a:cubicBezTo>
                    <a:pt x="11172" y="2082"/>
                    <a:pt x="11421" y="2602"/>
                    <a:pt x="11917" y="3123"/>
                  </a:cubicBezTo>
                  <a:cubicBezTo>
                    <a:pt x="12414" y="3643"/>
                    <a:pt x="13159" y="3904"/>
                    <a:pt x="13903" y="4164"/>
                  </a:cubicBezTo>
                  <a:cubicBezTo>
                    <a:pt x="15145" y="4684"/>
                    <a:pt x="16138" y="5205"/>
                    <a:pt x="17379" y="5205"/>
                  </a:cubicBezTo>
                  <a:cubicBezTo>
                    <a:pt x="16883" y="5725"/>
                    <a:pt x="16138" y="6506"/>
                    <a:pt x="15641" y="7027"/>
                  </a:cubicBezTo>
                  <a:cubicBezTo>
                    <a:pt x="15145" y="7547"/>
                    <a:pt x="14648" y="8067"/>
                    <a:pt x="14400" y="8588"/>
                  </a:cubicBezTo>
                  <a:cubicBezTo>
                    <a:pt x="14152" y="8588"/>
                    <a:pt x="13903" y="9108"/>
                    <a:pt x="13655" y="9108"/>
                  </a:cubicBezTo>
                  <a:cubicBezTo>
                    <a:pt x="13159" y="9369"/>
                    <a:pt x="12414" y="8848"/>
                    <a:pt x="11917" y="9108"/>
                  </a:cubicBezTo>
                  <a:cubicBezTo>
                    <a:pt x="11421" y="9108"/>
                    <a:pt x="10924" y="9629"/>
                    <a:pt x="10428" y="9889"/>
                  </a:cubicBezTo>
                  <a:cubicBezTo>
                    <a:pt x="9931" y="10149"/>
                    <a:pt x="9434" y="10410"/>
                    <a:pt x="8938" y="10149"/>
                  </a:cubicBezTo>
                  <a:cubicBezTo>
                    <a:pt x="8690" y="10149"/>
                    <a:pt x="8193" y="9889"/>
                    <a:pt x="7945" y="10149"/>
                  </a:cubicBezTo>
                  <a:cubicBezTo>
                    <a:pt x="7200" y="10670"/>
                    <a:pt x="7200" y="11190"/>
                    <a:pt x="6455" y="10930"/>
                  </a:cubicBezTo>
                  <a:cubicBezTo>
                    <a:pt x="5959" y="10670"/>
                    <a:pt x="5462" y="10670"/>
                    <a:pt x="5214" y="10670"/>
                  </a:cubicBezTo>
                  <a:cubicBezTo>
                    <a:pt x="4717" y="10410"/>
                    <a:pt x="4221" y="9889"/>
                    <a:pt x="3972" y="9629"/>
                  </a:cubicBezTo>
                  <a:cubicBezTo>
                    <a:pt x="3724" y="9629"/>
                    <a:pt x="2979" y="9889"/>
                    <a:pt x="2731" y="9629"/>
                  </a:cubicBezTo>
                  <a:cubicBezTo>
                    <a:pt x="2483" y="9369"/>
                    <a:pt x="1986" y="8848"/>
                    <a:pt x="1738" y="8848"/>
                  </a:cubicBezTo>
                  <a:cubicBezTo>
                    <a:pt x="745" y="9108"/>
                    <a:pt x="497" y="9369"/>
                    <a:pt x="0" y="10149"/>
                  </a:cubicBezTo>
                  <a:cubicBezTo>
                    <a:pt x="0" y="10410"/>
                    <a:pt x="745" y="10410"/>
                    <a:pt x="745" y="10670"/>
                  </a:cubicBezTo>
                  <a:cubicBezTo>
                    <a:pt x="745" y="11190"/>
                    <a:pt x="745" y="11451"/>
                    <a:pt x="993" y="11711"/>
                  </a:cubicBezTo>
                  <a:cubicBezTo>
                    <a:pt x="1490" y="12231"/>
                    <a:pt x="1241" y="13533"/>
                    <a:pt x="745" y="14053"/>
                  </a:cubicBezTo>
                  <a:cubicBezTo>
                    <a:pt x="497" y="14313"/>
                    <a:pt x="248" y="14573"/>
                    <a:pt x="0" y="15094"/>
                  </a:cubicBezTo>
                  <a:cubicBezTo>
                    <a:pt x="0" y="15875"/>
                    <a:pt x="497" y="15354"/>
                    <a:pt x="745" y="15614"/>
                  </a:cubicBezTo>
                  <a:cubicBezTo>
                    <a:pt x="745" y="15614"/>
                    <a:pt x="0" y="16655"/>
                    <a:pt x="248" y="16916"/>
                  </a:cubicBezTo>
                  <a:cubicBezTo>
                    <a:pt x="497" y="16916"/>
                    <a:pt x="745" y="17176"/>
                    <a:pt x="993" y="17176"/>
                  </a:cubicBezTo>
                  <a:cubicBezTo>
                    <a:pt x="1986" y="17957"/>
                    <a:pt x="2979" y="18477"/>
                    <a:pt x="3724" y="18998"/>
                  </a:cubicBezTo>
                  <a:cubicBezTo>
                    <a:pt x="4469" y="19258"/>
                    <a:pt x="4717" y="19258"/>
                    <a:pt x="4717" y="20039"/>
                  </a:cubicBezTo>
                  <a:cubicBezTo>
                    <a:pt x="4717" y="20559"/>
                    <a:pt x="6207" y="21340"/>
                    <a:pt x="6455" y="21600"/>
                  </a:cubicBezTo>
                  <a:cubicBezTo>
                    <a:pt x="6952" y="20819"/>
                    <a:pt x="7200" y="20299"/>
                    <a:pt x="7448" y="19778"/>
                  </a:cubicBezTo>
                  <a:cubicBezTo>
                    <a:pt x="7448" y="19258"/>
                    <a:pt x="7697" y="18737"/>
                    <a:pt x="8193" y="18737"/>
                  </a:cubicBezTo>
                  <a:cubicBezTo>
                    <a:pt x="8441" y="18477"/>
                    <a:pt x="8441" y="18217"/>
                    <a:pt x="8690" y="17957"/>
                  </a:cubicBezTo>
                  <a:cubicBezTo>
                    <a:pt x="9186" y="17696"/>
                    <a:pt x="9434" y="17436"/>
                    <a:pt x="9931" y="16916"/>
                  </a:cubicBezTo>
                  <a:cubicBezTo>
                    <a:pt x="11172" y="14834"/>
                    <a:pt x="12910" y="13793"/>
                    <a:pt x="14648" y="12492"/>
                  </a:cubicBezTo>
                  <a:cubicBezTo>
                    <a:pt x="16883" y="10930"/>
                    <a:pt x="18124" y="8588"/>
                    <a:pt x="19117" y="6246"/>
                  </a:cubicBezTo>
                  <a:cubicBezTo>
                    <a:pt x="19614" y="5205"/>
                    <a:pt x="20359" y="4684"/>
                    <a:pt x="20855" y="3643"/>
                  </a:cubicBezTo>
                  <a:cubicBezTo>
                    <a:pt x="21103" y="3123"/>
                    <a:pt x="21103" y="2342"/>
                    <a:pt x="21352" y="1822"/>
                  </a:cubicBezTo>
                  <a:cubicBezTo>
                    <a:pt x="21352" y="1561"/>
                    <a:pt x="21103" y="520"/>
                    <a:pt x="21352" y="260"/>
                  </a:cubicBezTo>
                  <a:cubicBezTo>
                    <a:pt x="21352" y="260"/>
                    <a:pt x="21352" y="260"/>
                    <a:pt x="21352" y="2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41" name="Shape 1641"/>
            <p:cNvSpPr/>
            <p:nvPr/>
          </p:nvSpPr>
          <p:spPr>
            <a:xfrm>
              <a:off x="6861136" y="3333242"/>
              <a:ext cx="52974" cy="62482"/>
            </a:xfrm>
            <a:custGeom>
              <a:avLst/>
              <a:gdLst/>
              <a:ahLst/>
              <a:cxnLst>
                <a:cxn ang="0">
                  <a:pos x="wd2" y="hd2"/>
                </a:cxn>
                <a:cxn ang="5400000">
                  <a:pos x="wd2" y="hd2"/>
                </a:cxn>
                <a:cxn ang="10800000">
                  <a:pos x="wd2" y="hd2"/>
                </a:cxn>
                <a:cxn ang="16200000">
                  <a:pos x="wd2" y="hd2"/>
                </a:cxn>
              </a:cxnLst>
              <a:rect l="0" t="0" r="r" b="b"/>
              <a:pathLst>
                <a:path w="19582" h="18761" extrusionOk="0">
                  <a:moveTo>
                    <a:pt x="7200" y="2737"/>
                  </a:moveTo>
                  <a:cubicBezTo>
                    <a:pt x="4800" y="4701"/>
                    <a:pt x="2400" y="6665"/>
                    <a:pt x="2400" y="8628"/>
                  </a:cubicBezTo>
                  <a:cubicBezTo>
                    <a:pt x="0" y="8628"/>
                    <a:pt x="0" y="16483"/>
                    <a:pt x="0" y="18446"/>
                  </a:cubicBezTo>
                  <a:cubicBezTo>
                    <a:pt x="4800" y="20410"/>
                    <a:pt x="16800" y="12555"/>
                    <a:pt x="19200" y="12555"/>
                  </a:cubicBezTo>
                  <a:cubicBezTo>
                    <a:pt x="19200" y="10592"/>
                    <a:pt x="12000" y="8628"/>
                    <a:pt x="9600" y="10592"/>
                  </a:cubicBezTo>
                  <a:cubicBezTo>
                    <a:pt x="12000" y="8628"/>
                    <a:pt x="21600" y="6665"/>
                    <a:pt x="19200" y="4701"/>
                  </a:cubicBezTo>
                  <a:cubicBezTo>
                    <a:pt x="16800" y="-1190"/>
                    <a:pt x="12000" y="-1190"/>
                    <a:pt x="7200" y="2737"/>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42" name="Shape 1642"/>
            <p:cNvSpPr/>
            <p:nvPr/>
          </p:nvSpPr>
          <p:spPr>
            <a:xfrm>
              <a:off x="6465591" y="3619269"/>
              <a:ext cx="170802" cy="180480"/>
            </a:xfrm>
            <a:custGeom>
              <a:avLst/>
              <a:gdLst/>
              <a:ahLst/>
              <a:cxnLst>
                <a:cxn ang="0">
                  <a:pos x="wd2" y="hd2"/>
                </a:cxn>
                <a:cxn ang="5400000">
                  <a:pos x="wd2" y="hd2"/>
                </a:cxn>
                <a:cxn ang="10800000">
                  <a:pos x="wd2" y="hd2"/>
                </a:cxn>
                <a:cxn ang="16200000">
                  <a:pos x="wd2" y="hd2"/>
                </a:cxn>
              </a:cxnLst>
              <a:rect l="0" t="0" r="r" b="b"/>
              <a:pathLst>
                <a:path w="21600" h="21148" extrusionOk="0">
                  <a:moveTo>
                    <a:pt x="18277" y="13886"/>
                  </a:moveTo>
                  <a:cubicBezTo>
                    <a:pt x="18277" y="12343"/>
                    <a:pt x="19938" y="11571"/>
                    <a:pt x="20769" y="10800"/>
                  </a:cubicBezTo>
                  <a:cubicBezTo>
                    <a:pt x="21600" y="10029"/>
                    <a:pt x="21600" y="7714"/>
                    <a:pt x="21600" y="6171"/>
                  </a:cubicBezTo>
                  <a:cubicBezTo>
                    <a:pt x="21600" y="4629"/>
                    <a:pt x="19938" y="3857"/>
                    <a:pt x="19938" y="2314"/>
                  </a:cubicBezTo>
                  <a:cubicBezTo>
                    <a:pt x="19938" y="771"/>
                    <a:pt x="18277" y="771"/>
                    <a:pt x="17446" y="0"/>
                  </a:cubicBezTo>
                  <a:cubicBezTo>
                    <a:pt x="16615" y="771"/>
                    <a:pt x="14954" y="0"/>
                    <a:pt x="13292" y="771"/>
                  </a:cubicBezTo>
                  <a:cubicBezTo>
                    <a:pt x="12462" y="1543"/>
                    <a:pt x="10800" y="3086"/>
                    <a:pt x="9969" y="2314"/>
                  </a:cubicBezTo>
                  <a:cubicBezTo>
                    <a:pt x="8308" y="771"/>
                    <a:pt x="5815" y="0"/>
                    <a:pt x="4985" y="1543"/>
                  </a:cubicBezTo>
                  <a:cubicBezTo>
                    <a:pt x="4154" y="3086"/>
                    <a:pt x="4985" y="5400"/>
                    <a:pt x="5815" y="6171"/>
                  </a:cubicBezTo>
                  <a:cubicBezTo>
                    <a:pt x="6646" y="7714"/>
                    <a:pt x="5815" y="7714"/>
                    <a:pt x="4985" y="9257"/>
                  </a:cubicBezTo>
                  <a:cubicBezTo>
                    <a:pt x="4154" y="10800"/>
                    <a:pt x="2492" y="11571"/>
                    <a:pt x="1662" y="12343"/>
                  </a:cubicBezTo>
                  <a:cubicBezTo>
                    <a:pt x="831" y="13886"/>
                    <a:pt x="0" y="14657"/>
                    <a:pt x="0" y="16971"/>
                  </a:cubicBezTo>
                  <a:cubicBezTo>
                    <a:pt x="0" y="17743"/>
                    <a:pt x="831" y="19286"/>
                    <a:pt x="0" y="20829"/>
                  </a:cubicBezTo>
                  <a:cubicBezTo>
                    <a:pt x="1662" y="21600"/>
                    <a:pt x="1662" y="20829"/>
                    <a:pt x="3323" y="20057"/>
                  </a:cubicBezTo>
                  <a:cubicBezTo>
                    <a:pt x="4985" y="19286"/>
                    <a:pt x="7477" y="19286"/>
                    <a:pt x="9138" y="19286"/>
                  </a:cubicBezTo>
                  <a:cubicBezTo>
                    <a:pt x="8308" y="16971"/>
                    <a:pt x="9969" y="16200"/>
                    <a:pt x="11631" y="15429"/>
                  </a:cubicBezTo>
                  <a:cubicBezTo>
                    <a:pt x="13292" y="14657"/>
                    <a:pt x="16615" y="13114"/>
                    <a:pt x="17446" y="15429"/>
                  </a:cubicBezTo>
                  <a:cubicBezTo>
                    <a:pt x="17446" y="14657"/>
                    <a:pt x="17446" y="13886"/>
                    <a:pt x="18277" y="13886"/>
                  </a:cubicBezTo>
                  <a:cubicBezTo>
                    <a:pt x="18277" y="12343"/>
                    <a:pt x="17446" y="13886"/>
                    <a:pt x="18277" y="1388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43" name="Shape 1643"/>
            <p:cNvSpPr/>
            <p:nvPr/>
          </p:nvSpPr>
          <p:spPr>
            <a:xfrm>
              <a:off x="6445363" y="3830580"/>
              <a:ext cx="59535" cy="65192"/>
            </a:xfrm>
            <a:custGeom>
              <a:avLst/>
              <a:gdLst/>
              <a:ahLst/>
              <a:cxnLst>
                <a:cxn ang="0">
                  <a:pos x="wd2" y="hd2"/>
                </a:cxn>
                <a:cxn ang="5400000">
                  <a:pos x="wd2" y="hd2"/>
                </a:cxn>
                <a:cxn ang="10800000">
                  <a:pos x="wd2" y="hd2"/>
                </a:cxn>
                <a:cxn ang="16200000">
                  <a:pos x="wd2" y="hd2"/>
                </a:cxn>
              </a:cxnLst>
              <a:rect l="0" t="0" r="r" b="b"/>
              <a:pathLst>
                <a:path w="19731" h="21600" extrusionOk="0">
                  <a:moveTo>
                    <a:pt x="2160" y="12960"/>
                  </a:moveTo>
                  <a:cubicBezTo>
                    <a:pt x="4320" y="15120"/>
                    <a:pt x="4320" y="19440"/>
                    <a:pt x="6480" y="21600"/>
                  </a:cubicBezTo>
                  <a:cubicBezTo>
                    <a:pt x="10800" y="19440"/>
                    <a:pt x="15120" y="15120"/>
                    <a:pt x="19440" y="10800"/>
                  </a:cubicBezTo>
                  <a:cubicBezTo>
                    <a:pt x="21600" y="6480"/>
                    <a:pt x="10800" y="8640"/>
                    <a:pt x="17280" y="0"/>
                  </a:cubicBezTo>
                  <a:cubicBezTo>
                    <a:pt x="15120" y="0"/>
                    <a:pt x="6480" y="0"/>
                    <a:pt x="8640" y="2160"/>
                  </a:cubicBezTo>
                  <a:cubicBezTo>
                    <a:pt x="10800" y="6480"/>
                    <a:pt x="2160" y="4320"/>
                    <a:pt x="0" y="2160"/>
                  </a:cubicBezTo>
                  <a:cubicBezTo>
                    <a:pt x="0" y="6480"/>
                    <a:pt x="2160" y="8640"/>
                    <a:pt x="2160" y="129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44" name="Shape 1644"/>
            <p:cNvSpPr/>
            <p:nvPr/>
          </p:nvSpPr>
          <p:spPr>
            <a:xfrm>
              <a:off x="6445363" y="3790117"/>
              <a:ext cx="60796" cy="54996"/>
            </a:xfrm>
            <a:custGeom>
              <a:avLst/>
              <a:gdLst/>
              <a:ahLst/>
              <a:cxnLst>
                <a:cxn ang="0">
                  <a:pos x="wd2" y="hd2"/>
                </a:cxn>
                <a:cxn ang="5400000">
                  <a:pos x="wd2" y="hd2"/>
                </a:cxn>
                <a:cxn ang="10800000">
                  <a:pos x="wd2" y="hd2"/>
                </a:cxn>
                <a:cxn ang="16200000">
                  <a:pos x="wd2" y="hd2"/>
                </a:cxn>
              </a:cxnLst>
              <a:rect l="0" t="0" r="r" b="b"/>
              <a:pathLst>
                <a:path w="18260" h="19571" extrusionOk="0">
                  <a:moveTo>
                    <a:pt x="5891" y="2400"/>
                  </a:moveTo>
                  <a:cubicBezTo>
                    <a:pt x="1964" y="4800"/>
                    <a:pt x="0" y="12000"/>
                    <a:pt x="0" y="16800"/>
                  </a:cubicBezTo>
                  <a:cubicBezTo>
                    <a:pt x="1964" y="19200"/>
                    <a:pt x="9818" y="21600"/>
                    <a:pt x="7855" y="16800"/>
                  </a:cubicBezTo>
                  <a:cubicBezTo>
                    <a:pt x="5891" y="14400"/>
                    <a:pt x="13745" y="14400"/>
                    <a:pt x="15709" y="14400"/>
                  </a:cubicBezTo>
                  <a:cubicBezTo>
                    <a:pt x="21600" y="12000"/>
                    <a:pt x="15709" y="2400"/>
                    <a:pt x="13745" y="0"/>
                  </a:cubicBezTo>
                  <a:cubicBezTo>
                    <a:pt x="9818" y="2400"/>
                    <a:pt x="9818" y="4800"/>
                    <a:pt x="5891" y="2400"/>
                  </a:cubicBezTo>
                  <a:cubicBezTo>
                    <a:pt x="3927" y="2400"/>
                    <a:pt x="7855" y="2400"/>
                    <a:pt x="5891" y="24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45" name="Shape 1645"/>
            <p:cNvSpPr/>
            <p:nvPr/>
          </p:nvSpPr>
          <p:spPr>
            <a:xfrm>
              <a:off x="6463779" y="3780535"/>
              <a:ext cx="350160" cy="363247"/>
            </a:xfrm>
            <a:custGeom>
              <a:avLst/>
              <a:gdLst/>
              <a:ahLst/>
              <a:cxnLst>
                <a:cxn ang="0">
                  <a:pos x="wd2" y="hd2"/>
                </a:cxn>
                <a:cxn ang="5400000">
                  <a:pos x="wd2" y="hd2"/>
                </a:cxn>
                <a:cxn ang="10800000">
                  <a:pos x="wd2" y="hd2"/>
                </a:cxn>
                <a:cxn ang="16200000">
                  <a:pos x="wd2" y="hd2"/>
                </a:cxn>
              </a:cxnLst>
              <a:rect l="0" t="0" r="r" b="b"/>
              <a:pathLst>
                <a:path w="21300" h="20411" extrusionOk="0">
                  <a:moveTo>
                    <a:pt x="16100" y="4243"/>
                  </a:moveTo>
                  <a:cubicBezTo>
                    <a:pt x="13700" y="2754"/>
                    <a:pt x="11300" y="1636"/>
                    <a:pt x="8900" y="519"/>
                  </a:cubicBezTo>
                  <a:cubicBezTo>
                    <a:pt x="8500" y="1264"/>
                    <a:pt x="7300" y="2009"/>
                    <a:pt x="6500" y="2009"/>
                  </a:cubicBezTo>
                  <a:cubicBezTo>
                    <a:pt x="6500" y="2009"/>
                    <a:pt x="8100" y="2381"/>
                    <a:pt x="8100" y="2754"/>
                  </a:cubicBezTo>
                  <a:cubicBezTo>
                    <a:pt x="7700" y="3126"/>
                    <a:pt x="6900" y="2754"/>
                    <a:pt x="6500" y="2754"/>
                  </a:cubicBezTo>
                  <a:cubicBezTo>
                    <a:pt x="5700" y="2381"/>
                    <a:pt x="5700" y="2754"/>
                    <a:pt x="4900" y="3126"/>
                  </a:cubicBezTo>
                  <a:cubicBezTo>
                    <a:pt x="4900" y="3126"/>
                    <a:pt x="4100" y="2754"/>
                    <a:pt x="4100" y="2381"/>
                  </a:cubicBezTo>
                  <a:cubicBezTo>
                    <a:pt x="3700" y="2009"/>
                    <a:pt x="4100" y="1264"/>
                    <a:pt x="4500" y="892"/>
                  </a:cubicBezTo>
                  <a:cubicBezTo>
                    <a:pt x="4900" y="-598"/>
                    <a:pt x="2500" y="147"/>
                    <a:pt x="1700" y="519"/>
                  </a:cubicBezTo>
                  <a:cubicBezTo>
                    <a:pt x="2100" y="892"/>
                    <a:pt x="2900" y="2009"/>
                    <a:pt x="2500" y="2381"/>
                  </a:cubicBezTo>
                  <a:cubicBezTo>
                    <a:pt x="2500" y="2754"/>
                    <a:pt x="900" y="3871"/>
                    <a:pt x="1700" y="3871"/>
                  </a:cubicBezTo>
                  <a:cubicBezTo>
                    <a:pt x="2900" y="4243"/>
                    <a:pt x="2500" y="4616"/>
                    <a:pt x="2100" y="5361"/>
                  </a:cubicBezTo>
                  <a:cubicBezTo>
                    <a:pt x="1700" y="5361"/>
                    <a:pt x="900" y="5733"/>
                    <a:pt x="500" y="6105"/>
                  </a:cubicBezTo>
                  <a:cubicBezTo>
                    <a:pt x="-300" y="6478"/>
                    <a:pt x="100" y="6478"/>
                    <a:pt x="100" y="7223"/>
                  </a:cubicBezTo>
                  <a:cubicBezTo>
                    <a:pt x="500" y="9085"/>
                    <a:pt x="1300" y="10202"/>
                    <a:pt x="1700" y="11692"/>
                  </a:cubicBezTo>
                  <a:cubicBezTo>
                    <a:pt x="1700" y="13554"/>
                    <a:pt x="3300" y="14299"/>
                    <a:pt x="4500" y="15043"/>
                  </a:cubicBezTo>
                  <a:cubicBezTo>
                    <a:pt x="4900" y="15416"/>
                    <a:pt x="5300" y="15416"/>
                    <a:pt x="5700" y="15416"/>
                  </a:cubicBezTo>
                  <a:cubicBezTo>
                    <a:pt x="6100" y="15416"/>
                    <a:pt x="6100" y="15788"/>
                    <a:pt x="6500" y="16161"/>
                  </a:cubicBezTo>
                  <a:cubicBezTo>
                    <a:pt x="7300" y="16161"/>
                    <a:pt x="8500" y="16161"/>
                    <a:pt x="9300" y="16905"/>
                  </a:cubicBezTo>
                  <a:cubicBezTo>
                    <a:pt x="9700" y="17278"/>
                    <a:pt x="9700" y="18395"/>
                    <a:pt x="9700" y="19140"/>
                  </a:cubicBezTo>
                  <a:cubicBezTo>
                    <a:pt x="10100" y="19512"/>
                    <a:pt x="9700" y="19885"/>
                    <a:pt x="10500" y="19885"/>
                  </a:cubicBezTo>
                  <a:cubicBezTo>
                    <a:pt x="10900" y="19885"/>
                    <a:pt x="11300" y="19885"/>
                    <a:pt x="11700" y="19885"/>
                  </a:cubicBezTo>
                  <a:cubicBezTo>
                    <a:pt x="12100" y="19885"/>
                    <a:pt x="12500" y="19885"/>
                    <a:pt x="12900" y="20257"/>
                  </a:cubicBezTo>
                  <a:cubicBezTo>
                    <a:pt x="13300" y="20630"/>
                    <a:pt x="13700" y="20257"/>
                    <a:pt x="14100" y="19885"/>
                  </a:cubicBezTo>
                  <a:cubicBezTo>
                    <a:pt x="14900" y="19512"/>
                    <a:pt x="15700" y="21002"/>
                    <a:pt x="16500" y="19885"/>
                  </a:cubicBezTo>
                  <a:cubicBezTo>
                    <a:pt x="16500" y="19140"/>
                    <a:pt x="17700" y="19512"/>
                    <a:pt x="18100" y="19512"/>
                  </a:cubicBezTo>
                  <a:cubicBezTo>
                    <a:pt x="19300" y="19140"/>
                    <a:pt x="20100" y="18395"/>
                    <a:pt x="21300" y="17650"/>
                  </a:cubicBezTo>
                  <a:cubicBezTo>
                    <a:pt x="19300" y="16533"/>
                    <a:pt x="19300" y="15043"/>
                    <a:pt x="19300" y="12809"/>
                  </a:cubicBezTo>
                  <a:cubicBezTo>
                    <a:pt x="18900" y="12436"/>
                    <a:pt x="19700" y="11692"/>
                    <a:pt x="19300" y="11319"/>
                  </a:cubicBezTo>
                  <a:cubicBezTo>
                    <a:pt x="18900" y="10947"/>
                    <a:pt x="18100" y="10574"/>
                    <a:pt x="18100" y="9830"/>
                  </a:cubicBezTo>
                  <a:cubicBezTo>
                    <a:pt x="18100" y="9457"/>
                    <a:pt x="18900" y="6850"/>
                    <a:pt x="18900" y="6850"/>
                  </a:cubicBezTo>
                  <a:cubicBezTo>
                    <a:pt x="18500" y="6850"/>
                    <a:pt x="18100" y="6478"/>
                    <a:pt x="17700" y="6105"/>
                  </a:cubicBezTo>
                  <a:cubicBezTo>
                    <a:pt x="17300" y="5733"/>
                    <a:pt x="16900" y="5733"/>
                    <a:pt x="16100" y="5361"/>
                  </a:cubicBezTo>
                  <a:cubicBezTo>
                    <a:pt x="16100" y="4988"/>
                    <a:pt x="16100" y="4616"/>
                    <a:pt x="16100" y="424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46" name="Shape 1646"/>
            <p:cNvSpPr/>
            <p:nvPr/>
          </p:nvSpPr>
          <p:spPr>
            <a:xfrm>
              <a:off x="5813843" y="3677716"/>
              <a:ext cx="175902" cy="204570"/>
            </a:xfrm>
            <a:custGeom>
              <a:avLst/>
              <a:gdLst/>
              <a:ahLst/>
              <a:cxnLst>
                <a:cxn ang="0">
                  <a:pos x="wd2" y="hd2"/>
                </a:cxn>
                <a:cxn ang="5400000">
                  <a:pos x="wd2" y="hd2"/>
                </a:cxn>
                <a:cxn ang="10800000">
                  <a:pos x="wd2" y="hd2"/>
                </a:cxn>
                <a:cxn ang="16200000">
                  <a:pos x="wd2" y="hd2"/>
                </a:cxn>
              </a:cxnLst>
              <a:rect l="0" t="0" r="r" b="b"/>
              <a:pathLst>
                <a:path w="21400" h="21600" extrusionOk="0">
                  <a:moveTo>
                    <a:pt x="12000" y="20206"/>
                  </a:moveTo>
                  <a:cubicBezTo>
                    <a:pt x="12000" y="19510"/>
                    <a:pt x="10400" y="16723"/>
                    <a:pt x="12000" y="16723"/>
                  </a:cubicBezTo>
                  <a:cubicBezTo>
                    <a:pt x="12000" y="16723"/>
                    <a:pt x="13600" y="16723"/>
                    <a:pt x="13600" y="16723"/>
                  </a:cubicBezTo>
                  <a:cubicBezTo>
                    <a:pt x="14400" y="16026"/>
                    <a:pt x="14400" y="14632"/>
                    <a:pt x="15200" y="14632"/>
                  </a:cubicBezTo>
                  <a:cubicBezTo>
                    <a:pt x="16000" y="15329"/>
                    <a:pt x="16800" y="16026"/>
                    <a:pt x="16800" y="16723"/>
                  </a:cubicBezTo>
                  <a:cubicBezTo>
                    <a:pt x="17600" y="17419"/>
                    <a:pt x="17600" y="16026"/>
                    <a:pt x="19200" y="16026"/>
                  </a:cubicBezTo>
                  <a:cubicBezTo>
                    <a:pt x="19200" y="16026"/>
                    <a:pt x="20800" y="17419"/>
                    <a:pt x="20800" y="16723"/>
                  </a:cubicBezTo>
                  <a:cubicBezTo>
                    <a:pt x="20800" y="16026"/>
                    <a:pt x="20800" y="15329"/>
                    <a:pt x="20800" y="14632"/>
                  </a:cubicBezTo>
                  <a:cubicBezTo>
                    <a:pt x="21600" y="13239"/>
                    <a:pt x="21600" y="11148"/>
                    <a:pt x="20800" y="9755"/>
                  </a:cubicBezTo>
                  <a:cubicBezTo>
                    <a:pt x="20000" y="9058"/>
                    <a:pt x="20000" y="8361"/>
                    <a:pt x="20000" y="7665"/>
                  </a:cubicBezTo>
                  <a:cubicBezTo>
                    <a:pt x="20000" y="6271"/>
                    <a:pt x="21600" y="5574"/>
                    <a:pt x="20800" y="4181"/>
                  </a:cubicBezTo>
                  <a:cubicBezTo>
                    <a:pt x="20000" y="2090"/>
                    <a:pt x="16800" y="4877"/>
                    <a:pt x="16800" y="2787"/>
                  </a:cubicBezTo>
                  <a:cubicBezTo>
                    <a:pt x="16800" y="1394"/>
                    <a:pt x="17600" y="0"/>
                    <a:pt x="15200" y="0"/>
                  </a:cubicBezTo>
                  <a:cubicBezTo>
                    <a:pt x="14400" y="0"/>
                    <a:pt x="12800" y="0"/>
                    <a:pt x="11200" y="0"/>
                  </a:cubicBezTo>
                  <a:cubicBezTo>
                    <a:pt x="8000" y="0"/>
                    <a:pt x="12000" y="4877"/>
                    <a:pt x="8800" y="4877"/>
                  </a:cubicBezTo>
                  <a:cubicBezTo>
                    <a:pt x="7200" y="4877"/>
                    <a:pt x="5600" y="4877"/>
                    <a:pt x="4000" y="4877"/>
                  </a:cubicBezTo>
                  <a:cubicBezTo>
                    <a:pt x="3200" y="4877"/>
                    <a:pt x="3200" y="4877"/>
                    <a:pt x="3200" y="4877"/>
                  </a:cubicBezTo>
                  <a:cubicBezTo>
                    <a:pt x="1600" y="6271"/>
                    <a:pt x="3200" y="6271"/>
                    <a:pt x="3200" y="6968"/>
                  </a:cubicBezTo>
                  <a:cubicBezTo>
                    <a:pt x="3200" y="8361"/>
                    <a:pt x="0" y="9755"/>
                    <a:pt x="0" y="11148"/>
                  </a:cubicBezTo>
                  <a:cubicBezTo>
                    <a:pt x="800" y="12542"/>
                    <a:pt x="2400" y="14632"/>
                    <a:pt x="3200" y="16026"/>
                  </a:cubicBezTo>
                  <a:cubicBezTo>
                    <a:pt x="4800" y="16723"/>
                    <a:pt x="5600" y="18116"/>
                    <a:pt x="7200" y="19510"/>
                  </a:cubicBezTo>
                  <a:cubicBezTo>
                    <a:pt x="8000" y="20206"/>
                    <a:pt x="8800" y="20903"/>
                    <a:pt x="8800" y="21600"/>
                  </a:cubicBezTo>
                  <a:cubicBezTo>
                    <a:pt x="9600" y="20903"/>
                    <a:pt x="11200" y="20903"/>
                    <a:pt x="12000" y="20206"/>
                  </a:cubicBezTo>
                  <a:cubicBezTo>
                    <a:pt x="12000" y="20206"/>
                    <a:pt x="11200" y="20903"/>
                    <a:pt x="12000" y="2020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47" name="Shape 1647"/>
            <p:cNvSpPr/>
            <p:nvPr/>
          </p:nvSpPr>
          <p:spPr>
            <a:xfrm>
              <a:off x="5825078" y="3677716"/>
              <a:ext cx="74166" cy="4720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5429"/>
                    <a:pt x="21600" y="6171"/>
                    <a:pt x="21600" y="0"/>
                  </a:cubicBezTo>
                  <a:cubicBezTo>
                    <a:pt x="15709" y="0"/>
                    <a:pt x="11782" y="3086"/>
                    <a:pt x="5891" y="3086"/>
                  </a:cubicBezTo>
                  <a:cubicBezTo>
                    <a:pt x="7855" y="6171"/>
                    <a:pt x="1964" y="9257"/>
                    <a:pt x="0" y="12343"/>
                  </a:cubicBezTo>
                  <a:cubicBezTo>
                    <a:pt x="0" y="15429"/>
                    <a:pt x="3927" y="18514"/>
                    <a:pt x="3927" y="21600"/>
                  </a:cubicBezTo>
                  <a:lnTo>
                    <a:pt x="21600" y="21600"/>
                  </a:ln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48" name="Shape 1648"/>
            <p:cNvSpPr/>
            <p:nvPr/>
          </p:nvSpPr>
          <p:spPr>
            <a:xfrm>
              <a:off x="5805079" y="3322533"/>
              <a:ext cx="237999" cy="368098"/>
            </a:xfrm>
            <a:custGeom>
              <a:avLst/>
              <a:gdLst/>
              <a:ahLst/>
              <a:cxnLst>
                <a:cxn ang="0">
                  <a:pos x="wd2" y="hd2"/>
                </a:cxn>
                <a:cxn ang="5400000">
                  <a:pos x="wd2" y="hd2"/>
                </a:cxn>
                <a:cxn ang="10800000">
                  <a:pos x="wd2" y="hd2"/>
                </a:cxn>
                <a:cxn ang="16200000">
                  <a:pos x="wd2" y="hd2"/>
                </a:cxn>
              </a:cxnLst>
              <a:rect l="0" t="0" r="r" b="b"/>
              <a:pathLst>
                <a:path w="21180" h="21179" extrusionOk="0">
                  <a:moveTo>
                    <a:pt x="16510" y="20842"/>
                  </a:moveTo>
                  <a:cubicBezTo>
                    <a:pt x="18261" y="20842"/>
                    <a:pt x="20012" y="21600"/>
                    <a:pt x="21180" y="20842"/>
                  </a:cubicBezTo>
                  <a:cubicBezTo>
                    <a:pt x="21180" y="19326"/>
                    <a:pt x="20012" y="18947"/>
                    <a:pt x="18845" y="18189"/>
                  </a:cubicBezTo>
                  <a:cubicBezTo>
                    <a:pt x="18261" y="17811"/>
                    <a:pt x="18261" y="17432"/>
                    <a:pt x="18261" y="16674"/>
                  </a:cubicBezTo>
                  <a:cubicBezTo>
                    <a:pt x="17677" y="16295"/>
                    <a:pt x="17094" y="15916"/>
                    <a:pt x="17094" y="15158"/>
                  </a:cubicBezTo>
                  <a:cubicBezTo>
                    <a:pt x="16510" y="13642"/>
                    <a:pt x="17677" y="13263"/>
                    <a:pt x="18261" y="12126"/>
                  </a:cubicBezTo>
                  <a:cubicBezTo>
                    <a:pt x="18845" y="11368"/>
                    <a:pt x="19429" y="10989"/>
                    <a:pt x="19429" y="10232"/>
                  </a:cubicBezTo>
                  <a:cubicBezTo>
                    <a:pt x="18845" y="9474"/>
                    <a:pt x="18845" y="8716"/>
                    <a:pt x="17677" y="7958"/>
                  </a:cubicBezTo>
                  <a:cubicBezTo>
                    <a:pt x="17677" y="7958"/>
                    <a:pt x="14758" y="6821"/>
                    <a:pt x="15926" y="6063"/>
                  </a:cubicBezTo>
                  <a:cubicBezTo>
                    <a:pt x="16510" y="5684"/>
                    <a:pt x="18261" y="6063"/>
                    <a:pt x="19429" y="6063"/>
                  </a:cubicBezTo>
                  <a:cubicBezTo>
                    <a:pt x="18261" y="4547"/>
                    <a:pt x="18261" y="3789"/>
                    <a:pt x="18261" y="2274"/>
                  </a:cubicBezTo>
                  <a:cubicBezTo>
                    <a:pt x="18261" y="1895"/>
                    <a:pt x="18261" y="1137"/>
                    <a:pt x="17094" y="758"/>
                  </a:cubicBezTo>
                  <a:cubicBezTo>
                    <a:pt x="17094" y="379"/>
                    <a:pt x="15342" y="0"/>
                    <a:pt x="15342" y="0"/>
                  </a:cubicBezTo>
                  <a:cubicBezTo>
                    <a:pt x="15342" y="758"/>
                    <a:pt x="18845" y="2653"/>
                    <a:pt x="15926" y="3411"/>
                  </a:cubicBezTo>
                  <a:cubicBezTo>
                    <a:pt x="14175" y="4168"/>
                    <a:pt x="13591" y="5305"/>
                    <a:pt x="13007" y="6821"/>
                  </a:cubicBezTo>
                  <a:cubicBezTo>
                    <a:pt x="12423" y="7200"/>
                    <a:pt x="12423" y="8337"/>
                    <a:pt x="11839" y="8337"/>
                  </a:cubicBezTo>
                  <a:cubicBezTo>
                    <a:pt x="10672" y="8716"/>
                    <a:pt x="10672" y="9474"/>
                    <a:pt x="10088" y="10232"/>
                  </a:cubicBezTo>
                  <a:cubicBezTo>
                    <a:pt x="9504" y="10989"/>
                    <a:pt x="8921" y="11747"/>
                    <a:pt x="8337" y="12505"/>
                  </a:cubicBezTo>
                  <a:cubicBezTo>
                    <a:pt x="7169" y="13263"/>
                    <a:pt x="6585" y="11747"/>
                    <a:pt x="6002" y="11747"/>
                  </a:cubicBezTo>
                  <a:cubicBezTo>
                    <a:pt x="3083" y="11747"/>
                    <a:pt x="1331" y="13263"/>
                    <a:pt x="748" y="14779"/>
                  </a:cubicBezTo>
                  <a:cubicBezTo>
                    <a:pt x="748" y="15158"/>
                    <a:pt x="-420" y="15537"/>
                    <a:pt x="164" y="15916"/>
                  </a:cubicBezTo>
                  <a:cubicBezTo>
                    <a:pt x="748" y="16295"/>
                    <a:pt x="1331" y="16674"/>
                    <a:pt x="1915" y="17053"/>
                  </a:cubicBezTo>
                  <a:cubicBezTo>
                    <a:pt x="1915" y="17432"/>
                    <a:pt x="2499" y="16674"/>
                    <a:pt x="2499" y="17053"/>
                  </a:cubicBezTo>
                  <a:cubicBezTo>
                    <a:pt x="3083" y="17432"/>
                    <a:pt x="3666" y="17811"/>
                    <a:pt x="3666" y="18189"/>
                  </a:cubicBezTo>
                  <a:cubicBezTo>
                    <a:pt x="4250" y="18947"/>
                    <a:pt x="3666" y="20084"/>
                    <a:pt x="3666" y="20842"/>
                  </a:cubicBezTo>
                  <a:cubicBezTo>
                    <a:pt x="5418" y="20463"/>
                    <a:pt x="7169" y="20463"/>
                    <a:pt x="8921" y="20463"/>
                  </a:cubicBezTo>
                  <a:cubicBezTo>
                    <a:pt x="11256" y="20463"/>
                    <a:pt x="14175" y="20842"/>
                    <a:pt x="16510" y="2084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49" name="Shape 1649"/>
            <p:cNvSpPr/>
            <p:nvPr/>
          </p:nvSpPr>
          <p:spPr>
            <a:xfrm>
              <a:off x="5546703" y="3340518"/>
              <a:ext cx="94091" cy="204570"/>
            </a:xfrm>
            <a:custGeom>
              <a:avLst/>
              <a:gdLst/>
              <a:ahLst/>
              <a:cxnLst>
                <a:cxn ang="0">
                  <a:pos x="wd2" y="hd2"/>
                </a:cxn>
                <a:cxn ang="5400000">
                  <a:pos x="wd2" y="hd2"/>
                </a:cxn>
                <a:cxn ang="10800000">
                  <a:pos x="wd2" y="hd2"/>
                </a:cxn>
                <a:cxn ang="16200000">
                  <a:pos x="wd2" y="hd2"/>
                </a:cxn>
              </a:cxnLst>
              <a:rect l="0" t="0" r="r" b="b"/>
              <a:pathLst>
                <a:path w="20552" h="21600" extrusionOk="0">
                  <a:moveTo>
                    <a:pt x="14792" y="0"/>
                  </a:moveTo>
                  <a:cubicBezTo>
                    <a:pt x="11912" y="1394"/>
                    <a:pt x="13352" y="1394"/>
                    <a:pt x="11912" y="2787"/>
                  </a:cubicBezTo>
                  <a:cubicBezTo>
                    <a:pt x="10472" y="4181"/>
                    <a:pt x="7592" y="3484"/>
                    <a:pt x="4712" y="3484"/>
                  </a:cubicBezTo>
                  <a:cubicBezTo>
                    <a:pt x="4712" y="3484"/>
                    <a:pt x="1832" y="4877"/>
                    <a:pt x="392" y="5574"/>
                  </a:cubicBezTo>
                  <a:cubicBezTo>
                    <a:pt x="-1048" y="6271"/>
                    <a:pt x="1832" y="7665"/>
                    <a:pt x="3272" y="9058"/>
                  </a:cubicBezTo>
                  <a:cubicBezTo>
                    <a:pt x="9032" y="12542"/>
                    <a:pt x="4712" y="17419"/>
                    <a:pt x="7592" y="21600"/>
                  </a:cubicBezTo>
                  <a:cubicBezTo>
                    <a:pt x="9032" y="21600"/>
                    <a:pt x="11912" y="21600"/>
                    <a:pt x="14792" y="20903"/>
                  </a:cubicBezTo>
                  <a:cubicBezTo>
                    <a:pt x="16232" y="20903"/>
                    <a:pt x="16232" y="20206"/>
                    <a:pt x="14792" y="18813"/>
                  </a:cubicBezTo>
                  <a:cubicBezTo>
                    <a:pt x="14792" y="16723"/>
                    <a:pt x="14792" y="14632"/>
                    <a:pt x="14792" y="12542"/>
                  </a:cubicBezTo>
                  <a:cubicBezTo>
                    <a:pt x="14792" y="9755"/>
                    <a:pt x="19112" y="8361"/>
                    <a:pt x="20552" y="6271"/>
                  </a:cubicBezTo>
                  <a:cubicBezTo>
                    <a:pt x="20552" y="4181"/>
                    <a:pt x="20552" y="3484"/>
                    <a:pt x="19112" y="2090"/>
                  </a:cubicBezTo>
                  <a:cubicBezTo>
                    <a:pt x="19112" y="2090"/>
                    <a:pt x="14792" y="0"/>
                    <a:pt x="14792" y="0"/>
                  </a:cubicBezTo>
                  <a:cubicBezTo>
                    <a:pt x="13352" y="697"/>
                    <a:pt x="14792" y="0"/>
                    <a:pt x="14792"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50" name="Shape 1650"/>
            <p:cNvSpPr/>
            <p:nvPr/>
          </p:nvSpPr>
          <p:spPr>
            <a:xfrm>
              <a:off x="5613189" y="3293621"/>
              <a:ext cx="384942" cy="318978"/>
            </a:xfrm>
            <a:custGeom>
              <a:avLst/>
              <a:gdLst/>
              <a:ahLst/>
              <a:cxnLst>
                <a:cxn ang="0">
                  <a:pos x="wd2" y="hd2"/>
                </a:cxn>
                <a:cxn ang="5400000">
                  <a:pos x="wd2" y="hd2"/>
                </a:cxn>
                <a:cxn ang="10800000">
                  <a:pos x="wd2" y="hd2"/>
                </a:cxn>
                <a:cxn ang="16200000">
                  <a:pos x="wd2" y="hd2"/>
                </a:cxn>
              </a:cxnLst>
              <a:rect l="0" t="0" r="r" b="b"/>
              <a:pathLst>
                <a:path w="21386" h="20433" extrusionOk="0">
                  <a:moveTo>
                    <a:pt x="11135" y="17480"/>
                  </a:moveTo>
                  <a:cubicBezTo>
                    <a:pt x="11501" y="16633"/>
                    <a:pt x="12600" y="15363"/>
                    <a:pt x="13332" y="15363"/>
                  </a:cubicBezTo>
                  <a:cubicBezTo>
                    <a:pt x="13698" y="14939"/>
                    <a:pt x="14430" y="14939"/>
                    <a:pt x="14430" y="14939"/>
                  </a:cubicBezTo>
                  <a:cubicBezTo>
                    <a:pt x="14796" y="15363"/>
                    <a:pt x="15162" y="16210"/>
                    <a:pt x="15528" y="15786"/>
                  </a:cubicBezTo>
                  <a:cubicBezTo>
                    <a:pt x="16261" y="15363"/>
                    <a:pt x="16627" y="14092"/>
                    <a:pt x="16993" y="13245"/>
                  </a:cubicBezTo>
                  <a:cubicBezTo>
                    <a:pt x="16993" y="12821"/>
                    <a:pt x="17359" y="11974"/>
                    <a:pt x="17359" y="11551"/>
                  </a:cubicBezTo>
                  <a:cubicBezTo>
                    <a:pt x="17725" y="11127"/>
                    <a:pt x="18091" y="11551"/>
                    <a:pt x="18457" y="11127"/>
                  </a:cubicBezTo>
                  <a:cubicBezTo>
                    <a:pt x="18457" y="10280"/>
                    <a:pt x="19189" y="5621"/>
                    <a:pt x="20288" y="5621"/>
                  </a:cubicBezTo>
                  <a:cubicBezTo>
                    <a:pt x="21020" y="5621"/>
                    <a:pt x="21386" y="4774"/>
                    <a:pt x="21386" y="4351"/>
                  </a:cubicBezTo>
                  <a:cubicBezTo>
                    <a:pt x="21386" y="3504"/>
                    <a:pt x="20654" y="3504"/>
                    <a:pt x="20654" y="3080"/>
                  </a:cubicBezTo>
                  <a:cubicBezTo>
                    <a:pt x="20654" y="2657"/>
                    <a:pt x="20288" y="2657"/>
                    <a:pt x="20288" y="2233"/>
                  </a:cubicBezTo>
                  <a:cubicBezTo>
                    <a:pt x="19922" y="1386"/>
                    <a:pt x="19922" y="963"/>
                    <a:pt x="19555" y="116"/>
                  </a:cubicBezTo>
                  <a:cubicBezTo>
                    <a:pt x="19189" y="539"/>
                    <a:pt x="18091" y="1810"/>
                    <a:pt x="17359" y="1810"/>
                  </a:cubicBezTo>
                  <a:cubicBezTo>
                    <a:pt x="16261" y="1386"/>
                    <a:pt x="15528" y="1386"/>
                    <a:pt x="14430" y="1386"/>
                  </a:cubicBezTo>
                  <a:cubicBezTo>
                    <a:pt x="13332" y="1386"/>
                    <a:pt x="12600" y="2233"/>
                    <a:pt x="11501" y="2233"/>
                  </a:cubicBezTo>
                  <a:cubicBezTo>
                    <a:pt x="10769" y="2233"/>
                    <a:pt x="10037" y="963"/>
                    <a:pt x="9305" y="1386"/>
                  </a:cubicBezTo>
                  <a:cubicBezTo>
                    <a:pt x="7840" y="2233"/>
                    <a:pt x="7474" y="1810"/>
                    <a:pt x="6742" y="963"/>
                  </a:cubicBezTo>
                  <a:cubicBezTo>
                    <a:pt x="6376" y="539"/>
                    <a:pt x="5278" y="-308"/>
                    <a:pt x="4545" y="116"/>
                  </a:cubicBezTo>
                  <a:cubicBezTo>
                    <a:pt x="4179" y="116"/>
                    <a:pt x="3081" y="539"/>
                    <a:pt x="2715" y="963"/>
                  </a:cubicBezTo>
                  <a:cubicBezTo>
                    <a:pt x="2349" y="1386"/>
                    <a:pt x="2715" y="1810"/>
                    <a:pt x="2349" y="2233"/>
                  </a:cubicBezTo>
                  <a:cubicBezTo>
                    <a:pt x="2349" y="2657"/>
                    <a:pt x="1983" y="3504"/>
                    <a:pt x="1983" y="3927"/>
                  </a:cubicBezTo>
                  <a:cubicBezTo>
                    <a:pt x="1617" y="4774"/>
                    <a:pt x="1617" y="5621"/>
                    <a:pt x="1617" y="6468"/>
                  </a:cubicBezTo>
                  <a:cubicBezTo>
                    <a:pt x="1617" y="7739"/>
                    <a:pt x="518" y="8586"/>
                    <a:pt x="152" y="9857"/>
                  </a:cubicBezTo>
                  <a:cubicBezTo>
                    <a:pt x="-214" y="11127"/>
                    <a:pt x="152" y="14092"/>
                    <a:pt x="518" y="15786"/>
                  </a:cubicBezTo>
                  <a:cubicBezTo>
                    <a:pt x="518" y="16210"/>
                    <a:pt x="1250" y="15786"/>
                    <a:pt x="1617" y="15786"/>
                  </a:cubicBezTo>
                  <a:cubicBezTo>
                    <a:pt x="1983" y="15786"/>
                    <a:pt x="2715" y="16210"/>
                    <a:pt x="3081" y="16210"/>
                  </a:cubicBezTo>
                  <a:cubicBezTo>
                    <a:pt x="3447" y="16633"/>
                    <a:pt x="4911" y="17480"/>
                    <a:pt x="4911" y="17904"/>
                  </a:cubicBezTo>
                  <a:cubicBezTo>
                    <a:pt x="4911" y="18327"/>
                    <a:pt x="4911" y="18327"/>
                    <a:pt x="4911" y="18751"/>
                  </a:cubicBezTo>
                  <a:cubicBezTo>
                    <a:pt x="4911" y="19174"/>
                    <a:pt x="5278" y="19598"/>
                    <a:pt x="5644" y="20021"/>
                  </a:cubicBezTo>
                  <a:cubicBezTo>
                    <a:pt x="6376" y="21292"/>
                    <a:pt x="7474" y="19174"/>
                    <a:pt x="8206" y="19598"/>
                  </a:cubicBezTo>
                  <a:cubicBezTo>
                    <a:pt x="8206" y="19598"/>
                    <a:pt x="7840" y="20021"/>
                    <a:pt x="7840" y="20021"/>
                  </a:cubicBezTo>
                  <a:cubicBezTo>
                    <a:pt x="7840" y="19598"/>
                    <a:pt x="9671" y="19598"/>
                    <a:pt x="9671" y="19598"/>
                  </a:cubicBezTo>
                  <a:cubicBezTo>
                    <a:pt x="10403" y="19598"/>
                    <a:pt x="10403" y="18751"/>
                    <a:pt x="10769" y="19598"/>
                  </a:cubicBezTo>
                  <a:cubicBezTo>
                    <a:pt x="11135" y="18751"/>
                    <a:pt x="11135" y="18327"/>
                    <a:pt x="11135" y="17480"/>
                  </a:cubicBezTo>
                  <a:cubicBezTo>
                    <a:pt x="11501" y="17057"/>
                    <a:pt x="11135" y="17904"/>
                    <a:pt x="11135" y="1748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51" name="Shape 1651"/>
            <p:cNvSpPr/>
            <p:nvPr/>
          </p:nvSpPr>
          <p:spPr>
            <a:xfrm>
              <a:off x="5336392" y="3248346"/>
              <a:ext cx="267637" cy="197825"/>
            </a:xfrm>
            <a:custGeom>
              <a:avLst/>
              <a:gdLst/>
              <a:ahLst/>
              <a:cxnLst>
                <a:cxn ang="0">
                  <a:pos x="wd2" y="hd2"/>
                </a:cxn>
                <a:cxn ang="5400000">
                  <a:pos x="wd2" y="hd2"/>
                </a:cxn>
                <a:cxn ang="10800000">
                  <a:pos x="wd2" y="hd2"/>
                </a:cxn>
                <a:cxn ang="16200000">
                  <a:pos x="wd2" y="hd2"/>
                </a:cxn>
              </a:cxnLst>
              <a:rect l="0" t="0" r="r" b="b"/>
              <a:pathLst>
                <a:path w="20744" h="21600" extrusionOk="0">
                  <a:moveTo>
                    <a:pt x="17555" y="14400"/>
                  </a:moveTo>
                  <a:cubicBezTo>
                    <a:pt x="18584" y="12240"/>
                    <a:pt x="20126" y="14400"/>
                    <a:pt x="20641" y="12240"/>
                  </a:cubicBezTo>
                  <a:cubicBezTo>
                    <a:pt x="21155" y="11520"/>
                    <a:pt x="19612" y="9360"/>
                    <a:pt x="19098" y="9360"/>
                  </a:cubicBezTo>
                  <a:cubicBezTo>
                    <a:pt x="18584" y="10800"/>
                    <a:pt x="17041" y="7920"/>
                    <a:pt x="16526" y="7200"/>
                  </a:cubicBezTo>
                  <a:cubicBezTo>
                    <a:pt x="16526" y="6480"/>
                    <a:pt x="16526" y="5760"/>
                    <a:pt x="16012" y="5040"/>
                  </a:cubicBezTo>
                  <a:cubicBezTo>
                    <a:pt x="14984" y="3600"/>
                    <a:pt x="14984" y="2880"/>
                    <a:pt x="14984" y="720"/>
                  </a:cubicBezTo>
                  <a:cubicBezTo>
                    <a:pt x="14469" y="720"/>
                    <a:pt x="13441" y="0"/>
                    <a:pt x="12926" y="0"/>
                  </a:cubicBezTo>
                  <a:cubicBezTo>
                    <a:pt x="11898" y="720"/>
                    <a:pt x="11384" y="1440"/>
                    <a:pt x="10869" y="1440"/>
                  </a:cubicBezTo>
                  <a:cubicBezTo>
                    <a:pt x="10355" y="2160"/>
                    <a:pt x="9841" y="2880"/>
                    <a:pt x="9326" y="2880"/>
                  </a:cubicBezTo>
                  <a:cubicBezTo>
                    <a:pt x="8812" y="4320"/>
                    <a:pt x="8812" y="2880"/>
                    <a:pt x="8298" y="3600"/>
                  </a:cubicBezTo>
                  <a:cubicBezTo>
                    <a:pt x="7269" y="4320"/>
                    <a:pt x="6241" y="7920"/>
                    <a:pt x="5212" y="7200"/>
                  </a:cubicBezTo>
                  <a:cubicBezTo>
                    <a:pt x="4698" y="7200"/>
                    <a:pt x="4184" y="5760"/>
                    <a:pt x="4184" y="7200"/>
                  </a:cubicBezTo>
                  <a:cubicBezTo>
                    <a:pt x="3669" y="7920"/>
                    <a:pt x="3669" y="9360"/>
                    <a:pt x="3155" y="10080"/>
                  </a:cubicBezTo>
                  <a:cubicBezTo>
                    <a:pt x="3155" y="10800"/>
                    <a:pt x="3155" y="11520"/>
                    <a:pt x="2126" y="11520"/>
                  </a:cubicBezTo>
                  <a:cubicBezTo>
                    <a:pt x="2126" y="11520"/>
                    <a:pt x="69" y="12240"/>
                    <a:pt x="584" y="12960"/>
                  </a:cubicBezTo>
                  <a:cubicBezTo>
                    <a:pt x="2126" y="14400"/>
                    <a:pt x="-445" y="16560"/>
                    <a:pt x="69" y="17280"/>
                  </a:cubicBezTo>
                  <a:cubicBezTo>
                    <a:pt x="1098" y="18000"/>
                    <a:pt x="2126" y="21600"/>
                    <a:pt x="3669" y="20160"/>
                  </a:cubicBezTo>
                  <a:cubicBezTo>
                    <a:pt x="5212" y="18720"/>
                    <a:pt x="6241" y="19440"/>
                    <a:pt x="7784" y="21600"/>
                  </a:cubicBezTo>
                  <a:cubicBezTo>
                    <a:pt x="7269" y="19440"/>
                    <a:pt x="7269" y="17280"/>
                    <a:pt x="7269" y="15840"/>
                  </a:cubicBezTo>
                  <a:cubicBezTo>
                    <a:pt x="9326" y="15840"/>
                    <a:pt x="10869" y="15840"/>
                    <a:pt x="12926" y="15840"/>
                  </a:cubicBezTo>
                  <a:cubicBezTo>
                    <a:pt x="14469" y="15840"/>
                    <a:pt x="17041" y="16560"/>
                    <a:pt x="17555" y="14400"/>
                  </a:cubicBezTo>
                  <a:cubicBezTo>
                    <a:pt x="18069" y="12960"/>
                    <a:pt x="17555" y="14400"/>
                    <a:pt x="17555" y="144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52" name="Shape 1652"/>
            <p:cNvSpPr/>
            <p:nvPr/>
          </p:nvSpPr>
          <p:spPr>
            <a:xfrm>
              <a:off x="5524427" y="3394467"/>
              <a:ext cx="52728" cy="155722"/>
            </a:xfrm>
            <a:custGeom>
              <a:avLst/>
              <a:gdLst/>
              <a:ahLst/>
              <a:cxnLst>
                <a:cxn ang="0">
                  <a:pos x="wd2" y="hd2"/>
                </a:cxn>
                <a:cxn ang="5400000">
                  <a:pos x="wd2" y="hd2"/>
                </a:cxn>
                <a:cxn ang="10800000">
                  <a:pos x="wd2" y="hd2"/>
                </a:cxn>
                <a:cxn ang="16200000">
                  <a:pos x="wd2" y="hd2"/>
                </a:cxn>
              </a:cxnLst>
              <a:rect l="0" t="0" r="r" b="b"/>
              <a:pathLst>
                <a:path w="17475" h="21375" extrusionOk="0">
                  <a:moveTo>
                    <a:pt x="17040" y="9000"/>
                  </a:moveTo>
                  <a:cubicBezTo>
                    <a:pt x="17040" y="8100"/>
                    <a:pt x="17040" y="6300"/>
                    <a:pt x="14880" y="5400"/>
                  </a:cubicBezTo>
                  <a:cubicBezTo>
                    <a:pt x="12720" y="4500"/>
                    <a:pt x="6240" y="900"/>
                    <a:pt x="8400" y="0"/>
                  </a:cubicBezTo>
                  <a:cubicBezTo>
                    <a:pt x="6240" y="0"/>
                    <a:pt x="4080" y="0"/>
                    <a:pt x="1920" y="0"/>
                  </a:cubicBezTo>
                  <a:cubicBezTo>
                    <a:pt x="-2400" y="0"/>
                    <a:pt x="1920" y="1800"/>
                    <a:pt x="1920" y="2700"/>
                  </a:cubicBezTo>
                  <a:cubicBezTo>
                    <a:pt x="4080" y="4500"/>
                    <a:pt x="1920" y="6300"/>
                    <a:pt x="1920" y="8100"/>
                  </a:cubicBezTo>
                  <a:cubicBezTo>
                    <a:pt x="-240" y="10800"/>
                    <a:pt x="4080" y="10800"/>
                    <a:pt x="6240" y="13500"/>
                  </a:cubicBezTo>
                  <a:cubicBezTo>
                    <a:pt x="6240" y="15300"/>
                    <a:pt x="4080" y="17100"/>
                    <a:pt x="6240" y="18900"/>
                  </a:cubicBezTo>
                  <a:cubicBezTo>
                    <a:pt x="6240" y="19800"/>
                    <a:pt x="8400" y="20700"/>
                    <a:pt x="10560" y="20700"/>
                  </a:cubicBezTo>
                  <a:cubicBezTo>
                    <a:pt x="12720" y="21600"/>
                    <a:pt x="19200" y="21600"/>
                    <a:pt x="17040" y="20700"/>
                  </a:cubicBezTo>
                  <a:cubicBezTo>
                    <a:pt x="17040" y="17100"/>
                    <a:pt x="17040" y="13500"/>
                    <a:pt x="17040" y="9000"/>
                  </a:cubicBezTo>
                  <a:cubicBezTo>
                    <a:pt x="17040" y="6300"/>
                    <a:pt x="17040" y="11700"/>
                    <a:pt x="17040" y="90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53" name="Shape 1653"/>
            <p:cNvSpPr/>
            <p:nvPr/>
          </p:nvSpPr>
          <p:spPr>
            <a:xfrm>
              <a:off x="5242807" y="3405964"/>
              <a:ext cx="192086" cy="199818"/>
            </a:xfrm>
            <a:custGeom>
              <a:avLst/>
              <a:gdLst/>
              <a:ahLst/>
              <a:cxnLst>
                <a:cxn ang="0">
                  <a:pos x="wd2" y="hd2"/>
                </a:cxn>
                <a:cxn ang="5400000">
                  <a:pos x="wd2" y="hd2"/>
                </a:cxn>
                <a:cxn ang="10800000">
                  <a:pos x="wd2" y="hd2"/>
                </a:cxn>
                <a:cxn ang="16200000">
                  <a:pos x="wd2" y="hd2"/>
                </a:cxn>
              </a:cxnLst>
              <a:rect l="0" t="0" r="r" b="b"/>
              <a:pathLst>
                <a:path w="19851" h="21098" extrusionOk="0">
                  <a:moveTo>
                    <a:pt x="16641" y="2285"/>
                  </a:moveTo>
                  <a:cubicBezTo>
                    <a:pt x="15291" y="2285"/>
                    <a:pt x="14616" y="3679"/>
                    <a:pt x="13266" y="2982"/>
                  </a:cubicBezTo>
                  <a:cubicBezTo>
                    <a:pt x="11916" y="2982"/>
                    <a:pt x="10566" y="-502"/>
                    <a:pt x="9216" y="195"/>
                  </a:cubicBezTo>
                  <a:cubicBezTo>
                    <a:pt x="8541" y="892"/>
                    <a:pt x="7866" y="892"/>
                    <a:pt x="7866" y="195"/>
                  </a:cubicBezTo>
                  <a:cubicBezTo>
                    <a:pt x="7191" y="-502"/>
                    <a:pt x="6516" y="892"/>
                    <a:pt x="5841" y="892"/>
                  </a:cubicBezTo>
                  <a:cubicBezTo>
                    <a:pt x="4491" y="1588"/>
                    <a:pt x="3816" y="892"/>
                    <a:pt x="3141" y="892"/>
                  </a:cubicBezTo>
                  <a:cubicBezTo>
                    <a:pt x="2466" y="195"/>
                    <a:pt x="2466" y="1588"/>
                    <a:pt x="1791" y="1588"/>
                  </a:cubicBezTo>
                  <a:cubicBezTo>
                    <a:pt x="1116" y="1588"/>
                    <a:pt x="441" y="2982"/>
                    <a:pt x="1116" y="3679"/>
                  </a:cubicBezTo>
                  <a:cubicBezTo>
                    <a:pt x="1116" y="4375"/>
                    <a:pt x="2466" y="4375"/>
                    <a:pt x="2466" y="4375"/>
                  </a:cubicBezTo>
                  <a:cubicBezTo>
                    <a:pt x="2466" y="5072"/>
                    <a:pt x="1116" y="5769"/>
                    <a:pt x="1116" y="5769"/>
                  </a:cubicBezTo>
                  <a:cubicBezTo>
                    <a:pt x="1116" y="6466"/>
                    <a:pt x="2466" y="7163"/>
                    <a:pt x="2466" y="7859"/>
                  </a:cubicBezTo>
                  <a:cubicBezTo>
                    <a:pt x="2466" y="7859"/>
                    <a:pt x="1116" y="7163"/>
                    <a:pt x="1116" y="8556"/>
                  </a:cubicBezTo>
                  <a:cubicBezTo>
                    <a:pt x="1116" y="9253"/>
                    <a:pt x="1791" y="10646"/>
                    <a:pt x="441" y="10646"/>
                  </a:cubicBezTo>
                  <a:cubicBezTo>
                    <a:pt x="1116" y="11343"/>
                    <a:pt x="1116" y="12040"/>
                    <a:pt x="441" y="12737"/>
                  </a:cubicBezTo>
                  <a:cubicBezTo>
                    <a:pt x="441" y="14130"/>
                    <a:pt x="-909" y="14130"/>
                    <a:pt x="1116" y="15524"/>
                  </a:cubicBezTo>
                  <a:cubicBezTo>
                    <a:pt x="1791" y="15524"/>
                    <a:pt x="3141" y="16221"/>
                    <a:pt x="3816" y="17614"/>
                  </a:cubicBezTo>
                  <a:cubicBezTo>
                    <a:pt x="4491" y="18311"/>
                    <a:pt x="3816" y="19704"/>
                    <a:pt x="3816" y="21098"/>
                  </a:cubicBezTo>
                  <a:cubicBezTo>
                    <a:pt x="6516" y="20401"/>
                    <a:pt x="8541" y="19008"/>
                    <a:pt x="11916" y="19008"/>
                  </a:cubicBezTo>
                  <a:cubicBezTo>
                    <a:pt x="13266" y="18311"/>
                    <a:pt x="15291" y="19008"/>
                    <a:pt x="16641" y="19008"/>
                  </a:cubicBezTo>
                  <a:cubicBezTo>
                    <a:pt x="17991" y="19008"/>
                    <a:pt x="20016" y="19704"/>
                    <a:pt x="19341" y="17614"/>
                  </a:cubicBezTo>
                  <a:cubicBezTo>
                    <a:pt x="19341" y="16221"/>
                    <a:pt x="18666" y="15524"/>
                    <a:pt x="17991" y="14130"/>
                  </a:cubicBezTo>
                  <a:cubicBezTo>
                    <a:pt x="17991" y="12737"/>
                    <a:pt x="18666" y="11343"/>
                    <a:pt x="19341" y="9950"/>
                  </a:cubicBezTo>
                  <a:cubicBezTo>
                    <a:pt x="20016" y="7163"/>
                    <a:pt x="20691" y="2285"/>
                    <a:pt x="16641" y="228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54" name="Shape 1654"/>
            <p:cNvSpPr/>
            <p:nvPr/>
          </p:nvSpPr>
          <p:spPr>
            <a:xfrm>
              <a:off x="5417053" y="3394467"/>
              <a:ext cx="145084" cy="197825"/>
            </a:xfrm>
            <a:custGeom>
              <a:avLst/>
              <a:gdLst/>
              <a:ahLst/>
              <a:cxnLst>
                <a:cxn ang="0">
                  <a:pos x="wd2" y="hd2"/>
                </a:cxn>
                <a:cxn ang="5400000">
                  <a:pos x="wd2" y="hd2"/>
                </a:cxn>
                <a:cxn ang="10800000">
                  <a:pos x="wd2" y="hd2"/>
                </a:cxn>
                <a:cxn ang="16200000">
                  <a:pos x="wd2" y="hd2"/>
                </a:cxn>
              </a:cxnLst>
              <a:rect l="0" t="0" r="r" b="b"/>
              <a:pathLst>
                <a:path w="20812" h="21600" extrusionOk="0">
                  <a:moveTo>
                    <a:pt x="17055" y="9360"/>
                  </a:moveTo>
                  <a:cubicBezTo>
                    <a:pt x="15177" y="7920"/>
                    <a:pt x="16116" y="5760"/>
                    <a:pt x="16116" y="4320"/>
                  </a:cubicBezTo>
                  <a:cubicBezTo>
                    <a:pt x="17055" y="2880"/>
                    <a:pt x="14238" y="1440"/>
                    <a:pt x="15177" y="0"/>
                  </a:cubicBezTo>
                  <a:cubicBezTo>
                    <a:pt x="10482" y="0"/>
                    <a:pt x="6725" y="0"/>
                    <a:pt x="2029" y="0"/>
                  </a:cubicBezTo>
                  <a:cubicBezTo>
                    <a:pt x="2029" y="2160"/>
                    <a:pt x="2969" y="5040"/>
                    <a:pt x="2969" y="7920"/>
                  </a:cubicBezTo>
                  <a:cubicBezTo>
                    <a:pt x="2969" y="10800"/>
                    <a:pt x="-788" y="12960"/>
                    <a:pt x="151" y="15840"/>
                  </a:cubicBezTo>
                  <a:cubicBezTo>
                    <a:pt x="1090" y="18000"/>
                    <a:pt x="2969" y="18720"/>
                    <a:pt x="2029" y="21600"/>
                  </a:cubicBezTo>
                  <a:cubicBezTo>
                    <a:pt x="4847" y="21600"/>
                    <a:pt x="5786" y="21600"/>
                    <a:pt x="8603" y="20880"/>
                  </a:cubicBezTo>
                  <a:cubicBezTo>
                    <a:pt x="13299" y="20160"/>
                    <a:pt x="17055" y="18720"/>
                    <a:pt x="20812" y="17280"/>
                  </a:cubicBezTo>
                  <a:cubicBezTo>
                    <a:pt x="18934" y="16560"/>
                    <a:pt x="17995" y="15120"/>
                    <a:pt x="17995" y="13680"/>
                  </a:cubicBezTo>
                  <a:cubicBezTo>
                    <a:pt x="17995" y="12240"/>
                    <a:pt x="17995" y="10800"/>
                    <a:pt x="17055" y="9360"/>
                  </a:cubicBezTo>
                  <a:cubicBezTo>
                    <a:pt x="15177" y="7920"/>
                    <a:pt x="17995" y="10800"/>
                    <a:pt x="17055" y="936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55" name="Shape 1655"/>
            <p:cNvSpPr/>
            <p:nvPr/>
          </p:nvSpPr>
          <p:spPr>
            <a:xfrm>
              <a:off x="5086470" y="3424996"/>
              <a:ext cx="90954" cy="103254"/>
            </a:xfrm>
            <a:custGeom>
              <a:avLst/>
              <a:gdLst/>
              <a:ahLst/>
              <a:cxnLst>
                <a:cxn ang="0">
                  <a:pos x="wd2" y="hd2"/>
                </a:cxn>
                <a:cxn ang="5400000">
                  <a:pos x="wd2" y="hd2"/>
                </a:cxn>
                <a:cxn ang="10800000">
                  <a:pos x="wd2" y="hd2"/>
                </a:cxn>
                <a:cxn ang="16200000">
                  <a:pos x="wd2" y="hd2"/>
                </a:cxn>
              </a:cxnLst>
              <a:rect l="0" t="0" r="r" b="b"/>
              <a:pathLst>
                <a:path w="19867" h="18719" extrusionOk="0">
                  <a:moveTo>
                    <a:pt x="16126" y="14933"/>
                  </a:moveTo>
                  <a:cubicBezTo>
                    <a:pt x="20446" y="13733"/>
                    <a:pt x="20446" y="7733"/>
                    <a:pt x="19006" y="5333"/>
                  </a:cubicBezTo>
                  <a:cubicBezTo>
                    <a:pt x="16126" y="533"/>
                    <a:pt x="10366" y="-1867"/>
                    <a:pt x="6046" y="1733"/>
                  </a:cubicBezTo>
                  <a:cubicBezTo>
                    <a:pt x="3166" y="2933"/>
                    <a:pt x="-1154" y="5333"/>
                    <a:pt x="286" y="7733"/>
                  </a:cubicBezTo>
                  <a:cubicBezTo>
                    <a:pt x="1726" y="10133"/>
                    <a:pt x="1726" y="11333"/>
                    <a:pt x="4606" y="12533"/>
                  </a:cubicBezTo>
                  <a:cubicBezTo>
                    <a:pt x="6046" y="14933"/>
                    <a:pt x="6046" y="16133"/>
                    <a:pt x="8926" y="17333"/>
                  </a:cubicBezTo>
                  <a:cubicBezTo>
                    <a:pt x="10366" y="18533"/>
                    <a:pt x="11806" y="19733"/>
                    <a:pt x="13246" y="17333"/>
                  </a:cubicBezTo>
                  <a:cubicBezTo>
                    <a:pt x="13246" y="16133"/>
                    <a:pt x="14686" y="16133"/>
                    <a:pt x="16126" y="14933"/>
                  </a:cubicBezTo>
                  <a:cubicBezTo>
                    <a:pt x="19006" y="13733"/>
                    <a:pt x="14686" y="16133"/>
                    <a:pt x="16126" y="1493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56" name="Shape 1656"/>
            <p:cNvSpPr/>
            <p:nvPr/>
          </p:nvSpPr>
          <p:spPr>
            <a:xfrm>
              <a:off x="5139619" y="3472467"/>
              <a:ext cx="142393" cy="133315"/>
            </a:xfrm>
            <a:custGeom>
              <a:avLst/>
              <a:gdLst/>
              <a:ahLst/>
              <a:cxnLst>
                <a:cxn ang="0">
                  <a:pos x="wd2" y="hd2"/>
                </a:cxn>
                <a:cxn ang="5400000">
                  <a:pos x="wd2" y="hd2"/>
                </a:cxn>
                <a:cxn ang="10800000">
                  <a:pos x="wd2" y="hd2"/>
                </a:cxn>
                <a:cxn ang="16200000">
                  <a:pos x="wd2" y="hd2"/>
                </a:cxn>
              </a:cxnLst>
              <a:rect l="0" t="0" r="r" b="b"/>
              <a:pathLst>
                <a:path w="21055" h="20660" extrusionOk="0">
                  <a:moveTo>
                    <a:pt x="20618" y="16546"/>
                  </a:moveTo>
                  <a:cubicBezTo>
                    <a:pt x="21600" y="14489"/>
                    <a:pt x="19636" y="13460"/>
                    <a:pt x="18655" y="12431"/>
                  </a:cubicBezTo>
                  <a:cubicBezTo>
                    <a:pt x="17673" y="12431"/>
                    <a:pt x="13745" y="11403"/>
                    <a:pt x="15709" y="10374"/>
                  </a:cubicBezTo>
                  <a:cubicBezTo>
                    <a:pt x="16691" y="9346"/>
                    <a:pt x="16691" y="6260"/>
                    <a:pt x="15709" y="5231"/>
                  </a:cubicBezTo>
                  <a:cubicBezTo>
                    <a:pt x="14727" y="3174"/>
                    <a:pt x="13745" y="7289"/>
                    <a:pt x="12764" y="7289"/>
                  </a:cubicBezTo>
                  <a:cubicBezTo>
                    <a:pt x="9818" y="7289"/>
                    <a:pt x="10800" y="-940"/>
                    <a:pt x="8836" y="89"/>
                  </a:cubicBezTo>
                  <a:cubicBezTo>
                    <a:pt x="7855" y="1117"/>
                    <a:pt x="5891" y="2146"/>
                    <a:pt x="4909" y="3174"/>
                  </a:cubicBezTo>
                  <a:cubicBezTo>
                    <a:pt x="3927" y="5231"/>
                    <a:pt x="1964" y="6260"/>
                    <a:pt x="0" y="8317"/>
                  </a:cubicBezTo>
                  <a:cubicBezTo>
                    <a:pt x="4909" y="11403"/>
                    <a:pt x="7855" y="14489"/>
                    <a:pt x="11782" y="17574"/>
                  </a:cubicBezTo>
                  <a:cubicBezTo>
                    <a:pt x="13745" y="19631"/>
                    <a:pt x="15709" y="20660"/>
                    <a:pt x="18655" y="20660"/>
                  </a:cubicBezTo>
                  <a:cubicBezTo>
                    <a:pt x="21600" y="20660"/>
                    <a:pt x="19636" y="18603"/>
                    <a:pt x="20618" y="16546"/>
                  </a:cubicBezTo>
                  <a:cubicBezTo>
                    <a:pt x="21600" y="14489"/>
                    <a:pt x="20618" y="18603"/>
                    <a:pt x="20618" y="1654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57" name="Shape 1657"/>
            <p:cNvSpPr/>
            <p:nvPr/>
          </p:nvSpPr>
          <p:spPr>
            <a:xfrm>
              <a:off x="5036236" y="3335439"/>
              <a:ext cx="229237" cy="180270"/>
            </a:xfrm>
            <a:custGeom>
              <a:avLst/>
              <a:gdLst/>
              <a:ahLst/>
              <a:cxnLst>
                <a:cxn ang="0">
                  <a:pos x="wd2" y="hd2"/>
                </a:cxn>
                <a:cxn ang="5400000">
                  <a:pos x="wd2" y="hd2"/>
                </a:cxn>
                <a:cxn ang="10800000">
                  <a:pos x="wd2" y="hd2"/>
                </a:cxn>
                <a:cxn ang="16200000">
                  <a:pos x="wd2" y="hd2"/>
                </a:cxn>
              </a:cxnLst>
              <a:rect l="0" t="0" r="r" b="b"/>
              <a:pathLst>
                <a:path w="21600" h="20141" extrusionOk="0">
                  <a:moveTo>
                    <a:pt x="6171" y="11731"/>
                  </a:moveTo>
                  <a:cubicBezTo>
                    <a:pt x="8640" y="10242"/>
                    <a:pt x="11109" y="8752"/>
                    <a:pt x="12343" y="12476"/>
                  </a:cubicBezTo>
                  <a:cubicBezTo>
                    <a:pt x="13577" y="13966"/>
                    <a:pt x="12960" y="14711"/>
                    <a:pt x="12960" y="16945"/>
                  </a:cubicBezTo>
                  <a:cubicBezTo>
                    <a:pt x="13577" y="17690"/>
                    <a:pt x="14811" y="15455"/>
                    <a:pt x="15429" y="15455"/>
                  </a:cubicBezTo>
                  <a:cubicBezTo>
                    <a:pt x="16663" y="14711"/>
                    <a:pt x="16663" y="21414"/>
                    <a:pt x="17897" y="19924"/>
                  </a:cubicBezTo>
                  <a:cubicBezTo>
                    <a:pt x="18514" y="19924"/>
                    <a:pt x="18514" y="19180"/>
                    <a:pt x="19131" y="19180"/>
                  </a:cubicBezTo>
                  <a:cubicBezTo>
                    <a:pt x="19131" y="18435"/>
                    <a:pt x="20366" y="19180"/>
                    <a:pt x="20366" y="18435"/>
                  </a:cubicBezTo>
                  <a:cubicBezTo>
                    <a:pt x="20983" y="17690"/>
                    <a:pt x="20366" y="16945"/>
                    <a:pt x="20366" y="16945"/>
                  </a:cubicBezTo>
                  <a:cubicBezTo>
                    <a:pt x="20366" y="15455"/>
                    <a:pt x="21600" y="16200"/>
                    <a:pt x="21600" y="16200"/>
                  </a:cubicBezTo>
                  <a:cubicBezTo>
                    <a:pt x="21600" y="15455"/>
                    <a:pt x="19749" y="14711"/>
                    <a:pt x="20983" y="13966"/>
                  </a:cubicBezTo>
                  <a:cubicBezTo>
                    <a:pt x="21600" y="13221"/>
                    <a:pt x="21600" y="12476"/>
                    <a:pt x="20366" y="11731"/>
                  </a:cubicBezTo>
                  <a:cubicBezTo>
                    <a:pt x="19749" y="10986"/>
                    <a:pt x="20983" y="9497"/>
                    <a:pt x="20366" y="8752"/>
                  </a:cubicBezTo>
                  <a:cubicBezTo>
                    <a:pt x="19749" y="8007"/>
                    <a:pt x="20366" y="7262"/>
                    <a:pt x="19749" y="5773"/>
                  </a:cubicBezTo>
                  <a:cubicBezTo>
                    <a:pt x="19131" y="5028"/>
                    <a:pt x="17897" y="-186"/>
                    <a:pt x="16046" y="1304"/>
                  </a:cubicBezTo>
                  <a:cubicBezTo>
                    <a:pt x="16046" y="1304"/>
                    <a:pt x="15429" y="2048"/>
                    <a:pt x="14811" y="2048"/>
                  </a:cubicBezTo>
                  <a:cubicBezTo>
                    <a:pt x="14194" y="2048"/>
                    <a:pt x="14194" y="2048"/>
                    <a:pt x="13577" y="2048"/>
                  </a:cubicBezTo>
                  <a:cubicBezTo>
                    <a:pt x="12960" y="2793"/>
                    <a:pt x="12343" y="2048"/>
                    <a:pt x="11726" y="2048"/>
                  </a:cubicBezTo>
                  <a:cubicBezTo>
                    <a:pt x="11109" y="2048"/>
                    <a:pt x="11109" y="2793"/>
                    <a:pt x="11109" y="2048"/>
                  </a:cubicBezTo>
                  <a:cubicBezTo>
                    <a:pt x="9874" y="1304"/>
                    <a:pt x="10491" y="1304"/>
                    <a:pt x="9257" y="1304"/>
                  </a:cubicBezTo>
                  <a:cubicBezTo>
                    <a:pt x="7406" y="2048"/>
                    <a:pt x="7406" y="559"/>
                    <a:pt x="6171" y="559"/>
                  </a:cubicBezTo>
                  <a:cubicBezTo>
                    <a:pt x="4937" y="-186"/>
                    <a:pt x="3703" y="-186"/>
                    <a:pt x="3086" y="559"/>
                  </a:cubicBezTo>
                  <a:cubicBezTo>
                    <a:pt x="3086" y="1304"/>
                    <a:pt x="1851" y="2048"/>
                    <a:pt x="3086" y="2793"/>
                  </a:cubicBezTo>
                  <a:cubicBezTo>
                    <a:pt x="3703" y="3538"/>
                    <a:pt x="3086" y="4283"/>
                    <a:pt x="1851" y="4283"/>
                  </a:cubicBezTo>
                  <a:cubicBezTo>
                    <a:pt x="617" y="4283"/>
                    <a:pt x="0" y="4283"/>
                    <a:pt x="0" y="5773"/>
                  </a:cubicBezTo>
                  <a:cubicBezTo>
                    <a:pt x="617" y="7262"/>
                    <a:pt x="1234" y="8007"/>
                    <a:pt x="1851" y="9497"/>
                  </a:cubicBezTo>
                  <a:cubicBezTo>
                    <a:pt x="3086" y="10986"/>
                    <a:pt x="3703" y="11731"/>
                    <a:pt x="4937" y="13966"/>
                  </a:cubicBezTo>
                  <a:cubicBezTo>
                    <a:pt x="5554" y="13221"/>
                    <a:pt x="5554" y="12476"/>
                    <a:pt x="6171" y="11731"/>
                  </a:cubicBezTo>
                  <a:cubicBezTo>
                    <a:pt x="6789" y="11731"/>
                    <a:pt x="6171" y="12476"/>
                    <a:pt x="6171" y="1173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58" name="Shape 1658"/>
            <p:cNvSpPr/>
            <p:nvPr/>
          </p:nvSpPr>
          <p:spPr>
            <a:xfrm>
              <a:off x="4975558" y="3340518"/>
              <a:ext cx="95513" cy="47209"/>
            </a:xfrm>
            <a:custGeom>
              <a:avLst/>
              <a:gdLst/>
              <a:ahLst/>
              <a:cxnLst>
                <a:cxn ang="0">
                  <a:pos x="wd2" y="hd2"/>
                </a:cxn>
                <a:cxn ang="5400000">
                  <a:pos x="wd2" y="hd2"/>
                </a:cxn>
                <a:cxn ang="10800000">
                  <a:pos x="wd2" y="hd2"/>
                </a:cxn>
                <a:cxn ang="16200000">
                  <a:pos x="wd2" y="hd2"/>
                </a:cxn>
              </a:cxnLst>
              <a:rect l="0" t="0" r="r" b="b"/>
              <a:pathLst>
                <a:path w="19531" h="21600" extrusionOk="0">
                  <a:moveTo>
                    <a:pt x="13500" y="15429"/>
                  </a:moveTo>
                  <a:cubicBezTo>
                    <a:pt x="14850" y="15429"/>
                    <a:pt x="21600" y="15429"/>
                    <a:pt x="18900" y="9257"/>
                  </a:cubicBezTo>
                  <a:cubicBezTo>
                    <a:pt x="16200" y="6171"/>
                    <a:pt x="18900" y="3086"/>
                    <a:pt x="18900" y="0"/>
                  </a:cubicBezTo>
                  <a:cubicBezTo>
                    <a:pt x="16200" y="0"/>
                    <a:pt x="12150" y="0"/>
                    <a:pt x="9450" y="0"/>
                  </a:cubicBezTo>
                  <a:cubicBezTo>
                    <a:pt x="6750" y="0"/>
                    <a:pt x="6750" y="3086"/>
                    <a:pt x="5400" y="0"/>
                  </a:cubicBezTo>
                  <a:cubicBezTo>
                    <a:pt x="2700" y="0"/>
                    <a:pt x="2700" y="0"/>
                    <a:pt x="0" y="3086"/>
                  </a:cubicBezTo>
                  <a:cubicBezTo>
                    <a:pt x="1350" y="6171"/>
                    <a:pt x="1350" y="9257"/>
                    <a:pt x="4050" y="9257"/>
                  </a:cubicBezTo>
                  <a:cubicBezTo>
                    <a:pt x="5400" y="9257"/>
                    <a:pt x="9450" y="9257"/>
                    <a:pt x="9450" y="9257"/>
                  </a:cubicBezTo>
                  <a:cubicBezTo>
                    <a:pt x="6750" y="15429"/>
                    <a:pt x="9450" y="18514"/>
                    <a:pt x="12150" y="21600"/>
                  </a:cubicBezTo>
                  <a:cubicBezTo>
                    <a:pt x="12150" y="21600"/>
                    <a:pt x="12150" y="15429"/>
                    <a:pt x="13500" y="1542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59" name="Shape 1659"/>
            <p:cNvSpPr/>
            <p:nvPr/>
          </p:nvSpPr>
          <p:spPr>
            <a:xfrm>
              <a:off x="4968814" y="3300903"/>
              <a:ext cx="98887" cy="21630"/>
            </a:xfrm>
            <a:custGeom>
              <a:avLst/>
              <a:gdLst/>
              <a:ahLst/>
              <a:cxnLst>
                <a:cxn ang="0">
                  <a:pos x="wd2" y="hd2"/>
                </a:cxn>
                <a:cxn ang="5400000">
                  <a:pos x="wd2" y="hd2"/>
                </a:cxn>
                <a:cxn ang="10800000">
                  <a:pos x="wd2" y="hd2"/>
                </a:cxn>
                <a:cxn ang="16200000">
                  <a:pos x="wd2" y="hd2"/>
                </a:cxn>
              </a:cxnLst>
              <a:rect l="0" t="0" r="r" b="b"/>
              <a:pathLst>
                <a:path w="21600" h="17318" extrusionOk="0">
                  <a:moveTo>
                    <a:pt x="5760" y="17318"/>
                  </a:moveTo>
                  <a:cubicBezTo>
                    <a:pt x="8640" y="11918"/>
                    <a:pt x="10080" y="6518"/>
                    <a:pt x="12960" y="11918"/>
                  </a:cubicBezTo>
                  <a:cubicBezTo>
                    <a:pt x="14400" y="11918"/>
                    <a:pt x="20160" y="17318"/>
                    <a:pt x="21600" y="6518"/>
                  </a:cubicBezTo>
                  <a:cubicBezTo>
                    <a:pt x="21600" y="11918"/>
                    <a:pt x="12960" y="-4282"/>
                    <a:pt x="11520" y="1118"/>
                  </a:cubicBezTo>
                  <a:cubicBezTo>
                    <a:pt x="7200" y="6518"/>
                    <a:pt x="1440" y="-4282"/>
                    <a:pt x="0" y="17318"/>
                  </a:cubicBezTo>
                  <a:cubicBezTo>
                    <a:pt x="2880" y="17318"/>
                    <a:pt x="4320" y="17318"/>
                    <a:pt x="5760" y="17318"/>
                  </a:cubicBezTo>
                  <a:cubicBezTo>
                    <a:pt x="7200" y="17318"/>
                    <a:pt x="5760" y="17318"/>
                    <a:pt x="5760" y="1731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60" name="Shape 1660"/>
            <p:cNvSpPr/>
            <p:nvPr/>
          </p:nvSpPr>
          <p:spPr>
            <a:xfrm>
              <a:off x="4960126" y="2832471"/>
              <a:ext cx="390748" cy="434674"/>
            </a:xfrm>
            <a:custGeom>
              <a:avLst/>
              <a:gdLst/>
              <a:ahLst/>
              <a:cxnLst>
                <a:cxn ang="0">
                  <a:pos x="wd2" y="hd2"/>
                </a:cxn>
                <a:cxn ang="5400000">
                  <a:pos x="wd2" y="hd2"/>
                </a:cxn>
                <a:cxn ang="10800000">
                  <a:pos x="wd2" y="hd2"/>
                </a:cxn>
                <a:cxn ang="16200000">
                  <a:pos x="wd2" y="hd2"/>
                </a:cxn>
              </a:cxnLst>
              <a:rect l="0" t="0" r="r" b="b"/>
              <a:pathLst>
                <a:path w="21338" h="20883" extrusionOk="0">
                  <a:moveTo>
                    <a:pt x="1538" y="18106"/>
                  </a:moveTo>
                  <a:cubicBezTo>
                    <a:pt x="2258" y="18106"/>
                    <a:pt x="4418" y="17471"/>
                    <a:pt x="5138" y="18106"/>
                  </a:cubicBezTo>
                  <a:cubicBezTo>
                    <a:pt x="5498" y="18424"/>
                    <a:pt x="5858" y="18424"/>
                    <a:pt x="6218" y="18741"/>
                  </a:cubicBezTo>
                  <a:cubicBezTo>
                    <a:pt x="6578" y="19376"/>
                    <a:pt x="6938" y="19694"/>
                    <a:pt x="7298" y="20012"/>
                  </a:cubicBezTo>
                  <a:cubicBezTo>
                    <a:pt x="7658" y="20329"/>
                    <a:pt x="9098" y="21600"/>
                    <a:pt x="9458" y="20329"/>
                  </a:cubicBezTo>
                  <a:cubicBezTo>
                    <a:pt x="9818" y="18424"/>
                    <a:pt x="10538" y="20647"/>
                    <a:pt x="11258" y="20329"/>
                  </a:cubicBezTo>
                  <a:cubicBezTo>
                    <a:pt x="11618" y="19694"/>
                    <a:pt x="11618" y="19694"/>
                    <a:pt x="12338" y="19694"/>
                  </a:cubicBezTo>
                  <a:cubicBezTo>
                    <a:pt x="13058" y="19694"/>
                    <a:pt x="13418" y="19694"/>
                    <a:pt x="13778" y="19694"/>
                  </a:cubicBezTo>
                  <a:cubicBezTo>
                    <a:pt x="14498" y="19376"/>
                    <a:pt x="15218" y="19376"/>
                    <a:pt x="15578" y="19376"/>
                  </a:cubicBezTo>
                  <a:cubicBezTo>
                    <a:pt x="16658" y="19376"/>
                    <a:pt x="17738" y="19376"/>
                    <a:pt x="18818" y="19376"/>
                  </a:cubicBezTo>
                  <a:cubicBezTo>
                    <a:pt x="19178" y="19376"/>
                    <a:pt x="20258" y="19694"/>
                    <a:pt x="20618" y="19376"/>
                  </a:cubicBezTo>
                  <a:cubicBezTo>
                    <a:pt x="20978" y="19376"/>
                    <a:pt x="20618" y="17471"/>
                    <a:pt x="20618" y="17153"/>
                  </a:cubicBezTo>
                  <a:cubicBezTo>
                    <a:pt x="20258" y="15247"/>
                    <a:pt x="19898" y="13659"/>
                    <a:pt x="19898" y="12071"/>
                  </a:cubicBezTo>
                  <a:cubicBezTo>
                    <a:pt x="19538" y="9212"/>
                    <a:pt x="18818" y="6671"/>
                    <a:pt x="18458" y="3812"/>
                  </a:cubicBezTo>
                  <a:cubicBezTo>
                    <a:pt x="19538" y="3812"/>
                    <a:pt x="20618" y="3812"/>
                    <a:pt x="21338" y="3812"/>
                  </a:cubicBezTo>
                  <a:cubicBezTo>
                    <a:pt x="19178" y="2541"/>
                    <a:pt x="17018" y="1271"/>
                    <a:pt x="15218" y="0"/>
                  </a:cubicBezTo>
                  <a:cubicBezTo>
                    <a:pt x="15218" y="318"/>
                    <a:pt x="15218" y="2224"/>
                    <a:pt x="14858" y="2224"/>
                  </a:cubicBezTo>
                  <a:cubicBezTo>
                    <a:pt x="14498" y="2224"/>
                    <a:pt x="13778" y="2224"/>
                    <a:pt x="13058" y="2224"/>
                  </a:cubicBezTo>
                  <a:cubicBezTo>
                    <a:pt x="12338" y="2224"/>
                    <a:pt x="11258" y="2224"/>
                    <a:pt x="10178" y="2224"/>
                  </a:cubicBezTo>
                  <a:cubicBezTo>
                    <a:pt x="10178" y="2224"/>
                    <a:pt x="9098" y="2224"/>
                    <a:pt x="9098" y="2224"/>
                  </a:cubicBezTo>
                  <a:cubicBezTo>
                    <a:pt x="8738" y="2541"/>
                    <a:pt x="9098" y="3494"/>
                    <a:pt x="9098" y="3812"/>
                  </a:cubicBezTo>
                  <a:cubicBezTo>
                    <a:pt x="9098" y="4447"/>
                    <a:pt x="9098" y="5400"/>
                    <a:pt x="9098" y="6035"/>
                  </a:cubicBezTo>
                  <a:cubicBezTo>
                    <a:pt x="9098" y="6988"/>
                    <a:pt x="6938" y="6671"/>
                    <a:pt x="6938" y="7941"/>
                  </a:cubicBezTo>
                  <a:cubicBezTo>
                    <a:pt x="6938" y="8259"/>
                    <a:pt x="7298" y="9847"/>
                    <a:pt x="6938" y="10165"/>
                  </a:cubicBezTo>
                  <a:cubicBezTo>
                    <a:pt x="6938" y="10165"/>
                    <a:pt x="5858" y="10165"/>
                    <a:pt x="5498" y="10165"/>
                  </a:cubicBezTo>
                  <a:cubicBezTo>
                    <a:pt x="4058" y="10165"/>
                    <a:pt x="2258" y="10165"/>
                    <a:pt x="818" y="10165"/>
                  </a:cubicBezTo>
                  <a:cubicBezTo>
                    <a:pt x="458" y="10165"/>
                    <a:pt x="-262" y="9847"/>
                    <a:pt x="98" y="10482"/>
                  </a:cubicBezTo>
                  <a:cubicBezTo>
                    <a:pt x="458" y="10800"/>
                    <a:pt x="818" y="11118"/>
                    <a:pt x="1178" y="11435"/>
                  </a:cubicBezTo>
                  <a:cubicBezTo>
                    <a:pt x="1538" y="12071"/>
                    <a:pt x="1178" y="12706"/>
                    <a:pt x="818" y="13024"/>
                  </a:cubicBezTo>
                  <a:cubicBezTo>
                    <a:pt x="818" y="13976"/>
                    <a:pt x="1898" y="14294"/>
                    <a:pt x="1898" y="15247"/>
                  </a:cubicBezTo>
                  <a:cubicBezTo>
                    <a:pt x="2258" y="16200"/>
                    <a:pt x="1178" y="17471"/>
                    <a:pt x="818" y="18424"/>
                  </a:cubicBezTo>
                  <a:cubicBezTo>
                    <a:pt x="1178" y="18424"/>
                    <a:pt x="1178" y="18106"/>
                    <a:pt x="1538" y="18106"/>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61" name="Shape 1661"/>
            <p:cNvSpPr/>
            <p:nvPr/>
          </p:nvSpPr>
          <p:spPr>
            <a:xfrm>
              <a:off x="4960554" y="3207026"/>
              <a:ext cx="185807" cy="143145"/>
            </a:xfrm>
            <a:custGeom>
              <a:avLst/>
              <a:gdLst/>
              <a:ahLst/>
              <a:cxnLst>
                <a:cxn ang="0">
                  <a:pos x="wd2" y="hd2"/>
                </a:cxn>
                <a:cxn ang="5400000">
                  <a:pos x="wd2" y="hd2"/>
                </a:cxn>
                <a:cxn ang="10800000">
                  <a:pos x="wd2" y="hd2"/>
                </a:cxn>
                <a:cxn ang="16200000">
                  <a:pos x="wd2" y="hd2"/>
                </a:cxn>
              </a:cxnLst>
              <a:rect l="0" t="0" r="r" b="b"/>
              <a:pathLst>
                <a:path w="21009" h="20528" extrusionOk="0">
                  <a:moveTo>
                    <a:pt x="5368" y="20139"/>
                  </a:moveTo>
                  <a:cubicBezTo>
                    <a:pt x="6112" y="20139"/>
                    <a:pt x="6112" y="19200"/>
                    <a:pt x="6857" y="19200"/>
                  </a:cubicBezTo>
                  <a:cubicBezTo>
                    <a:pt x="8347" y="19200"/>
                    <a:pt x="9092" y="19200"/>
                    <a:pt x="10581" y="19200"/>
                  </a:cubicBezTo>
                  <a:cubicBezTo>
                    <a:pt x="12071" y="19200"/>
                    <a:pt x="14306" y="18261"/>
                    <a:pt x="16540" y="19200"/>
                  </a:cubicBezTo>
                  <a:cubicBezTo>
                    <a:pt x="17285" y="20139"/>
                    <a:pt x="18030" y="21078"/>
                    <a:pt x="19519" y="20139"/>
                  </a:cubicBezTo>
                  <a:cubicBezTo>
                    <a:pt x="21009" y="20139"/>
                    <a:pt x="21009" y="19200"/>
                    <a:pt x="21009" y="17321"/>
                  </a:cubicBezTo>
                  <a:cubicBezTo>
                    <a:pt x="21009" y="15443"/>
                    <a:pt x="18030" y="14504"/>
                    <a:pt x="18030" y="12626"/>
                  </a:cubicBezTo>
                  <a:cubicBezTo>
                    <a:pt x="18030" y="12626"/>
                    <a:pt x="18030" y="8869"/>
                    <a:pt x="18030" y="8869"/>
                  </a:cubicBezTo>
                  <a:cubicBezTo>
                    <a:pt x="17285" y="8869"/>
                    <a:pt x="14306" y="4174"/>
                    <a:pt x="13561" y="3235"/>
                  </a:cubicBezTo>
                  <a:cubicBezTo>
                    <a:pt x="11326" y="417"/>
                    <a:pt x="9092" y="-522"/>
                    <a:pt x="6112" y="417"/>
                  </a:cubicBezTo>
                  <a:cubicBezTo>
                    <a:pt x="5368" y="417"/>
                    <a:pt x="3133" y="-522"/>
                    <a:pt x="3133" y="417"/>
                  </a:cubicBezTo>
                  <a:cubicBezTo>
                    <a:pt x="2388" y="1356"/>
                    <a:pt x="899" y="3235"/>
                    <a:pt x="899" y="5113"/>
                  </a:cubicBezTo>
                  <a:cubicBezTo>
                    <a:pt x="1643" y="6991"/>
                    <a:pt x="1643" y="7930"/>
                    <a:pt x="154" y="8869"/>
                  </a:cubicBezTo>
                  <a:cubicBezTo>
                    <a:pt x="-591" y="8869"/>
                    <a:pt x="1643" y="10748"/>
                    <a:pt x="899" y="10748"/>
                  </a:cubicBezTo>
                  <a:cubicBezTo>
                    <a:pt x="2388" y="11687"/>
                    <a:pt x="899" y="11687"/>
                    <a:pt x="899" y="12626"/>
                  </a:cubicBezTo>
                  <a:cubicBezTo>
                    <a:pt x="899" y="12626"/>
                    <a:pt x="1643" y="13565"/>
                    <a:pt x="2388" y="13565"/>
                  </a:cubicBezTo>
                  <a:cubicBezTo>
                    <a:pt x="2388" y="14504"/>
                    <a:pt x="5368" y="13565"/>
                    <a:pt x="6112" y="13565"/>
                  </a:cubicBezTo>
                  <a:cubicBezTo>
                    <a:pt x="6857" y="13565"/>
                    <a:pt x="6857" y="12626"/>
                    <a:pt x="6857" y="12626"/>
                  </a:cubicBezTo>
                  <a:cubicBezTo>
                    <a:pt x="7602" y="12626"/>
                    <a:pt x="12071" y="15443"/>
                    <a:pt x="12071" y="14504"/>
                  </a:cubicBezTo>
                  <a:cubicBezTo>
                    <a:pt x="11326" y="16382"/>
                    <a:pt x="8347" y="15443"/>
                    <a:pt x="7602" y="15443"/>
                  </a:cubicBezTo>
                  <a:cubicBezTo>
                    <a:pt x="6112" y="14504"/>
                    <a:pt x="5368" y="16382"/>
                    <a:pt x="3878" y="16382"/>
                  </a:cubicBezTo>
                  <a:cubicBezTo>
                    <a:pt x="1643" y="16382"/>
                    <a:pt x="154" y="16382"/>
                    <a:pt x="1643" y="19200"/>
                  </a:cubicBezTo>
                  <a:cubicBezTo>
                    <a:pt x="1643" y="20139"/>
                    <a:pt x="2388" y="19200"/>
                    <a:pt x="3133" y="19200"/>
                  </a:cubicBezTo>
                  <a:cubicBezTo>
                    <a:pt x="3878" y="19200"/>
                    <a:pt x="4623" y="20139"/>
                    <a:pt x="5368" y="20139"/>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62" name="Shape 1662"/>
            <p:cNvSpPr/>
            <p:nvPr/>
          </p:nvSpPr>
          <p:spPr>
            <a:xfrm>
              <a:off x="5121639" y="2910320"/>
              <a:ext cx="541805" cy="509476"/>
            </a:xfrm>
            <a:custGeom>
              <a:avLst/>
              <a:gdLst/>
              <a:ahLst/>
              <a:cxnLst>
                <a:cxn ang="0">
                  <a:pos x="wd2" y="hd2"/>
                </a:cxn>
                <a:cxn ang="5400000">
                  <a:pos x="wd2" y="hd2"/>
                </a:cxn>
                <a:cxn ang="10800000">
                  <a:pos x="wd2" y="hd2"/>
                </a:cxn>
                <a:cxn ang="16200000">
                  <a:pos x="wd2" y="hd2"/>
                </a:cxn>
              </a:cxnLst>
              <a:rect l="0" t="0" r="r" b="b"/>
              <a:pathLst>
                <a:path w="21168" h="21377" extrusionOk="0">
                  <a:moveTo>
                    <a:pt x="6943" y="123"/>
                  </a:moveTo>
                  <a:cubicBezTo>
                    <a:pt x="7457" y="4277"/>
                    <a:pt x="7971" y="8431"/>
                    <a:pt x="8486" y="12308"/>
                  </a:cubicBezTo>
                  <a:cubicBezTo>
                    <a:pt x="8486" y="12861"/>
                    <a:pt x="9000" y="13692"/>
                    <a:pt x="8229" y="13692"/>
                  </a:cubicBezTo>
                  <a:cubicBezTo>
                    <a:pt x="7200" y="13692"/>
                    <a:pt x="5914" y="13692"/>
                    <a:pt x="4886" y="13692"/>
                  </a:cubicBezTo>
                  <a:cubicBezTo>
                    <a:pt x="4371" y="13692"/>
                    <a:pt x="4114" y="13692"/>
                    <a:pt x="3857" y="13692"/>
                  </a:cubicBezTo>
                  <a:cubicBezTo>
                    <a:pt x="3600" y="13692"/>
                    <a:pt x="3343" y="13969"/>
                    <a:pt x="3086" y="13969"/>
                  </a:cubicBezTo>
                  <a:cubicBezTo>
                    <a:pt x="2829" y="14246"/>
                    <a:pt x="2571" y="13969"/>
                    <a:pt x="2057" y="13969"/>
                  </a:cubicBezTo>
                  <a:cubicBezTo>
                    <a:pt x="1800" y="13969"/>
                    <a:pt x="1800" y="14523"/>
                    <a:pt x="1543" y="14246"/>
                  </a:cubicBezTo>
                  <a:cubicBezTo>
                    <a:pt x="1286" y="14246"/>
                    <a:pt x="1029" y="13692"/>
                    <a:pt x="771" y="13692"/>
                  </a:cubicBezTo>
                  <a:cubicBezTo>
                    <a:pt x="514" y="13692"/>
                    <a:pt x="514" y="15354"/>
                    <a:pt x="0" y="15077"/>
                  </a:cubicBezTo>
                  <a:cubicBezTo>
                    <a:pt x="0" y="15354"/>
                    <a:pt x="0" y="15908"/>
                    <a:pt x="0" y="16184"/>
                  </a:cubicBezTo>
                  <a:cubicBezTo>
                    <a:pt x="0" y="16738"/>
                    <a:pt x="514" y="16738"/>
                    <a:pt x="771" y="17292"/>
                  </a:cubicBezTo>
                  <a:cubicBezTo>
                    <a:pt x="1029" y="17569"/>
                    <a:pt x="771" y="18123"/>
                    <a:pt x="1029" y="18400"/>
                  </a:cubicBezTo>
                  <a:cubicBezTo>
                    <a:pt x="1286" y="18954"/>
                    <a:pt x="1543" y="18400"/>
                    <a:pt x="1800" y="18677"/>
                  </a:cubicBezTo>
                  <a:cubicBezTo>
                    <a:pt x="1800" y="18954"/>
                    <a:pt x="2571" y="18677"/>
                    <a:pt x="2829" y="18677"/>
                  </a:cubicBezTo>
                  <a:cubicBezTo>
                    <a:pt x="3086" y="18677"/>
                    <a:pt x="3600" y="18123"/>
                    <a:pt x="3857" y="18123"/>
                  </a:cubicBezTo>
                  <a:cubicBezTo>
                    <a:pt x="4371" y="18677"/>
                    <a:pt x="4629" y="20061"/>
                    <a:pt x="5143" y="20615"/>
                  </a:cubicBezTo>
                  <a:cubicBezTo>
                    <a:pt x="5143" y="20615"/>
                    <a:pt x="4886" y="21169"/>
                    <a:pt x="5143" y="21169"/>
                  </a:cubicBezTo>
                  <a:cubicBezTo>
                    <a:pt x="5400" y="21446"/>
                    <a:pt x="5657" y="20892"/>
                    <a:pt x="5914" y="21169"/>
                  </a:cubicBezTo>
                  <a:cubicBezTo>
                    <a:pt x="6171" y="21446"/>
                    <a:pt x="6686" y="21446"/>
                    <a:pt x="6943" y="21169"/>
                  </a:cubicBezTo>
                  <a:cubicBezTo>
                    <a:pt x="7457" y="20615"/>
                    <a:pt x="7457" y="21169"/>
                    <a:pt x="7714" y="21169"/>
                  </a:cubicBezTo>
                  <a:cubicBezTo>
                    <a:pt x="8486" y="21169"/>
                    <a:pt x="9000" y="20061"/>
                    <a:pt x="9000" y="19508"/>
                  </a:cubicBezTo>
                  <a:cubicBezTo>
                    <a:pt x="9000" y="19231"/>
                    <a:pt x="8486" y="19231"/>
                    <a:pt x="9000" y="18954"/>
                  </a:cubicBezTo>
                  <a:cubicBezTo>
                    <a:pt x="9257" y="18677"/>
                    <a:pt x="9771" y="18954"/>
                    <a:pt x="10029" y="18400"/>
                  </a:cubicBezTo>
                  <a:cubicBezTo>
                    <a:pt x="10029" y="18123"/>
                    <a:pt x="10286" y="17569"/>
                    <a:pt x="10286" y="17292"/>
                  </a:cubicBezTo>
                  <a:cubicBezTo>
                    <a:pt x="10543" y="16738"/>
                    <a:pt x="10543" y="16461"/>
                    <a:pt x="10800" y="17015"/>
                  </a:cubicBezTo>
                  <a:cubicBezTo>
                    <a:pt x="11571" y="17569"/>
                    <a:pt x="12086" y="15354"/>
                    <a:pt x="12600" y="15631"/>
                  </a:cubicBezTo>
                  <a:cubicBezTo>
                    <a:pt x="12857" y="15631"/>
                    <a:pt x="12857" y="15631"/>
                    <a:pt x="13114" y="15631"/>
                  </a:cubicBezTo>
                  <a:cubicBezTo>
                    <a:pt x="13114" y="15631"/>
                    <a:pt x="13371" y="15354"/>
                    <a:pt x="13371" y="15354"/>
                  </a:cubicBezTo>
                  <a:cubicBezTo>
                    <a:pt x="13629" y="15077"/>
                    <a:pt x="13886" y="15077"/>
                    <a:pt x="14143" y="14800"/>
                  </a:cubicBezTo>
                  <a:cubicBezTo>
                    <a:pt x="14914" y="13969"/>
                    <a:pt x="15686" y="14800"/>
                    <a:pt x="16714" y="14523"/>
                  </a:cubicBezTo>
                  <a:cubicBezTo>
                    <a:pt x="17229" y="14523"/>
                    <a:pt x="17486" y="14246"/>
                    <a:pt x="18000" y="14246"/>
                  </a:cubicBezTo>
                  <a:cubicBezTo>
                    <a:pt x="18771" y="14246"/>
                    <a:pt x="19543" y="14246"/>
                    <a:pt x="20057" y="13969"/>
                  </a:cubicBezTo>
                  <a:cubicBezTo>
                    <a:pt x="21600" y="13415"/>
                    <a:pt x="21086" y="9815"/>
                    <a:pt x="21086" y="8431"/>
                  </a:cubicBezTo>
                  <a:cubicBezTo>
                    <a:pt x="20829" y="8708"/>
                    <a:pt x="20057" y="9261"/>
                    <a:pt x="19800" y="8708"/>
                  </a:cubicBezTo>
                  <a:cubicBezTo>
                    <a:pt x="19543" y="8431"/>
                    <a:pt x="20057" y="7877"/>
                    <a:pt x="19800" y="7600"/>
                  </a:cubicBezTo>
                  <a:cubicBezTo>
                    <a:pt x="19543" y="7046"/>
                    <a:pt x="18514" y="7323"/>
                    <a:pt x="18000" y="7046"/>
                  </a:cubicBezTo>
                  <a:cubicBezTo>
                    <a:pt x="17486" y="7046"/>
                    <a:pt x="17229" y="6215"/>
                    <a:pt x="16971" y="5938"/>
                  </a:cubicBezTo>
                  <a:cubicBezTo>
                    <a:pt x="16971" y="5661"/>
                    <a:pt x="16714" y="5384"/>
                    <a:pt x="16200" y="5384"/>
                  </a:cubicBezTo>
                  <a:cubicBezTo>
                    <a:pt x="15686" y="4831"/>
                    <a:pt x="14914" y="4277"/>
                    <a:pt x="14400" y="3723"/>
                  </a:cubicBezTo>
                  <a:cubicBezTo>
                    <a:pt x="12857" y="2892"/>
                    <a:pt x="11314" y="1784"/>
                    <a:pt x="10029" y="677"/>
                  </a:cubicBezTo>
                  <a:cubicBezTo>
                    <a:pt x="9771" y="677"/>
                    <a:pt x="9257" y="123"/>
                    <a:pt x="9000" y="123"/>
                  </a:cubicBezTo>
                  <a:cubicBezTo>
                    <a:pt x="8486" y="-154"/>
                    <a:pt x="7714" y="123"/>
                    <a:pt x="6943" y="123"/>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63" name="Shape 1663"/>
            <p:cNvSpPr/>
            <p:nvPr/>
          </p:nvSpPr>
          <p:spPr>
            <a:xfrm>
              <a:off x="6311273" y="2668365"/>
              <a:ext cx="358832" cy="355185"/>
            </a:xfrm>
            <a:custGeom>
              <a:avLst/>
              <a:gdLst/>
              <a:ahLst/>
              <a:cxnLst>
                <a:cxn ang="0">
                  <a:pos x="wd2" y="hd2"/>
                </a:cxn>
                <a:cxn ang="5400000">
                  <a:pos x="wd2" y="hd2"/>
                </a:cxn>
                <a:cxn ang="10800000">
                  <a:pos x="wd2" y="hd2"/>
                </a:cxn>
                <a:cxn ang="16200000">
                  <a:pos x="wd2" y="hd2"/>
                </a:cxn>
              </a:cxnLst>
              <a:rect l="0" t="0" r="r" b="b"/>
              <a:pathLst>
                <a:path w="21289" h="21600" extrusionOk="0">
                  <a:moveTo>
                    <a:pt x="17362" y="21600"/>
                  </a:moveTo>
                  <a:cubicBezTo>
                    <a:pt x="17754" y="21600"/>
                    <a:pt x="17754" y="20400"/>
                    <a:pt x="18540" y="20400"/>
                  </a:cubicBezTo>
                  <a:cubicBezTo>
                    <a:pt x="19718" y="20400"/>
                    <a:pt x="18933" y="19600"/>
                    <a:pt x="19718" y="19200"/>
                  </a:cubicBezTo>
                  <a:cubicBezTo>
                    <a:pt x="20896" y="18800"/>
                    <a:pt x="20896" y="18800"/>
                    <a:pt x="20896" y="17600"/>
                  </a:cubicBezTo>
                  <a:cubicBezTo>
                    <a:pt x="20504" y="16800"/>
                    <a:pt x="20504" y="16800"/>
                    <a:pt x="21289" y="16800"/>
                  </a:cubicBezTo>
                  <a:cubicBezTo>
                    <a:pt x="20896" y="16800"/>
                    <a:pt x="19718" y="14800"/>
                    <a:pt x="19325" y="14400"/>
                  </a:cubicBezTo>
                  <a:cubicBezTo>
                    <a:pt x="18933" y="12800"/>
                    <a:pt x="18147" y="11200"/>
                    <a:pt x="17362" y="10000"/>
                  </a:cubicBezTo>
                  <a:cubicBezTo>
                    <a:pt x="16576" y="8800"/>
                    <a:pt x="16184" y="7200"/>
                    <a:pt x="15398" y="6400"/>
                  </a:cubicBezTo>
                  <a:cubicBezTo>
                    <a:pt x="15005" y="6000"/>
                    <a:pt x="14220" y="3600"/>
                    <a:pt x="14613" y="3200"/>
                  </a:cubicBezTo>
                  <a:cubicBezTo>
                    <a:pt x="14613" y="3200"/>
                    <a:pt x="17754" y="8800"/>
                    <a:pt x="18147" y="8800"/>
                  </a:cubicBezTo>
                  <a:cubicBezTo>
                    <a:pt x="18540" y="8800"/>
                    <a:pt x="18933" y="7600"/>
                    <a:pt x="18933" y="7600"/>
                  </a:cubicBezTo>
                  <a:cubicBezTo>
                    <a:pt x="18933" y="6800"/>
                    <a:pt x="18933" y="6000"/>
                    <a:pt x="18540" y="5600"/>
                  </a:cubicBezTo>
                  <a:cubicBezTo>
                    <a:pt x="18540" y="4000"/>
                    <a:pt x="18147" y="2400"/>
                    <a:pt x="18147" y="800"/>
                  </a:cubicBezTo>
                  <a:cubicBezTo>
                    <a:pt x="17362" y="1600"/>
                    <a:pt x="15398" y="1600"/>
                    <a:pt x="14613" y="800"/>
                  </a:cubicBezTo>
                  <a:cubicBezTo>
                    <a:pt x="13042" y="0"/>
                    <a:pt x="11078" y="400"/>
                    <a:pt x="9507" y="1200"/>
                  </a:cubicBezTo>
                  <a:cubicBezTo>
                    <a:pt x="8329" y="2000"/>
                    <a:pt x="7151" y="1600"/>
                    <a:pt x="5973" y="1200"/>
                  </a:cubicBezTo>
                  <a:cubicBezTo>
                    <a:pt x="4402" y="800"/>
                    <a:pt x="2831" y="800"/>
                    <a:pt x="1260" y="400"/>
                  </a:cubicBezTo>
                  <a:cubicBezTo>
                    <a:pt x="1260" y="400"/>
                    <a:pt x="867" y="0"/>
                    <a:pt x="867" y="0"/>
                  </a:cubicBezTo>
                  <a:cubicBezTo>
                    <a:pt x="474" y="400"/>
                    <a:pt x="474" y="800"/>
                    <a:pt x="82" y="1200"/>
                  </a:cubicBezTo>
                  <a:cubicBezTo>
                    <a:pt x="-311" y="1600"/>
                    <a:pt x="867" y="2000"/>
                    <a:pt x="474" y="2800"/>
                  </a:cubicBezTo>
                  <a:cubicBezTo>
                    <a:pt x="82" y="3200"/>
                    <a:pt x="82" y="3600"/>
                    <a:pt x="82" y="4400"/>
                  </a:cubicBezTo>
                  <a:cubicBezTo>
                    <a:pt x="474" y="4400"/>
                    <a:pt x="474" y="4800"/>
                    <a:pt x="474" y="5200"/>
                  </a:cubicBezTo>
                  <a:cubicBezTo>
                    <a:pt x="474" y="6800"/>
                    <a:pt x="474" y="8400"/>
                    <a:pt x="474" y="10000"/>
                  </a:cubicBezTo>
                  <a:cubicBezTo>
                    <a:pt x="474" y="11200"/>
                    <a:pt x="474" y="20800"/>
                    <a:pt x="474" y="20800"/>
                  </a:cubicBezTo>
                  <a:cubicBezTo>
                    <a:pt x="4794" y="20800"/>
                    <a:pt x="8722" y="20800"/>
                    <a:pt x="13042" y="20800"/>
                  </a:cubicBezTo>
                  <a:cubicBezTo>
                    <a:pt x="13827" y="20800"/>
                    <a:pt x="14613" y="20800"/>
                    <a:pt x="15398" y="20800"/>
                  </a:cubicBezTo>
                  <a:cubicBezTo>
                    <a:pt x="16184" y="20800"/>
                    <a:pt x="16576" y="21600"/>
                    <a:pt x="17362"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64" name="Shape 1664"/>
            <p:cNvSpPr/>
            <p:nvPr/>
          </p:nvSpPr>
          <p:spPr>
            <a:xfrm>
              <a:off x="5768919" y="2463799"/>
              <a:ext cx="130325" cy="256272"/>
            </a:xfrm>
            <a:custGeom>
              <a:avLst/>
              <a:gdLst/>
              <a:ahLst/>
              <a:cxnLst>
                <a:cxn ang="0">
                  <a:pos x="wd2" y="hd2"/>
                </a:cxn>
                <a:cxn ang="5400000">
                  <a:pos x="wd2" y="hd2"/>
                </a:cxn>
                <a:cxn ang="10800000">
                  <a:pos x="wd2" y="hd2"/>
                </a:cxn>
                <a:cxn ang="16200000">
                  <a:pos x="wd2" y="hd2"/>
                </a:cxn>
              </a:cxnLst>
              <a:rect l="0" t="0" r="r" b="b"/>
              <a:pathLst>
                <a:path w="21229" h="21600" extrusionOk="0">
                  <a:moveTo>
                    <a:pt x="14749" y="18831"/>
                  </a:moveTo>
                  <a:cubicBezTo>
                    <a:pt x="12589" y="17723"/>
                    <a:pt x="16909" y="16615"/>
                    <a:pt x="17989" y="16615"/>
                  </a:cubicBezTo>
                  <a:cubicBezTo>
                    <a:pt x="20149" y="16062"/>
                    <a:pt x="21229" y="15508"/>
                    <a:pt x="21229" y="14954"/>
                  </a:cubicBezTo>
                  <a:cubicBezTo>
                    <a:pt x="21229" y="14400"/>
                    <a:pt x="21229" y="13846"/>
                    <a:pt x="21229" y="13292"/>
                  </a:cubicBezTo>
                  <a:cubicBezTo>
                    <a:pt x="21229" y="12738"/>
                    <a:pt x="20149" y="12738"/>
                    <a:pt x="20149" y="12738"/>
                  </a:cubicBezTo>
                  <a:cubicBezTo>
                    <a:pt x="19069" y="12185"/>
                    <a:pt x="19069" y="11631"/>
                    <a:pt x="17989" y="11077"/>
                  </a:cubicBezTo>
                  <a:cubicBezTo>
                    <a:pt x="16909" y="11077"/>
                    <a:pt x="15829" y="11631"/>
                    <a:pt x="14749" y="11077"/>
                  </a:cubicBezTo>
                  <a:cubicBezTo>
                    <a:pt x="11509" y="9969"/>
                    <a:pt x="14749" y="9415"/>
                    <a:pt x="16909" y="8862"/>
                  </a:cubicBezTo>
                  <a:cubicBezTo>
                    <a:pt x="19069" y="8308"/>
                    <a:pt x="20149" y="6646"/>
                    <a:pt x="17989" y="5538"/>
                  </a:cubicBezTo>
                  <a:cubicBezTo>
                    <a:pt x="17989" y="4985"/>
                    <a:pt x="14749" y="3877"/>
                    <a:pt x="15829" y="3323"/>
                  </a:cubicBezTo>
                  <a:cubicBezTo>
                    <a:pt x="16909" y="2769"/>
                    <a:pt x="17989" y="2769"/>
                    <a:pt x="19069" y="2215"/>
                  </a:cubicBezTo>
                  <a:cubicBezTo>
                    <a:pt x="19069" y="2215"/>
                    <a:pt x="19069" y="554"/>
                    <a:pt x="19069" y="554"/>
                  </a:cubicBezTo>
                  <a:cubicBezTo>
                    <a:pt x="17989" y="554"/>
                    <a:pt x="16909" y="2215"/>
                    <a:pt x="15829" y="1662"/>
                  </a:cubicBezTo>
                  <a:cubicBezTo>
                    <a:pt x="15829" y="1662"/>
                    <a:pt x="14749" y="1108"/>
                    <a:pt x="14749" y="1108"/>
                  </a:cubicBezTo>
                  <a:cubicBezTo>
                    <a:pt x="13669" y="554"/>
                    <a:pt x="12589" y="0"/>
                    <a:pt x="11509" y="0"/>
                  </a:cubicBezTo>
                  <a:cubicBezTo>
                    <a:pt x="9349" y="554"/>
                    <a:pt x="6109" y="1108"/>
                    <a:pt x="5029" y="2215"/>
                  </a:cubicBezTo>
                  <a:cubicBezTo>
                    <a:pt x="2869" y="4431"/>
                    <a:pt x="5029" y="7754"/>
                    <a:pt x="1789" y="9415"/>
                  </a:cubicBezTo>
                  <a:cubicBezTo>
                    <a:pt x="-371" y="10523"/>
                    <a:pt x="-371" y="10523"/>
                    <a:pt x="709" y="11631"/>
                  </a:cubicBezTo>
                  <a:cubicBezTo>
                    <a:pt x="709" y="12738"/>
                    <a:pt x="3949" y="13292"/>
                    <a:pt x="3949" y="14400"/>
                  </a:cubicBezTo>
                  <a:cubicBezTo>
                    <a:pt x="5029" y="15508"/>
                    <a:pt x="8269" y="16062"/>
                    <a:pt x="8269" y="16615"/>
                  </a:cubicBezTo>
                  <a:cubicBezTo>
                    <a:pt x="9349" y="18277"/>
                    <a:pt x="10429" y="20492"/>
                    <a:pt x="10429" y="21600"/>
                  </a:cubicBezTo>
                  <a:cubicBezTo>
                    <a:pt x="12589" y="21600"/>
                    <a:pt x="16909" y="20492"/>
                    <a:pt x="14749" y="18831"/>
                  </a:cubicBezTo>
                  <a:cubicBezTo>
                    <a:pt x="13669" y="18277"/>
                    <a:pt x="15829" y="19385"/>
                    <a:pt x="14749" y="1883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65" name="Shape 1665"/>
            <p:cNvSpPr/>
            <p:nvPr/>
          </p:nvSpPr>
          <p:spPr>
            <a:xfrm>
              <a:off x="5830329" y="2614414"/>
              <a:ext cx="495926" cy="483321"/>
            </a:xfrm>
            <a:custGeom>
              <a:avLst/>
              <a:gdLst/>
              <a:ahLst/>
              <a:cxnLst>
                <a:cxn ang="0">
                  <a:pos x="wd2" y="hd2"/>
                </a:cxn>
                <a:cxn ang="5400000">
                  <a:pos x="wd2" y="hd2"/>
                </a:cxn>
                <a:cxn ang="10800000">
                  <a:pos x="wd2" y="hd2"/>
                </a:cxn>
                <a:cxn ang="16200000">
                  <a:pos x="wd2" y="hd2"/>
                </a:cxn>
              </a:cxnLst>
              <a:rect l="0" t="0" r="r" b="b"/>
              <a:pathLst>
                <a:path w="21374" h="21600" extrusionOk="0">
                  <a:moveTo>
                    <a:pt x="5742" y="16274"/>
                  </a:moveTo>
                  <a:cubicBezTo>
                    <a:pt x="5742" y="16570"/>
                    <a:pt x="6595" y="17162"/>
                    <a:pt x="6879" y="16866"/>
                  </a:cubicBezTo>
                  <a:cubicBezTo>
                    <a:pt x="7163" y="16570"/>
                    <a:pt x="7448" y="16570"/>
                    <a:pt x="7732" y="16274"/>
                  </a:cubicBezTo>
                  <a:cubicBezTo>
                    <a:pt x="8016" y="16274"/>
                    <a:pt x="8869" y="15682"/>
                    <a:pt x="9153" y="15682"/>
                  </a:cubicBezTo>
                  <a:cubicBezTo>
                    <a:pt x="10290" y="16274"/>
                    <a:pt x="11142" y="16866"/>
                    <a:pt x="12279" y="17458"/>
                  </a:cubicBezTo>
                  <a:cubicBezTo>
                    <a:pt x="14837" y="18937"/>
                    <a:pt x="17111" y="20416"/>
                    <a:pt x="19669" y="21600"/>
                  </a:cubicBezTo>
                  <a:cubicBezTo>
                    <a:pt x="19669" y="21008"/>
                    <a:pt x="19385" y="21008"/>
                    <a:pt x="19953" y="21008"/>
                  </a:cubicBezTo>
                  <a:cubicBezTo>
                    <a:pt x="19953" y="21008"/>
                    <a:pt x="21090" y="21008"/>
                    <a:pt x="21090" y="21008"/>
                  </a:cubicBezTo>
                  <a:cubicBezTo>
                    <a:pt x="21090" y="20416"/>
                    <a:pt x="21090" y="20121"/>
                    <a:pt x="21090" y="19529"/>
                  </a:cubicBezTo>
                  <a:cubicBezTo>
                    <a:pt x="21090" y="17458"/>
                    <a:pt x="21090" y="15386"/>
                    <a:pt x="21090" y="13019"/>
                  </a:cubicBezTo>
                  <a:cubicBezTo>
                    <a:pt x="21090" y="10948"/>
                    <a:pt x="21090" y="8877"/>
                    <a:pt x="21090" y="7101"/>
                  </a:cubicBezTo>
                  <a:cubicBezTo>
                    <a:pt x="21090" y="6510"/>
                    <a:pt x="21090" y="6214"/>
                    <a:pt x="21090" y="5918"/>
                  </a:cubicBezTo>
                  <a:cubicBezTo>
                    <a:pt x="20806" y="5622"/>
                    <a:pt x="20806" y="5326"/>
                    <a:pt x="20806" y="5030"/>
                  </a:cubicBezTo>
                  <a:cubicBezTo>
                    <a:pt x="20806" y="4734"/>
                    <a:pt x="21374" y="4438"/>
                    <a:pt x="21374" y="4142"/>
                  </a:cubicBezTo>
                  <a:cubicBezTo>
                    <a:pt x="21374" y="3847"/>
                    <a:pt x="20806" y="3551"/>
                    <a:pt x="20806" y="3255"/>
                  </a:cubicBezTo>
                  <a:cubicBezTo>
                    <a:pt x="20806" y="2959"/>
                    <a:pt x="21090" y="2663"/>
                    <a:pt x="21374" y="2367"/>
                  </a:cubicBezTo>
                  <a:cubicBezTo>
                    <a:pt x="20521" y="1775"/>
                    <a:pt x="19669" y="2071"/>
                    <a:pt x="18816" y="1479"/>
                  </a:cubicBezTo>
                  <a:cubicBezTo>
                    <a:pt x="18248" y="1184"/>
                    <a:pt x="17963" y="592"/>
                    <a:pt x="17111" y="592"/>
                  </a:cubicBezTo>
                  <a:cubicBezTo>
                    <a:pt x="15974" y="592"/>
                    <a:pt x="14837" y="888"/>
                    <a:pt x="14269" y="1775"/>
                  </a:cubicBezTo>
                  <a:cubicBezTo>
                    <a:pt x="13985" y="2071"/>
                    <a:pt x="13985" y="2367"/>
                    <a:pt x="14269" y="2663"/>
                  </a:cubicBezTo>
                  <a:cubicBezTo>
                    <a:pt x="14553" y="3255"/>
                    <a:pt x="14269" y="3551"/>
                    <a:pt x="13985" y="4142"/>
                  </a:cubicBezTo>
                  <a:cubicBezTo>
                    <a:pt x="13416" y="5030"/>
                    <a:pt x="12279" y="4438"/>
                    <a:pt x="11427" y="3847"/>
                  </a:cubicBezTo>
                  <a:cubicBezTo>
                    <a:pt x="10858" y="3847"/>
                    <a:pt x="10574" y="3551"/>
                    <a:pt x="10006" y="3551"/>
                  </a:cubicBezTo>
                  <a:cubicBezTo>
                    <a:pt x="9437" y="3255"/>
                    <a:pt x="8869" y="3551"/>
                    <a:pt x="8585" y="2959"/>
                  </a:cubicBezTo>
                  <a:cubicBezTo>
                    <a:pt x="8300" y="2663"/>
                    <a:pt x="8300" y="2071"/>
                    <a:pt x="8016" y="1775"/>
                  </a:cubicBezTo>
                  <a:cubicBezTo>
                    <a:pt x="7732" y="1184"/>
                    <a:pt x="6879" y="1184"/>
                    <a:pt x="6311" y="888"/>
                  </a:cubicBezTo>
                  <a:cubicBezTo>
                    <a:pt x="5742" y="592"/>
                    <a:pt x="5174" y="592"/>
                    <a:pt x="4606" y="592"/>
                  </a:cubicBezTo>
                  <a:cubicBezTo>
                    <a:pt x="4037" y="592"/>
                    <a:pt x="3753" y="296"/>
                    <a:pt x="2900" y="0"/>
                  </a:cubicBezTo>
                  <a:cubicBezTo>
                    <a:pt x="2900" y="296"/>
                    <a:pt x="2900" y="592"/>
                    <a:pt x="2900" y="1184"/>
                  </a:cubicBezTo>
                  <a:cubicBezTo>
                    <a:pt x="2900" y="1479"/>
                    <a:pt x="2900" y="1184"/>
                    <a:pt x="2332" y="1775"/>
                  </a:cubicBezTo>
                  <a:cubicBezTo>
                    <a:pt x="2048" y="2071"/>
                    <a:pt x="1763" y="2071"/>
                    <a:pt x="1195" y="2367"/>
                  </a:cubicBezTo>
                  <a:cubicBezTo>
                    <a:pt x="627" y="2959"/>
                    <a:pt x="1479" y="3551"/>
                    <a:pt x="1195" y="4142"/>
                  </a:cubicBezTo>
                  <a:cubicBezTo>
                    <a:pt x="911" y="4734"/>
                    <a:pt x="58" y="4734"/>
                    <a:pt x="58" y="5030"/>
                  </a:cubicBezTo>
                  <a:cubicBezTo>
                    <a:pt x="58" y="5622"/>
                    <a:pt x="342" y="5918"/>
                    <a:pt x="627" y="6214"/>
                  </a:cubicBezTo>
                  <a:cubicBezTo>
                    <a:pt x="627" y="6805"/>
                    <a:pt x="627" y="7397"/>
                    <a:pt x="627" y="7693"/>
                  </a:cubicBezTo>
                  <a:cubicBezTo>
                    <a:pt x="627" y="8285"/>
                    <a:pt x="911" y="8581"/>
                    <a:pt x="627" y="9173"/>
                  </a:cubicBezTo>
                  <a:cubicBezTo>
                    <a:pt x="627" y="9468"/>
                    <a:pt x="627" y="9764"/>
                    <a:pt x="627" y="10060"/>
                  </a:cubicBezTo>
                  <a:cubicBezTo>
                    <a:pt x="627" y="10356"/>
                    <a:pt x="911" y="10652"/>
                    <a:pt x="627" y="10948"/>
                  </a:cubicBezTo>
                  <a:cubicBezTo>
                    <a:pt x="627" y="11244"/>
                    <a:pt x="-226" y="11244"/>
                    <a:pt x="58" y="11836"/>
                  </a:cubicBezTo>
                  <a:cubicBezTo>
                    <a:pt x="627" y="12427"/>
                    <a:pt x="911" y="12723"/>
                    <a:pt x="911" y="13611"/>
                  </a:cubicBezTo>
                  <a:cubicBezTo>
                    <a:pt x="911" y="14203"/>
                    <a:pt x="1479" y="13907"/>
                    <a:pt x="1763" y="14203"/>
                  </a:cubicBezTo>
                  <a:cubicBezTo>
                    <a:pt x="2332" y="14203"/>
                    <a:pt x="2616" y="14203"/>
                    <a:pt x="2900" y="14499"/>
                  </a:cubicBezTo>
                  <a:cubicBezTo>
                    <a:pt x="3185" y="14795"/>
                    <a:pt x="3469" y="15386"/>
                    <a:pt x="3753" y="15682"/>
                  </a:cubicBezTo>
                  <a:cubicBezTo>
                    <a:pt x="4321" y="15978"/>
                    <a:pt x="5174" y="15682"/>
                    <a:pt x="5742" y="16274"/>
                  </a:cubicBezTo>
                  <a:cubicBezTo>
                    <a:pt x="6027" y="16570"/>
                    <a:pt x="5458" y="15978"/>
                    <a:pt x="5742" y="1627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66" name="Shape 1666"/>
            <p:cNvSpPr/>
            <p:nvPr/>
          </p:nvSpPr>
          <p:spPr>
            <a:xfrm>
              <a:off x="4962073" y="2818983"/>
              <a:ext cx="276433" cy="224802"/>
            </a:xfrm>
            <a:custGeom>
              <a:avLst/>
              <a:gdLst/>
              <a:ahLst/>
              <a:cxnLst>
                <a:cxn ang="0">
                  <a:pos x="wd2" y="hd2"/>
                </a:cxn>
                <a:cxn ang="5400000">
                  <a:pos x="wd2" y="hd2"/>
                </a:cxn>
                <a:cxn ang="10800000">
                  <a:pos x="wd2" y="hd2"/>
                </a:cxn>
                <a:cxn ang="16200000">
                  <a:pos x="wd2" y="hd2"/>
                </a:cxn>
              </a:cxnLst>
              <a:rect l="0" t="0" r="r" b="b"/>
              <a:pathLst>
                <a:path w="21600" h="21600" extrusionOk="0">
                  <a:moveTo>
                    <a:pt x="9771" y="21600"/>
                  </a:moveTo>
                  <a:cubicBezTo>
                    <a:pt x="9771" y="19694"/>
                    <a:pt x="9257" y="16518"/>
                    <a:pt x="10286" y="15882"/>
                  </a:cubicBezTo>
                  <a:cubicBezTo>
                    <a:pt x="10800" y="15247"/>
                    <a:pt x="11829" y="14612"/>
                    <a:pt x="12343" y="13976"/>
                  </a:cubicBezTo>
                  <a:cubicBezTo>
                    <a:pt x="12857" y="13976"/>
                    <a:pt x="12857" y="12706"/>
                    <a:pt x="12857" y="12706"/>
                  </a:cubicBezTo>
                  <a:cubicBezTo>
                    <a:pt x="12857" y="10165"/>
                    <a:pt x="12857" y="8259"/>
                    <a:pt x="12857" y="5718"/>
                  </a:cubicBezTo>
                  <a:cubicBezTo>
                    <a:pt x="12857" y="5718"/>
                    <a:pt x="15943" y="5718"/>
                    <a:pt x="16457" y="5718"/>
                  </a:cubicBezTo>
                  <a:cubicBezTo>
                    <a:pt x="18000" y="5718"/>
                    <a:pt x="19543" y="5718"/>
                    <a:pt x="21086" y="5718"/>
                  </a:cubicBezTo>
                  <a:cubicBezTo>
                    <a:pt x="21600" y="5718"/>
                    <a:pt x="21600" y="1906"/>
                    <a:pt x="21600" y="1271"/>
                  </a:cubicBezTo>
                  <a:cubicBezTo>
                    <a:pt x="21600" y="0"/>
                    <a:pt x="21600" y="0"/>
                    <a:pt x="20571" y="0"/>
                  </a:cubicBezTo>
                  <a:cubicBezTo>
                    <a:pt x="16971" y="0"/>
                    <a:pt x="13886" y="0"/>
                    <a:pt x="10286" y="0"/>
                  </a:cubicBezTo>
                  <a:cubicBezTo>
                    <a:pt x="9257" y="1271"/>
                    <a:pt x="8743" y="2541"/>
                    <a:pt x="7714" y="3812"/>
                  </a:cubicBezTo>
                  <a:cubicBezTo>
                    <a:pt x="5657" y="5718"/>
                    <a:pt x="5657" y="7624"/>
                    <a:pt x="5143" y="10800"/>
                  </a:cubicBezTo>
                  <a:cubicBezTo>
                    <a:pt x="5143" y="10800"/>
                    <a:pt x="4629" y="11435"/>
                    <a:pt x="4114" y="11435"/>
                  </a:cubicBezTo>
                  <a:cubicBezTo>
                    <a:pt x="3086" y="12706"/>
                    <a:pt x="2571" y="13976"/>
                    <a:pt x="2057" y="15882"/>
                  </a:cubicBezTo>
                  <a:cubicBezTo>
                    <a:pt x="1029" y="17788"/>
                    <a:pt x="0" y="19059"/>
                    <a:pt x="0" y="21600"/>
                  </a:cubicBezTo>
                  <a:cubicBezTo>
                    <a:pt x="3086" y="21600"/>
                    <a:pt x="6686" y="21600"/>
                    <a:pt x="9771"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67" name="Shape 1667"/>
            <p:cNvSpPr/>
            <p:nvPr/>
          </p:nvSpPr>
          <p:spPr>
            <a:xfrm>
              <a:off x="5094668" y="2519348"/>
              <a:ext cx="386051" cy="299635"/>
            </a:xfrm>
            <a:custGeom>
              <a:avLst/>
              <a:gdLst/>
              <a:ahLst/>
              <a:cxnLst>
                <a:cxn ang="0">
                  <a:pos x="wd2" y="hd2"/>
                </a:cxn>
                <a:cxn ang="5400000">
                  <a:pos x="wd2" y="hd2"/>
                </a:cxn>
                <a:cxn ang="10800000">
                  <a:pos x="wd2" y="hd2"/>
                </a:cxn>
                <a:cxn ang="16200000">
                  <a:pos x="wd2" y="hd2"/>
                </a:cxn>
              </a:cxnLst>
              <a:rect l="0" t="0" r="r" b="b"/>
              <a:pathLst>
                <a:path w="21082" h="20419" extrusionOk="0">
                  <a:moveTo>
                    <a:pt x="7920" y="20419"/>
                  </a:moveTo>
                  <a:cubicBezTo>
                    <a:pt x="7920" y="19069"/>
                    <a:pt x="7560" y="18169"/>
                    <a:pt x="8280" y="17269"/>
                  </a:cubicBezTo>
                  <a:cubicBezTo>
                    <a:pt x="9000" y="16819"/>
                    <a:pt x="10080" y="16369"/>
                    <a:pt x="10440" y="15469"/>
                  </a:cubicBezTo>
                  <a:cubicBezTo>
                    <a:pt x="10800" y="15469"/>
                    <a:pt x="11520" y="15469"/>
                    <a:pt x="11880" y="15469"/>
                  </a:cubicBezTo>
                  <a:cubicBezTo>
                    <a:pt x="12240" y="15019"/>
                    <a:pt x="12960" y="15019"/>
                    <a:pt x="13680" y="14569"/>
                  </a:cubicBezTo>
                  <a:cubicBezTo>
                    <a:pt x="14040" y="14119"/>
                    <a:pt x="14040" y="13669"/>
                    <a:pt x="14400" y="13219"/>
                  </a:cubicBezTo>
                  <a:cubicBezTo>
                    <a:pt x="14760" y="12769"/>
                    <a:pt x="15840" y="13219"/>
                    <a:pt x="16200" y="12769"/>
                  </a:cubicBezTo>
                  <a:cubicBezTo>
                    <a:pt x="16560" y="12319"/>
                    <a:pt x="16560" y="11869"/>
                    <a:pt x="16560" y="11419"/>
                  </a:cubicBezTo>
                  <a:cubicBezTo>
                    <a:pt x="16560" y="10519"/>
                    <a:pt x="17640" y="10519"/>
                    <a:pt x="18000" y="10069"/>
                  </a:cubicBezTo>
                  <a:cubicBezTo>
                    <a:pt x="18360" y="9619"/>
                    <a:pt x="18360" y="9169"/>
                    <a:pt x="19080" y="9169"/>
                  </a:cubicBezTo>
                  <a:cubicBezTo>
                    <a:pt x="19440" y="9169"/>
                    <a:pt x="20520" y="9619"/>
                    <a:pt x="20880" y="9619"/>
                  </a:cubicBezTo>
                  <a:cubicBezTo>
                    <a:pt x="21600" y="9169"/>
                    <a:pt x="20160" y="6469"/>
                    <a:pt x="20160" y="6019"/>
                  </a:cubicBezTo>
                  <a:cubicBezTo>
                    <a:pt x="20160" y="5119"/>
                    <a:pt x="20160" y="4219"/>
                    <a:pt x="20160" y="3319"/>
                  </a:cubicBezTo>
                  <a:cubicBezTo>
                    <a:pt x="19800" y="2869"/>
                    <a:pt x="19800" y="2419"/>
                    <a:pt x="19800" y="1969"/>
                  </a:cubicBezTo>
                  <a:cubicBezTo>
                    <a:pt x="19080" y="1969"/>
                    <a:pt x="18720" y="1519"/>
                    <a:pt x="18360" y="1519"/>
                  </a:cubicBezTo>
                  <a:cubicBezTo>
                    <a:pt x="18000" y="1069"/>
                    <a:pt x="17280" y="1519"/>
                    <a:pt x="16920" y="1519"/>
                  </a:cubicBezTo>
                  <a:cubicBezTo>
                    <a:pt x="16560" y="1069"/>
                    <a:pt x="15840" y="1519"/>
                    <a:pt x="15120" y="1519"/>
                  </a:cubicBezTo>
                  <a:cubicBezTo>
                    <a:pt x="14400" y="1519"/>
                    <a:pt x="12960" y="-1181"/>
                    <a:pt x="12600" y="619"/>
                  </a:cubicBezTo>
                  <a:cubicBezTo>
                    <a:pt x="12240" y="1969"/>
                    <a:pt x="11880" y="3319"/>
                    <a:pt x="10800" y="4669"/>
                  </a:cubicBezTo>
                  <a:cubicBezTo>
                    <a:pt x="9720" y="6019"/>
                    <a:pt x="8280" y="6019"/>
                    <a:pt x="7200" y="7369"/>
                  </a:cubicBezTo>
                  <a:cubicBezTo>
                    <a:pt x="6480" y="8269"/>
                    <a:pt x="6120" y="9619"/>
                    <a:pt x="5760" y="10969"/>
                  </a:cubicBezTo>
                  <a:cubicBezTo>
                    <a:pt x="5760" y="11869"/>
                    <a:pt x="6120" y="13219"/>
                    <a:pt x="5760" y="14569"/>
                  </a:cubicBezTo>
                  <a:cubicBezTo>
                    <a:pt x="5400" y="15019"/>
                    <a:pt x="5040" y="15919"/>
                    <a:pt x="5040" y="16369"/>
                  </a:cubicBezTo>
                  <a:cubicBezTo>
                    <a:pt x="4680" y="17269"/>
                    <a:pt x="3960" y="17269"/>
                    <a:pt x="3240" y="17719"/>
                  </a:cubicBezTo>
                  <a:cubicBezTo>
                    <a:pt x="2880" y="18169"/>
                    <a:pt x="2520" y="18619"/>
                    <a:pt x="1800" y="19069"/>
                  </a:cubicBezTo>
                  <a:cubicBezTo>
                    <a:pt x="1440" y="19519"/>
                    <a:pt x="720" y="19519"/>
                    <a:pt x="0" y="20419"/>
                  </a:cubicBezTo>
                  <a:lnTo>
                    <a:pt x="7920" y="20419"/>
                  </a:ln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68" name="Shape 1668"/>
            <p:cNvSpPr/>
            <p:nvPr/>
          </p:nvSpPr>
          <p:spPr>
            <a:xfrm>
              <a:off x="5238937" y="2470542"/>
              <a:ext cx="678286" cy="651919"/>
            </a:xfrm>
            <a:custGeom>
              <a:avLst/>
              <a:gdLst/>
              <a:ahLst/>
              <a:cxnLst>
                <a:cxn ang="0">
                  <a:pos x="wd2" y="hd2"/>
                </a:cxn>
                <a:cxn ang="5400000">
                  <a:pos x="wd2" y="hd2"/>
                </a:cxn>
                <a:cxn ang="10800000">
                  <a:pos x="wd2" y="hd2"/>
                </a:cxn>
                <a:cxn ang="16200000">
                  <a:pos x="wd2" y="hd2"/>
                </a:cxn>
              </a:cxnLst>
              <a:rect l="0" t="0" r="r" b="b"/>
              <a:pathLst>
                <a:path w="21444" h="21600" extrusionOk="0">
                  <a:moveTo>
                    <a:pt x="7113" y="4800"/>
                  </a:moveTo>
                  <a:cubicBezTo>
                    <a:pt x="7321" y="5018"/>
                    <a:pt x="8152" y="6327"/>
                    <a:pt x="7321" y="6327"/>
                  </a:cubicBezTo>
                  <a:cubicBezTo>
                    <a:pt x="7113" y="6109"/>
                    <a:pt x="6490" y="5891"/>
                    <a:pt x="6282" y="6109"/>
                  </a:cubicBezTo>
                  <a:cubicBezTo>
                    <a:pt x="6075" y="6327"/>
                    <a:pt x="6075" y="6327"/>
                    <a:pt x="5867" y="6545"/>
                  </a:cubicBezTo>
                  <a:cubicBezTo>
                    <a:pt x="5659" y="6764"/>
                    <a:pt x="5452" y="6764"/>
                    <a:pt x="5244" y="6764"/>
                  </a:cubicBezTo>
                  <a:cubicBezTo>
                    <a:pt x="4829" y="6982"/>
                    <a:pt x="5036" y="7418"/>
                    <a:pt x="4829" y="7636"/>
                  </a:cubicBezTo>
                  <a:cubicBezTo>
                    <a:pt x="4829" y="8073"/>
                    <a:pt x="4206" y="7855"/>
                    <a:pt x="3998" y="8073"/>
                  </a:cubicBezTo>
                  <a:cubicBezTo>
                    <a:pt x="3582" y="8073"/>
                    <a:pt x="3582" y="8509"/>
                    <a:pt x="3375" y="8727"/>
                  </a:cubicBezTo>
                  <a:cubicBezTo>
                    <a:pt x="2959" y="9164"/>
                    <a:pt x="2544" y="8945"/>
                    <a:pt x="2129" y="9164"/>
                  </a:cubicBezTo>
                  <a:cubicBezTo>
                    <a:pt x="1921" y="9164"/>
                    <a:pt x="1713" y="9164"/>
                    <a:pt x="1506" y="9382"/>
                  </a:cubicBezTo>
                  <a:cubicBezTo>
                    <a:pt x="1298" y="9382"/>
                    <a:pt x="882" y="9600"/>
                    <a:pt x="675" y="9818"/>
                  </a:cubicBezTo>
                  <a:cubicBezTo>
                    <a:pt x="-156" y="10255"/>
                    <a:pt x="52" y="10473"/>
                    <a:pt x="52" y="11345"/>
                  </a:cubicBezTo>
                  <a:cubicBezTo>
                    <a:pt x="52" y="12000"/>
                    <a:pt x="-156" y="12000"/>
                    <a:pt x="259" y="12218"/>
                  </a:cubicBezTo>
                  <a:cubicBezTo>
                    <a:pt x="467" y="12436"/>
                    <a:pt x="882" y="12655"/>
                    <a:pt x="1090" y="12873"/>
                  </a:cubicBezTo>
                  <a:cubicBezTo>
                    <a:pt x="3167" y="14400"/>
                    <a:pt x="5244" y="15709"/>
                    <a:pt x="7529" y="17236"/>
                  </a:cubicBezTo>
                  <a:cubicBezTo>
                    <a:pt x="8152" y="17673"/>
                    <a:pt x="8982" y="18327"/>
                    <a:pt x="9813" y="18764"/>
                  </a:cubicBezTo>
                  <a:cubicBezTo>
                    <a:pt x="9813" y="18982"/>
                    <a:pt x="10021" y="18982"/>
                    <a:pt x="10021" y="18982"/>
                  </a:cubicBezTo>
                  <a:cubicBezTo>
                    <a:pt x="10644" y="20073"/>
                    <a:pt x="11059" y="20073"/>
                    <a:pt x="11890" y="20291"/>
                  </a:cubicBezTo>
                  <a:cubicBezTo>
                    <a:pt x="12513" y="20509"/>
                    <a:pt x="11890" y="21382"/>
                    <a:pt x="12513" y="21600"/>
                  </a:cubicBezTo>
                  <a:cubicBezTo>
                    <a:pt x="12721" y="21600"/>
                    <a:pt x="13344" y="21382"/>
                    <a:pt x="13759" y="21164"/>
                  </a:cubicBezTo>
                  <a:cubicBezTo>
                    <a:pt x="13967" y="21164"/>
                    <a:pt x="14590" y="21164"/>
                    <a:pt x="14798" y="20945"/>
                  </a:cubicBezTo>
                  <a:cubicBezTo>
                    <a:pt x="15629" y="20291"/>
                    <a:pt x="16459" y="19636"/>
                    <a:pt x="17498" y="18982"/>
                  </a:cubicBezTo>
                  <a:cubicBezTo>
                    <a:pt x="18536" y="18327"/>
                    <a:pt x="19575" y="17455"/>
                    <a:pt x="20613" y="16800"/>
                  </a:cubicBezTo>
                  <a:cubicBezTo>
                    <a:pt x="20821" y="16800"/>
                    <a:pt x="21029" y="16582"/>
                    <a:pt x="21444" y="16364"/>
                  </a:cubicBezTo>
                  <a:cubicBezTo>
                    <a:pt x="21029" y="15491"/>
                    <a:pt x="20821" y="15273"/>
                    <a:pt x="19990" y="15055"/>
                  </a:cubicBezTo>
                  <a:cubicBezTo>
                    <a:pt x="19782" y="15055"/>
                    <a:pt x="19367" y="15055"/>
                    <a:pt x="19367" y="15055"/>
                  </a:cubicBezTo>
                  <a:cubicBezTo>
                    <a:pt x="19367" y="14400"/>
                    <a:pt x="19367" y="14182"/>
                    <a:pt x="18952" y="13745"/>
                  </a:cubicBezTo>
                  <a:cubicBezTo>
                    <a:pt x="18744" y="13309"/>
                    <a:pt x="18744" y="13309"/>
                    <a:pt x="18952" y="13091"/>
                  </a:cubicBezTo>
                  <a:cubicBezTo>
                    <a:pt x="19367" y="12655"/>
                    <a:pt x="19159" y="12436"/>
                    <a:pt x="19159" y="12000"/>
                  </a:cubicBezTo>
                  <a:cubicBezTo>
                    <a:pt x="19159" y="11564"/>
                    <a:pt x="19367" y="11345"/>
                    <a:pt x="19159" y="10909"/>
                  </a:cubicBezTo>
                  <a:cubicBezTo>
                    <a:pt x="19159" y="10691"/>
                    <a:pt x="19159" y="10473"/>
                    <a:pt x="19159" y="10036"/>
                  </a:cubicBezTo>
                  <a:cubicBezTo>
                    <a:pt x="19159" y="9818"/>
                    <a:pt x="19159" y="9382"/>
                    <a:pt x="18952" y="9164"/>
                  </a:cubicBezTo>
                  <a:cubicBezTo>
                    <a:pt x="18744" y="8945"/>
                    <a:pt x="18744" y="8509"/>
                    <a:pt x="18744" y="8073"/>
                  </a:cubicBezTo>
                  <a:cubicBezTo>
                    <a:pt x="18744" y="7418"/>
                    <a:pt x="18536" y="6545"/>
                    <a:pt x="17913" y="5891"/>
                  </a:cubicBezTo>
                  <a:cubicBezTo>
                    <a:pt x="17498" y="5455"/>
                    <a:pt x="17082" y="5018"/>
                    <a:pt x="16875" y="4364"/>
                  </a:cubicBezTo>
                  <a:cubicBezTo>
                    <a:pt x="16459" y="3491"/>
                    <a:pt x="17290" y="3709"/>
                    <a:pt x="17498" y="2836"/>
                  </a:cubicBezTo>
                  <a:cubicBezTo>
                    <a:pt x="17498" y="1964"/>
                    <a:pt x="17498" y="1309"/>
                    <a:pt x="17706" y="436"/>
                  </a:cubicBezTo>
                  <a:cubicBezTo>
                    <a:pt x="17498" y="436"/>
                    <a:pt x="17498" y="218"/>
                    <a:pt x="17290" y="218"/>
                  </a:cubicBezTo>
                  <a:cubicBezTo>
                    <a:pt x="16875" y="436"/>
                    <a:pt x="16875" y="0"/>
                    <a:pt x="16667" y="0"/>
                  </a:cubicBezTo>
                  <a:cubicBezTo>
                    <a:pt x="16459" y="0"/>
                    <a:pt x="16459" y="218"/>
                    <a:pt x="16252" y="218"/>
                  </a:cubicBezTo>
                  <a:cubicBezTo>
                    <a:pt x="15836" y="218"/>
                    <a:pt x="15836" y="0"/>
                    <a:pt x="15421" y="0"/>
                  </a:cubicBezTo>
                  <a:cubicBezTo>
                    <a:pt x="15213" y="218"/>
                    <a:pt x="15006" y="218"/>
                    <a:pt x="14798" y="436"/>
                  </a:cubicBezTo>
                  <a:cubicBezTo>
                    <a:pt x="14382" y="655"/>
                    <a:pt x="14382" y="436"/>
                    <a:pt x="13967" y="218"/>
                  </a:cubicBezTo>
                  <a:cubicBezTo>
                    <a:pt x="13552" y="218"/>
                    <a:pt x="12929" y="218"/>
                    <a:pt x="12513" y="436"/>
                  </a:cubicBezTo>
                  <a:cubicBezTo>
                    <a:pt x="11475" y="655"/>
                    <a:pt x="10436" y="655"/>
                    <a:pt x="9398" y="1091"/>
                  </a:cubicBezTo>
                  <a:cubicBezTo>
                    <a:pt x="9190" y="1309"/>
                    <a:pt x="8982" y="1527"/>
                    <a:pt x="8775" y="1527"/>
                  </a:cubicBezTo>
                  <a:cubicBezTo>
                    <a:pt x="8567" y="1745"/>
                    <a:pt x="8152" y="1745"/>
                    <a:pt x="7944" y="1745"/>
                  </a:cubicBezTo>
                  <a:cubicBezTo>
                    <a:pt x="7529" y="1964"/>
                    <a:pt x="7529" y="2618"/>
                    <a:pt x="6906" y="2618"/>
                  </a:cubicBezTo>
                  <a:cubicBezTo>
                    <a:pt x="7113" y="3273"/>
                    <a:pt x="7113" y="3927"/>
                    <a:pt x="7113" y="4800"/>
                  </a:cubicBezTo>
                  <a:cubicBezTo>
                    <a:pt x="7321" y="5018"/>
                    <a:pt x="7113" y="4364"/>
                    <a:pt x="7113" y="48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69" name="Shape 1669"/>
            <p:cNvSpPr/>
            <p:nvPr/>
          </p:nvSpPr>
          <p:spPr>
            <a:xfrm>
              <a:off x="3116952" y="0"/>
              <a:ext cx="2005894" cy="1499412"/>
            </a:xfrm>
            <a:custGeom>
              <a:avLst/>
              <a:gdLst/>
              <a:ahLst/>
              <a:cxnLst>
                <a:cxn ang="0">
                  <a:pos x="wd2" y="hd2"/>
                </a:cxn>
                <a:cxn ang="5400000">
                  <a:pos x="wd2" y="hd2"/>
                </a:cxn>
                <a:cxn ang="10800000">
                  <a:pos x="wd2" y="hd2"/>
                </a:cxn>
                <a:cxn ang="16200000">
                  <a:pos x="wd2" y="hd2"/>
                </a:cxn>
              </a:cxnLst>
              <a:rect l="0" t="0" r="r" b="b"/>
              <a:pathLst>
                <a:path w="21541" h="21600" extrusionOk="0">
                  <a:moveTo>
                    <a:pt x="2266" y="3521"/>
                  </a:moveTo>
                  <a:cubicBezTo>
                    <a:pt x="2195" y="3616"/>
                    <a:pt x="1841" y="3806"/>
                    <a:pt x="1912" y="3901"/>
                  </a:cubicBezTo>
                  <a:cubicBezTo>
                    <a:pt x="1983" y="3996"/>
                    <a:pt x="2125" y="3996"/>
                    <a:pt x="2266" y="4092"/>
                  </a:cubicBezTo>
                  <a:cubicBezTo>
                    <a:pt x="2408" y="4092"/>
                    <a:pt x="2550" y="4092"/>
                    <a:pt x="2762" y="4092"/>
                  </a:cubicBezTo>
                  <a:cubicBezTo>
                    <a:pt x="2762" y="4092"/>
                    <a:pt x="3116" y="3996"/>
                    <a:pt x="3187" y="3996"/>
                  </a:cubicBezTo>
                  <a:cubicBezTo>
                    <a:pt x="3116" y="3996"/>
                    <a:pt x="2974" y="4092"/>
                    <a:pt x="2904" y="4187"/>
                  </a:cubicBezTo>
                  <a:cubicBezTo>
                    <a:pt x="2833" y="4282"/>
                    <a:pt x="2762" y="4377"/>
                    <a:pt x="2833" y="4567"/>
                  </a:cubicBezTo>
                  <a:cubicBezTo>
                    <a:pt x="2974" y="4758"/>
                    <a:pt x="2550" y="5233"/>
                    <a:pt x="2337" y="5138"/>
                  </a:cubicBezTo>
                  <a:cubicBezTo>
                    <a:pt x="2266" y="5043"/>
                    <a:pt x="2125" y="5138"/>
                    <a:pt x="1983" y="5138"/>
                  </a:cubicBezTo>
                  <a:cubicBezTo>
                    <a:pt x="1912" y="5043"/>
                    <a:pt x="1770" y="5138"/>
                    <a:pt x="1700" y="5138"/>
                  </a:cubicBezTo>
                  <a:cubicBezTo>
                    <a:pt x="1629" y="5138"/>
                    <a:pt x="1487" y="5138"/>
                    <a:pt x="1416" y="5329"/>
                  </a:cubicBezTo>
                  <a:cubicBezTo>
                    <a:pt x="1346" y="5424"/>
                    <a:pt x="1275" y="5424"/>
                    <a:pt x="1133" y="5424"/>
                  </a:cubicBezTo>
                  <a:cubicBezTo>
                    <a:pt x="921" y="5519"/>
                    <a:pt x="708" y="5614"/>
                    <a:pt x="496" y="5614"/>
                  </a:cubicBezTo>
                  <a:cubicBezTo>
                    <a:pt x="425" y="5614"/>
                    <a:pt x="283" y="5519"/>
                    <a:pt x="283" y="5614"/>
                  </a:cubicBezTo>
                  <a:cubicBezTo>
                    <a:pt x="212" y="5709"/>
                    <a:pt x="0" y="5709"/>
                    <a:pt x="0" y="5900"/>
                  </a:cubicBezTo>
                  <a:cubicBezTo>
                    <a:pt x="0" y="5995"/>
                    <a:pt x="71" y="5900"/>
                    <a:pt x="71" y="5995"/>
                  </a:cubicBezTo>
                  <a:cubicBezTo>
                    <a:pt x="71" y="5995"/>
                    <a:pt x="0" y="6090"/>
                    <a:pt x="0" y="6090"/>
                  </a:cubicBezTo>
                  <a:cubicBezTo>
                    <a:pt x="0" y="6185"/>
                    <a:pt x="142" y="6375"/>
                    <a:pt x="212" y="6470"/>
                  </a:cubicBezTo>
                  <a:cubicBezTo>
                    <a:pt x="212" y="6470"/>
                    <a:pt x="283" y="6375"/>
                    <a:pt x="283" y="6375"/>
                  </a:cubicBezTo>
                  <a:cubicBezTo>
                    <a:pt x="354" y="6280"/>
                    <a:pt x="425" y="6375"/>
                    <a:pt x="496" y="6470"/>
                  </a:cubicBezTo>
                  <a:cubicBezTo>
                    <a:pt x="567" y="6470"/>
                    <a:pt x="921" y="6566"/>
                    <a:pt x="921" y="6375"/>
                  </a:cubicBezTo>
                  <a:cubicBezTo>
                    <a:pt x="921" y="6470"/>
                    <a:pt x="850" y="6470"/>
                    <a:pt x="921" y="6566"/>
                  </a:cubicBezTo>
                  <a:cubicBezTo>
                    <a:pt x="921" y="6661"/>
                    <a:pt x="1062" y="6756"/>
                    <a:pt x="1133" y="6756"/>
                  </a:cubicBezTo>
                  <a:cubicBezTo>
                    <a:pt x="1204" y="6851"/>
                    <a:pt x="1275" y="6851"/>
                    <a:pt x="1346" y="6851"/>
                  </a:cubicBezTo>
                  <a:cubicBezTo>
                    <a:pt x="1487" y="6851"/>
                    <a:pt x="1487" y="6661"/>
                    <a:pt x="1558" y="6756"/>
                  </a:cubicBezTo>
                  <a:cubicBezTo>
                    <a:pt x="1700" y="6756"/>
                    <a:pt x="1912" y="6756"/>
                    <a:pt x="1983" y="6756"/>
                  </a:cubicBezTo>
                  <a:cubicBezTo>
                    <a:pt x="2054" y="6756"/>
                    <a:pt x="2054" y="6661"/>
                    <a:pt x="2125" y="6566"/>
                  </a:cubicBezTo>
                  <a:cubicBezTo>
                    <a:pt x="2195" y="6566"/>
                    <a:pt x="2408" y="6756"/>
                    <a:pt x="2408" y="6851"/>
                  </a:cubicBezTo>
                  <a:cubicBezTo>
                    <a:pt x="2408" y="6946"/>
                    <a:pt x="1700" y="6851"/>
                    <a:pt x="1558" y="6946"/>
                  </a:cubicBezTo>
                  <a:cubicBezTo>
                    <a:pt x="1416" y="6946"/>
                    <a:pt x="1629" y="7041"/>
                    <a:pt x="1700" y="7041"/>
                  </a:cubicBezTo>
                  <a:cubicBezTo>
                    <a:pt x="1841" y="7137"/>
                    <a:pt x="1912" y="7041"/>
                    <a:pt x="2054" y="7137"/>
                  </a:cubicBezTo>
                  <a:cubicBezTo>
                    <a:pt x="1983" y="7041"/>
                    <a:pt x="1841" y="7137"/>
                    <a:pt x="1700" y="7137"/>
                  </a:cubicBezTo>
                  <a:cubicBezTo>
                    <a:pt x="1487" y="7137"/>
                    <a:pt x="1275" y="7041"/>
                    <a:pt x="1062" y="7041"/>
                  </a:cubicBezTo>
                  <a:cubicBezTo>
                    <a:pt x="921" y="7041"/>
                    <a:pt x="637" y="7041"/>
                    <a:pt x="637" y="7232"/>
                  </a:cubicBezTo>
                  <a:cubicBezTo>
                    <a:pt x="567" y="7327"/>
                    <a:pt x="779" y="7422"/>
                    <a:pt x="850" y="7422"/>
                  </a:cubicBezTo>
                  <a:cubicBezTo>
                    <a:pt x="921" y="7422"/>
                    <a:pt x="1062" y="7327"/>
                    <a:pt x="1062" y="7327"/>
                  </a:cubicBezTo>
                  <a:cubicBezTo>
                    <a:pt x="1133" y="7422"/>
                    <a:pt x="1062" y="7422"/>
                    <a:pt x="1062" y="7517"/>
                  </a:cubicBezTo>
                  <a:cubicBezTo>
                    <a:pt x="1133" y="7612"/>
                    <a:pt x="1275" y="7612"/>
                    <a:pt x="1346" y="7612"/>
                  </a:cubicBezTo>
                  <a:cubicBezTo>
                    <a:pt x="1487" y="7612"/>
                    <a:pt x="1629" y="7612"/>
                    <a:pt x="1770" y="7612"/>
                  </a:cubicBezTo>
                  <a:cubicBezTo>
                    <a:pt x="1770" y="7612"/>
                    <a:pt x="1487" y="7707"/>
                    <a:pt x="1416" y="7707"/>
                  </a:cubicBezTo>
                  <a:cubicBezTo>
                    <a:pt x="1133" y="7803"/>
                    <a:pt x="1346" y="7993"/>
                    <a:pt x="1487" y="8088"/>
                  </a:cubicBezTo>
                  <a:cubicBezTo>
                    <a:pt x="1629" y="8183"/>
                    <a:pt x="1770" y="8183"/>
                    <a:pt x="1912" y="8278"/>
                  </a:cubicBezTo>
                  <a:cubicBezTo>
                    <a:pt x="1912" y="8278"/>
                    <a:pt x="2195" y="8278"/>
                    <a:pt x="2195" y="8278"/>
                  </a:cubicBezTo>
                  <a:cubicBezTo>
                    <a:pt x="2195" y="8278"/>
                    <a:pt x="2054" y="8183"/>
                    <a:pt x="2054" y="8088"/>
                  </a:cubicBezTo>
                  <a:cubicBezTo>
                    <a:pt x="2054" y="7993"/>
                    <a:pt x="2195" y="8088"/>
                    <a:pt x="2195" y="8088"/>
                  </a:cubicBezTo>
                  <a:cubicBezTo>
                    <a:pt x="2266" y="8183"/>
                    <a:pt x="2337" y="8088"/>
                    <a:pt x="2408" y="7993"/>
                  </a:cubicBezTo>
                  <a:cubicBezTo>
                    <a:pt x="2408" y="7993"/>
                    <a:pt x="2479" y="7898"/>
                    <a:pt x="2550" y="7898"/>
                  </a:cubicBezTo>
                  <a:cubicBezTo>
                    <a:pt x="2620" y="7993"/>
                    <a:pt x="2550" y="8183"/>
                    <a:pt x="2550" y="8183"/>
                  </a:cubicBezTo>
                  <a:cubicBezTo>
                    <a:pt x="2620" y="8278"/>
                    <a:pt x="2833" y="8088"/>
                    <a:pt x="2904" y="8088"/>
                  </a:cubicBezTo>
                  <a:cubicBezTo>
                    <a:pt x="3045" y="7993"/>
                    <a:pt x="3045" y="7993"/>
                    <a:pt x="3116" y="8088"/>
                  </a:cubicBezTo>
                  <a:cubicBezTo>
                    <a:pt x="3187" y="8183"/>
                    <a:pt x="3258" y="7993"/>
                    <a:pt x="3329" y="7993"/>
                  </a:cubicBezTo>
                  <a:cubicBezTo>
                    <a:pt x="3399" y="7898"/>
                    <a:pt x="3541" y="7993"/>
                    <a:pt x="3612" y="7993"/>
                  </a:cubicBezTo>
                  <a:cubicBezTo>
                    <a:pt x="3824" y="7993"/>
                    <a:pt x="4108" y="8088"/>
                    <a:pt x="4320" y="8183"/>
                  </a:cubicBezTo>
                  <a:cubicBezTo>
                    <a:pt x="4462" y="8183"/>
                    <a:pt x="4603" y="8374"/>
                    <a:pt x="4745" y="8374"/>
                  </a:cubicBezTo>
                  <a:cubicBezTo>
                    <a:pt x="4887" y="8374"/>
                    <a:pt x="5028" y="8469"/>
                    <a:pt x="5099" y="8564"/>
                  </a:cubicBezTo>
                  <a:cubicBezTo>
                    <a:pt x="5241" y="8659"/>
                    <a:pt x="5170" y="8754"/>
                    <a:pt x="5170" y="8849"/>
                  </a:cubicBezTo>
                  <a:cubicBezTo>
                    <a:pt x="5170" y="8944"/>
                    <a:pt x="5311" y="9135"/>
                    <a:pt x="5382" y="9135"/>
                  </a:cubicBezTo>
                  <a:cubicBezTo>
                    <a:pt x="5453" y="9230"/>
                    <a:pt x="5595" y="9135"/>
                    <a:pt x="5666" y="9230"/>
                  </a:cubicBezTo>
                  <a:cubicBezTo>
                    <a:pt x="5666" y="9420"/>
                    <a:pt x="5807" y="9515"/>
                    <a:pt x="5878" y="9611"/>
                  </a:cubicBezTo>
                  <a:cubicBezTo>
                    <a:pt x="5949" y="9706"/>
                    <a:pt x="5878" y="9896"/>
                    <a:pt x="5949" y="9991"/>
                  </a:cubicBezTo>
                  <a:cubicBezTo>
                    <a:pt x="5949" y="10086"/>
                    <a:pt x="6090" y="10181"/>
                    <a:pt x="6090" y="10372"/>
                  </a:cubicBezTo>
                  <a:cubicBezTo>
                    <a:pt x="6090" y="10467"/>
                    <a:pt x="6020" y="10467"/>
                    <a:pt x="6090" y="10562"/>
                  </a:cubicBezTo>
                  <a:cubicBezTo>
                    <a:pt x="6090" y="10562"/>
                    <a:pt x="6161" y="10657"/>
                    <a:pt x="6161" y="10657"/>
                  </a:cubicBezTo>
                  <a:cubicBezTo>
                    <a:pt x="6161" y="10657"/>
                    <a:pt x="6161" y="10657"/>
                    <a:pt x="6161" y="10657"/>
                  </a:cubicBezTo>
                  <a:cubicBezTo>
                    <a:pt x="6232" y="10562"/>
                    <a:pt x="6374" y="10752"/>
                    <a:pt x="6303" y="10848"/>
                  </a:cubicBezTo>
                  <a:cubicBezTo>
                    <a:pt x="6232" y="10943"/>
                    <a:pt x="6232" y="10943"/>
                    <a:pt x="6232" y="11133"/>
                  </a:cubicBezTo>
                  <a:cubicBezTo>
                    <a:pt x="6232" y="11038"/>
                    <a:pt x="6374" y="10943"/>
                    <a:pt x="6445" y="11133"/>
                  </a:cubicBezTo>
                  <a:cubicBezTo>
                    <a:pt x="6445" y="11228"/>
                    <a:pt x="6445" y="11228"/>
                    <a:pt x="6445" y="11323"/>
                  </a:cubicBezTo>
                  <a:cubicBezTo>
                    <a:pt x="6445" y="11323"/>
                    <a:pt x="6445" y="11514"/>
                    <a:pt x="6445" y="11419"/>
                  </a:cubicBezTo>
                  <a:cubicBezTo>
                    <a:pt x="6445" y="11514"/>
                    <a:pt x="6586" y="11514"/>
                    <a:pt x="6586" y="11514"/>
                  </a:cubicBezTo>
                  <a:cubicBezTo>
                    <a:pt x="6515" y="11419"/>
                    <a:pt x="6303" y="11989"/>
                    <a:pt x="6374" y="11609"/>
                  </a:cubicBezTo>
                  <a:cubicBezTo>
                    <a:pt x="6374" y="11609"/>
                    <a:pt x="6232" y="11514"/>
                    <a:pt x="6232" y="11609"/>
                  </a:cubicBezTo>
                  <a:cubicBezTo>
                    <a:pt x="6232" y="11609"/>
                    <a:pt x="6303" y="11609"/>
                    <a:pt x="6303" y="11609"/>
                  </a:cubicBezTo>
                  <a:cubicBezTo>
                    <a:pt x="6303" y="11704"/>
                    <a:pt x="6090" y="11704"/>
                    <a:pt x="6161" y="11799"/>
                  </a:cubicBezTo>
                  <a:cubicBezTo>
                    <a:pt x="6161" y="11799"/>
                    <a:pt x="6374" y="11894"/>
                    <a:pt x="6303" y="11894"/>
                  </a:cubicBezTo>
                  <a:cubicBezTo>
                    <a:pt x="6161" y="12085"/>
                    <a:pt x="6445" y="12085"/>
                    <a:pt x="6515" y="11989"/>
                  </a:cubicBezTo>
                  <a:cubicBezTo>
                    <a:pt x="6445" y="12085"/>
                    <a:pt x="6374" y="12085"/>
                    <a:pt x="6232" y="12085"/>
                  </a:cubicBezTo>
                  <a:cubicBezTo>
                    <a:pt x="6232" y="12085"/>
                    <a:pt x="6090" y="12275"/>
                    <a:pt x="6090" y="12275"/>
                  </a:cubicBezTo>
                  <a:cubicBezTo>
                    <a:pt x="6090" y="12275"/>
                    <a:pt x="6161" y="12370"/>
                    <a:pt x="6161" y="12370"/>
                  </a:cubicBezTo>
                  <a:cubicBezTo>
                    <a:pt x="6303" y="12465"/>
                    <a:pt x="6232" y="12465"/>
                    <a:pt x="6303" y="12465"/>
                  </a:cubicBezTo>
                  <a:cubicBezTo>
                    <a:pt x="6374" y="12465"/>
                    <a:pt x="6657" y="12656"/>
                    <a:pt x="6728" y="12465"/>
                  </a:cubicBezTo>
                  <a:cubicBezTo>
                    <a:pt x="6728" y="12180"/>
                    <a:pt x="6870" y="12275"/>
                    <a:pt x="6940" y="12180"/>
                  </a:cubicBezTo>
                  <a:cubicBezTo>
                    <a:pt x="6940" y="12180"/>
                    <a:pt x="6799" y="11609"/>
                    <a:pt x="6799" y="11609"/>
                  </a:cubicBezTo>
                  <a:cubicBezTo>
                    <a:pt x="6799" y="11704"/>
                    <a:pt x="6940" y="11989"/>
                    <a:pt x="6940" y="11989"/>
                  </a:cubicBezTo>
                  <a:cubicBezTo>
                    <a:pt x="7011" y="12180"/>
                    <a:pt x="7082" y="11989"/>
                    <a:pt x="7153" y="11989"/>
                  </a:cubicBezTo>
                  <a:cubicBezTo>
                    <a:pt x="7153" y="11989"/>
                    <a:pt x="6940" y="12370"/>
                    <a:pt x="6940" y="12370"/>
                  </a:cubicBezTo>
                  <a:cubicBezTo>
                    <a:pt x="6940" y="12370"/>
                    <a:pt x="7224" y="12275"/>
                    <a:pt x="7224" y="12275"/>
                  </a:cubicBezTo>
                  <a:cubicBezTo>
                    <a:pt x="7294" y="12275"/>
                    <a:pt x="7365" y="12275"/>
                    <a:pt x="7365" y="12275"/>
                  </a:cubicBezTo>
                  <a:cubicBezTo>
                    <a:pt x="7436" y="12275"/>
                    <a:pt x="7507" y="12180"/>
                    <a:pt x="7578" y="12180"/>
                  </a:cubicBezTo>
                  <a:cubicBezTo>
                    <a:pt x="7578" y="12275"/>
                    <a:pt x="7507" y="12370"/>
                    <a:pt x="7436" y="12370"/>
                  </a:cubicBezTo>
                  <a:cubicBezTo>
                    <a:pt x="7365" y="12370"/>
                    <a:pt x="7224" y="12370"/>
                    <a:pt x="7153" y="12465"/>
                  </a:cubicBezTo>
                  <a:cubicBezTo>
                    <a:pt x="7082" y="12560"/>
                    <a:pt x="7294" y="12465"/>
                    <a:pt x="7294" y="12465"/>
                  </a:cubicBezTo>
                  <a:cubicBezTo>
                    <a:pt x="7436" y="12465"/>
                    <a:pt x="7578" y="12465"/>
                    <a:pt x="7719" y="12465"/>
                  </a:cubicBezTo>
                  <a:cubicBezTo>
                    <a:pt x="7649" y="12465"/>
                    <a:pt x="7365" y="12465"/>
                    <a:pt x="7365" y="12560"/>
                  </a:cubicBezTo>
                  <a:cubicBezTo>
                    <a:pt x="7365" y="12560"/>
                    <a:pt x="7507" y="12656"/>
                    <a:pt x="7507" y="12751"/>
                  </a:cubicBezTo>
                  <a:cubicBezTo>
                    <a:pt x="7507" y="12751"/>
                    <a:pt x="7507" y="12846"/>
                    <a:pt x="7507" y="12846"/>
                  </a:cubicBezTo>
                  <a:cubicBezTo>
                    <a:pt x="7507" y="12941"/>
                    <a:pt x="7436" y="12941"/>
                    <a:pt x="7507" y="13036"/>
                  </a:cubicBezTo>
                  <a:cubicBezTo>
                    <a:pt x="7507" y="13036"/>
                    <a:pt x="7649" y="12941"/>
                    <a:pt x="7719" y="12941"/>
                  </a:cubicBezTo>
                  <a:cubicBezTo>
                    <a:pt x="7790" y="12941"/>
                    <a:pt x="7719" y="12941"/>
                    <a:pt x="7790" y="13036"/>
                  </a:cubicBezTo>
                  <a:cubicBezTo>
                    <a:pt x="7861" y="13131"/>
                    <a:pt x="7861" y="13226"/>
                    <a:pt x="7932" y="13322"/>
                  </a:cubicBezTo>
                  <a:cubicBezTo>
                    <a:pt x="7932" y="13417"/>
                    <a:pt x="7719" y="13417"/>
                    <a:pt x="7719" y="13417"/>
                  </a:cubicBezTo>
                  <a:cubicBezTo>
                    <a:pt x="7436" y="13131"/>
                    <a:pt x="7011" y="12941"/>
                    <a:pt x="6728" y="13036"/>
                  </a:cubicBezTo>
                  <a:cubicBezTo>
                    <a:pt x="6445" y="13036"/>
                    <a:pt x="6799" y="13322"/>
                    <a:pt x="6940" y="13322"/>
                  </a:cubicBezTo>
                  <a:cubicBezTo>
                    <a:pt x="7153" y="13417"/>
                    <a:pt x="7294" y="13702"/>
                    <a:pt x="7507" y="13702"/>
                  </a:cubicBezTo>
                  <a:cubicBezTo>
                    <a:pt x="7578" y="13702"/>
                    <a:pt x="7649" y="13607"/>
                    <a:pt x="7790" y="13607"/>
                  </a:cubicBezTo>
                  <a:cubicBezTo>
                    <a:pt x="7790" y="13702"/>
                    <a:pt x="8003" y="13702"/>
                    <a:pt x="8003" y="13702"/>
                  </a:cubicBezTo>
                  <a:cubicBezTo>
                    <a:pt x="8073" y="13797"/>
                    <a:pt x="8003" y="13893"/>
                    <a:pt x="8003" y="13893"/>
                  </a:cubicBezTo>
                  <a:cubicBezTo>
                    <a:pt x="7790" y="13988"/>
                    <a:pt x="8073" y="14083"/>
                    <a:pt x="8003" y="14178"/>
                  </a:cubicBezTo>
                  <a:cubicBezTo>
                    <a:pt x="8003" y="14273"/>
                    <a:pt x="7861" y="14178"/>
                    <a:pt x="7861" y="14368"/>
                  </a:cubicBezTo>
                  <a:cubicBezTo>
                    <a:pt x="7861" y="14463"/>
                    <a:pt x="8003" y="14463"/>
                    <a:pt x="8003" y="14463"/>
                  </a:cubicBezTo>
                  <a:cubicBezTo>
                    <a:pt x="7932" y="14559"/>
                    <a:pt x="7790" y="14368"/>
                    <a:pt x="7790" y="14463"/>
                  </a:cubicBezTo>
                  <a:cubicBezTo>
                    <a:pt x="7719" y="14559"/>
                    <a:pt x="7719" y="14654"/>
                    <a:pt x="7719" y="14749"/>
                  </a:cubicBezTo>
                  <a:cubicBezTo>
                    <a:pt x="7719" y="14749"/>
                    <a:pt x="7861" y="14749"/>
                    <a:pt x="7861" y="14749"/>
                  </a:cubicBezTo>
                  <a:cubicBezTo>
                    <a:pt x="7861" y="14844"/>
                    <a:pt x="7719" y="14939"/>
                    <a:pt x="7649" y="14939"/>
                  </a:cubicBezTo>
                  <a:cubicBezTo>
                    <a:pt x="7578" y="14939"/>
                    <a:pt x="7507" y="14939"/>
                    <a:pt x="7436" y="14939"/>
                  </a:cubicBezTo>
                  <a:cubicBezTo>
                    <a:pt x="7365" y="14844"/>
                    <a:pt x="7294" y="14844"/>
                    <a:pt x="7224" y="14939"/>
                  </a:cubicBezTo>
                  <a:cubicBezTo>
                    <a:pt x="7153" y="15034"/>
                    <a:pt x="7153" y="14939"/>
                    <a:pt x="7082" y="15034"/>
                  </a:cubicBezTo>
                  <a:cubicBezTo>
                    <a:pt x="7082" y="15034"/>
                    <a:pt x="7294" y="15320"/>
                    <a:pt x="7365" y="15320"/>
                  </a:cubicBezTo>
                  <a:cubicBezTo>
                    <a:pt x="7365" y="15225"/>
                    <a:pt x="7365" y="15225"/>
                    <a:pt x="7294" y="15225"/>
                  </a:cubicBezTo>
                  <a:cubicBezTo>
                    <a:pt x="7294" y="15225"/>
                    <a:pt x="7507" y="15225"/>
                    <a:pt x="7507" y="15225"/>
                  </a:cubicBezTo>
                  <a:cubicBezTo>
                    <a:pt x="7507" y="15225"/>
                    <a:pt x="7861" y="15034"/>
                    <a:pt x="7861" y="15130"/>
                  </a:cubicBezTo>
                  <a:cubicBezTo>
                    <a:pt x="7790" y="15130"/>
                    <a:pt x="7719" y="15130"/>
                    <a:pt x="7649" y="15225"/>
                  </a:cubicBezTo>
                  <a:cubicBezTo>
                    <a:pt x="7719" y="15130"/>
                    <a:pt x="7861" y="15320"/>
                    <a:pt x="7790" y="15320"/>
                  </a:cubicBezTo>
                  <a:cubicBezTo>
                    <a:pt x="7861" y="15320"/>
                    <a:pt x="8073" y="15415"/>
                    <a:pt x="8144" y="15415"/>
                  </a:cubicBezTo>
                  <a:cubicBezTo>
                    <a:pt x="8073" y="15415"/>
                    <a:pt x="7932" y="15415"/>
                    <a:pt x="7932" y="15415"/>
                  </a:cubicBezTo>
                  <a:cubicBezTo>
                    <a:pt x="7932" y="15415"/>
                    <a:pt x="8215" y="15700"/>
                    <a:pt x="8215" y="15700"/>
                  </a:cubicBezTo>
                  <a:cubicBezTo>
                    <a:pt x="8003" y="15700"/>
                    <a:pt x="7861" y="15320"/>
                    <a:pt x="7649" y="15320"/>
                  </a:cubicBezTo>
                  <a:cubicBezTo>
                    <a:pt x="7507" y="15320"/>
                    <a:pt x="7153" y="15225"/>
                    <a:pt x="7082" y="15415"/>
                  </a:cubicBezTo>
                  <a:cubicBezTo>
                    <a:pt x="7082" y="15510"/>
                    <a:pt x="7011" y="15510"/>
                    <a:pt x="6940" y="15605"/>
                  </a:cubicBezTo>
                  <a:cubicBezTo>
                    <a:pt x="6870" y="15605"/>
                    <a:pt x="6870" y="15796"/>
                    <a:pt x="6940" y="15700"/>
                  </a:cubicBezTo>
                  <a:cubicBezTo>
                    <a:pt x="7082" y="15700"/>
                    <a:pt x="7224" y="15605"/>
                    <a:pt x="7294" y="15415"/>
                  </a:cubicBezTo>
                  <a:cubicBezTo>
                    <a:pt x="7294" y="15510"/>
                    <a:pt x="7436" y="15510"/>
                    <a:pt x="7436" y="15510"/>
                  </a:cubicBezTo>
                  <a:cubicBezTo>
                    <a:pt x="7507" y="15510"/>
                    <a:pt x="7649" y="15796"/>
                    <a:pt x="7649" y="15510"/>
                  </a:cubicBezTo>
                  <a:cubicBezTo>
                    <a:pt x="7649" y="15415"/>
                    <a:pt x="7790" y="15605"/>
                    <a:pt x="7790" y="15605"/>
                  </a:cubicBezTo>
                  <a:cubicBezTo>
                    <a:pt x="7790" y="15605"/>
                    <a:pt x="8073" y="15605"/>
                    <a:pt x="8003" y="15700"/>
                  </a:cubicBezTo>
                  <a:cubicBezTo>
                    <a:pt x="8003" y="15700"/>
                    <a:pt x="7932" y="15700"/>
                    <a:pt x="7932" y="15700"/>
                  </a:cubicBezTo>
                  <a:cubicBezTo>
                    <a:pt x="7932" y="15700"/>
                    <a:pt x="8073" y="15796"/>
                    <a:pt x="8073" y="15796"/>
                  </a:cubicBezTo>
                  <a:cubicBezTo>
                    <a:pt x="8003" y="15796"/>
                    <a:pt x="7861" y="15796"/>
                    <a:pt x="7790" y="15700"/>
                  </a:cubicBezTo>
                  <a:cubicBezTo>
                    <a:pt x="7719" y="15605"/>
                    <a:pt x="7719" y="15700"/>
                    <a:pt x="7719" y="15796"/>
                  </a:cubicBezTo>
                  <a:cubicBezTo>
                    <a:pt x="7719" y="15700"/>
                    <a:pt x="7294" y="15605"/>
                    <a:pt x="7224" y="15605"/>
                  </a:cubicBezTo>
                  <a:cubicBezTo>
                    <a:pt x="7153" y="15605"/>
                    <a:pt x="6728" y="15796"/>
                    <a:pt x="6799" y="15986"/>
                  </a:cubicBezTo>
                  <a:cubicBezTo>
                    <a:pt x="6870" y="16081"/>
                    <a:pt x="7294" y="15891"/>
                    <a:pt x="7365" y="15891"/>
                  </a:cubicBezTo>
                  <a:cubicBezTo>
                    <a:pt x="7436" y="15891"/>
                    <a:pt x="7578" y="15891"/>
                    <a:pt x="7649" y="15986"/>
                  </a:cubicBezTo>
                  <a:cubicBezTo>
                    <a:pt x="7649" y="15986"/>
                    <a:pt x="7932" y="16081"/>
                    <a:pt x="7932" y="16081"/>
                  </a:cubicBezTo>
                  <a:cubicBezTo>
                    <a:pt x="7932" y="16176"/>
                    <a:pt x="7578" y="15986"/>
                    <a:pt x="7578" y="15986"/>
                  </a:cubicBezTo>
                  <a:cubicBezTo>
                    <a:pt x="7436" y="15891"/>
                    <a:pt x="7224" y="15986"/>
                    <a:pt x="7082" y="15986"/>
                  </a:cubicBezTo>
                  <a:cubicBezTo>
                    <a:pt x="6586" y="16176"/>
                    <a:pt x="7153" y="16367"/>
                    <a:pt x="7294" y="16271"/>
                  </a:cubicBezTo>
                  <a:cubicBezTo>
                    <a:pt x="7224" y="16367"/>
                    <a:pt x="7153" y="16462"/>
                    <a:pt x="7011" y="16462"/>
                  </a:cubicBezTo>
                  <a:cubicBezTo>
                    <a:pt x="6799" y="16557"/>
                    <a:pt x="7153" y="16652"/>
                    <a:pt x="7153" y="16652"/>
                  </a:cubicBezTo>
                  <a:cubicBezTo>
                    <a:pt x="7153" y="16652"/>
                    <a:pt x="6870" y="16557"/>
                    <a:pt x="6870" y="16747"/>
                  </a:cubicBezTo>
                  <a:cubicBezTo>
                    <a:pt x="6870" y="17033"/>
                    <a:pt x="7011" y="16842"/>
                    <a:pt x="7153" y="16747"/>
                  </a:cubicBezTo>
                  <a:cubicBezTo>
                    <a:pt x="7294" y="16652"/>
                    <a:pt x="7436" y="16462"/>
                    <a:pt x="7578" y="16367"/>
                  </a:cubicBezTo>
                  <a:cubicBezTo>
                    <a:pt x="7649" y="16367"/>
                    <a:pt x="8073" y="16081"/>
                    <a:pt x="8073" y="16271"/>
                  </a:cubicBezTo>
                  <a:cubicBezTo>
                    <a:pt x="8073" y="16271"/>
                    <a:pt x="7861" y="16271"/>
                    <a:pt x="7861" y="16271"/>
                  </a:cubicBezTo>
                  <a:cubicBezTo>
                    <a:pt x="7861" y="16271"/>
                    <a:pt x="8003" y="16271"/>
                    <a:pt x="8073" y="16367"/>
                  </a:cubicBezTo>
                  <a:cubicBezTo>
                    <a:pt x="7861" y="16176"/>
                    <a:pt x="6940" y="16937"/>
                    <a:pt x="7011" y="17033"/>
                  </a:cubicBezTo>
                  <a:cubicBezTo>
                    <a:pt x="7011" y="17128"/>
                    <a:pt x="7436" y="16937"/>
                    <a:pt x="7507" y="16937"/>
                  </a:cubicBezTo>
                  <a:cubicBezTo>
                    <a:pt x="7507" y="16937"/>
                    <a:pt x="7224" y="17033"/>
                    <a:pt x="7153" y="17128"/>
                  </a:cubicBezTo>
                  <a:cubicBezTo>
                    <a:pt x="7153" y="17128"/>
                    <a:pt x="7294" y="17508"/>
                    <a:pt x="7365" y="17413"/>
                  </a:cubicBezTo>
                  <a:cubicBezTo>
                    <a:pt x="7436" y="17318"/>
                    <a:pt x="7507" y="17128"/>
                    <a:pt x="7578" y="17128"/>
                  </a:cubicBezTo>
                  <a:cubicBezTo>
                    <a:pt x="7649" y="17128"/>
                    <a:pt x="7932" y="17223"/>
                    <a:pt x="7932" y="17223"/>
                  </a:cubicBezTo>
                  <a:cubicBezTo>
                    <a:pt x="7932" y="17223"/>
                    <a:pt x="7649" y="17223"/>
                    <a:pt x="7649" y="17223"/>
                  </a:cubicBezTo>
                  <a:cubicBezTo>
                    <a:pt x="7507" y="17223"/>
                    <a:pt x="7436" y="17318"/>
                    <a:pt x="7365" y="17413"/>
                  </a:cubicBezTo>
                  <a:cubicBezTo>
                    <a:pt x="7365" y="17508"/>
                    <a:pt x="7365" y="17604"/>
                    <a:pt x="7365" y="17699"/>
                  </a:cubicBezTo>
                  <a:cubicBezTo>
                    <a:pt x="7436" y="17984"/>
                    <a:pt x="7436" y="17889"/>
                    <a:pt x="7578" y="17794"/>
                  </a:cubicBezTo>
                  <a:cubicBezTo>
                    <a:pt x="7507" y="17889"/>
                    <a:pt x="7436" y="18270"/>
                    <a:pt x="7507" y="18365"/>
                  </a:cubicBezTo>
                  <a:cubicBezTo>
                    <a:pt x="7507" y="18365"/>
                    <a:pt x="7719" y="17984"/>
                    <a:pt x="7790" y="17984"/>
                  </a:cubicBezTo>
                  <a:cubicBezTo>
                    <a:pt x="7790" y="18079"/>
                    <a:pt x="7719" y="18174"/>
                    <a:pt x="7790" y="18270"/>
                  </a:cubicBezTo>
                  <a:cubicBezTo>
                    <a:pt x="7790" y="18365"/>
                    <a:pt x="7861" y="18174"/>
                    <a:pt x="7932" y="18174"/>
                  </a:cubicBezTo>
                  <a:cubicBezTo>
                    <a:pt x="8073" y="17984"/>
                    <a:pt x="7790" y="17794"/>
                    <a:pt x="7790" y="17699"/>
                  </a:cubicBezTo>
                  <a:cubicBezTo>
                    <a:pt x="7790" y="17699"/>
                    <a:pt x="7932" y="17984"/>
                    <a:pt x="8003" y="17984"/>
                  </a:cubicBezTo>
                  <a:cubicBezTo>
                    <a:pt x="8073" y="18079"/>
                    <a:pt x="8073" y="17984"/>
                    <a:pt x="8144" y="17889"/>
                  </a:cubicBezTo>
                  <a:cubicBezTo>
                    <a:pt x="8073" y="17889"/>
                    <a:pt x="8286" y="18174"/>
                    <a:pt x="8215" y="18270"/>
                  </a:cubicBezTo>
                  <a:cubicBezTo>
                    <a:pt x="8286" y="18174"/>
                    <a:pt x="8073" y="17984"/>
                    <a:pt x="8073" y="18174"/>
                  </a:cubicBezTo>
                  <a:cubicBezTo>
                    <a:pt x="8073" y="18365"/>
                    <a:pt x="8215" y="18555"/>
                    <a:pt x="8073" y="18650"/>
                  </a:cubicBezTo>
                  <a:cubicBezTo>
                    <a:pt x="8073" y="18650"/>
                    <a:pt x="8073" y="18365"/>
                    <a:pt x="8073" y="18365"/>
                  </a:cubicBezTo>
                  <a:cubicBezTo>
                    <a:pt x="8073" y="18270"/>
                    <a:pt x="7932" y="18460"/>
                    <a:pt x="7861" y="18460"/>
                  </a:cubicBezTo>
                  <a:cubicBezTo>
                    <a:pt x="7790" y="18460"/>
                    <a:pt x="7719" y="18650"/>
                    <a:pt x="7719" y="18745"/>
                  </a:cubicBezTo>
                  <a:cubicBezTo>
                    <a:pt x="7649" y="18936"/>
                    <a:pt x="7861" y="18745"/>
                    <a:pt x="7861" y="18841"/>
                  </a:cubicBezTo>
                  <a:cubicBezTo>
                    <a:pt x="7932" y="18936"/>
                    <a:pt x="7790" y="19031"/>
                    <a:pt x="7790" y="19031"/>
                  </a:cubicBezTo>
                  <a:cubicBezTo>
                    <a:pt x="7790" y="19031"/>
                    <a:pt x="7932" y="18936"/>
                    <a:pt x="8003" y="19126"/>
                  </a:cubicBezTo>
                  <a:cubicBezTo>
                    <a:pt x="8003" y="19316"/>
                    <a:pt x="8144" y="19411"/>
                    <a:pt x="8144" y="19507"/>
                  </a:cubicBezTo>
                  <a:cubicBezTo>
                    <a:pt x="8073" y="19697"/>
                    <a:pt x="8144" y="19697"/>
                    <a:pt x="8286" y="19887"/>
                  </a:cubicBezTo>
                  <a:cubicBezTo>
                    <a:pt x="8357" y="19982"/>
                    <a:pt x="8428" y="20173"/>
                    <a:pt x="8498" y="19982"/>
                  </a:cubicBezTo>
                  <a:cubicBezTo>
                    <a:pt x="8498" y="19982"/>
                    <a:pt x="8569" y="20458"/>
                    <a:pt x="8640" y="20458"/>
                  </a:cubicBezTo>
                  <a:cubicBezTo>
                    <a:pt x="8711" y="20553"/>
                    <a:pt x="8640" y="20458"/>
                    <a:pt x="8711" y="20458"/>
                  </a:cubicBezTo>
                  <a:cubicBezTo>
                    <a:pt x="8782" y="20553"/>
                    <a:pt x="8852" y="20648"/>
                    <a:pt x="8923" y="20744"/>
                  </a:cubicBezTo>
                  <a:cubicBezTo>
                    <a:pt x="9065" y="20839"/>
                    <a:pt x="9207" y="20934"/>
                    <a:pt x="9348" y="20839"/>
                  </a:cubicBezTo>
                  <a:cubicBezTo>
                    <a:pt x="9419" y="20839"/>
                    <a:pt x="9631" y="20839"/>
                    <a:pt x="9631" y="20744"/>
                  </a:cubicBezTo>
                  <a:cubicBezTo>
                    <a:pt x="9631" y="20744"/>
                    <a:pt x="9631" y="21029"/>
                    <a:pt x="9631" y="21029"/>
                  </a:cubicBezTo>
                  <a:cubicBezTo>
                    <a:pt x="9631" y="21029"/>
                    <a:pt x="9773" y="20648"/>
                    <a:pt x="9773" y="20744"/>
                  </a:cubicBezTo>
                  <a:cubicBezTo>
                    <a:pt x="9844" y="20744"/>
                    <a:pt x="9773" y="20839"/>
                    <a:pt x="9773" y="20839"/>
                  </a:cubicBezTo>
                  <a:cubicBezTo>
                    <a:pt x="9773" y="20934"/>
                    <a:pt x="9844" y="20934"/>
                    <a:pt x="9844" y="20934"/>
                  </a:cubicBezTo>
                  <a:cubicBezTo>
                    <a:pt x="9844" y="20934"/>
                    <a:pt x="9631" y="21029"/>
                    <a:pt x="9702" y="21124"/>
                  </a:cubicBezTo>
                  <a:cubicBezTo>
                    <a:pt x="9773" y="21124"/>
                    <a:pt x="9773" y="21124"/>
                    <a:pt x="9844" y="21029"/>
                  </a:cubicBezTo>
                  <a:cubicBezTo>
                    <a:pt x="9915" y="21124"/>
                    <a:pt x="9844" y="21219"/>
                    <a:pt x="9844" y="21219"/>
                  </a:cubicBezTo>
                  <a:cubicBezTo>
                    <a:pt x="9844" y="21315"/>
                    <a:pt x="10056" y="21029"/>
                    <a:pt x="10056" y="21124"/>
                  </a:cubicBezTo>
                  <a:cubicBezTo>
                    <a:pt x="10056" y="21219"/>
                    <a:pt x="9915" y="21315"/>
                    <a:pt x="9915" y="21410"/>
                  </a:cubicBezTo>
                  <a:cubicBezTo>
                    <a:pt x="9915" y="21315"/>
                    <a:pt x="10127" y="21219"/>
                    <a:pt x="10056" y="21410"/>
                  </a:cubicBezTo>
                  <a:cubicBezTo>
                    <a:pt x="10056" y="21410"/>
                    <a:pt x="10056" y="21410"/>
                    <a:pt x="10056" y="21315"/>
                  </a:cubicBezTo>
                  <a:cubicBezTo>
                    <a:pt x="10056" y="21505"/>
                    <a:pt x="10269" y="21219"/>
                    <a:pt x="10269" y="21219"/>
                  </a:cubicBezTo>
                  <a:cubicBezTo>
                    <a:pt x="10340" y="21315"/>
                    <a:pt x="10269" y="21505"/>
                    <a:pt x="10269" y="21600"/>
                  </a:cubicBezTo>
                  <a:cubicBezTo>
                    <a:pt x="10198" y="21410"/>
                    <a:pt x="10835" y="21410"/>
                    <a:pt x="10410" y="21124"/>
                  </a:cubicBezTo>
                  <a:cubicBezTo>
                    <a:pt x="10481" y="21124"/>
                    <a:pt x="10835" y="21124"/>
                    <a:pt x="10623" y="21029"/>
                  </a:cubicBezTo>
                  <a:cubicBezTo>
                    <a:pt x="10410" y="20839"/>
                    <a:pt x="10694" y="20934"/>
                    <a:pt x="10765" y="20744"/>
                  </a:cubicBezTo>
                  <a:cubicBezTo>
                    <a:pt x="10765" y="20744"/>
                    <a:pt x="10552" y="20744"/>
                    <a:pt x="10552" y="20744"/>
                  </a:cubicBezTo>
                  <a:cubicBezTo>
                    <a:pt x="10623" y="20648"/>
                    <a:pt x="10694" y="20553"/>
                    <a:pt x="10765" y="20553"/>
                  </a:cubicBezTo>
                  <a:cubicBezTo>
                    <a:pt x="10906" y="20363"/>
                    <a:pt x="10694" y="20458"/>
                    <a:pt x="10694" y="20363"/>
                  </a:cubicBezTo>
                  <a:cubicBezTo>
                    <a:pt x="10694" y="20363"/>
                    <a:pt x="10906" y="20268"/>
                    <a:pt x="10906" y="20173"/>
                  </a:cubicBezTo>
                  <a:cubicBezTo>
                    <a:pt x="10906" y="20078"/>
                    <a:pt x="10906" y="19887"/>
                    <a:pt x="10835" y="19792"/>
                  </a:cubicBezTo>
                  <a:cubicBezTo>
                    <a:pt x="10765" y="19792"/>
                    <a:pt x="10906" y="19697"/>
                    <a:pt x="10835" y="19602"/>
                  </a:cubicBezTo>
                  <a:cubicBezTo>
                    <a:pt x="10835" y="19602"/>
                    <a:pt x="10694" y="19507"/>
                    <a:pt x="10694" y="19507"/>
                  </a:cubicBezTo>
                  <a:cubicBezTo>
                    <a:pt x="10694" y="19507"/>
                    <a:pt x="10977" y="19411"/>
                    <a:pt x="11048" y="19411"/>
                  </a:cubicBezTo>
                  <a:cubicBezTo>
                    <a:pt x="11260" y="19411"/>
                    <a:pt x="11048" y="19316"/>
                    <a:pt x="10977" y="19221"/>
                  </a:cubicBezTo>
                  <a:cubicBezTo>
                    <a:pt x="10977" y="19221"/>
                    <a:pt x="11331" y="19221"/>
                    <a:pt x="11331" y="19221"/>
                  </a:cubicBezTo>
                  <a:cubicBezTo>
                    <a:pt x="11260" y="19126"/>
                    <a:pt x="11119" y="19126"/>
                    <a:pt x="11048" y="19031"/>
                  </a:cubicBezTo>
                  <a:cubicBezTo>
                    <a:pt x="11048" y="19031"/>
                    <a:pt x="11331" y="19126"/>
                    <a:pt x="11331" y="19031"/>
                  </a:cubicBezTo>
                  <a:cubicBezTo>
                    <a:pt x="11402" y="19031"/>
                    <a:pt x="11331" y="19031"/>
                    <a:pt x="11331" y="18936"/>
                  </a:cubicBezTo>
                  <a:cubicBezTo>
                    <a:pt x="11402" y="18936"/>
                    <a:pt x="11402" y="18936"/>
                    <a:pt x="11402" y="18936"/>
                  </a:cubicBezTo>
                  <a:cubicBezTo>
                    <a:pt x="11473" y="18841"/>
                    <a:pt x="11190" y="18745"/>
                    <a:pt x="11190" y="18745"/>
                  </a:cubicBezTo>
                  <a:cubicBezTo>
                    <a:pt x="11190" y="18745"/>
                    <a:pt x="11544" y="18745"/>
                    <a:pt x="11473" y="18650"/>
                  </a:cubicBezTo>
                  <a:cubicBezTo>
                    <a:pt x="11473" y="18555"/>
                    <a:pt x="11544" y="18555"/>
                    <a:pt x="11402" y="18460"/>
                  </a:cubicBezTo>
                  <a:cubicBezTo>
                    <a:pt x="11402" y="18460"/>
                    <a:pt x="11190" y="18460"/>
                    <a:pt x="11190" y="18365"/>
                  </a:cubicBezTo>
                  <a:cubicBezTo>
                    <a:pt x="11190" y="18365"/>
                    <a:pt x="11544" y="18270"/>
                    <a:pt x="11544" y="18270"/>
                  </a:cubicBezTo>
                  <a:cubicBezTo>
                    <a:pt x="11685" y="18270"/>
                    <a:pt x="11614" y="17984"/>
                    <a:pt x="11473" y="17984"/>
                  </a:cubicBezTo>
                  <a:cubicBezTo>
                    <a:pt x="11402" y="17889"/>
                    <a:pt x="11190" y="17794"/>
                    <a:pt x="11402" y="17699"/>
                  </a:cubicBezTo>
                  <a:cubicBezTo>
                    <a:pt x="11544" y="17699"/>
                    <a:pt x="11756" y="17794"/>
                    <a:pt x="11827" y="17604"/>
                  </a:cubicBezTo>
                  <a:cubicBezTo>
                    <a:pt x="11827" y="17604"/>
                    <a:pt x="11685" y="17413"/>
                    <a:pt x="11685" y="17413"/>
                  </a:cubicBezTo>
                  <a:cubicBezTo>
                    <a:pt x="11685" y="17318"/>
                    <a:pt x="11827" y="17318"/>
                    <a:pt x="11827" y="17318"/>
                  </a:cubicBezTo>
                  <a:cubicBezTo>
                    <a:pt x="11898" y="17223"/>
                    <a:pt x="12039" y="17223"/>
                    <a:pt x="12181" y="17318"/>
                  </a:cubicBezTo>
                  <a:cubicBezTo>
                    <a:pt x="12181" y="17318"/>
                    <a:pt x="12323" y="17318"/>
                    <a:pt x="12323" y="17318"/>
                  </a:cubicBezTo>
                  <a:cubicBezTo>
                    <a:pt x="12393" y="17223"/>
                    <a:pt x="12252" y="17128"/>
                    <a:pt x="12252" y="17033"/>
                  </a:cubicBezTo>
                  <a:cubicBezTo>
                    <a:pt x="12323" y="16937"/>
                    <a:pt x="12535" y="16557"/>
                    <a:pt x="12677" y="16747"/>
                  </a:cubicBezTo>
                  <a:cubicBezTo>
                    <a:pt x="12606" y="16652"/>
                    <a:pt x="12393" y="17223"/>
                    <a:pt x="12464" y="17223"/>
                  </a:cubicBezTo>
                  <a:cubicBezTo>
                    <a:pt x="12535" y="17318"/>
                    <a:pt x="12677" y="17033"/>
                    <a:pt x="12818" y="17033"/>
                  </a:cubicBezTo>
                  <a:cubicBezTo>
                    <a:pt x="12818" y="17033"/>
                    <a:pt x="12960" y="17128"/>
                    <a:pt x="12960" y="17128"/>
                  </a:cubicBezTo>
                  <a:cubicBezTo>
                    <a:pt x="12960" y="17128"/>
                    <a:pt x="12960" y="16937"/>
                    <a:pt x="12960" y="16937"/>
                  </a:cubicBezTo>
                  <a:cubicBezTo>
                    <a:pt x="13172" y="17033"/>
                    <a:pt x="13172" y="16937"/>
                    <a:pt x="13243" y="16842"/>
                  </a:cubicBezTo>
                  <a:cubicBezTo>
                    <a:pt x="13314" y="16747"/>
                    <a:pt x="13385" y="16747"/>
                    <a:pt x="13456" y="16747"/>
                  </a:cubicBezTo>
                  <a:cubicBezTo>
                    <a:pt x="13597" y="16652"/>
                    <a:pt x="13597" y="16557"/>
                    <a:pt x="13668" y="16462"/>
                  </a:cubicBezTo>
                  <a:cubicBezTo>
                    <a:pt x="13739" y="16367"/>
                    <a:pt x="13881" y="16176"/>
                    <a:pt x="13951" y="15986"/>
                  </a:cubicBezTo>
                  <a:cubicBezTo>
                    <a:pt x="14093" y="15796"/>
                    <a:pt x="14093" y="15700"/>
                    <a:pt x="14235" y="15700"/>
                  </a:cubicBezTo>
                  <a:cubicBezTo>
                    <a:pt x="14306" y="15605"/>
                    <a:pt x="14518" y="15605"/>
                    <a:pt x="14518" y="15415"/>
                  </a:cubicBezTo>
                  <a:cubicBezTo>
                    <a:pt x="14447" y="15415"/>
                    <a:pt x="14376" y="14939"/>
                    <a:pt x="14376" y="14939"/>
                  </a:cubicBezTo>
                  <a:cubicBezTo>
                    <a:pt x="14447" y="14939"/>
                    <a:pt x="14660" y="15225"/>
                    <a:pt x="14730" y="15225"/>
                  </a:cubicBezTo>
                  <a:cubicBezTo>
                    <a:pt x="14801" y="15320"/>
                    <a:pt x="14872" y="15320"/>
                    <a:pt x="14943" y="15320"/>
                  </a:cubicBezTo>
                  <a:cubicBezTo>
                    <a:pt x="14943" y="15320"/>
                    <a:pt x="15085" y="15225"/>
                    <a:pt x="15085" y="15225"/>
                  </a:cubicBezTo>
                  <a:cubicBezTo>
                    <a:pt x="15155" y="15225"/>
                    <a:pt x="15226" y="15320"/>
                    <a:pt x="15297" y="15225"/>
                  </a:cubicBezTo>
                  <a:cubicBezTo>
                    <a:pt x="15297" y="15225"/>
                    <a:pt x="15155" y="15034"/>
                    <a:pt x="15368" y="15130"/>
                  </a:cubicBezTo>
                  <a:cubicBezTo>
                    <a:pt x="15510" y="15130"/>
                    <a:pt x="15651" y="15130"/>
                    <a:pt x="15793" y="15034"/>
                  </a:cubicBezTo>
                  <a:cubicBezTo>
                    <a:pt x="16147" y="14939"/>
                    <a:pt x="16430" y="14844"/>
                    <a:pt x="16784" y="14654"/>
                  </a:cubicBezTo>
                  <a:cubicBezTo>
                    <a:pt x="16855" y="14559"/>
                    <a:pt x="17988" y="13607"/>
                    <a:pt x="18059" y="13607"/>
                  </a:cubicBezTo>
                  <a:cubicBezTo>
                    <a:pt x="17988" y="13607"/>
                    <a:pt x="17492" y="13607"/>
                    <a:pt x="17422" y="13607"/>
                  </a:cubicBezTo>
                  <a:cubicBezTo>
                    <a:pt x="17280" y="13512"/>
                    <a:pt x="17138" y="13417"/>
                    <a:pt x="16997" y="13417"/>
                  </a:cubicBezTo>
                  <a:cubicBezTo>
                    <a:pt x="16855" y="13417"/>
                    <a:pt x="16713" y="13512"/>
                    <a:pt x="16643" y="13512"/>
                  </a:cubicBezTo>
                  <a:cubicBezTo>
                    <a:pt x="16501" y="13607"/>
                    <a:pt x="16501" y="13417"/>
                    <a:pt x="16430" y="13512"/>
                  </a:cubicBezTo>
                  <a:cubicBezTo>
                    <a:pt x="16359" y="13512"/>
                    <a:pt x="16289" y="13702"/>
                    <a:pt x="16218" y="13702"/>
                  </a:cubicBezTo>
                  <a:cubicBezTo>
                    <a:pt x="15934" y="13702"/>
                    <a:pt x="16430" y="13322"/>
                    <a:pt x="16501" y="13417"/>
                  </a:cubicBezTo>
                  <a:cubicBezTo>
                    <a:pt x="16430" y="13322"/>
                    <a:pt x="16218" y="13417"/>
                    <a:pt x="16147" y="13417"/>
                  </a:cubicBezTo>
                  <a:cubicBezTo>
                    <a:pt x="15934" y="13417"/>
                    <a:pt x="15793" y="13322"/>
                    <a:pt x="15651" y="13322"/>
                  </a:cubicBezTo>
                  <a:cubicBezTo>
                    <a:pt x="15722" y="13322"/>
                    <a:pt x="15934" y="13131"/>
                    <a:pt x="16005" y="13036"/>
                  </a:cubicBezTo>
                  <a:cubicBezTo>
                    <a:pt x="16005" y="12751"/>
                    <a:pt x="16147" y="12846"/>
                    <a:pt x="16218" y="12941"/>
                  </a:cubicBezTo>
                  <a:cubicBezTo>
                    <a:pt x="16359" y="12941"/>
                    <a:pt x="16926" y="12751"/>
                    <a:pt x="16997" y="12656"/>
                  </a:cubicBezTo>
                  <a:cubicBezTo>
                    <a:pt x="16997" y="12560"/>
                    <a:pt x="16643" y="12465"/>
                    <a:pt x="16572" y="12370"/>
                  </a:cubicBezTo>
                  <a:cubicBezTo>
                    <a:pt x="16643" y="12465"/>
                    <a:pt x="16926" y="12560"/>
                    <a:pt x="16997" y="12560"/>
                  </a:cubicBezTo>
                  <a:cubicBezTo>
                    <a:pt x="17068" y="12656"/>
                    <a:pt x="17351" y="12656"/>
                    <a:pt x="17351" y="12846"/>
                  </a:cubicBezTo>
                  <a:cubicBezTo>
                    <a:pt x="17280" y="13131"/>
                    <a:pt x="17422" y="13226"/>
                    <a:pt x="17563" y="13226"/>
                  </a:cubicBezTo>
                  <a:cubicBezTo>
                    <a:pt x="17563" y="13226"/>
                    <a:pt x="17988" y="13226"/>
                    <a:pt x="17917" y="13131"/>
                  </a:cubicBezTo>
                  <a:cubicBezTo>
                    <a:pt x="17917" y="13131"/>
                    <a:pt x="17917" y="13322"/>
                    <a:pt x="17988" y="13322"/>
                  </a:cubicBezTo>
                  <a:cubicBezTo>
                    <a:pt x="18130" y="13226"/>
                    <a:pt x="18201" y="12941"/>
                    <a:pt x="18201" y="12751"/>
                  </a:cubicBezTo>
                  <a:cubicBezTo>
                    <a:pt x="18201" y="12656"/>
                    <a:pt x="18201" y="12275"/>
                    <a:pt x="18059" y="12370"/>
                  </a:cubicBezTo>
                  <a:cubicBezTo>
                    <a:pt x="17917" y="12560"/>
                    <a:pt x="17988" y="12370"/>
                    <a:pt x="17917" y="12275"/>
                  </a:cubicBezTo>
                  <a:cubicBezTo>
                    <a:pt x="17776" y="12085"/>
                    <a:pt x="17563" y="11989"/>
                    <a:pt x="17351" y="11799"/>
                  </a:cubicBezTo>
                  <a:cubicBezTo>
                    <a:pt x="17280" y="11704"/>
                    <a:pt x="17209" y="11704"/>
                    <a:pt x="17138" y="11609"/>
                  </a:cubicBezTo>
                  <a:cubicBezTo>
                    <a:pt x="17138" y="11609"/>
                    <a:pt x="16855" y="11704"/>
                    <a:pt x="16855" y="11799"/>
                  </a:cubicBezTo>
                  <a:cubicBezTo>
                    <a:pt x="16855" y="11799"/>
                    <a:pt x="16926" y="11704"/>
                    <a:pt x="16855" y="11704"/>
                  </a:cubicBezTo>
                  <a:cubicBezTo>
                    <a:pt x="16855" y="11704"/>
                    <a:pt x="16784" y="11609"/>
                    <a:pt x="16784" y="11609"/>
                  </a:cubicBezTo>
                  <a:cubicBezTo>
                    <a:pt x="16784" y="11514"/>
                    <a:pt x="17068" y="11609"/>
                    <a:pt x="17068" y="11514"/>
                  </a:cubicBezTo>
                  <a:cubicBezTo>
                    <a:pt x="17068" y="11323"/>
                    <a:pt x="17068" y="11228"/>
                    <a:pt x="16855" y="11228"/>
                  </a:cubicBezTo>
                  <a:cubicBezTo>
                    <a:pt x="16713" y="11323"/>
                    <a:pt x="16643" y="11514"/>
                    <a:pt x="16501" y="11323"/>
                  </a:cubicBezTo>
                  <a:cubicBezTo>
                    <a:pt x="16501" y="11323"/>
                    <a:pt x="16218" y="11323"/>
                    <a:pt x="16218" y="11228"/>
                  </a:cubicBezTo>
                  <a:cubicBezTo>
                    <a:pt x="16218" y="11038"/>
                    <a:pt x="16572" y="11323"/>
                    <a:pt x="16572" y="11323"/>
                  </a:cubicBezTo>
                  <a:cubicBezTo>
                    <a:pt x="16643" y="11323"/>
                    <a:pt x="16997" y="11228"/>
                    <a:pt x="16997" y="11133"/>
                  </a:cubicBezTo>
                  <a:cubicBezTo>
                    <a:pt x="17068" y="11133"/>
                    <a:pt x="16713" y="10943"/>
                    <a:pt x="16643" y="10943"/>
                  </a:cubicBezTo>
                  <a:cubicBezTo>
                    <a:pt x="16501" y="10943"/>
                    <a:pt x="16289" y="10943"/>
                    <a:pt x="16147" y="11038"/>
                  </a:cubicBezTo>
                  <a:cubicBezTo>
                    <a:pt x="16218" y="11038"/>
                    <a:pt x="16501" y="10752"/>
                    <a:pt x="16501" y="10848"/>
                  </a:cubicBezTo>
                  <a:cubicBezTo>
                    <a:pt x="16501" y="10752"/>
                    <a:pt x="16218" y="10752"/>
                    <a:pt x="16218" y="10657"/>
                  </a:cubicBezTo>
                  <a:cubicBezTo>
                    <a:pt x="16430" y="10752"/>
                    <a:pt x="16643" y="10943"/>
                    <a:pt x="16855" y="10752"/>
                  </a:cubicBezTo>
                  <a:cubicBezTo>
                    <a:pt x="16855" y="10752"/>
                    <a:pt x="17068" y="10657"/>
                    <a:pt x="17068" y="10562"/>
                  </a:cubicBezTo>
                  <a:cubicBezTo>
                    <a:pt x="16997" y="10467"/>
                    <a:pt x="16855" y="10372"/>
                    <a:pt x="16855" y="10277"/>
                  </a:cubicBezTo>
                  <a:cubicBezTo>
                    <a:pt x="16855" y="10372"/>
                    <a:pt x="17068" y="10467"/>
                    <a:pt x="17138" y="10467"/>
                  </a:cubicBezTo>
                  <a:cubicBezTo>
                    <a:pt x="17280" y="10562"/>
                    <a:pt x="17209" y="10372"/>
                    <a:pt x="17351" y="10372"/>
                  </a:cubicBezTo>
                  <a:cubicBezTo>
                    <a:pt x="17422" y="10372"/>
                    <a:pt x="17988" y="10562"/>
                    <a:pt x="17988" y="10562"/>
                  </a:cubicBezTo>
                  <a:cubicBezTo>
                    <a:pt x="17917" y="10562"/>
                    <a:pt x="17422" y="10467"/>
                    <a:pt x="17422" y="10467"/>
                  </a:cubicBezTo>
                  <a:cubicBezTo>
                    <a:pt x="17563" y="10848"/>
                    <a:pt x="17988" y="10752"/>
                    <a:pt x="18201" y="10752"/>
                  </a:cubicBezTo>
                  <a:cubicBezTo>
                    <a:pt x="18271" y="10657"/>
                    <a:pt x="18484" y="10752"/>
                    <a:pt x="18555" y="10657"/>
                  </a:cubicBezTo>
                  <a:cubicBezTo>
                    <a:pt x="18767" y="10562"/>
                    <a:pt x="18696" y="10372"/>
                    <a:pt x="18555" y="10277"/>
                  </a:cubicBezTo>
                  <a:cubicBezTo>
                    <a:pt x="18484" y="10181"/>
                    <a:pt x="18271" y="10086"/>
                    <a:pt x="18201" y="10086"/>
                  </a:cubicBezTo>
                  <a:cubicBezTo>
                    <a:pt x="18130" y="10086"/>
                    <a:pt x="18201" y="10372"/>
                    <a:pt x="18201" y="10467"/>
                  </a:cubicBezTo>
                  <a:cubicBezTo>
                    <a:pt x="18130" y="10372"/>
                    <a:pt x="18130" y="10277"/>
                    <a:pt x="18059" y="10181"/>
                  </a:cubicBezTo>
                  <a:cubicBezTo>
                    <a:pt x="18059" y="10086"/>
                    <a:pt x="17988" y="10181"/>
                    <a:pt x="17917" y="10086"/>
                  </a:cubicBezTo>
                  <a:cubicBezTo>
                    <a:pt x="17988" y="10181"/>
                    <a:pt x="18130" y="9611"/>
                    <a:pt x="18130" y="9515"/>
                  </a:cubicBezTo>
                  <a:cubicBezTo>
                    <a:pt x="18130" y="9515"/>
                    <a:pt x="18201" y="9801"/>
                    <a:pt x="18201" y="9801"/>
                  </a:cubicBezTo>
                  <a:cubicBezTo>
                    <a:pt x="18201" y="9991"/>
                    <a:pt x="18201" y="10086"/>
                    <a:pt x="18271" y="10086"/>
                  </a:cubicBezTo>
                  <a:cubicBezTo>
                    <a:pt x="18484" y="10086"/>
                    <a:pt x="18626" y="9991"/>
                    <a:pt x="18767" y="9991"/>
                  </a:cubicBezTo>
                  <a:cubicBezTo>
                    <a:pt x="18838" y="9991"/>
                    <a:pt x="19263" y="9801"/>
                    <a:pt x="19121" y="9611"/>
                  </a:cubicBezTo>
                  <a:cubicBezTo>
                    <a:pt x="18980" y="9515"/>
                    <a:pt x="18909" y="9706"/>
                    <a:pt x="18838" y="9611"/>
                  </a:cubicBezTo>
                  <a:cubicBezTo>
                    <a:pt x="18838" y="9515"/>
                    <a:pt x="18838" y="9515"/>
                    <a:pt x="18838" y="9420"/>
                  </a:cubicBezTo>
                  <a:cubicBezTo>
                    <a:pt x="18909" y="9325"/>
                    <a:pt x="18838" y="9230"/>
                    <a:pt x="18767" y="9230"/>
                  </a:cubicBezTo>
                  <a:cubicBezTo>
                    <a:pt x="18767" y="9135"/>
                    <a:pt x="18555" y="9135"/>
                    <a:pt x="18484" y="9135"/>
                  </a:cubicBezTo>
                  <a:cubicBezTo>
                    <a:pt x="18342" y="9135"/>
                    <a:pt x="18271" y="9325"/>
                    <a:pt x="18130" y="9135"/>
                  </a:cubicBezTo>
                  <a:cubicBezTo>
                    <a:pt x="18413" y="9420"/>
                    <a:pt x="18555" y="8659"/>
                    <a:pt x="18838" y="9040"/>
                  </a:cubicBezTo>
                  <a:cubicBezTo>
                    <a:pt x="18909" y="9230"/>
                    <a:pt x="19050" y="8944"/>
                    <a:pt x="19050" y="8754"/>
                  </a:cubicBezTo>
                  <a:cubicBezTo>
                    <a:pt x="19050" y="8659"/>
                    <a:pt x="18838" y="8374"/>
                    <a:pt x="18838" y="8374"/>
                  </a:cubicBezTo>
                  <a:cubicBezTo>
                    <a:pt x="18838" y="8278"/>
                    <a:pt x="19050" y="8564"/>
                    <a:pt x="19050" y="8659"/>
                  </a:cubicBezTo>
                  <a:cubicBezTo>
                    <a:pt x="19050" y="8754"/>
                    <a:pt x="19192" y="8564"/>
                    <a:pt x="19121" y="8374"/>
                  </a:cubicBezTo>
                  <a:cubicBezTo>
                    <a:pt x="19050" y="8278"/>
                    <a:pt x="18909" y="8088"/>
                    <a:pt x="18838" y="7993"/>
                  </a:cubicBezTo>
                  <a:cubicBezTo>
                    <a:pt x="18696" y="7993"/>
                    <a:pt x="18484" y="8088"/>
                    <a:pt x="18342" y="7993"/>
                  </a:cubicBezTo>
                  <a:cubicBezTo>
                    <a:pt x="18271" y="7898"/>
                    <a:pt x="18271" y="7707"/>
                    <a:pt x="18130" y="7707"/>
                  </a:cubicBezTo>
                  <a:cubicBezTo>
                    <a:pt x="18130" y="7612"/>
                    <a:pt x="17847" y="7707"/>
                    <a:pt x="17917" y="7612"/>
                  </a:cubicBezTo>
                  <a:cubicBezTo>
                    <a:pt x="17988" y="7422"/>
                    <a:pt x="17988" y="7327"/>
                    <a:pt x="18130" y="7517"/>
                  </a:cubicBezTo>
                  <a:cubicBezTo>
                    <a:pt x="18271" y="7707"/>
                    <a:pt x="18413" y="7422"/>
                    <a:pt x="18555" y="7327"/>
                  </a:cubicBezTo>
                  <a:cubicBezTo>
                    <a:pt x="18767" y="7137"/>
                    <a:pt x="19192" y="7707"/>
                    <a:pt x="19405" y="7422"/>
                  </a:cubicBezTo>
                  <a:cubicBezTo>
                    <a:pt x="19475" y="7327"/>
                    <a:pt x="19475" y="6851"/>
                    <a:pt x="19263" y="6946"/>
                  </a:cubicBezTo>
                  <a:cubicBezTo>
                    <a:pt x="19192" y="6946"/>
                    <a:pt x="19121" y="7041"/>
                    <a:pt x="19050" y="6946"/>
                  </a:cubicBezTo>
                  <a:cubicBezTo>
                    <a:pt x="18909" y="6946"/>
                    <a:pt x="18767" y="6851"/>
                    <a:pt x="18626" y="6661"/>
                  </a:cubicBezTo>
                  <a:cubicBezTo>
                    <a:pt x="18413" y="6470"/>
                    <a:pt x="19192" y="6756"/>
                    <a:pt x="19192" y="6661"/>
                  </a:cubicBezTo>
                  <a:cubicBezTo>
                    <a:pt x="19121" y="6470"/>
                    <a:pt x="18767" y="6375"/>
                    <a:pt x="18626" y="6280"/>
                  </a:cubicBezTo>
                  <a:cubicBezTo>
                    <a:pt x="18413" y="6185"/>
                    <a:pt x="18413" y="6280"/>
                    <a:pt x="18342" y="6470"/>
                  </a:cubicBezTo>
                  <a:cubicBezTo>
                    <a:pt x="18342" y="6566"/>
                    <a:pt x="18201" y="6661"/>
                    <a:pt x="18130" y="6566"/>
                  </a:cubicBezTo>
                  <a:cubicBezTo>
                    <a:pt x="18059" y="6566"/>
                    <a:pt x="18271" y="6185"/>
                    <a:pt x="18271" y="6090"/>
                  </a:cubicBezTo>
                  <a:cubicBezTo>
                    <a:pt x="18271" y="5995"/>
                    <a:pt x="18342" y="5804"/>
                    <a:pt x="18413" y="5709"/>
                  </a:cubicBezTo>
                  <a:cubicBezTo>
                    <a:pt x="18413" y="5614"/>
                    <a:pt x="18413" y="5424"/>
                    <a:pt x="18484" y="5424"/>
                  </a:cubicBezTo>
                  <a:cubicBezTo>
                    <a:pt x="18555" y="5424"/>
                    <a:pt x="18696" y="5424"/>
                    <a:pt x="18767" y="5329"/>
                  </a:cubicBezTo>
                  <a:cubicBezTo>
                    <a:pt x="18767" y="5329"/>
                    <a:pt x="19121" y="4853"/>
                    <a:pt x="19121" y="4948"/>
                  </a:cubicBezTo>
                  <a:cubicBezTo>
                    <a:pt x="19121" y="4948"/>
                    <a:pt x="18980" y="4853"/>
                    <a:pt x="18980" y="4853"/>
                  </a:cubicBezTo>
                  <a:cubicBezTo>
                    <a:pt x="18980" y="4758"/>
                    <a:pt x="18980" y="4663"/>
                    <a:pt x="18980" y="4567"/>
                  </a:cubicBezTo>
                  <a:cubicBezTo>
                    <a:pt x="18980" y="4377"/>
                    <a:pt x="19050" y="4377"/>
                    <a:pt x="19192" y="4377"/>
                  </a:cubicBezTo>
                  <a:cubicBezTo>
                    <a:pt x="19334" y="4377"/>
                    <a:pt x="19900" y="4092"/>
                    <a:pt x="19546" y="4092"/>
                  </a:cubicBezTo>
                  <a:cubicBezTo>
                    <a:pt x="19334" y="4092"/>
                    <a:pt x="18980" y="3996"/>
                    <a:pt x="18838" y="4187"/>
                  </a:cubicBezTo>
                  <a:cubicBezTo>
                    <a:pt x="18767" y="4282"/>
                    <a:pt x="18767" y="4472"/>
                    <a:pt x="18626" y="4377"/>
                  </a:cubicBezTo>
                  <a:cubicBezTo>
                    <a:pt x="18484" y="4282"/>
                    <a:pt x="18626" y="4092"/>
                    <a:pt x="18696" y="3996"/>
                  </a:cubicBezTo>
                  <a:cubicBezTo>
                    <a:pt x="18838" y="3711"/>
                    <a:pt x="19121" y="3901"/>
                    <a:pt x="19334" y="3901"/>
                  </a:cubicBezTo>
                  <a:cubicBezTo>
                    <a:pt x="19617" y="3901"/>
                    <a:pt x="19900" y="3996"/>
                    <a:pt x="20042" y="3616"/>
                  </a:cubicBezTo>
                  <a:cubicBezTo>
                    <a:pt x="20113" y="3616"/>
                    <a:pt x="19830" y="3521"/>
                    <a:pt x="19830" y="3521"/>
                  </a:cubicBezTo>
                  <a:cubicBezTo>
                    <a:pt x="19688" y="3426"/>
                    <a:pt x="19546" y="3521"/>
                    <a:pt x="19405" y="3521"/>
                  </a:cubicBezTo>
                  <a:cubicBezTo>
                    <a:pt x="19263" y="3521"/>
                    <a:pt x="19192" y="3426"/>
                    <a:pt x="19050" y="3426"/>
                  </a:cubicBezTo>
                  <a:cubicBezTo>
                    <a:pt x="18980" y="3426"/>
                    <a:pt x="18838" y="3426"/>
                    <a:pt x="18767" y="3426"/>
                  </a:cubicBezTo>
                  <a:cubicBezTo>
                    <a:pt x="18838" y="3521"/>
                    <a:pt x="19050" y="3426"/>
                    <a:pt x="19192" y="3426"/>
                  </a:cubicBezTo>
                  <a:cubicBezTo>
                    <a:pt x="19405" y="3426"/>
                    <a:pt x="19546" y="3330"/>
                    <a:pt x="19759" y="3330"/>
                  </a:cubicBezTo>
                  <a:cubicBezTo>
                    <a:pt x="20042" y="3426"/>
                    <a:pt x="20184" y="3235"/>
                    <a:pt x="20396" y="3235"/>
                  </a:cubicBezTo>
                  <a:cubicBezTo>
                    <a:pt x="20467" y="3235"/>
                    <a:pt x="20609" y="3235"/>
                    <a:pt x="20609" y="3140"/>
                  </a:cubicBezTo>
                  <a:cubicBezTo>
                    <a:pt x="20609" y="3140"/>
                    <a:pt x="20467" y="2950"/>
                    <a:pt x="20538" y="2950"/>
                  </a:cubicBezTo>
                  <a:cubicBezTo>
                    <a:pt x="20892" y="2855"/>
                    <a:pt x="21246" y="2759"/>
                    <a:pt x="21529" y="2474"/>
                  </a:cubicBezTo>
                  <a:cubicBezTo>
                    <a:pt x="21600" y="2379"/>
                    <a:pt x="21317" y="2284"/>
                    <a:pt x="21317" y="2284"/>
                  </a:cubicBezTo>
                  <a:cubicBezTo>
                    <a:pt x="21104" y="2189"/>
                    <a:pt x="20892" y="2093"/>
                    <a:pt x="20750" y="2093"/>
                  </a:cubicBezTo>
                  <a:cubicBezTo>
                    <a:pt x="20325" y="1998"/>
                    <a:pt x="19971" y="1903"/>
                    <a:pt x="19617" y="2379"/>
                  </a:cubicBezTo>
                  <a:cubicBezTo>
                    <a:pt x="19475" y="2664"/>
                    <a:pt x="19334" y="2474"/>
                    <a:pt x="19050" y="2474"/>
                  </a:cubicBezTo>
                  <a:cubicBezTo>
                    <a:pt x="18980" y="2474"/>
                    <a:pt x="18696" y="2759"/>
                    <a:pt x="18767" y="2474"/>
                  </a:cubicBezTo>
                  <a:cubicBezTo>
                    <a:pt x="18767" y="2284"/>
                    <a:pt x="18413" y="2569"/>
                    <a:pt x="18342" y="2664"/>
                  </a:cubicBezTo>
                  <a:cubicBezTo>
                    <a:pt x="18201" y="2759"/>
                    <a:pt x="18059" y="2855"/>
                    <a:pt x="17917" y="2950"/>
                  </a:cubicBezTo>
                  <a:cubicBezTo>
                    <a:pt x="17847" y="2950"/>
                    <a:pt x="17280" y="3521"/>
                    <a:pt x="17280" y="3521"/>
                  </a:cubicBezTo>
                  <a:cubicBezTo>
                    <a:pt x="17138" y="3330"/>
                    <a:pt x="18696" y="2093"/>
                    <a:pt x="17776" y="1808"/>
                  </a:cubicBezTo>
                  <a:cubicBezTo>
                    <a:pt x="17422" y="1808"/>
                    <a:pt x="17492" y="2093"/>
                    <a:pt x="17209" y="2284"/>
                  </a:cubicBezTo>
                  <a:cubicBezTo>
                    <a:pt x="16997" y="2379"/>
                    <a:pt x="16855" y="2379"/>
                    <a:pt x="16643" y="2474"/>
                  </a:cubicBezTo>
                  <a:cubicBezTo>
                    <a:pt x="16572" y="2474"/>
                    <a:pt x="16218" y="2664"/>
                    <a:pt x="16147" y="2664"/>
                  </a:cubicBezTo>
                  <a:cubicBezTo>
                    <a:pt x="16005" y="2379"/>
                    <a:pt x="16501" y="2284"/>
                    <a:pt x="16643" y="2284"/>
                  </a:cubicBezTo>
                  <a:cubicBezTo>
                    <a:pt x="16643" y="2189"/>
                    <a:pt x="17068" y="2093"/>
                    <a:pt x="16855" y="1998"/>
                  </a:cubicBezTo>
                  <a:cubicBezTo>
                    <a:pt x="16643" y="1903"/>
                    <a:pt x="16430" y="1903"/>
                    <a:pt x="16218" y="1903"/>
                  </a:cubicBezTo>
                  <a:cubicBezTo>
                    <a:pt x="15651" y="1903"/>
                    <a:pt x="15085" y="1998"/>
                    <a:pt x="14518" y="2189"/>
                  </a:cubicBezTo>
                  <a:cubicBezTo>
                    <a:pt x="14518" y="2189"/>
                    <a:pt x="14306" y="2379"/>
                    <a:pt x="14235" y="2284"/>
                  </a:cubicBezTo>
                  <a:cubicBezTo>
                    <a:pt x="14235" y="2093"/>
                    <a:pt x="14164" y="2093"/>
                    <a:pt x="14306" y="2093"/>
                  </a:cubicBezTo>
                  <a:cubicBezTo>
                    <a:pt x="14589" y="1903"/>
                    <a:pt x="14872" y="1808"/>
                    <a:pt x="15155" y="1713"/>
                  </a:cubicBezTo>
                  <a:cubicBezTo>
                    <a:pt x="15651" y="1618"/>
                    <a:pt x="16218" y="1713"/>
                    <a:pt x="16784" y="1713"/>
                  </a:cubicBezTo>
                  <a:cubicBezTo>
                    <a:pt x="16926" y="1713"/>
                    <a:pt x="17068" y="1713"/>
                    <a:pt x="17209" y="1713"/>
                  </a:cubicBezTo>
                  <a:cubicBezTo>
                    <a:pt x="17492" y="1522"/>
                    <a:pt x="17847" y="1522"/>
                    <a:pt x="18130" y="1332"/>
                  </a:cubicBezTo>
                  <a:cubicBezTo>
                    <a:pt x="18271" y="1332"/>
                    <a:pt x="18342" y="1237"/>
                    <a:pt x="18130" y="1142"/>
                  </a:cubicBezTo>
                  <a:cubicBezTo>
                    <a:pt x="17988" y="1047"/>
                    <a:pt x="17705" y="952"/>
                    <a:pt x="17563" y="1047"/>
                  </a:cubicBezTo>
                  <a:cubicBezTo>
                    <a:pt x="17422" y="1047"/>
                    <a:pt x="17422" y="952"/>
                    <a:pt x="17280" y="856"/>
                  </a:cubicBezTo>
                  <a:cubicBezTo>
                    <a:pt x="17138" y="856"/>
                    <a:pt x="16997" y="1047"/>
                    <a:pt x="16855" y="1047"/>
                  </a:cubicBezTo>
                  <a:cubicBezTo>
                    <a:pt x="16855" y="1047"/>
                    <a:pt x="16997" y="761"/>
                    <a:pt x="17068" y="761"/>
                  </a:cubicBezTo>
                  <a:cubicBezTo>
                    <a:pt x="17138" y="571"/>
                    <a:pt x="16855" y="571"/>
                    <a:pt x="16784" y="571"/>
                  </a:cubicBezTo>
                  <a:cubicBezTo>
                    <a:pt x="16359" y="666"/>
                    <a:pt x="16005" y="666"/>
                    <a:pt x="15580" y="571"/>
                  </a:cubicBezTo>
                  <a:cubicBezTo>
                    <a:pt x="15226" y="571"/>
                    <a:pt x="14943" y="761"/>
                    <a:pt x="14589" y="761"/>
                  </a:cubicBezTo>
                  <a:cubicBezTo>
                    <a:pt x="14447" y="761"/>
                    <a:pt x="14235" y="761"/>
                    <a:pt x="14093" y="761"/>
                  </a:cubicBezTo>
                  <a:cubicBezTo>
                    <a:pt x="13951" y="856"/>
                    <a:pt x="13739" y="761"/>
                    <a:pt x="13668" y="856"/>
                  </a:cubicBezTo>
                  <a:cubicBezTo>
                    <a:pt x="13881" y="761"/>
                    <a:pt x="14093" y="761"/>
                    <a:pt x="14306" y="666"/>
                  </a:cubicBezTo>
                  <a:cubicBezTo>
                    <a:pt x="14660" y="666"/>
                    <a:pt x="14943" y="571"/>
                    <a:pt x="15226" y="571"/>
                  </a:cubicBezTo>
                  <a:cubicBezTo>
                    <a:pt x="15368" y="571"/>
                    <a:pt x="16784" y="571"/>
                    <a:pt x="16784" y="381"/>
                  </a:cubicBezTo>
                  <a:cubicBezTo>
                    <a:pt x="16713" y="381"/>
                    <a:pt x="16501" y="285"/>
                    <a:pt x="16430" y="190"/>
                  </a:cubicBezTo>
                  <a:cubicBezTo>
                    <a:pt x="16218" y="190"/>
                    <a:pt x="16076" y="190"/>
                    <a:pt x="15864" y="190"/>
                  </a:cubicBezTo>
                  <a:cubicBezTo>
                    <a:pt x="15580" y="190"/>
                    <a:pt x="15297" y="95"/>
                    <a:pt x="15085" y="0"/>
                  </a:cubicBezTo>
                  <a:cubicBezTo>
                    <a:pt x="14589" y="0"/>
                    <a:pt x="14164" y="0"/>
                    <a:pt x="13739" y="0"/>
                  </a:cubicBezTo>
                  <a:cubicBezTo>
                    <a:pt x="13527" y="95"/>
                    <a:pt x="13314" y="95"/>
                    <a:pt x="13102" y="95"/>
                  </a:cubicBezTo>
                  <a:cubicBezTo>
                    <a:pt x="13031" y="95"/>
                    <a:pt x="12960" y="285"/>
                    <a:pt x="12960" y="285"/>
                  </a:cubicBezTo>
                  <a:cubicBezTo>
                    <a:pt x="12818" y="285"/>
                    <a:pt x="12677" y="190"/>
                    <a:pt x="12535" y="190"/>
                  </a:cubicBezTo>
                  <a:cubicBezTo>
                    <a:pt x="12464" y="190"/>
                    <a:pt x="12393" y="285"/>
                    <a:pt x="12252" y="285"/>
                  </a:cubicBezTo>
                  <a:cubicBezTo>
                    <a:pt x="12110" y="285"/>
                    <a:pt x="12110" y="381"/>
                    <a:pt x="12252" y="381"/>
                  </a:cubicBezTo>
                  <a:cubicBezTo>
                    <a:pt x="12464" y="476"/>
                    <a:pt x="12677" y="476"/>
                    <a:pt x="12818" y="571"/>
                  </a:cubicBezTo>
                  <a:cubicBezTo>
                    <a:pt x="12748" y="476"/>
                    <a:pt x="12323" y="666"/>
                    <a:pt x="12252" y="761"/>
                  </a:cubicBezTo>
                  <a:cubicBezTo>
                    <a:pt x="12252" y="761"/>
                    <a:pt x="12039" y="761"/>
                    <a:pt x="12039" y="761"/>
                  </a:cubicBezTo>
                  <a:cubicBezTo>
                    <a:pt x="12039" y="761"/>
                    <a:pt x="12181" y="952"/>
                    <a:pt x="12181" y="952"/>
                  </a:cubicBezTo>
                  <a:cubicBezTo>
                    <a:pt x="12110" y="952"/>
                    <a:pt x="11969" y="856"/>
                    <a:pt x="11898" y="761"/>
                  </a:cubicBezTo>
                  <a:cubicBezTo>
                    <a:pt x="11827" y="666"/>
                    <a:pt x="11614" y="761"/>
                    <a:pt x="11544" y="761"/>
                  </a:cubicBezTo>
                  <a:cubicBezTo>
                    <a:pt x="11331" y="666"/>
                    <a:pt x="11119" y="571"/>
                    <a:pt x="10906" y="476"/>
                  </a:cubicBezTo>
                  <a:cubicBezTo>
                    <a:pt x="10765" y="381"/>
                    <a:pt x="10623" y="571"/>
                    <a:pt x="10410" y="571"/>
                  </a:cubicBezTo>
                  <a:cubicBezTo>
                    <a:pt x="10340" y="571"/>
                    <a:pt x="9915" y="476"/>
                    <a:pt x="9915" y="666"/>
                  </a:cubicBezTo>
                  <a:cubicBezTo>
                    <a:pt x="9844" y="666"/>
                    <a:pt x="10835" y="856"/>
                    <a:pt x="10977" y="952"/>
                  </a:cubicBezTo>
                  <a:cubicBezTo>
                    <a:pt x="11190" y="952"/>
                    <a:pt x="11402" y="952"/>
                    <a:pt x="11544" y="1047"/>
                  </a:cubicBezTo>
                  <a:cubicBezTo>
                    <a:pt x="11614" y="1047"/>
                    <a:pt x="11685" y="1047"/>
                    <a:pt x="11756" y="1142"/>
                  </a:cubicBezTo>
                  <a:cubicBezTo>
                    <a:pt x="11756" y="1142"/>
                    <a:pt x="11756" y="1427"/>
                    <a:pt x="11756" y="1427"/>
                  </a:cubicBezTo>
                  <a:cubicBezTo>
                    <a:pt x="11756" y="1522"/>
                    <a:pt x="11685" y="1332"/>
                    <a:pt x="11685" y="1237"/>
                  </a:cubicBezTo>
                  <a:cubicBezTo>
                    <a:pt x="11614" y="1142"/>
                    <a:pt x="11402" y="1142"/>
                    <a:pt x="11331" y="1047"/>
                  </a:cubicBezTo>
                  <a:cubicBezTo>
                    <a:pt x="11331" y="1047"/>
                    <a:pt x="11119" y="1047"/>
                    <a:pt x="11119" y="1047"/>
                  </a:cubicBezTo>
                  <a:cubicBezTo>
                    <a:pt x="11119" y="1142"/>
                    <a:pt x="11190" y="1332"/>
                    <a:pt x="11190" y="1332"/>
                  </a:cubicBezTo>
                  <a:cubicBezTo>
                    <a:pt x="11048" y="1332"/>
                    <a:pt x="10977" y="1047"/>
                    <a:pt x="10906" y="1047"/>
                  </a:cubicBezTo>
                  <a:cubicBezTo>
                    <a:pt x="10765" y="1047"/>
                    <a:pt x="10623" y="1047"/>
                    <a:pt x="10481" y="952"/>
                  </a:cubicBezTo>
                  <a:cubicBezTo>
                    <a:pt x="10410" y="952"/>
                    <a:pt x="9844" y="952"/>
                    <a:pt x="9844" y="952"/>
                  </a:cubicBezTo>
                  <a:cubicBezTo>
                    <a:pt x="9773" y="1142"/>
                    <a:pt x="10694" y="1618"/>
                    <a:pt x="10694" y="1618"/>
                  </a:cubicBezTo>
                  <a:cubicBezTo>
                    <a:pt x="10694" y="1713"/>
                    <a:pt x="10340" y="1618"/>
                    <a:pt x="10340" y="1618"/>
                  </a:cubicBezTo>
                  <a:cubicBezTo>
                    <a:pt x="10127" y="1618"/>
                    <a:pt x="10056" y="1522"/>
                    <a:pt x="10127" y="1808"/>
                  </a:cubicBezTo>
                  <a:cubicBezTo>
                    <a:pt x="10056" y="1808"/>
                    <a:pt x="9986" y="1713"/>
                    <a:pt x="9915" y="1618"/>
                  </a:cubicBezTo>
                  <a:cubicBezTo>
                    <a:pt x="9915" y="1522"/>
                    <a:pt x="10056" y="1618"/>
                    <a:pt x="10127" y="1522"/>
                  </a:cubicBezTo>
                  <a:cubicBezTo>
                    <a:pt x="10127" y="1522"/>
                    <a:pt x="9986" y="1332"/>
                    <a:pt x="9915" y="1332"/>
                  </a:cubicBezTo>
                  <a:cubicBezTo>
                    <a:pt x="9773" y="1237"/>
                    <a:pt x="9631" y="1142"/>
                    <a:pt x="9419" y="1142"/>
                  </a:cubicBezTo>
                  <a:cubicBezTo>
                    <a:pt x="9348" y="1142"/>
                    <a:pt x="9207" y="1047"/>
                    <a:pt x="9136" y="1142"/>
                  </a:cubicBezTo>
                  <a:cubicBezTo>
                    <a:pt x="9065" y="1142"/>
                    <a:pt x="9277" y="1427"/>
                    <a:pt x="9277" y="1427"/>
                  </a:cubicBezTo>
                  <a:cubicBezTo>
                    <a:pt x="9490" y="1618"/>
                    <a:pt x="9773" y="1618"/>
                    <a:pt x="10056" y="1903"/>
                  </a:cubicBezTo>
                  <a:cubicBezTo>
                    <a:pt x="10127" y="1903"/>
                    <a:pt x="10198" y="1998"/>
                    <a:pt x="10127" y="2093"/>
                  </a:cubicBezTo>
                  <a:cubicBezTo>
                    <a:pt x="9986" y="2284"/>
                    <a:pt x="9844" y="2093"/>
                    <a:pt x="9702" y="1998"/>
                  </a:cubicBezTo>
                  <a:cubicBezTo>
                    <a:pt x="9348" y="1713"/>
                    <a:pt x="8923" y="1522"/>
                    <a:pt x="8498" y="1427"/>
                  </a:cubicBezTo>
                  <a:cubicBezTo>
                    <a:pt x="8286" y="1332"/>
                    <a:pt x="8073" y="1237"/>
                    <a:pt x="7861" y="1332"/>
                  </a:cubicBezTo>
                  <a:cubicBezTo>
                    <a:pt x="7790" y="1332"/>
                    <a:pt x="8003" y="1618"/>
                    <a:pt x="8003" y="1713"/>
                  </a:cubicBezTo>
                  <a:cubicBezTo>
                    <a:pt x="8003" y="1713"/>
                    <a:pt x="8286" y="1998"/>
                    <a:pt x="8286" y="1998"/>
                  </a:cubicBezTo>
                  <a:cubicBezTo>
                    <a:pt x="8286" y="2093"/>
                    <a:pt x="7861" y="1998"/>
                    <a:pt x="7861" y="1998"/>
                  </a:cubicBezTo>
                  <a:cubicBezTo>
                    <a:pt x="7861" y="2189"/>
                    <a:pt x="8144" y="2093"/>
                    <a:pt x="8144" y="2284"/>
                  </a:cubicBezTo>
                  <a:cubicBezTo>
                    <a:pt x="8144" y="2284"/>
                    <a:pt x="7861" y="2189"/>
                    <a:pt x="7790" y="2093"/>
                  </a:cubicBezTo>
                  <a:cubicBezTo>
                    <a:pt x="7649" y="1998"/>
                    <a:pt x="7507" y="1998"/>
                    <a:pt x="7294" y="1903"/>
                  </a:cubicBezTo>
                  <a:cubicBezTo>
                    <a:pt x="7153" y="1808"/>
                    <a:pt x="7153" y="1903"/>
                    <a:pt x="7153" y="2093"/>
                  </a:cubicBezTo>
                  <a:cubicBezTo>
                    <a:pt x="7082" y="2189"/>
                    <a:pt x="7011" y="2189"/>
                    <a:pt x="6940" y="2189"/>
                  </a:cubicBezTo>
                  <a:cubicBezTo>
                    <a:pt x="6940" y="2284"/>
                    <a:pt x="6940" y="2474"/>
                    <a:pt x="6870" y="2474"/>
                  </a:cubicBezTo>
                  <a:cubicBezTo>
                    <a:pt x="6870" y="2569"/>
                    <a:pt x="6870" y="2284"/>
                    <a:pt x="6870" y="2189"/>
                  </a:cubicBezTo>
                  <a:cubicBezTo>
                    <a:pt x="6870" y="2093"/>
                    <a:pt x="6940" y="1998"/>
                    <a:pt x="6940" y="1903"/>
                  </a:cubicBezTo>
                  <a:cubicBezTo>
                    <a:pt x="6870" y="1522"/>
                    <a:pt x="6586" y="1522"/>
                    <a:pt x="6374" y="1522"/>
                  </a:cubicBezTo>
                  <a:cubicBezTo>
                    <a:pt x="6090" y="1618"/>
                    <a:pt x="5807" y="1713"/>
                    <a:pt x="5524" y="1713"/>
                  </a:cubicBezTo>
                  <a:cubicBezTo>
                    <a:pt x="5453" y="1808"/>
                    <a:pt x="5311" y="1808"/>
                    <a:pt x="5241" y="1808"/>
                  </a:cubicBezTo>
                  <a:cubicBezTo>
                    <a:pt x="5241" y="1808"/>
                    <a:pt x="4887" y="1903"/>
                    <a:pt x="4887" y="1903"/>
                  </a:cubicBezTo>
                  <a:cubicBezTo>
                    <a:pt x="4957" y="1998"/>
                    <a:pt x="5099" y="1998"/>
                    <a:pt x="5170" y="1998"/>
                  </a:cubicBezTo>
                  <a:cubicBezTo>
                    <a:pt x="5241" y="2093"/>
                    <a:pt x="5311" y="2189"/>
                    <a:pt x="5453" y="2284"/>
                  </a:cubicBezTo>
                  <a:cubicBezTo>
                    <a:pt x="5453" y="2284"/>
                    <a:pt x="5736" y="2569"/>
                    <a:pt x="5736" y="2569"/>
                  </a:cubicBezTo>
                  <a:cubicBezTo>
                    <a:pt x="5666" y="2569"/>
                    <a:pt x="5382" y="2379"/>
                    <a:pt x="5311" y="2379"/>
                  </a:cubicBezTo>
                  <a:cubicBezTo>
                    <a:pt x="5170" y="2284"/>
                    <a:pt x="5099" y="2093"/>
                    <a:pt x="4957" y="2093"/>
                  </a:cubicBezTo>
                  <a:cubicBezTo>
                    <a:pt x="4745" y="1998"/>
                    <a:pt x="4532" y="2093"/>
                    <a:pt x="4320" y="2093"/>
                  </a:cubicBezTo>
                  <a:cubicBezTo>
                    <a:pt x="4108" y="2189"/>
                    <a:pt x="4108" y="2093"/>
                    <a:pt x="4249" y="2379"/>
                  </a:cubicBezTo>
                  <a:cubicBezTo>
                    <a:pt x="4249" y="2474"/>
                    <a:pt x="4249" y="2759"/>
                    <a:pt x="4249" y="2855"/>
                  </a:cubicBezTo>
                  <a:cubicBezTo>
                    <a:pt x="4249" y="3045"/>
                    <a:pt x="3966" y="2855"/>
                    <a:pt x="3895" y="2855"/>
                  </a:cubicBezTo>
                  <a:cubicBezTo>
                    <a:pt x="3824" y="2855"/>
                    <a:pt x="3612" y="2664"/>
                    <a:pt x="3541" y="2855"/>
                  </a:cubicBezTo>
                  <a:cubicBezTo>
                    <a:pt x="3470" y="2950"/>
                    <a:pt x="3541" y="3235"/>
                    <a:pt x="3541" y="3235"/>
                  </a:cubicBezTo>
                  <a:cubicBezTo>
                    <a:pt x="3470" y="3330"/>
                    <a:pt x="3399" y="3140"/>
                    <a:pt x="3329" y="3045"/>
                  </a:cubicBezTo>
                  <a:cubicBezTo>
                    <a:pt x="3187" y="2950"/>
                    <a:pt x="3045" y="2950"/>
                    <a:pt x="2974" y="3045"/>
                  </a:cubicBezTo>
                  <a:cubicBezTo>
                    <a:pt x="2762" y="3235"/>
                    <a:pt x="2550" y="3426"/>
                    <a:pt x="2266" y="3521"/>
                  </a:cubicBezTo>
                  <a:cubicBezTo>
                    <a:pt x="2195" y="3616"/>
                    <a:pt x="2408" y="3521"/>
                    <a:pt x="2266" y="352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70" name="Shape 1670"/>
            <p:cNvSpPr/>
            <p:nvPr/>
          </p:nvSpPr>
          <p:spPr>
            <a:xfrm>
              <a:off x="3715070" y="934416"/>
              <a:ext cx="100827" cy="61399"/>
            </a:xfrm>
            <a:custGeom>
              <a:avLst/>
              <a:gdLst/>
              <a:ahLst/>
              <a:cxnLst>
                <a:cxn ang="0">
                  <a:pos x="wd2" y="hd2"/>
                </a:cxn>
                <a:cxn ang="5400000">
                  <a:pos x="wd2" y="hd2"/>
                </a:cxn>
                <a:cxn ang="10800000">
                  <a:pos x="wd2" y="hd2"/>
                </a:cxn>
                <a:cxn ang="16200000">
                  <a:pos x="wd2" y="hd2"/>
                </a:cxn>
              </a:cxnLst>
              <a:rect l="0" t="0" r="r" b="b"/>
              <a:pathLst>
                <a:path w="20618" h="17877" extrusionOk="0">
                  <a:moveTo>
                    <a:pt x="20618" y="10691"/>
                  </a:moveTo>
                  <a:cubicBezTo>
                    <a:pt x="19268" y="8727"/>
                    <a:pt x="13868" y="4800"/>
                    <a:pt x="13868" y="4800"/>
                  </a:cubicBezTo>
                  <a:cubicBezTo>
                    <a:pt x="11168" y="2836"/>
                    <a:pt x="8468" y="873"/>
                    <a:pt x="5768" y="873"/>
                  </a:cubicBezTo>
                  <a:cubicBezTo>
                    <a:pt x="4418" y="873"/>
                    <a:pt x="1718" y="-1091"/>
                    <a:pt x="368" y="873"/>
                  </a:cubicBezTo>
                  <a:cubicBezTo>
                    <a:pt x="-982" y="2836"/>
                    <a:pt x="3068" y="4800"/>
                    <a:pt x="3068" y="4800"/>
                  </a:cubicBezTo>
                  <a:cubicBezTo>
                    <a:pt x="1718" y="4800"/>
                    <a:pt x="-982" y="10691"/>
                    <a:pt x="368" y="12654"/>
                  </a:cubicBezTo>
                  <a:cubicBezTo>
                    <a:pt x="1718" y="12654"/>
                    <a:pt x="4418" y="10691"/>
                    <a:pt x="5768" y="12654"/>
                  </a:cubicBezTo>
                  <a:cubicBezTo>
                    <a:pt x="8468" y="14618"/>
                    <a:pt x="5768" y="14618"/>
                    <a:pt x="5768" y="16582"/>
                  </a:cubicBezTo>
                  <a:cubicBezTo>
                    <a:pt x="5768" y="20509"/>
                    <a:pt x="20618" y="14618"/>
                    <a:pt x="20618" y="10691"/>
                  </a:cubicBezTo>
                  <a:cubicBezTo>
                    <a:pt x="19268" y="8727"/>
                    <a:pt x="20618" y="12654"/>
                    <a:pt x="20618" y="10691"/>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71" name="Shape 1671"/>
            <p:cNvSpPr/>
            <p:nvPr/>
          </p:nvSpPr>
          <p:spPr>
            <a:xfrm>
              <a:off x="3749679" y="878964"/>
              <a:ext cx="15572" cy="13490"/>
            </a:xfrm>
            <a:custGeom>
              <a:avLst/>
              <a:gdLst/>
              <a:ahLst/>
              <a:cxnLst>
                <a:cxn ang="0">
                  <a:pos x="wd2" y="hd2"/>
                </a:cxn>
                <a:cxn ang="5400000">
                  <a:pos x="wd2" y="hd2"/>
                </a:cxn>
                <a:cxn ang="10800000">
                  <a:pos x="wd2" y="hd2"/>
                </a:cxn>
                <a:cxn ang="16200000">
                  <a:pos x="wd2" y="hd2"/>
                </a:cxn>
              </a:cxnLst>
              <a:rect l="0" t="0" r="r" b="b"/>
              <a:pathLst>
                <a:path w="12471" h="21600" extrusionOk="0">
                  <a:moveTo>
                    <a:pt x="6235" y="21600"/>
                  </a:moveTo>
                  <a:cubicBezTo>
                    <a:pt x="-4565" y="21600"/>
                    <a:pt x="835" y="0"/>
                    <a:pt x="6235" y="0"/>
                  </a:cubicBezTo>
                  <a:cubicBezTo>
                    <a:pt x="11635" y="0"/>
                    <a:pt x="17035" y="21600"/>
                    <a:pt x="6235"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72" name="Shape 1672"/>
            <p:cNvSpPr/>
            <p:nvPr/>
          </p:nvSpPr>
          <p:spPr>
            <a:xfrm>
              <a:off x="3771689" y="104297"/>
              <a:ext cx="61167" cy="31127"/>
            </a:xfrm>
            <a:custGeom>
              <a:avLst/>
              <a:gdLst/>
              <a:ahLst/>
              <a:cxnLst>
                <a:cxn ang="0">
                  <a:pos x="wd2" y="hd2"/>
                </a:cxn>
                <a:cxn ang="5400000">
                  <a:pos x="wd2" y="hd2"/>
                </a:cxn>
                <a:cxn ang="10800000">
                  <a:pos x="wd2" y="hd2"/>
                </a:cxn>
                <a:cxn ang="16200000">
                  <a:pos x="wd2" y="hd2"/>
                </a:cxn>
              </a:cxnLst>
              <a:rect l="0" t="0" r="r" b="b"/>
              <a:pathLst>
                <a:path w="18371" h="16616" extrusionOk="0">
                  <a:moveTo>
                    <a:pt x="15426" y="11525"/>
                  </a:moveTo>
                  <a:cubicBezTo>
                    <a:pt x="19353" y="15125"/>
                    <a:pt x="19353" y="18725"/>
                    <a:pt x="15426" y="15125"/>
                  </a:cubicBezTo>
                  <a:cubicBezTo>
                    <a:pt x="11498" y="15125"/>
                    <a:pt x="5608" y="11525"/>
                    <a:pt x="3644" y="11525"/>
                  </a:cubicBezTo>
                  <a:cubicBezTo>
                    <a:pt x="1680" y="7925"/>
                    <a:pt x="-2247" y="-2875"/>
                    <a:pt x="1680" y="725"/>
                  </a:cubicBezTo>
                  <a:cubicBezTo>
                    <a:pt x="5608" y="4325"/>
                    <a:pt x="11498" y="7925"/>
                    <a:pt x="15426" y="11525"/>
                  </a:cubicBezTo>
                  <a:cubicBezTo>
                    <a:pt x="19353" y="15125"/>
                    <a:pt x="11498" y="7925"/>
                    <a:pt x="15426" y="1152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73" name="Shape 1673"/>
            <p:cNvSpPr/>
            <p:nvPr/>
          </p:nvSpPr>
          <p:spPr>
            <a:xfrm>
              <a:off x="3986700" y="46188"/>
              <a:ext cx="53938" cy="20019"/>
            </a:xfrm>
            <a:custGeom>
              <a:avLst/>
              <a:gdLst/>
              <a:ahLst/>
              <a:cxnLst>
                <a:cxn ang="0">
                  <a:pos x="wd2" y="hd2"/>
                </a:cxn>
                <a:cxn ang="5400000">
                  <a:pos x="wd2" y="hd2"/>
                </a:cxn>
                <a:cxn ang="10800000">
                  <a:pos x="wd2" y="hd2"/>
                </a:cxn>
                <a:cxn ang="16200000">
                  <a:pos x="wd2" y="hd2"/>
                </a:cxn>
              </a:cxnLst>
              <a:rect l="0" t="0" r="r" b="b"/>
              <a:pathLst>
                <a:path w="21600" h="13739" extrusionOk="0">
                  <a:moveTo>
                    <a:pt x="21600" y="9030"/>
                  </a:moveTo>
                  <a:cubicBezTo>
                    <a:pt x="21600" y="17670"/>
                    <a:pt x="0" y="13350"/>
                    <a:pt x="0" y="4710"/>
                  </a:cubicBezTo>
                  <a:cubicBezTo>
                    <a:pt x="0" y="-3930"/>
                    <a:pt x="21600" y="390"/>
                    <a:pt x="21600" y="903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74" name="Shape 1674"/>
            <p:cNvSpPr/>
            <p:nvPr/>
          </p:nvSpPr>
          <p:spPr>
            <a:xfrm>
              <a:off x="4843820" y="125887"/>
              <a:ext cx="27499" cy="21315"/>
            </a:xfrm>
            <a:custGeom>
              <a:avLst/>
              <a:gdLst/>
              <a:ahLst/>
              <a:cxnLst>
                <a:cxn ang="0">
                  <a:pos x="wd2" y="hd2"/>
                </a:cxn>
                <a:cxn ang="5400000">
                  <a:pos x="wd2" y="hd2"/>
                </a:cxn>
                <a:cxn ang="10800000">
                  <a:pos x="wd2" y="hd2"/>
                </a:cxn>
                <a:cxn ang="16200000">
                  <a:pos x="wd2" y="hd2"/>
                </a:cxn>
              </a:cxnLst>
              <a:rect l="0" t="0" r="r" b="b"/>
              <a:pathLst>
                <a:path w="15546" h="17067" extrusionOk="0">
                  <a:moveTo>
                    <a:pt x="14973" y="16200"/>
                  </a:moveTo>
                  <a:cubicBezTo>
                    <a:pt x="11373" y="21600"/>
                    <a:pt x="-3027" y="0"/>
                    <a:pt x="573" y="0"/>
                  </a:cubicBezTo>
                  <a:cubicBezTo>
                    <a:pt x="4173" y="0"/>
                    <a:pt x="18573" y="10800"/>
                    <a:pt x="14973" y="16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75" name="Shape 1675"/>
            <p:cNvSpPr/>
            <p:nvPr/>
          </p:nvSpPr>
          <p:spPr>
            <a:xfrm>
              <a:off x="4898057" y="152861"/>
              <a:ext cx="20908" cy="6746"/>
            </a:xfrm>
            <a:custGeom>
              <a:avLst/>
              <a:gdLst/>
              <a:ahLst/>
              <a:cxnLst>
                <a:cxn ang="0">
                  <a:pos x="wd2" y="hd2"/>
                </a:cxn>
                <a:cxn ang="5400000">
                  <a:pos x="wd2" y="hd2"/>
                </a:cxn>
                <a:cxn ang="10800000">
                  <a:pos x="wd2" y="hd2"/>
                </a:cxn>
                <a:cxn ang="16200000">
                  <a:pos x="wd2" y="hd2"/>
                </a:cxn>
              </a:cxnLst>
              <a:rect l="0" t="0" r="r" b="b"/>
              <a:pathLst>
                <a:path w="13396" h="21600" extrusionOk="0">
                  <a:moveTo>
                    <a:pt x="12219" y="21600"/>
                  </a:moveTo>
                  <a:cubicBezTo>
                    <a:pt x="3579" y="21600"/>
                    <a:pt x="-5061" y="0"/>
                    <a:pt x="3579" y="0"/>
                  </a:cubicBezTo>
                  <a:cubicBezTo>
                    <a:pt x="7899" y="0"/>
                    <a:pt x="16539" y="21600"/>
                    <a:pt x="12219"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76" name="Shape 1676"/>
            <p:cNvSpPr/>
            <p:nvPr/>
          </p:nvSpPr>
          <p:spPr>
            <a:xfrm>
              <a:off x="4899107" y="528277"/>
              <a:ext cx="18021" cy="47208"/>
            </a:xfrm>
            <a:custGeom>
              <a:avLst/>
              <a:gdLst/>
              <a:ahLst/>
              <a:cxnLst>
                <a:cxn ang="0">
                  <a:pos x="wd2" y="hd2"/>
                </a:cxn>
                <a:cxn ang="5400000">
                  <a:pos x="wd2" y="hd2"/>
                </a:cxn>
                <a:cxn ang="10800000">
                  <a:pos x="wd2" y="hd2"/>
                </a:cxn>
                <a:cxn ang="16200000">
                  <a:pos x="wd2" y="hd2"/>
                </a:cxn>
              </a:cxnLst>
              <a:rect l="0" t="0" r="r" b="b"/>
              <a:pathLst>
                <a:path w="14433" h="21600" extrusionOk="0">
                  <a:moveTo>
                    <a:pt x="3633" y="0"/>
                  </a:moveTo>
                  <a:cubicBezTo>
                    <a:pt x="-7167" y="0"/>
                    <a:pt x="9033" y="21600"/>
                    <a:pt x="14433" y="21600"/>
                  </a:cubicBezTo>
                  <a:cubicBezTo>
                    <a:pt x="14433" y="21600"/>
                    <a:pt x="9033" y="0"/>
                    <a:pt x="3633"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77" name="Shape 1677"/>
            <p:cNvSpPr/>
            <p:nvPr/>
          </p:nvSpPr>
          <p:spPr>
            <a:xfrm>
              <a:off x="4905247" y="613699"/>
              <a:ext cx="33123" cy="26977"/>
            </a:xfrm>
            <a:custGeom>
              <a:avLst/>
              <a:gdLst/>
              <a:ahLst/>
              <a:cxnLst>
                <a:cxn ang="0">
                  <a:pos x="wd2" y="hd2"/>
                </a:cxn>
                <a:cxn ang="5400000">
                  <a:pos x="wd2" y="hd2"/>
                </a:cxn>
                <a:cxn ang="10800000">
                  <a:pos x="wd2" y="hd2"/>
                </a:cxn>
                <a:cxn ang="16200000">
                  <a:pos x="wd2" y="hd2"/>
                </a:cxn>
              </a:cxnLst>
              <a:rect l="0" t="0" r="r" b="b"/>
              <a:pathLst>
                <a:path w="15917" h="21600" extrusionOk="0">
                  <a:moveTo>
                    <a:pt x="2315" y="0"/>
                  </a:moveTo>
                  <a:cubicBezTo>
                    <a:pt x="-771" y="5400"/>
                    <a:pt x="-771" y="16200"/>
                    <a:pt x="2315" y="21600"/>
                  </a:cubicBezTo>
                  <a:cubicBezTo>
                    <a:pt x="5400" y="21600"/>
                    <a:pt x="8486" y="21600"/>
                    <a:pt x="14658" y="21600"/>
                  </a:cubicBezTo>
                  <a:cubicBezTo>
                    <a:pt x="20829" y="21600"/>
                    <a:pt x="2315" y="0"/>
                    <a:pt x="2315" y="0"/>
                  </a:cubicBezTo>
                  <a:cubicBezTo>
                    <a:pt x="-771" y="5400"/>
                    <a:pt x="2315" y="0"/>
                    <a:pt x="2315"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78" name="Shape 1678"/>
            <p:cNvSpPr/>
            <p:nvPr/>
          </p:nvSpPr>
          <p:spPr>
            <a:xfrm>
              <a:off x="4719355" y="769598"/>
              <a:ext cx="83720" cy="55413"/>
            </a:xfrm>
            <a:custGeom>
              <a:avLst/>
              <a:gdLst/>
              <a:ahLst/>
              <a:cxnLst>
                <a:cxn ang="0">
                  <a:pos x="wd2" y="hd2"/>
                </a:cxn>
                <a:cxn ang="5400000">
                  <a:pos x="wd2" y="hd2"/>
                </a:cxn>
                <a:cxn ang="10800000">
                  <a:pos x="wd2" y="hd2"/>
                </a:cxn>
                <a:cxn ang="16200000">
                  <a:pos x="wd2" y="hd2"/>
                </a:cxn>
              </a:cxnLst>
              <a:rect l="0" t="0" r="r" b="b"/>
              <a:pathLst>
                <a:path w="16093" h="18360" extrusionOk="0">
                  <a:moveTo>
                    <a:pt x="0" y="5400"/>
                  </a:moveTo>
                  <a:cubicBezTo>
                    <a:pt x="1271" y="-3240"/>
                    <a:pt x="8894" y="1080"/>
                    <a:pt x="12706" y="1080"/>
                  </a:cubicBezTo>
                  <a:cubicBezTo>
                    <a:pt x="21600" y="3240"/>
                    <a:pt x="10165" y="5400"/>
                    <a:pt x="10165" y="5400"/>
                  </a:cubicBezTo>
                  <a:cubicBezTo>
                    <a:pt x="10165" y="9720"/>
                    <a:pt x="15247" y="7560"/>
                    <a:pt x="15247" y="11880"/>
                  </a:cubicBezTo>
                  <a:cubicBezTo>
                    <a:pt x="15247" y="11880"/>
                    <a:pt x="12706" y="9720"/>
                    <a:pt x="11435" y="11880"/>
                  </a:cubicBezTo>
                  <a:cubicBezTo>
                    <a:pt x="11435" y="11880"/>
                    <a:pt x="15247" y="18360"/>
                    <a:pt x="13976" y="18360"/>
                  </a:cubicBezTo>
                  <a:cubicBezTo>
                    <a:pt x="12706" y="18360"/>
                    <a:pt x="11435" y="16200"/>
                    <a:pt x="10165" y="16200"/>
                  </a:cubicBezTo>
                  <a:cubicBezTo>
                    <a:pt x="7624" y="14040"/>
                    <a:pt x="0" y="11880"/>
                    <a:pt x="0" y="5400"/>
                  </a:cubicBezTo>
                  <a:cubicBezTo>
                    <a:pt x="0" y="3240"/>
                    <a:pt x="0" y="11880"/>
                    <a:pt x="0" y="54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79" name="Shape 1679"/>
            <p:cNvSpPr/>
            <p:nvPr/>
          </p:nvSpPr>
          <p:spPr>
            <a:xfrm>
              <a:off x="4699128" y="746333"/>
              <a:ext cx="53816" cy="11382"/>
            </a:xfrm>
            <a:custGeom>
              <a:avLst/>
              <a:gdLst/>
              <a:ahLst/>
              <a:cxnLst>
                <a:cxn ang="0">
                  <a:pos x="wd2" y="hd2"/>
                </a:cxn>
                <a:cxn ang="5400000">
                  <a:pos x="wd2" y="hd2"/>
                </a:cxn>
                <a:cxn ang="10800000">
                  <a:pos x="wd2" y="hd2"/>
                </a:cxn>
                <a:cxn ang="16200000">
                  <a:pos x="wd2" y="hd2"/>
                </a:cxn>
              </a:cxnLst>
              <a:rect l="0" t="0" r="r" b="b"/>
              <a:pathLst>
                <a:path w="19893" h="12150" extrusionOk="0">
                  <a:moveTo>
                    <a:pt x="19200" y="7200"/>
                  </a:moveTo>
                  <a:cubicBezTo>
                    <a:pt x="21600" y="7200"/>
                    <a:pt x="12000" y="0"/>
                    <a:pt x="12000" y="0"/>
                  </a:cubicBezTo>
                  <a:cubicBezTo>
                    <a:pt x="7200" y="0"/>
                    <a:pt x="2400" y="0"/>
                    <a:pt x="0" y="0"/>
                  </a:cubicBezTo>
                  <a:cubicBezTo>
                    <a:pt x="4800" y="0"/>
                    <a:pt x="14400" y="21600"/>
                    <a:pt x="19200" y="7200"/>
                  </a:cubicBezTo>
                  <a:cubicBezTo>
                    <a:pt x="21600" y="7200"/>
                    <a:pt x="16800" y="14400"/>
                    <a:pt x="19200" y="72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80" name="Shape 1680"/>
            <p:cNvSpPr/>
            <p:nvPr/>
          </p:nvSpPr>
          <p:spPr>
            <a:xfrm>
              <a:off x="4606983" y="889470"/>
              <a:ext cx="83760" cy="35355"/>
            </a:xfrm>
            <a:custGeom>
              <a:avLst/>
              <a:gdLst/>
              <a:ahLst/>
              <a:cxnLst>
                <a:cxn ang="0">
                  <a:pos x="wd2" y="hd2"/>
                </a:cxn>
                <a:cxn ang="5400000">
                  <a:pos x="wd2" y="hd2"/>
                </a:cxn>
                <a:cxn ang="10800000">
                  <a:pos x="wd2" y="hd2"/>
                </a:cxn>
                <a:cxn ang="16200000">
                  <a:pos x="wd2" y="hd2"/>
                </a:cxn>
              </a:cxnLst>
              <a:rect l="0" t="0" r="r" b="b"/>
              <a:pathLst>
                <a:path w="21185" h="16985" extrusionOk="0">
                  <a:moveTo>
                    <a:pt x="19938" y="10535"/>
                  </a:moveTo>
                  <a:cubicBezTo>
                    <a:pt x="21600" y="7449"/>
                    <a:pt x="21600" y="4363"/>
                    <a:pt x="19938" y="1278"/>
                  </a:cubicBezTo>
                  <a:cubicBezTo>
                    <a:pt x="18277" y="-1808"/>
                    <a:pt x="13292" y="1278"/>
                    <a:pt x="11631" y="4363"/>
                  </a:cubicBezTo>
                  <a:cubicBezTo>
                    <a:pt x="9969" y="4363"/>
                    <a:pt x="6646" y="4363"/>
                    <a:pt x="4985" y="7449"/>
                  </a:cubicBezTo>
                  <a:cubicBezTo>
                    <a:pt x="4985" y="7449"/>
                    <a:pt x="0" y="13621"/>
                    <a:pt x="0" y="13621"/>
                  </a:cubicBezTo>
                  <a:cubicBezTo>
                    <a:pt x="4985" y="19792"/>
                    <a:pt x="16615" y="16706"/>
                    <a:pt x="19938" y="10535"/>
                  </a:cubicBezTo>
                  <a:cubicBezTo>
                    <a:pt x="21600" y="7449"/>
                    <a:pt x="14954" y="16706"/>
                    <a:pt x="19938" y="1053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81" name="Shape 1681"/>
            <p:cNvSpPr/>
            <p:nvPr/>
          </p:nvSpPr>
          <p:spPr>
            <a:xfrm>
              <a:off x="3835032" y="957036"/>
              <a:ext cx="17574" cy="24413"/>
            </a:xfrm>
            <a:custGeom>
              <a:avLst/>
              <a:gdLst/>
              <a:ahLst/>
              <a:cxnLst>
                <a:cxn ang="0">
                  <a:pos x="wd2" y="hd2"/>
                </a:cxn>
                <a:cxn ang="5400000">
                  <a:pos x="wd2" y="hd2"/>
                </a:cxn>
                <a:cxn ang="10800000">
                  <a:pos x="wd2" y="hd2"/>
                </a:cxn>
                <a:cxn ang="16200000">
                  <a:pos x="wd2" y="hd2"/>
                </a:cxn>
              </a:cxnLst>
              <a:rect l="0" t="0" r="r" b="b"/>
              <a:pathLst>
                <a:path w="14074" h="13032" extrusionOk="0">
                  <a:moveTo>
                    <a:pt x="11674" y="3925"/>
                  </a:moveTo>
                  <a:cubicBezTo>
                    <a:pt x="6274" y="-3275"/>
                    <a:pt x="874" y="325"/>
                    <a:pt x="874" y="7525"/>
                  </a:cubicBezTo>
                  <a:cubicBezTo>
                    <a:pt x="-4526" y="18325"/>
                    <a:pt x="17074" y="11125"/>
                    <a:pt x="11674" y="3925"/>
                  </a:cubicBezTo>
                  <a:cubicBezTo>
                    <a:pt x="11674" y="3925"/>
                    <a:pt x="17074" y="7525"/>
                    <a:pt x="11674" y="3925"/>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82" name="Shape 1682"/>
            <p:cNvSpPr/>
            <p:nvPr/>
          </p:nvSpPr>
          <p:spPr>
            <a:xfrm>
              <a:off x="3776136" y="870332"/>
              <a:ext cx="19535" cy="13037"/>
            </a:xfrm>
            <a:custGeom>
              <a:avLst/>
              <a:gdLst/>
              <a:ahLst/>
              <a:cxnLst>
                <a:cxn ang="0">
                  <a:pos x="wd2" y="hd2"/>
                </a:cxn>
                <a:cxn ang="5400000">
                  <a:pos x="wd2" y="hd2"/>
                </a:cxn>
                <a:cxn ang="10800000">
                  <a:pos x="wd2" y="hd2"/>
                </a:cxn>
                <a:cxn ang="16200000">
                  <a:pos x="wd2" y="hd2"/>
                </a:cxn>
              </a:cxnLst>
              <a:rect l="0" t="0" r="r" b="b"/>
              <a:pathLst>
                <a:path w="17067" h="10439" extrusionOk="0">
                  <a:moveTo>
                    <a:pt x="17067" y="6912"/>
                  </a:moveTo>
                  <a:cubicBezTo>
                    <a:pt x="11667" y="6912"/>
                    <a:pt x="867" y="-3888"/>
                    <a:pt x="867" y="1512"/>
                  </a:cubicBezTo>
                  <a:cubicBezTo>
                    <a:pt x="-4533" y="17712"/>
                    <a:pt x="17067" y="6912"/>
                    <a:pt x="17067" y="6912"/>
                  </a:cubicBezTo>
                  <a:cubicBezTo>
                    <a:pt x="11667" y="6912"/>
                    <a:pt x="17067" y="6912"/>
                    <a:pt x="17067" y="691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83" name="Shape 1683"/>
            <p:cNvSpPr/>
            <p:nvPr/>
          </p:nvSpPr>
          <p:spPr>
            <a:xfrm>
              <a:off x="4930610" y="446804"/>
              <a:ext cx="13486" cy="9539"/>
            </a:xfrm>
            <a:custGeom>
              <a:avLst/>
              <a:gdLst/>
              <a:ahLst/>
              <a:cxnLst>
                <a:cxn ang="0">
                  <a:pos x="wd2" y="hd2"/>
                </a:cxn>
                <a:cxn ang="5400000">
                  <a:pos x="wd2" y="hd2"/>
                </a:cxn>
                <a:cxn ang="10800000">
                  <a:pos x="wd2" y="hd2"/>
                </a:cxn>
                <a:cxn ang="16200000">
                  <a:pos x="wd2" y="hd2"/>
                </a:cxn>
              </a:cxnLst>
              <a:rect l="0" t="0" r="r" b="b"/>
              <a:pathLst>
                <a:path w="21600" h="15274" extrusionOk="0">
                  <a:moveTo>
                    <a:pt x="21600" y="4474"/>
                  </a:moveTo>
                  <a:cubicBezTo>
                    <a:pt x="21600" y="-6326"/>
                    <a:pt x="0" y="4474"/>
                    <a:pt x="0" y="15274"/>
                  </a:cubicBezTo>
                  <a:cubicBezTo>
                    <a:pt x="10800" y="15274"/>
                    <a:pt x="21600" y="15274"/>
                    <a:pt x="21600" y="4474"/>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84" name="Shape 1684"/>
            <p:cNvSpPr/>
            <p:nvPr/>
          </p:nvSpPr>
          <p:spPr>
            <a:xfrm>
              <a:off x="4880623" y="370917"/>
              <a:ext cx="12329" cy="7949"/>
            </a:xfrm>
            <a:custGeom>
              <a:avLst/>
              <a:gdLst/>
              <a:ahLst/>
              <a:cxnLst>
                <a:cxn ang="0">
                  <a:pos x="wd2" y="hd2"/>
                </a:cxn>
                <a:cxn ang="5400000">
                  <a:pos x="wd2" y="hd2"/>
                </a:cxn>
                <a:cxn ang="10800000">
                  <a:pos x="wd2" y="hd2"/>
                </a:cxn>
                <a:cxn ang="16200000">
                  <a:pos x="wd2" y="hd2"/>
                </a:cxn>
              </a:cxnLst>
              <a:rect l="0" t="0" r="r" b="b"/>
              <a:pathLst>
                <a:path w="13165" h="15274" extrusionOk="0">
                  <a:moveTo>
                    <a:pt x="10182" y="0"/>
                  </a:moveTo>
                  <a:cubicBezTo>
                    <a:pt x="2982" y="0"/>
                    <a:pt x="-4218" y="10800"/>
                    <a:pt x="2982" y="10800"/>
                  </a:cubicBezTo>
                  <a:cubicBezTo>
                    <a:pt x="10182" y="21600"/>
                    <a:pt x="17382" y="10800"/>
                    <a:pt x="10182" y="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85" name="Shape 1685"/>
            <p:cNvSpPr/>
            <p:nvPr/>
          </p:nvSpPr>
          <p:spPr>
            <a:xfrm>
              <a:off x="4934925" y="347892"/>
              <a:ext cx="9350" cy="11427"/>
            </a:xfrm>
            <a:custGeom>
              <a:avLst/>
              <a:gdLst/>
              <a:ahLst/>
              <a:cxnLst>
                <a:cxn ang="0">
                  <a:pos x="wd2" y="hd2"/>
                </a:cxn>
                <a:cxn ang="5400000">
                  <a:pos x="wd2" y="hd2"/>
                </a:cxn>
                <a:cxn ang="10800000">
                  <a:pos x="wd2" y="hd2"/>
                </a:cxn>
                <a:cxn ang="16200000">
                  <a:pos x="wd2" y="hd2"/>
                </a:cxn>
              </a:cxnLst>
              <a:rect l="0" t="0" r="r" b="b"/>
              <a:pathLst>
                <a:path w="11232" h="12198" extrusionOk="0">
                  <a:moveTo>
                    <a:pt x="9216" y="2982"/>
                  </a:moveTo>
                  <a:cubicBezTo>
                    <a:pt x="9216" y="-4218"/>
                    <a:pt x="-5184" y="2982"/>
                    <a:pt x="2016" y="10182"/>
                  </a:cubicBezTo>
                  <a:cubicBezTo>
                    <a:pt x="2016" y="17382"/>
                    <a:pt x="16416" y="2982"/>
                    <a:pt x="9216" y="2982"/>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86" name="Shape 1686"/>
            <p:cNvSpPr/>
            <p:nvPr/>
          </p:nvSpPr>
          <p:spPr>
            <a:xfrm>
              <a:off x="3136106" y="476573"/>
              <a:ext cx="28042" cy="4496"/>
            </a:xfrm>
            <a:custGeom>
              <a:avLst/>
              <a:gdLst/>
              <a:ahLst/>
              <a:cxnLst>
                <a:cxn ang="0">
                  <a:pos x="wd2" y="hd2"/>
                </a:cxn>
                <a:cxn ang="5400000">
                  <a:pos x="wd2" y="hd2"/>
                </a:cxn>
                <a:cxn ang="10800000">
                  <a:pos x="wd2" y="hd2"/>
                </a:cxn>
                <a:cxn ang="16200000">
                  <a:pos x="wd2" y="hd2"/>
                </a:cxn>
              </a:cxnLst>
              <a:rect l="0" t="0" r="r" b="b"/>
              <a:pathLst>
                <a:path w="17968" h="21600" extrusionOk="0">
                  <a:moveTo>
                    <a:pt x="17968" y="21600"/>
                  </a:moveTo>
                  <a:cubicBezTo>
                    <a:pt x="13648" y="0"/>
                    <a:pt x="-3632" y="0"/>
                    <a:pt x="688" y="0"/>
                  </a:cubicBezTo>
                  <a:cubicBezTo>
                    <a:pt x="5008" y="21600"/>
                    <a:pt x="17968" y="21600"/>
                    <a:pt x="17968"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87" name="Shape 1687"/>
            <p:cNvSpPr/>
            <p:nvPr/>
          </p:nvSpPr>
          <p:spPr>
            <a:xfrm>
              <a:off x="3176558" y="475148"/>
              <a:ext cx="29115" cy="1141"/>
            </a:xfrm>
            <a:prstGeom prst="ellipse">
              <a:avLst/>
            </a:pr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88" name="Shape 1688"/>
            <p:cNvSpPr/>
            <p:nvPr/>
          </p:nvSpPr>
          <p:spPr>
            <a:xfrm>
              <a:off x="3934403" y="58448"/>
              <a:ext cx="16886" cy="13490"/>
            </a:xfrm>
            <a:custGeom>
              <a:avLst/>
              <a:gdLst/>
              <a:ahLst/>
              <a:cxnLst>
                <a:cxn ang="0">
                  <a:pos x="wd2" y="hd2"/>
                </a:cxn>
                <a:cxn ang="5400000">
                  <a:pos x="wd2" y="hd2"/>
                </a:cxn>
                <a:cxn ang="10800000">
                  <a:pos x="wd2" y="hd2"/>
                </a:cxn>
                <a:cxn ang="16200000">
                  <a:pos x="wd2" y="hd2"/>
                </a:cxn>
              </a:cxnLst>
              <a:rect l="0" t="0" r="r" b="b"/>
              <a:pathLst>
                <a:path w="13524" h="21600" extrusionOk="0">
                  <a:moveTo>
                    <a:pt x="11287" y="21600"/>
                  </a:moveTo>
                  <a:cubicBezTo>
                    <a:pt x="487" y="21600"/>
                    <a:pt x="-4913" y="0"/>
                    <a:pt x="5887" y="0"/>
                  </a:cubicBezTo>
                  <a:cubicBezTo>
                    <a:pt x="11287" y="0"/>
                    <a:pt x="16687" y="21600"/>
                    <a:pt x="11287" y="21600"/>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sp>
          <p:nvSpPr>
            <p:cNvPr id="1689" name="Shape 1689"/>
            <p:cNvSpPr/>
            <p:nvPr/>
          </p:nvSpPr>
          <p:spPr>
            <a:xfrm>
              <a:off x="1121247" y="1675778"/>
              <a:ext cx="60682" cy="68474"/>
            </a:xfrm>
            <a:custGeom>
              <a:avLst/>
              <a:gdLst/>
              <a:ahLst/>
              <a:cxnLst>
                <a:cxn ang="0">
                  <a:pos x="wd2" y="hd2"/>
                </a:cxn>
                <a:cxn ang="5400000">
                  <a:pos x="wd2" y="hd2"/>
                </a:cxn>
                <a:cxn ang="10800000">
                  <a:pos x="wd2" y="hd2"/>
                </a:cxn>
                <a:cxn ang="16200000">
                  <a:pos x="wd2" y="hd2"/>
                </a:cxn>
              </a:cxnLst>
              <a:rect l="0" t="0" r="r" b="b"/>
              <a:pathLst>
                <a:path w="21600" h="18798" extrusionOk="0">
                  <a:moveTo>
                    <a:pt x="21600" y="18278"/>
                  </a:moveTo>
                  <a:cubicBezTo>
                    <a:pt x="19200" y="12878"/>
                    <a:pt x="16800" y="5678"/>
                    <a:pt x="12000" y="2078"/>
                  </a:cubicBezTo>
                  <a:cubicBezTo>
                    <a:pt x="9600" y="278"/>
                    <a:pt x="7200" y="-1522"/>
                    <a:pt x="4800" y="2078"/>
                  </a:cubicBezTo>
                  <a:cubicBezTo>
                    <a:pt x="4800" y="2078"/>
                    <a:pt x="0" y="2078"/>
                    <a:pt x="0" y="3878"/>
                  </a:cubicBezTo>
                  <a:cubicBezTo>
                    <a:pt x="2400" y="5678"/>
                    <a:pt x="7200" y="3878"/>
                    <a:pt x="7200" y="7478"/>
                  </a:cubicBezTo>
                  <a:cubicBezTo>
                    <a:pt x="7200" y="9278"/>
                    <a:pt x="7200" y="9278"/>
                    <a:pt x="7200" y="11078"/>
                  </a:cubicBezTo>
                  <a:cubicBezTo>
                    <a:pt x="7200" y="12878"/>
                    <a:pt x="9600" y="11078"/>
                    <a:pt x="9600" y="11078"/>
                  </a:cubicBezTo>
                  <a:cubicBezTo>
                    <a:pt x="12000" y="12878"/>
                    <a:pt x="7200" y="12878"/>
                    <a:pt x="7200" y="12878"/>
                  </a:cubicBezTo>
                  <a:cubicBezTo>
                    <a:pt x="7200" y="14678"/>
                    <a:pt x="12000" y="18278"/>
                    <a:pt x="14400" y="18278"/>
                  </a:cubicBezTo>
                  <a:cubicBezTo>
                    <a:pt x="14400" y="18278"/>
                    <a:pt x="4800" y="11078"/>
                    <a:pt x="14400" y="14678"/>
                  </a:cubicBezTo>
                  <a:cubicBezTo>
                    <a:pt x="16800" y="14678"/>
                    <a:pt x="21600" y="20078"/>
                    <a:pt x="21600" y="18278"/>
                  </a:cubicBezTo>
                  <a:cubicBezTo>
                    <a:pt x="19200" y="16478"/>
                    <a:pt x="21600" y="20078"/>
                    <a:pt x="21600" y="18278"/>
                  </a:cubicBezTo>
                  <a:close/>
                </a:path>
              </a:pathLst>
            </a:custGeom>
            <a:solidFill>
              <a:srgbClr val="D9D9D9"/>
            </a:solidFill>
            <a:ln w="4763" cap="flat">
              <a:solidFill>
                <a:srgbClr val="FFFFFF"/>
              </a:solidFill>
              <a:prstDash val="solid"/>
              <a:round/>
            </a:ln>
            <a:effectLst/>
          </p:spPr>
          <p:txBody>
            <a:bodyPr wrap="square" lIns="22860" tIns="22860" rIns="22860" bIns="22860" numCol="1" anchor="t">
              <a:noAutofit/>
            </a:bodyPr>
            <a:lstStyle/>
            <a:p>
              <a:pPr defTabSz="914217" hangingPunct="0">
                <a:defRPr sz="3600">
                  <a:solidFill>
                    <a:srgbClr val="7F7F7F"/>
                  </a:solidFill>
                  <a:latin typeface="+mj-lt"/>
                  <a:ea typeface="+mj-ea"/>
                  <a:cs typeface="+mj-cs"/>
                  <a:sym typeface="Open Sans"/>
                </a:defRPr>
              </a:pPr>
              <a:endParaRPr kern="0">
                <a:solidFill>
                  <a:srgbClr val="7F7F7F"/>
                </a:solidFill>
                <a:cs typeface="+mn-ea"/>
                <a:sym typeface="+mn-lt"/>
              </a:endParaRPr>
            </a:p>
          </p:txBody>
        </p:sp>
      </p:grpSp>
      <p:sp>
        <p:nvSpPr>
          <p:cNvPr id="407" name="矩形 406">
            <a:extLst>
              <a:ext uri="{FF2B5EF4-FFF2-40B4-BE49-F238E27FC236}">
                <a16:creationId xmlns:a16="http://schemas.microsoft.com/office/drawing/2014/main" xmlns="" id="{1ED208B6-44E8-422A-B1F3-F8D9EDA495E7}"/>
              </a:ext>
            </a:extLst>
          </p:cNvPr>
          <p:cNvSpPr/>
          <p:nvPr/>
        </p:nvSpPr>
        <p:spPr>
          <a:xfrm>
            <a:off x="1012180" y="2947509"/>
            <a:ext cx="2476412" cy="1924501"/>
          </a:xfrm>
          <a:prstGeom prst="rect">
            <a:avLst/>
          </a:prstGeom>
        </p:spPr>
        <p:txBody>
          <a:bodyPr wrap="square">
            <a:spAutoFit/>
          </a:bodyPr>
          <a:lstStyle/>
          <a:p>
            <a:pPr>
              <a:lnSpc>
                <a:spcPct val="120000"/>
              </a:lnSpc>
              <a:spcAft>
                <a:spcPts val="600"/>
              </a:spcAft>
            </a:pPr>
            <a:r>
              <a:rPr lang="zh-CN" altLang="en-US" sz="1200">
                <a:solidFill>
                  <a:schemeClr val="tx1">
                    <a:lumMod val="50000"/>
                    <a:lumOff val="50000"/>
                  </a:schemeClr>
                </a:solidFill>
                <a:cs typeface="+mn-ea"/>
                <a:sym typeface="+mn-lt"/>
              </a:rPr>
              <a:t>耳机</a:t>
            </a:r>
            <a:r>
              <a:rPr lang="en-US" altLang="zh-CN" sz="1200" dirty="0">
                <a:solidFill>
                  <a:schemeClr val="tx1">
                    <a:lumMod val="50000"/>
                    <a:lumOff val="50000"/>
                  </a:schemeClr>
                </a:solidFill>
                <a:cs typeface="+mn-ea"/>
                <a:sym typeface="+mn-lt"/>
              </a:rPr>
              <a:t>(Earphones; Headphones; Head-sets; Earpieces)</a:t>
            </a:r>
            <a:r>
              <a:rPr lang="zh-CN" altLang="en-US" sz="1200" dirty="0">
                <a:solidFill>
                  <a:schemeClr val="tx1">
                    <a:lumMod val="50000"/>
                    <a:lumOff val="50000"/>
                  </a:schemeClr>
                </a:solidFill>
                <a:cs typeface="+mn-ea"/>
                <a:sym typeface="+mn-lt"/>
              </a:rPr>
              <a:t>是一对转换单元，它接受媒体播放器或接收器所发出的电</a:t>
            </a:r>
            <a:r>
              <a:rPr lang="zh-CN" altLang="en-US" sz="1200">
                <a:solidFill>
                  <a:schemeClr val="tx1">
                    <a:lumMod val="50000"/>
                    <a:lumOff val="50000"/>
                  </a:schemeClr>
                </a:solidFill>
                <a:cs typeface="+mn-ea"/>
                <a:sym typeface="+mn-lt"/>
              </a:rPr>
              <a:t>讯号。</a:t>
            </a:r>
            <a:endParaRPr lang="en-US" altLang="zh-CN" sz="1200" dirty="0">
              <a:solidFill>
                <a:schemeClr val="tx1">
                  <a:lumMod val="50000"/>
                  <a:lumOff val="50000"/>
                </a:schemeClr>
              </a:solidFill>
              <a:cs typeface="+mn-ea"/>
              <a:sym typeface="+mn-lt"/>
            </a:endParaRPr>
          </a:p>
          <a:p>
            <a:pPr>
              <a:lnSpc>
                <a:spcPct val="120000"/>
              </a:lnSpc>
              <a:spcAft>
                <a:spcPts val="600"/>
              </a:spcAft>
            </a:pPr>
            <a:r>
              <a:rPr lang="zh-CN" altLang="en-US" sz="1200" dirty="0">
                <a:solidFill>
                  <a:schemeClr val="tx1">
                    <a:lumMod val="50000"/>
                    <a:lumOff val="50000"/>
                  </a:schemeClr>
                </a:solidFill>
                <a:cs typeface="+mn-ea"/>
                <a:sym typeface="+mn-lt"/>
              </a:rPr>
              <a:t>利用贴近耳朵的扬声器将其转化成可以听到的音波。耳机一般是与媒体播放器可分离的，利用一个插头连接。</a:t>
            </a:r>
          </a:p>
        </p:txBody>
      </p:sp>
      <p:sp>
        <p:nvSpPr>
          <p:cNvPr id="408" name="矩形 407">
            <a:extLst>
              <a:ext uri="{FF2B5EF4-FFF2-40B4-BE49-F238E27FC236}">
                <a16:creationId xmlns:a16="http://schemas.microsoft.com/office/drawing/2014/main" xmlns="" id="{08E94970-3331-42A6-9042-575253E8364B}"/>
              </a:ext>
            </a:extLst>
          </p:cNvPr>
          <p:cNvSpPr/>
          <p:nvPr/>
        </p:nvSpPr>
        <p:spPr>
          <a:xfrm>
            <a:off x="993100" y="2005954"/>
            <a:ext cx="2811173" cy="800219"/>
          </a:xfrm>
          <a:prstGeom prst="rect">
            <a:avLst/>
          </a:prstGeom>
        </p:spPr>
        <p:txBody>
          <a:bodyPr wrap="square">
            <a:spAutoFit/>
          </a:bodyPr>
          <a:lstStyle/>
          <a:p>
            <a:pPr lvl="0" defTabSz="412750" hangingPunct="0"/>
            <a:r>
              <a:rPr lang="zh-CN" altLang="en-US" sz="1400" kern="0" dirty="0">
                <a:solidFill>
                  <a:schemeClr val="bg2">
                    <a:lumMod val="10000"/>
                  </a:schemeClr>
                </a:solidFill>
                <a:cs typeface="+mn-ea"/>
                <a:sym typeface="+mn-lt"/>
              </a:rPr>
              <a:t>每一款耳机都有</a:t>
            </a:r>
          </a:p>
          <a:p>
            <a:pPr lvl="0" defTabSz="412750" hangingPunct="0"/>
            <a:r>
              <a:rPr lang="zh-CN" altLang="en-US" sz="3200" b="1" kern="0" dirty="0">
                <a:solidFill>
                  <a:schemeClr val="bg2">
                    <a:lumMod val="10000"/>
                  </a:schemeClr>
                </a:solidFill>
                <a:cs typeface="+mn-ea"/>
                <a:sym typeface="+mn-lt"/>
              </a:rPr>
              <a:t>独特的音质</a:t>
            </a:r>
          </a:p>
        </p:txBody>
      </p:sp>
      <p:sp>
        <p:nvSpPr>
          <p:cNvPr id="410" name="矩形 409">
            <a:extLst>
              <a:ext uri="{FF2B5EF4-FFF2-40B4-BE49-F238E27FC236}">
                <a16:creationId xmlns:a16="http://schemas.microsoft.com/office/drawing/2014/main" xmlns="" id="{F4ECC514-D7D3-4D08-BC8D-70FC943D586B}"/>
              </a:ext>
            </a:extLst>
          </p:cNvPr>
          <p:cNvSpPr/>
          <p:nvPr/>
        </p:nvSpPr>
        <p:spPr>
          <a:xfrm>
            <a:off x="1024213" y="5603269"/>
            <a:ext cx="1193800" cy="36000"/>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cs typeface="+mn-ea"/>
              <a:sym typeface="+mn-lt"/>
            </a:endParaRPr>
          </a:p>
        </p:txBody>
      </p:sp>
    </p:spTree>
    <p:extLst>
      <p:ext uri="{BB962C8B-B14F-4D97-AF65-F5344CB8AC3E}">
        <p14:creationId xmlns:p14="http://schemas.microsoft.com/office/powerpoint/2010/main" val="1576930766"/>
      </p:ext>
    </p:extLst>
  </p:cSld>
  <p:clrMapOvr>
    <a:masterClrMapping/>
  </p:clrMapOvr>
  <mc:AlternateContent xmlns:mc="http://schemas.openxmlformats.org/markup-compatibility/2006" xmlns:p14="http://schemas.microsoft.com/office/powerpoint/2010/main">
    <mc:Choice Requires="p14">
      <p:transition spd="slow" p14:dur="17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3000"/>
                                  </p:iterate>
                                  <p:childTnLst>
                                    <p:set>
                                      <p:cBhvr>
                                        <p:cTn id="6" dur="1" fill="hold">
                                          <p:stCondLst>
                                            <p:cond delay="0"/>
                                          </p:stCondLst>
                                        </p:cTn>
                                        <p:tgtEl>
                                          <p:spTgt spid="408"/>
                                        </p:tgtEl>
                                        <p:attrNameLst>
                                          <p:attrName>style.visibility</p:attrName>
                                        </p:attrNameLst>
                                      </p:cBhvr>
                                      <p:to>
                                        <p:strVal val="visible"/>
                                      </p:to>
                                    </p:set>
                                    <p:anim to="" calcmode="lin" valueType="num">
                                      <p:cBhvr>
                                        <p:cTn id="7" dur="800" fill="hold">
                                          <p:stCondLst>
                                            <p:cond delay="0"/>
                                          </p:stCondLst>
                                        </p:cTn>
                                        <p:tgtEl>
                                          <p:spTgt spid="408"/>
                                        </p:tgtEl>
                                        <p:attrNameLst>
                                          <p:attrName>ppt_w</p:attrName>
                                        </p:attrNameLst>
                                      </p:cBhvr>
                                      <p:tavLst>
                                        <p:tav tm="0" fmla="#ppt_w-(#ppt_w-0)*(1-$)^6">
                                          <p:val>
                                            <p:strVal val="0"/>
                                          </p:val>
                                        </p:tav>
                                        <p:tav tm="100000">
                                          <p:val>
                                            <p:strVal val="1"/>
                                          </p:val>
                                        </p:tav>
                                      </p:tavLst>
                                    </p:anim>
                                  </p:childTnLst>
                                </p:cTn>
                              </p:par>
                              <p:par>
                                <p:cTn id="8" presetID="10" presetClass="entr" presetSubtype="0" fill="hold" grpId="0" nodeType="withEffect">
                                  <p:stCondLst>
                                    <p:cond delay="250"/>
                                  </p:stCondLst>
                                  <p:childTnLst>
                                    <p:set>
                                      <p:cBhvr>
                                        <p:cTn id="9" dur="1" fill="hold">
                                          <p:stCondLst>
                                            <p:cond delay="0"/>
                                          </p:stCondLst>
                                        </p:cTn>
                                        <p:tgtEl>
                                          <p:spTgt spid="407"/>
                                        </p:tgtEl>
                                        <p:attrNameLst>
                                          <p:attrName>style.visibility</p:attrName>
                                        </p:attrNameLst>
                                      </p:cBhvr>
                                      <p:to>
                                        <p:strVal val="visible"/>
                                      </p:to>
                                    </p:set>
                                    <p:animEffect transition="in" filter="fade">
                                      <p:cBhvr>
                                        <p:cTn id="10" dur="1000"/>
                                        <p:tgtEl>
                                          <p:spTgt spid="407"/>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410"/>
                                        </p:tgtEl>
                                        <p:attrNameLst>
                                          <p:attrName>style.visibility</p:attrName>
                                        </p:attrNameLst>
                                      </p:cBhvr>
                                      <p:to>
                                        <p:strVal val="visible"/>
                                      </p:to>
                                    </p:set>
                                    <p:animEffect transition="in" filter="fade">
                                      <p:cBhvr>
                                        <p:cTn id="13" dur="1000"/>
                                        <p:tgtEl>
                                          <p:spTgt spid="410"/>
                                        </p:tgtEl>
                                      </p:cBhvr>
                                    </p:animEffect>
                                  </p:childTnLst>
                                </p:cTn>
                              </p:par>
                              <p:par>
                                <p:cTn id="14" presetID="10" presetClass="entr" presetSubtype="0" fill="hold" nodeType="withEffect">
                                  <p:stCondLst>
                                    <p:cond delay="250"/>
                                  </p:stCondLst>
                                  <p:childTnLst>
                                    <p:set>
                                      <p:cBhvr>
                                        <p:cTn id="15" dur="1" fill="hold">
                                          <p:stCondLst>
                                            <p:cond delay="0"/>
                                          </p:stCondLst>
                                        </p:cTn>
                                        <p:tgtEl>
                                          <p:spTgt spid="1690"/>
                                        </p:tgtEl>
                                        <p:attrNameLst>
                                          <p:attrName>style.visibility</p:attrName>
                                        </p:attrNameLst>
                                      </p:cBhvr>
                                      <p:to>
                                        <p:strVal val="visible"/>
                                      </p:to>
                                    </p:set>
                                    <p:animEffect transition="in" filter="fade">
                                      <p:cBhvr>
                                        <p:cTn id="16" dur="1000"/>
                                        <p:tgtEl>
                                          <p:spTgt spid="1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7" grpId="0"/>
      <p:bldP spid="408" grpId="0"/>
      <p:bldP spid="4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582"/>
        <p:cNvGrpSpPr/>
        <p:nvPr/>
      </p:nvGrpSpPr>
      <p:grpSpPr>
        <a:xfrm>
          <a:off x="0" y="0"/>
          <a:ext cx="0" cy="0"/>
          <a:chOff x="0" y="0"/>
          <a:chExt cx="0" cy="0"/>
        </a:xfrm>
      </p:grpSpPr>
      <p:sp>
        <p:nvSpPr>
          <p:cNvPr id="4583" name="Shape 4583"/>
          <p:cNvSpPr/>
          <p:nvPr/>
        </p:nvSpPr>
        <p:spPr>
          <a:xfrm>
            <a:off x="10552107" y="5106014"/>
            <a:ext cx="227526" cy="127024"/>
          </a:xfrm>
          <a:custGeom>
            <a:avLst/>
            <a:gdLst/>
            <a:ahLst/>
            <a:cxnLst/>
            <a:rect l="0" t="0" r="0" b="0"/>
            <a:pathLst>
              <a:path w="120000" h="120000" extrusionOk="0">
                <a:moveTo>
                  <a:pt x="119745" y="0"/>
                </a:moveTo>
                <a:lnTo>
                  <a:pt x="119745" y="0"/>
                </a:lnTo>
                <a:cubicBezTo>
                  <a:pt x="115932" y="0"/>
                  <a:pt x="112118" y="0"/>
                  <a:pt x="112118" y="0"/>
                </a:cubicBezTo>
                <a:cubicBezTo>
                  <a:pt x="59745" y="99699"/>
                  <a:pt x="59745" y="99699"/>
                  <a:pt x="59745" y="99699"/>
                </a:cubicBezTo>
                <a:cubicBezTo>
                  <a:pt x="7372" y="0"/>
                  <a:pt x="7372" y="0"/>
                  <a:pt x="7372" y="0"/>
                </a:cubicBezTo>
                <a:cubicBezTo>
                  <a:pt x="7372" y="0"/>
                  <a:pt x="3559" y="0"/>
                  <a:pt x="0" y="0"/>
                </a:cubicBezTo>
                <a:cubicBezTo>
                  <a:pt x="0" y="6315"/>
                  <a:pt x="0" y="6315"/>
                  <a:pt x="0" y="13082"/>
                </a:cubicBezTo>
                <a:cubicBezTo>
                  <a:pt x="55932" y="119548"/>
                  <a:pt x="55932" y="119548"/>
                  <a:pt x="55932" y="119548"/>
                </a:cubicBezTo>
                <a:lnTo>
                  <a:pt x="59745" y="119548"/>
                </a:lnTo>
                <a:lnTo>
                  <a:pt x="63559" y="119548"/>
                </a:lnTo>
                <a:cubicBezTo>
                  <a:pt x="119745" y="13082"/>
                  <a:pt x="119745" y="13082"/>
                  <a:pt x="119745" y="13082"/>
                </a:cubicBezTo>
                <a:cubicBezTo>
                  <a:pt x="119745" y="6315"/>
                  <a:pt x="119745" y="6315"/>
                  <a:pt x="119745" y="0"/>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84" name="Shape 4584"/>
          <p:cNvSpPr/>
          <p:nvPr/>
        </p:nvSpPr>
        <p:spPr>
          <a:xfrm>
            <a:off x="10049436" y="5106014"/>
            <a:ext cx="227524" cy="127024"/>
          </a:xfrm>
          <a:custGeom>
            <a:avLst/>
            <a:gdLst/>
            <a:ahLst/>
            <a:cxnLst/>
            <a:rect l="0" t="0" r="0" b="0"/>
            <a:pathLst>
              <a:path w="120000" h="120000" extrusionOk="0">
                <a:moveTo>
                  <a:pt x="119745" y="106015"/>
                </a:moveTo>
                <a:lnTo>
                  <a:pt x="119745" y="106015"/>
                </a:lnTo>
                <a:cubicBezTo>
                  <a:pt x="63813" y="0"/>
                  <a:pt x="63813" y="0"/>
                  <a:pt x="63813" y="0"/>
                </a:cubicBezTo>
                <a:cubicBezTo>
                  <a:pt x="63813" y="0"/>
                  <a:pt x="63813" y="0"/>
                  <a:pt x="60000" y="0"/>
                </a:cubicBezTo>
                <a:cubicBezTo>
                  <a:pt x="60000" y="0"/>
                  <a:pt x="60000" y="0"/>
                  <a:pt x="56186" y="0"/>
                </a:cubicBezTo>
                <a:cubicBezTo>
                  <a:pt x="3813" y="106015"/>
                  <a:pt x="3813" y="106015"/>
                  <a:pt x="3813" y="106015"/>
                </a:cubicBezTo>
                <a:cubicBezTo>
                  <a:pt x="0" y="112781"/>
                  <a:pt x="0" y="112781"/>
                  <a:pt x="3813" y="119548"/>
                </a:cubicBezTo>
                <a:cubicBezTo>
                  <a:pt x="3813" y="119548"/>
                  <a:pt x="7627" y="119548"/>
                  <a:pt x="11186" y="119548"/>
                </a:cubicBezTo>
                <a:cubicBezTo>
                  <a:pt x="60000" y="19849"/>
                  <a:pt x="60000" y="19849"/>
                  <a:pt x="60000" y="19849"/>
                </a:cubicBezTo>
                <a:cubicBezTo>
                  <a:pt x="112372" y="119548"/>
                  <a:pt x="112372" y="119548"/>
                  <a:pt x="112372" y="119548"/>
                </a:cubicBezTo>
                <a:cubicBezTo>
                  <a:pt x="116186" y="119548"/>
                  <a:pt x="116186" y="119548"/>
                  <a:pt x="119745" y="119548"/>
                </a:cubicBezTo>
                <a:cubicBezTo>
                  <a:pt x="119745" y="112781"/>
                  <a:pt x="119745" y="112781"/>
                  <a:pt x="119745" y="106015"/>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85" name="Shape 4585"/>
          <p:cNvSpPr/>
          <p:nvPr/>
        </p:nvSpPr>
        <p:spPr>
          <a:xfrm>
            <a:off x="9617314" y="5054852"/>
            <a:ext cx="135810" cy="227583"/>
          </a:xfrm>
          <a:custGeom>
            <a:avLst/>
            <a:gdLst/>
            <a:ahLst/>
            <a:cxnLst/>
            <a:rect l="0" t="0" r="0" b="0"/>
            <a:pathLst>
              <a:path w="120000" h="120000" extrusionOk="0">
                <a:moveTo>
                  <a:pt x="113594" y="56186"/>
                </a:moveTo>
                <a:lnTo>
                  <a:pt x="113594" y="56186"/>
                </a:lnTo>
                <a:cubicBezTo>
                  <a:pt x="12811" y="0"/>
                  <a:pt x="12811" y="0"/>
                  <a:pt x="12811" y="0"/>
                </a:cubicBezTo>
                <a:cubicBezTo>
                  <a:pt x="12811" y="0"/>
                  <a:pt x="6405" y="0"/>
                  <a:pt x="0" y="0"/>
                </a:cubicBezTo>
                <a:cubicBezTo>
                  <a:pt x="0" y="3559"/>
                  <a:pt x="0" y="7372"/>
                  <a:pt x="0" y="7372"/>
                </a:cubicBezTo>
                <a:cubicBezTo>
                  <a:pt x="94377" y="59745"/>
                  <a:pt x="94377" y="59745"/>
                  <a:pt x="94377" y="59745"/>
                </a:cubicBezTo>
                <a:cubicBezTo>
                  <a:pt x="0" y="112372"/>
                  <a:pt x="0" y="112372"/>
                  <a:pt x="0" y="112372"/>
                </a:cubicBezTo>
                <a:cubicBezTo>
                  <a:pt x="0" y="112372"/>
                  <a:pt x="0" y="115932"/>
                  <a:pt x="0" y="119745"/>
                </a:cubicBezTo>
                <a:cubicBezTo>
                  <a:pt x="6405" y="119745"/>
                  <a:pt x="12811" y="119745"/>
                  <a:pt x="12811" y="119745"/>
                </a:cubicBezTo>
                <a:cubicBezTo>
                  <a:pt x="113594" y="63559"/>
                  <a:pt x="113594" y="63559"/>
                  <a:pt x="113594" y="63559"/>
                </a:cubicBezTo>
                <a:cubicBezTo>
                  <a:pt x="119572" y="63559"/>
                  <a:pt x="119572" y="59745"/>
                  <a:pt x="119572" y="59745"/>
                </a:cubicBezTo>
                <a:cubicBezTo>
                  <a:pt x="119572" y="59745"/>
                  <a:pt x="119572" y="56186"/>
                  <a:pt x="113594" y="56186"/>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86" name="Shape 4586"/>
          <p:cNvSpPr/>
          <p:nvPr/>
        </p:nvSpPr>
        <p:spPr>
          <a:xfrm>
            <a:off x="9130515" y="5054852"/>
            <a:ext cx="126991" cy="227583"/>
          </a:xfrm>
          <a:custGeom>
            <a:avLst/>
            <a:gdLst/>
            <a:ahLst/>
            <a:cxnLst/>
            <a:rect l="0" t="0" r="0" b="0"/>
            <a:pathLst>
              <a:path w="120000" h="120000" extrusionOk="0">
                <a:moveTo>
                  <a:pt x="19924" y="59745"/>
                </a:moveTo>
                <a:lnTo>
                  <a:pt x="19924" y="59745"/>
                </a:lnTo>
                <a:cubicBezTo>
                  <a:pt x="119547" y="7372"/>
                  <a:pt x="119547" y="7372"/>
                  <a:pt x="119547" y="7372"/>
                </a:cubicBezTo>
                <a:cubicBezTo>
                  <a:pt x="119547" y="7372"/>
                  <a:pt x="119547" y="3559"/>
                  <a:pt x="119547" y="0"/>
                </a:cubicBezTo>
                <a:cubicBezTo>
                  <a:pt x="113207" y="0"/>
                  <a:pt x="113207" y="0"/>
                  <a:pt x="106415" y="0"/>
                </a:cubicBezTo>
                <a:cubicBezTo>
                  <a:pt x="0" y="56186"/>
                  <a:pt x="0" y="56186"/>
                  <a:pt x="0" y="56186"/>
                </a:cubicBezTo>
                <a:lnTo>
                  <a:pt x="0" y="59745"/>
                </a:lnTo>
                <a:lnTo>
                  <a:pt x="0" y="63559"/>
                </a:lnTo>
                <a:cubicBezTo>
                  <a:pt x="106415" y="119745"/>
                  <a:pt x="106415" y="119745"/>
                  <a:pt x="106415" y="119745"/>
                </a:cubicBezTo>
                <a:cubicBezTo>
                  <a:pt x="113207" y="119745"/>
                  <a:pt x="113207" y="119745"/>
                  <a:pt x="119547" y="119745"/>
                </a:cubicBezTo>
                <a:cubicBezTo>
                  <a:pt x="119547" y="115932"/>
                  <a:pt x="119547" y="112372"/>
                  <a:pt x="119547" y="112372"/>
                </a:cubicBezTo>
                <a:lnTo>
                  <a:pt x="19924" y="59745"/>
                </a:ln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87" name="Shape 4587"/>
          <p:cNvSpPr/>
          <p:nvPr/>
        </p:nvSpPr>
        <p:spPr>
          <a:xfrm>
            <a:off x="8550238" y="5021331"/>
            <a:ext cx="305130" cy="296389"/>
          </a:xfrm>
          <a:custGeom>
            <a:avLst/>
            <a:gdLst/>
            <a:ahLst/>
            <a:cxnLst/>
            <a:rect l="0" t="0" r="0" b="0"/>
            <a:pathLst>
              <a:path w="120000" h="120000" extrusionOk="0">
                <a:moveTo>
                  <a:pt x="50157" y="68432"/>
                </a:moveTo>
                <a:lnTo>
                  <a:pt x="50157" y="68432"/>
                </a:lnTo>
                <a:cubicBezTo>
                  <a:pt x="16845" y="68432"/>
                  <a:pt x="16845" y="68432"/>
                  <a:pt x="16845" y="68432"/>
                </a:cubicBezTo>
                <a:cubicBezTo>
                  <a:pt x="14006" y="68432"/>
                  <a:pt x="11167" y="68432"/>
                  <a:pt x="11167" y="71340"/>
                </a:cubicBezTo>
                <a:cubicBezTo>
                  <a:pt x="11167" y="74248"/>
                  <a:pt x="14006" y="74248"/>
                  <a:pt x="16845" y="74248"/>
                </a:cubicBezTo>
                <a:cubicBezTo>
                  <a:pt x="41829" y="74248"/>
                  <a:pt x="41829" y="74248"/>
                  <a:pt x="41829" y="74248"/>
                </a:cubicBezTo>
                <a:cubicBezTo>
                  <a:pt x="0" y="114184"/>
                  <a:pt x="0" y="114184"/>
                  <a:pt x="0" y="114184"/>
                </a:cubicBezTo>
                <a:cubicBezTo>
                  <a:pt x="5678" y="119806"/>
                  <a:pt x="5678" y="119806"/>
                  <a:pt x="5678" y="119806"/>
                </a:cubicBezTo>
                <a:cubicBezTo>
                  <a:pt x="44668" y="79870"/>
                  <a:pt x="44668" y="79870"/>
                  <a:pt x="44668" y="79870"/>
                </a:cubicBezTo>
                <a:cubicBezTo>
                  <a:pt x="44668" y="105654"/>
                  <a:pt x="44668" y="105654"/>
                  <a:pt x="44668" y="105654"/>
                </a:cubicBezTo>
                <a:cubicBezTo>
                  <a:pt x="44668" y="108368"/>
                  <a:pt x="47507" y="108368"/>
                  <a:pt x="50157" y="108368"/>
                </a:cubicBezTo>
                <a:cubicBezTo>
                  <a:pt x="50157" y="108368"/>
                  <a:pt x="52996" y="108368"/>
                  <a:pt x="52996" y="105654"/>
                </a:cubicBezTo>
                <a:cubicBezTo>
                  <a:pt x="52996" y="71340"/>
                  <a:pt x="52996" y="71340"/>
                  <a:pt x="52996" y="71340"/>
                </a:cubicBezTo>
                <a:lnTo>
                  <a:pt x="52996" y="68432"/>
                </a:lnTo>
                <a:cubicBezTo>
                  <a:pt x="50157" y="68432"/>
                  <a:pt x="50157" y="68432"/>
                  <a:pt x="50157" y="68432"/>
                </a:cubicBezTo>
                <a:close/>
                <a:moveTo>
                  <a:pt x="105993" y="45751"/>
                </a:moveTo>
                <a:lnTo>
                  <a:pt x="105993" y="45751"/>
                </a:lnTo>
                <a:cubicBezTo>
                  <a:pt x="81009" y="45751"/>
                  <a:pt x="81009" y="45751"/>
                  <a:pt x="81009" y="45751"/>
                </a:cubicBezTo>
                <a:cubicBezTo>
                  <a:pt x="119810" y="5621"/>
                  <a:pt x="119810" y="5621"/>
                  <a:pt x="119810" y="5621"/>
                </a:cubicBezTo>
                <a:cubicBezTo>
                  <a:pt x="114321" y="0"/>
                  <a:pt x="114321" y="0"/>
                  <a:pt x="114321" y="0"/>
                </a:cubicBezTo>
                <a:cubicBezTo>
                  <a:pt x="75331" y="39935"/>
                  <a:pt x="75331" y="39935"/>
                  <a:pt x="75331" y="39935"/>
                </a:cubicBezTo>
                <a:cubicBezTo>
                  <a:pt x="75331" y="14345"/>
                  <a:pt x="75331" y="14345"/>
                  <a:pt x="75331" y="14345"/>
                </a:cubicBezTo>
                <a:cubicBezTo>
                  <a:pt x="75331" y="11437"/>
                  <a:pt x="72492" y="11437"/>
                  <a:pt x="72492" y="11437"/>
                </a:cubicBezTo>
                <a:cubicBezTo>
                  <a:pt x="69842" y="11437"/>
                  <a:pt x="67003" y="11437"/>
                  <a:pt x="67003" y="14345"/>
                </a:cubicBezTo>
                <a:cubicBezTo>
                  <a:pt x="67003" y="48465"/>
                  <a:pt x="67003" y="48465"/>
                  <a:pt x="67003" y="48465"/>
                </a:cubicBezTo>
                <a:cubicBezTo>
                  <a:pt x="67003" y="48465"/>
                  <a:pt x="67003" y="51373"/>
                  <a:pt x="69842" y="51373"/>
                </a:cubicBezTo>
                <a:cubicBezTo>
                  <a:pt x="69842" y="51373"/>
                  <a:pt x="69842" y="51373"/>
                  <a:pt x="72492" y="51373"/>
                </a:cubicBezTo>
                <a:cubicBezTo>
                  <a:pt x="105993" y="51373"/>
                  <a:pt x="105993" y="51373"/>
                  <a:pt x="105993" y="51373"/>
                </a:cubicBezTo>
                <a:cubicBezTo>
                  <a:pt x="105993" y="51373"/>
                  <a:pt x="108832" y="51373"/>
                  <a:pt x="108832" y="48465"/>
                </a:cubicBezTo>
                <a:cubicBezTo>
                  <a:pt x="108832" y="45751"/>
                  <a:pt x="105993" y="45751"/>
                  <a:pt x="105993" y="4575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88" name="Shape 4588"/>
          <p:cNvSpPr/>
          <p:nvPr/>
        </p:nvSpPr>
        <p:spPr>
          <a:xfrm>
            <a:off x="8061676" y="5021331"/>
            <a:ext cx="305131" cy="296389"/>
          </a:xfrm>
          <a:custGeom>
            <a:avLst/>
            <a:gdLst/>
            <a:ahLst/>
            <a:cxnLst/>
            <a:rect l="0" t="0" r="0" b="0"/>
            <a:pathLst>
              <a:path w="120000" h="120000" extrusionOk="0">
                <a:moveTo>
                  <a:pt x="47318" y="65718"/>
                </a:moveTo>
                <a:lnTo>
                  <a:pt x="47318" y="65718"/>
                </a:lnTo>
                <a:cubicBezTo>
                  <a:pt x="8328" y="108368"/>
                  <a:pt x="8328" y="108368"/>
                  <a:pt x="8328" y="108368"/>
                </a:cubicBezTo>
                <a:cubicBezTo>
                  <a:pt x="8328" y="82778"/>
                  <a:pt x="8328" y="82778"/>
                  <a:pt x="8328" y="82778"/>
                </a:cubicBezTo>
                <a:cubicBezTo>
                  <a:pt x="8328" y="79870"/>
                  <a:pt x="5488" y="79870"/>
                  <a:pt x="2649" y="79870"/>
                </a:cubicBezTo>
                <a:cubicBezTo>
                  <a:pt x="2649" y="79870"/>
                  <a:pt x="0" y="79870"/>
                  <a:pt x="0" y="82778"/>
                </a:cubicBezTo>
                <a:cubicBezTo>
                  <a:pt x="0" y="117092"/>
                  <a:pt x="0" y="117092"/>
                  <a:pt x="0" y="117092"/>
                </a:cubicBezTo>
                <a:lnTo>
                  <a:pt x="0" y="119806"/>
                </a:lnTo>
                <a:cubicBezTo>
                  <a:pt x="2649" y="119806"/>
                  <a:pt x="2649" y="119806"/>
                  <a:pt x="2649" y="119806"/>
                </a:cubicBezTo>
                <a:cubicBezTo>
                  <a:pt x="36151" y="119806"/>
                  <a:pt x="36151" y="119806"/>
                  <a:pt x="36151" y="119806"/>
                </a:cubicBezTo>
                <a:cubicBezTo>
                  <a:pt x="38990" y="119806"/>
                  <a:pt x="41829" y="119806"/>
                  <a:pt x="41829" y="117092"/>
                </a:cubicBezTo>
                <a:cubicBezTo>
                  <a:pt x="41829" y="114184"/>
                  <a:pt x="38990" y="114184"/>
                  <a:pt x="36151" y="114184"/>
                </a:cubicBezTo>
                <a:cubicBezTo>
                  <a:pt x="10977" y="114184"/>
                  <a:pt x="10977" y="114184"/>
                  <a:pt x="10977" y="114184"/>
                </a:cubicBezTo>
                <a:cubicBezTo>
                  <a:pt x="52807" y="71340"/>
                  <a:pt x="52807" y="71340"/>
                  <a:pt x="52807" y="71340"/>
                </a:cubicBezTo>
                <a:lnTo>
                  <a:pt x="47318" y="65718"/>
                </a:lnTo>
                <a:close/>
                <a:moveTo>
                  <a:pt x="116971" y="0"/>
                </a:moveTo>
                <a:lnTo>
                  <a:pt x="116971" y="0"/>
                </a:lnTo>
                <a:cubicBezTo>
                  <a:pt x="116971" y="0"/>
                  <a:pt x="116971" y="0"/>
                  <a:pt x="114132" y="0"/>
                </a:cubicBezTo>
                <a:cubicBezTo>
                  <a:pt x="80630" y="0"/>
                  <a:pt x="80630" y="0"/>
                  <a:pt x="80630" y="0"/>
                </a:cubicBezTo>
                <a:cubicBezTo>
                  <a:pt x="80630" y="0"/>
                  <a:pt x="77981" y="0"/>
                  <a:pt x="77981" y="2907"/>
                </a:cubicBezTo>
                <a:cubicBezTo>
                  <a:pt x="77981" y="5621"/>
                  <a:pt x="80630" y="5621"/>
                  <a:pt x="80630" y="5621"/>
                </a:cubicBezTo>
                <a:cubicBezTo>
                  <a:pt x="105804" y="5621"/>
                  <a:pt x="105804" y="5621"/>
                  <a:pt x="105804" y="5621"/>
                </a:cubicBezTo>
                <a:cubicBezTo>
                  <a:pt x="66813" y="48465"/>
                  <a:pt x="66813" y="48465"/>
                  <a:pt x="66813" y="48465"/>
                </a:cubicBezTo>
                <a:cubicBezTo>
                  <a:pt x="72492" y="54281"/>
                  <a:pt x="72492" y="54281"/>
                  <a:pt x="72492" y="54281"/>
                </a:cubicBezTo>
                <a:cubicBezTo>
                  <a:pt x="111293" y="11437"/>
                  <a:pt x="111293" y="11437"/>
                  <a:pt x="111293" y="11437"/>
                </a:cubicBezTo>
                <a:cubicBezTo>
                  <a:pt x="111293" y="37027"/>
                  <a:pt x="111293" y="37027"/>
                  <a:pt x="111293" y="37027"/>
                </a:cubicBezTo>
                <a:cubicBezTo>
                  <a:pt x="111293" y="39935"/>
                  <a:pt x="114132" y="39935"/>
                  <a:pt x="114132" y="39935"/>
                </a:cubicBezTo>
                <a:cubicBezTo>
                  <a:pt x="116971" y="39935"/>
                  <a:pt x="119810" y="39935"/>
                  <a:pt x="119810" y="37027"/>
                </a:cubicBezTo>
                <a:cubicBezTo>
                  <a:pt x="119810" y="2907"/>
                  <a:pt x="119810" y="2907"/>
                  <a:pt x="119810" y="2907"/>
                </a:cubicBezTo>
                <a:cubicBezTo>
                  <a:pt x="119810" y="2907"/>
                  <a:pt x="119810" y="0"/>
                  <a:pt x="116971" y="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89" name="Shape 4589"/>
          <p:cNvSpPr/>
          <p:nvPr/>
        </p:nvSpPr>
        <p:spPr>
          <a:xfrm>
            <a:off x="7574879" y="5106014"/>
            <a:ext cx="296312" cy="127024"/>
          </a:xfrm>
          <a:custGeom>
            <a:avLst/>
            <a:gdLst/>
            <a:ahLst/>
            <a:cxnLst/>
            <a:rect l="0" t="0" r="0" b="0"/>
            <a:pathLst>
              <a:path w="120000" h="120000" extrusionOk="0">
                <a:moveTo>
                  <a:pt x="119806" y="53233"/>
                </a:moveTo>
                <a:lnTo>
                  <a:pt x="119806" y="53233"/>
                </a:lnTo>
                <a:cubicBezTo>
                  <a:pt x="96930" y="0"/>
                  <a:pt x="96930" y="0"/>
                  <a:pt x="96930" y="0"/>
                </a:cubicBezTo>
                <a:cubicBezTo>
                  <a:pt x="96930" y="0"/>
                  <a:pt x="94216" y="0"/>
                  <a:pt x="91308" y="0"/>
                </a:cubicBezTo>
                <a:cubicBezTo>
                  <a:pt x="91308" y="6315"/>
                  <a:pt x="91308" y="6315"/>
                  <a:pt x="91308" y="13082"/>
                </a:cubicBezTo>
                <a:cubicBezTo>
                  <a:pt x="108368" y="53233"/>
                  <a:pt x="108368" y="53233"/>
                  <a:pt x="108368" y="53233"/>
                </a:cubicBezTo>
                <a:cubicBezTo>
                  <a:pt x="11437" y="53233"/>
                  <a:pt x="11437" y="53233"/>
                  <a:pt x="11437" y="53233"/>
                </a:cubicBezTo>
                <a:cubicBezTo>
                  <a:pt x="28497" y="13082"/>
                  <a:pt x="28497" y="13082"/>
                  <a:pt x="28497" y="13082"/>
                </a:cubicBezTo>
                <a:cubicBezTo>
                  <a:pt x="28497" y="6315"/>
                  <a:pt x="28497" y="6315"/>
                  <a:pt x="28497" y="0"/>
                </a:cubicBezTo>
                <a:cubicBezTo>
                  <a:pt x="25589" y="0"/>
                  <a:pt x="22875" y="0"/>
                  <a:pt x="22875" y="0"/>
                </a:cubicBezTo>
                <a:cubicBezTo>
                  <a:pt x="0" y="53233"/>
                  <a:pt x="0" y="53233"/>
                  <a:pt x="0" y="53233"/>
                </a:cubicBezTo>
                <a:lnTo>
                  <a:pt x="0" y="59548"/>
                </a:lnTo>
                <a:lnTo>
                  <a:pt x="0" y="66315"/>
                </a:lnTo>
                <a:cubicBezTo>
                  <a:pt x="22875" y="119548"/>
                  <a:pt x="22875" y="119548"/>
                  <a:pt x="22875" y="119548"/>
                </a:cubicBezTo>
                <a:cubicBezTo>
                  <a:pt x="22875" y="119548"/>
                  <a:pt x="25589" y="119548"/>
                  <a:pt x="28497" y="119548"/>
                </a:cubicBezTo>
                <a:cubicBezTo>
                  <a:pt x="28497" y="112781"/>
                  <a:pt x="28497" y="112781"/>
                  <a:pt x="28497" y="106015"/>
                </a:cubicBezTo>
                <a:cubicBezTo>
                  <a:pt x="11437" y="66315"/>
                  <a:pt x="11437" y="66315"/>
                  <a:pt x="11437" y="66315"/>
                </a:cubicBezTo>
                <a:cubicBezTo>
                  <a:pt x="108368" y="66315"/>
                  <a:pt x="108368" y="66315"/>
                  <a:pt x="108368" y="66315"/>
                </a:cubicBezTo>
                <a:cubicBezTo>
                  <a:pt x="91308" y="106015"/>
                  <a:pt x="91308" y="106015"/>
                  <a:pt x="91308" y="106015"/>
                </a:cubicBezTo>
                <a:cubicBezTo>
                  <a:pt x="91308" y="112781"/>
                  <a:pt x="91308" y="112781"/>
                  <a:pt x="91308" y="119548"/>
                </a:cubicBezTo>
                <a:cubicBezTo>
                  <a:pt x="94216" y="119548"/>
                  <a:pt x="96930" y="119548"/>
                  <a:pt x="96930" y="119548"/>
                </a:cubicBezTo>
                <a:cubicBezTo>
                  <a:pt x="119806" y="66315"/>
                  <a:pt x="119806" y="66315"/>
                  <a:pt x="119806" y="66315"/>
                </a:cubicBezTo>
                <a:lnTo>
                  <a:pt x="119806" y="59548"/>
                </a:lnTo>
                <a:lnTo>
                  <a:pt x="119806" y="53233"/>
                </a:ln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90" name="Shape 4590"/>
          <p:cNvSpPr/>
          <p:nvPr/>
        </p:nvSpPr>
        <p:spPr>
          <a:xfrm>
            <a:off x="7151575" y="5021331"/>
            <a:ext cx="126991" cy="296389"/>
          </a:xfrm>
          <a:custGeom>
            <a:avLst/>
            <a:gdLst/>
            <a:ahLst/>
            <a:cxnLst/>
            <a:rect l="0" t="0" r="0" b="0"/>
            <a:pathLst>
              <a:path w="120000" h="120000" extrusionOk="0">
                <a:moveTo>
                  <a:pt x="106415" y="91308"/>
                </a:moveTo>
                <a:lnTo>
                  <a:pt x="106415" y="91308"/>
                </a:lnTo>
                <a:cubicBezTo>
                  <a:pt x="66566" y="108368"/>
                  <a:pt x="66566" y="108368"/>
                  <a:pt x="66566" y="108368"/>
                </a:cubicBezTo>
                <a:cubicBezTo>
                  <a:pt x="66566" y="11437"/>
                  <a:pt x="66566" y="11437"/>
                  <a:pt x="66566" y="11437"/>
                </a:cubicBezTo>
                <a:cubicBezTo>
                  <a:pt x="106415" y="28497"/>
                  <a:pt x="106415" y="28497"/>
                  <a:pt x="106415" y="28497"/>
                </a:cubicBezTo>
                <a:cubicBezTo>
                  <a:pt x="113207" y="28497"/>
                  <a:pt x="113207" y="28497"/>
                  <a:pt x="119547" y="28497"/>
                </a:cubicBezTo>
                <a:cubicBezTo>
                  <a:pt x="119547" y="25783"/>
                  <a:pt x="119547" y="22875"/>
                  <a:pt x="119547" y="22875"/>
                </a:cubicBezTo>
                <a:cubicBezTo>
                  <a:pt x="66566" y="0"/>
                  <a:pt x="66566" y="0"/>
                  <a:pt x="66566" y="0"/>
                </a:cubicBezTo>
                <a:lnTo>
                  <a:pt x="59773" y="0"/>
                </a:lnTo>
                <a:lnTo>
                  <a:pt x="52981" y="0"/>
                </a:lnTo>
                <a:cubicBezTo>
                  <a:pt x="0" y="22875"/>
                  <a:pt x="0" y="22875"/>
                  <a:pt x="0" y="22875"/>
                </a:cubicBezTo>
                <a:cubicBezTo>
                  <a:pt x="0" y="22875"/>
                  <a:pt x="0" y="25783"/>
                  <a:pt x="0" y="28497"/>
                </a:cubicBezTo>
                <a:cubicBezTo>
                  <a:pt x="6339" y="28497"/>
                  <a:pt x="6339" y="28497"/>
                  <a:pt x="13132" y="28497"/>
                </a:cubicBezTo>
                <a:cubicBezTo>
                  <a:pt x="52981" y="11437"/>
                  <a:pt x="52981" y="11437"/>
                  <a:pt x="52981" y="11437"/>
                </a:cubicBezTo>
                <a:cubicBezTo>
                  <a:pt x="52981" y="108368"/>
                  <a:pt x="52981" y="108368"/>
                  <a:pt x="52981" y="108368"/>
                </a:cubicBezTo>
                <a:cubicBezTo>
                  <a:pt x="13132" y="91308"/>
                  <a:pt x="13132" y="91308"/>
                  <a:pt x="13132" y="91308"/>
                </a:cubicBezTo>
                <a:cubicBezTo>
                  <a:pt x="6339" y="91308"/>
                  <a:pt x="6339" y="91308"/>
                  <a:pt x="0" y="91308"/>
                </a:cubicBezTo>
                <a:cubicBezTo>
                  <a:pt x="0" y="94216"/>
                  <a:pt x="0" y="96930"/>
                  <a:pt x="0" y="96930"/>
                </a:cubicBezTo>
                <a:cubicBezTo>
                  <a:pt x="52981" y="119806"/>
                  <a:pt x="52981" y="119806"/>
                  <a:pt x="52981" y="119806"/>
                </a:cubicBezTo>
                <a:lnTo>
                  <a:pt x="59773" y="119806"/>
                </a:lnTo>
                <a:lnTo>
                  <a:pt x="66566" y="119806"/>
                </a:lnTo>
                <a:cubicBezTo>
                  <a:pt x="119547" y="96930"/>
                  <a:pt x="119547" y="96930"/>
                  <a:pt x="119547" y="96930"/>
                </a:cubicBezTo>
                <a:cubicBezTo>
                  <a:pt x="119547" y="96930"/>
                  <a:pt x="119547" y="94216"/>
                  <a:pt x="119547" y="91308"/>
                </a:cubicBezTo>
                <a:cubicBezTo>
                  <a:pt x="113207" y="91308"/>
                  <a:pt x="113207" y="91308"/>
                  <a:pt x="106415" y="91308"/>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91" name="Shape 4591"/>
          <p:cNvSpPr/>
          <p:nvPr/>
        </p:nvSpPr>
        <p:spPr>
          <a:xfrm>
            <a:off x="6597754" y="5033681"/>
            <a:ext cx="253982" cy="269925"/>
          </a:xfrm>
          <a:custGeom>
            <a:avLst/>
            <a:gdLst/>
            <a:ahLst/>
            <a:cxnLst/>
            <a:rect l="0" t="0" r="0" b="0"/>
            <a:pathLst>
              <a:path w="120000" h="120000" extrusionOk="0">
                <a:moveTo>
                  <a:pt x="119774" y="47272"/>
                </a:moveTo>
                <a:lnTo>
                  <a:pt x="119774" y="47272"/>
                </a:lnTo>
                <a:cubicBezTo>
                  <a:pt x="76610" y="3208"/>
                  <a:pt x="76610" y="3208"/>
                  <a:pt x="76610" y="3208"/>
                </a:cubicBezTo>
                <a:cubicBezTo>
                  <a:pt x="73220" y="0"/>
                  <a:pt x="70056" y="0"/>
                  <a:pt x="70056" y="3208"/>
                </a:cubicBezTo>
                <a:cubicBezTo>
                  <a:pt x="66666" y="3208"/>
                  <a:pt x="66666" y="3208"/>
                  <a:pt x="66666" y="6417"/>
                </a:cubicBezTo>
                <a:cubicBezTo>
                  <a:pt x="66666" y="31657"/>
                  <a:pt x="66666" y="31657"/>
                  <a:pt x="66666" y="31657"/>
                </a:cubicBezTo>
                <a:cubicBezTo>
                  <a:pt x="30056" y="31657"/>
                  <a:pt x="0" y="59893"/>
                  <a:pt x="0" y="94545"/>
                </a:cubicBezTo>
                <a:cubicBezTo>
                  <a:pt x="0" y="104171"/>
                  <a:pt x="3389" y="110374"/>
                  <a:pt x="6779" y="119786"/>
                </a:cubicBezTo>
                <a:cubicBezTo>
                  <a:pt x="13333" y="91550"/>
                  <a:pt x="40000" y="72513"/>
                  <a:pt x="66666" y="72513"/>
                </a:cubicBezTo>
                <a:lnTo>
                  <a:pt x="66666" y="97754"/>
                </a:lnTo>
                <a:cubicBezTo>
                  <a:pt x="66666" y="97754"/>
                  <a:pt x="66666" y="100748"/>
                  <a:pt x="70056" y="100748"/>
                </a:cubicBezTo>
                <a:lnTo>
                  <a:pt x="70056" y="100748"/>
                </a:lnTo>
                <a:cubicBezTo>
                  <a:pt x="70056" y="100748"/>
                  <a:pt x="70056" y="100748"/>
                  <a:pt x="73220" y="100748"/>
                </a:cubicBezTo>
                <a:cubicBezTo>
                  <a:pt x="73220" y="100748"/>
                  <a:pt x="73220" y="100748"/>
                  <a:pt x="76610" y="100748"/>
                </a:cubicBezTo>
                <a:cubicBezTo>
                  <a:pt x="119774" y="53689"/>
                  <a:pt x="119774" y="53689"/>
                  <a:pt x="119774" y="53689"/>
                </a:cubicBezTo>
                <a:cubicBezTo>
                  <a:pt x="119774" y="53689"/>
                  <a:pt x="119774" y="53689"/>
                  <a:pt x="119774" y="50481"/>
                </a:cubicBezTo>
                <a:cubicBezTo>
                  <a:pt x="119774" y="50481"/>
                  <a:pt x="119774" y="50481"/>
                  <a:pt x="119774" y="47272"/>
                </a:cubicBezTo>
                <a:close/>
                <a:moveTo>
                  <a:pt x="76610" y="88342"/>
                </a:moveTo>
                <a:lnTo>
                  <a:pt x="76610" y="88342"/>
                </a:lnTo>
                <a:cubicBezTo>
                  <a:pt x="76610" y="63101"/>
                  <a:pt x="76610" y="63101"/>
                  <a:pt x="76610" y="63101"/>
                </a:cubicBezTo>
                <a:cubicBezTo>
                  <a:pt x="76610" y="63101"/>
                  <a:pt x="66666" y="63101"/>
                  <a:pt x="63276" y="63101"/>
                </a:cubicBezTo>
                <a:cubicBezTo>
                  <a:pt x="43389" y="63101"/>
                  <a:pt x="20112" y="78930"/>
                  <a:pt x="9943" y="88342"/>
                </a:cubicBezTo>
                <a:cubicBezTo>
                  <a:pt x="9943" y="72513"/>
                  <a:pt x="33446" y="41069"/>
                  <a:pt x="63276" y="37860"/>
                </a:cubicBezTo>
                <a:cubicBezTo>
                  <a:pt x="66666" y="37860"/>
                  <a:pt x="76610" y="37860"/>
                  <a:pt x="76610" y="37860"/>
                </a:cubicBezTo>
                <a:cubicBezTo>
                  <a:pt x="76610" y="15828"/>
                  <a:pt x="76610" y="15828"/>
                  <a:pt x="76610" y="15828"/>
                </a:cubicBezTo>
                <a:cubicBezTo>
                  <a:pt x="109830" y="50481"/>
                  <a:pt x="109830" y="50481"/>
                  <a:pt x="109830" y="50481"/>
                </a:cubicBezTo>
                <a:lnTo>
                  <a:pt x="76610" y="88342"/>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92" name="Shape 4592"/>
          <p:cNvSpPr/>
          <p:nvPr/>
        </p:nvSpPr>
        <p:spPr>
          <a:xfrm>
            <a:off x="6102139" y="5033681"/>
            <a:ext cx="253982" cy="269925"/>
          </a:xfrm>
          <a:custGeom>
            <a:avLst/>
            <a:gdLst/>
            <a:ahLst/>
            <a:cxnLst/>
            <a:rect l="0" t="0" r="0" b="0"/>
            <a:pathLst>
              <a:path w="120000" h="120000" extrusionOk="0">
                <a:moveTo>
                  <a:pt x="53107" y="31657"/>
                </a:moveTo>
                <a:lnTo>
                  <a:pt x="53107" y="31657"/>
                </a:lnTo>
                <a:cubicBezTo>
                  <a:pt x="53107" y="6417"/>
                  <a:pt x="53107" y="6417"/>
                  <a:pt x="53107" y="6417"/>
                </a:cubicBezTo>
                <a:cubicBezTo>
                  <a:pt x="53107" y="3208"/>
                  <a:pt x="53107" y="3208"/>
                  <a:pt x="49943" y="3208"/>
                </a:cubicBezTo>
                <a:cubicBezTo>
                  <a:pt x="49943" y="0"/>
                  <a:pt x="46553" y="0"/>
                  <a:pt x="43163" y="3208"/>
                </a:cubicBezTo>
                <a:cubicBezTo>
                  <a:pt x="0" y="47272"/>
                  <a:pt x="0" y="47272"/>
                  <a:pt x="0" y="47272"/>
                </a:cubicBezTo>
                <a:cubicBezTo>
                  <a:pt x="0" y="50481"/>
                  <a:pt x="0" y="50481"/>
                  <a:pt x="0" y="50481"/>
                </a:cubicBezTo>
                <a:cubicBezTo>
                  <a:pt x="0" y="53689"/>
                  <a:pt x="0" y="53689"/>
                  <a:pt x="0" y="53689"/>
                </a:cubicBezTo>
                <a:cubicBezTo>
                  <a:pt x="43163" y="100748"/>
                  <a:pt x="43163" y="100748"/>
                  <a:pt x="43163" y="100748"/>
                </a:cubicBezTo>
                <a:cubicBezTo>
                  <a:pt x="46553" y="100748"/>
                  <a:pt x="46553" y="100748"/>
                  <a:pt x="46553" y="100748"/>
                </a:cubicBezTo>
                <a:cubicBezTo>
                  <a:pt x="49943" y="100748"/>
                  <a:pt x="49943" y="100748"/>
                  <a:pt x="49943" y="100748"/>
                </a:cubicBezTo>
                <a:lnTo>
                  <a:pt x="49943" y="100748"/>
                </a:lnTo>
                <a:cubicBezTo>
                  <a:pt x="53107" y="100748"/>
                  <a:pt x="53107" y="97754"/>
                  <a:pt x="53107" y="97754"/>
                </a:cubicBezTo>
                <a:lnTo>
                  <a:pt x="53107" y="72513"/>
                </a:lnTo>
                <a:cubicBezTo>
                  <a:pt x="79774" y="72513"/>
                  <a:pt x="106440" y="91550"/>
                  <a:pt x="112994" y="119786"/>
                </a:cubicBezTo>
                <a:cubicBezTo>
                  <a:pt x="116384" y="110374"/>
                  <a:pt x="119774" y="104171"/>
                  <a:pt x="119774" y="94545"/>
                </a:cubicBezTo>
                <a:cubicBezTo>
                  <a:pt x="119774" y="59893"/>
                  <a:pt x="89717" y="31657"/>
                  <a:pt x="53107" y="31657"/>
                </a:cubicBezTo>
                <a:close/>
                <a:moveTo>
                  <a:pt x="56497" y="63101"/>
                </a:moveTo>
                <a:lnTo>
                  <a:pt x="56497" y="63101"/>
                </a:lnTo>
                <a:cubicBezTo>
                  <a:pt x="53107" y="63101"/>
                  <a:pt x="43163" y="63101"/>
                  <a:pt x="43163" y="63101"/>
                </a:cubicBezTo>
                <a:cubicBezTo>
                  <a:pt x="43163" y="88342"/>
                  <a:pt x="43163" y="88342"/>
                  <a:pt x="43163" y="88342"/>
                </a:cubicBezTo>
                <a:cubicBezTo>
                  <a:pt x="9943" y="50481"/>
                  <a:pt x="9943" y="50481"/>
                  <a:pt x="9943" y="50481"/>
                </a:cubicBezTo>
                <a:cubicBezTo>
                  <a:pt x="43163" y="15828"/>
                  <a:pt x="43163" y="15828"/>
                  <a:pt x="43163" y="15828"/>
                </a:cubicBezTo>
                <a:cubicBezTo>
                  <a:pt x="43163" y="37860"/>
                  <a:pt x="43163" y="37860"/>
                  <a:pt x="43163" y="37860"/>
                </a:cubicBezTo>
                <a:cubicBezTo>
                  <a:pt x="43163" y="37860"/>
                  <a:pt x="53107" y="37860"/>
                  <a:pt x="56497" y="37860"/>
                </a:cubicBezTo>
                <a:cubicBezTo>
                  <a:pt x="86327" y="41069"/>
                  <a:pt x="109830" y="72513"/>
                  <a:pt x="109830" y="88342"/>
                </a:cubicBezTo>
                <a:cubicBezTo>
                  <a:pt x="99661" y="78930"/>
                  <a:pt x="76610" y="63101"/>
                  <a:pt x="56497" y="6310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93" name="Shape 4593"/>
          <p:cNvSpPr/>
          <p:nvPr/>
        </p:nvSpPr>
        <p:spPr>
          <a:xfrm>
            <a:off x="10516831" y="4573219"/>
            <a:ext cx="296312" cy="206415"/>
          </a:xfrm>
          <a:custGeom>
            <a:avLst/>
            <a:gdLst/>
            <a:ahLst/>
            <a:cxnLst/>
            <a:rect l="0" t="0" r="0" b="0"/>
            <a:pathLst>
              <a:path w="120000" h="120000" extrusionOk="0">
                <a:moveTo>
                  <a:pt x="105654" y="0"/>
                </a:moveTo>
                <a:lnTo>
                  <a:pt x="105654" y="0"/>
                </a:lnTo>
                <a:cubicBezTo>
                  <a:pt x="37027" y="0"/>
                  <a:pt x="37027" y="0"/>
                  <a:pt x="37027" y="0"/>
                </a:cubicBezTo>
                <a:lnTo>
                  <a:pt x="34313" y="0"/>
                </a:lnTo>
                <a:cubicBezTo>
                  <a:pt x="0" y="57892"/>
                  <a:pt x="0" y="57892"/>
                  <a:pt x="0" y="57892"/>
                </a:cubicBezTo>
                <a:cubicBezTo>
                  <a:pt x="0" y="57892"/>
                  <a:pt x="0" y="57892"/>
                  <a:pt x="0" y="62107"/>
                </a:cubicBezTo>
                <a:cubicBezTo>
                  <a:pt x="0" y="62107"/>
                  <a:pt x="0" y="62107"/>
                  <a:pt x="0" y="66042"/>
                </a:cubicBezTo>
                <a:cubicBezTo>
                  <a:pt x="34313" y="119718"/>
                  <a:pt x="34313" y="119718"/>
                  <a:pt x="34313" y="119718"/>
                </a:cubicBezTo>
                <a:lnTo>
                  <a:pt x="37027" y="119718"/>
                </a:lnTo>
                <a:lnTo>
                  <a:pt x="37027" y="119718"/>
                </a:lnTo>
                <a:cubicBezTo>
                  <a:pt x="105654" y="119718"/>
                  <a:pt x="105654" y="119718"/>
                  <a:pt x="105654" y="119718"/>
                </a:cubicBezTo>
                <a:cubicBezTo>
                  <a:pt x="114184" y="119718"/>
                  <a:pt x="119806" y="111569"/>
                  <a:pt x="119806" y="99203"/>
                </a:cubicBezTo>
                <a:cubicBezTo>
                  <a:pt x="119806" y="20515"/>
                  <a:pt x="119806" y="20515"/>
                  <a:pt x="119806" y="20515"/>
                </a:cubicBezTo>
                <a:cubicBezTo>
                  <a:pt x="119806" y="8149"/>
                  <a:pt x="114184" y="0"/>
                  <a:pt x="105654" y="0"/>
                </a:cubicBezTo>
                <a:close/>
                <a:moveTo>
                  <a:pt x="114184" y="99203"/>
                </a:moveTo>
                <a:lnTo>
                  <a:pt x="114184" y="99203"/>
                </a:lnTo>
                <a:cubicBezTo>
                  <a:pt x="114184" y="103419"/>
                  <a:pt x="108368" y="111569"/>
                  <a:pt x="105654" y="111569"/>
                </a:cubicBezTo>
                <a:cubicBezTo>
                  <a:pt x="39935" y="111569"/>
                  <a:pt x="39935" y="111569"/>
                  <a:pt x="39935" y="111569"/>
                </a:cubicBezTo>
                <a:cubicBezTo>
                  <a:pt x="8529" y="62107"/>
                  <a:pt x="8529" y="62107"/>
                  <a:pt x="8529" y="62107"/>
                </a:cubicBezTo>
                <a:cubicBezTo>
                  <a:pt x="39935" y="12365"/>
                  <a:pt x="39935" y="12365"/>
                  <a:pt x="39935" y="12365"/>
                </a:cubicBezTo>
                <a:cubicBezTo>
                  <a:pt x="105654" y="12365"/>
                  <a:pt x="105654" y="12365"/>
                  <a:pt x="105654" y="12365"/>
                </a:cubicBezTo>
                <a:cubicBezTo>
                  <a:pt x="108368" y="12365"/>
                  <a:pt x="114184" y="16299"/>
                  <a:pt x="114184" y="20515"/>
                </a:cubicBezTo>
                <a:lnTo>
                  <a:pt x="114184" y="9920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94" name="Shape 4594"/>
          <p:cNvSpPr/>
          <p:nvPr/>
        </p:nvSpPr>
        <p:spPr>
          <a:xfrm>
            <a:off x="10022979" y="4573219"/>
            <a:ext cx="305131" cy="206415"/>
          </a:xfrm>
          <a:custGeom>
            <a:avLst/>
            <a:gdLst/>
            <a:ahLst/>
            <a:cxnLst/>
            <a:rect l="0" t="0" r="0" b="0"/>
            <a:pathLst>
              <a:path w="120000" h="120000" extrusionOk="0">
                <a:moveTo>
                  <a:pt x="105993" y="0"/>
                </a:moveTo>
                <a:lnTo>
                  <a:pt x="105993" y="0"/>
                </a:lnTo>
                <a:cubicBezTo>
                  <a:pt x="39179" y="0"/>
                  <a:pt x="39179" y="0"/>
                  <a:pt x="39179" y="0"/>
                </a:cubicBezTo>
                <a:cubicBezTo>
                  <a:pt x="36340" y="0"/>
                  <a:pt x="36340" y="0"/>
                  <a:pt x="36340" y="0"/>
                </a:cubicBezTo>
                <a:cubicBezTo>
                  <a:pt x="2839" y="57892"/>
                  <a:pt x="2839" y="57892"/>
                  <a:pt x="2839" y="57892"/>
                </a:cubicBezTo>
                <a:cubicBezTo>
                  <a:pt x="0" y="57892"/>
                  <a:pt x="0" y="57892"/>
                  <a:pt x="0" y="62107"/>
                </a:cubicBezTo>
                <a:cubicBezTo>
                  <a:pt x="0" y="62107"/>
                  <a:pt x="0" y="62107"/>
                  <a:pt x="2839" y="66042"/>
                </a:cubicBezTo>
                <a:cubicBezTo>
                  <a:pt x="36340" y="119718"/>
                  <a:pt x="36340" y="119718"/>
                  <a:pt x="36340" y="119718"/>
                </a:cubicBezTo>
                <a:cubicBezTo>
                  <a:pt x="36340" y="119718"/>
                  <a:pt x="36340" y="119718"/>
                  <a:pt x="39179" y="119718"/>
                </a:cubicBezTo>
                <a:lnTo>
                  <a:pt x="39179" y="119718"/>
                </a:lnTo>
                <a:cubicBezTo>
                  <a:pt x="105993" y="119718"/>
                  <a:pt x="105993" y="119718"/>
                  <a:pt x="105993" y="119718"/>
                </a:cubicBezTo>
                <a:cubicBezTo>
                  <a:pt x="114321" y="119718"/>
                  <a:pt x="119810" y="111569"/>
                  <a:pt x="119810" y="99203"/>
                </a:cubicBezTo>
                <a:cubicBezTo>
                  <a:pt x="119810" y="20515"/>
                  <a:pt x="119810" y="20515"/>
                  <a:pt x="119810" y="20515"/>
                </a:cubicBezTo>
                <a:cubicBezTo>
                  <a:pt x="119810" y="8149"/>
                  <a:pt x="114321" y="0"/>
                  <a:pt x="105993" y="0"/>
                </a:cubicBezTo>
                <a:close/>
                <a:moveTo>
                  <a:pt x="111482" y="99203"/>
                </a:moveTo>
                <a:lnTo>
                  <a:pt x="111482" y="99203"/>
                </a:lnTo>
                <a:cubicBezTo>
                  <a:pt x="111482" y="103419"/>
                  <a:pt x="108832" y="111569"/>
                  <a:pt x="105993" y="111569"/>
                </a:cubicBezTo>
                <a:cubicBezTo>
                  <a:pt x="39179" y="111569"/>
                  <a:pt x="39179" y="111569"/>
                  <a:pt x="39179" y="111569"/>
                </a:cubicBezTo>
                <a:cubicBezTo>
                  <a:pt x="8517" y="62107"/>
                  <a:pt x="8517" y="62107"/>
                  <a:pt x="8517" y="62107"/>
                </a:cubicBezTo>
                <a:cubicBezTo>
                  <a:pt x="39179" y="12365"/>
                  <a:pt x="39179" y="12365"/>
                  <a:pt x="39179" y="12365"/>
                </a:cubicBezTo>
                <a:cubicBezTo>
                  <a:pt x="105993" y="12365"/>
                  <a:pt x="105993" y="12365"/>
                  <a:pt x="105993" y="12365"/>
                </a:cubicBezTo>
                <a:cubicBezTo>
                  <a:pt x="108832" y="12365"/>
                  <a:pt x="111482" y="16299"/>
                  <a:pt x="111482" y="20515"/>
                </a:cubicBezTo>
                <a:lnTo>
                  <a:pt x="111482" y="99203"/>
                </a:lnTo>
                <a:close/>
                <a:moveTo>
                  <a:pt x="86498" y="41311"/>
                </a:moveTo>
                <a:lnTo>
                  <a:pt x="86498" y="41311"/>
                </a:lnTo>
                <a:cubicBezTo>
                  <a:pt x="83659" y="37096"/>
                  <a:pt x="81009" y="37096"/>
                  <a:pt x="81009" y="41311"/>
                </a:cubicBezTo>
                <a:cubicBezTo>
                  <a:pt x="72492" y="53676"/>
                  <a:pt x="72492" y="53676"/>
                  <a:pt x="72492" y="53676"/>
                </a:cubicBezTo>
                <a:cubicBezTo>
                  <a:pt x="64164" y="41311"/>
                  <a:pt x="64164" y="41311"/>
                  <a:pt x="64164" y="41311"/>
                </a:cubicBezTo>
                <a:cubicBezTo>
                  <a:pt x="61324" y="37096"/>
                  <a:pt x="58675" y="37096"/>
                  <a:pt x="58675" y="41311"/>
                </a:cubicBezTo>
                <a:cubicBezTo>
                  <a:pt x="55835" y="41311"/>
                  <a:pt x="55835" y="45526"/>
                  <a:pt x="58675" y="49461"/>
                </a:cubicBezTo>
                <a:cubicBezTo>
                  <a:pt x="67003" y="62107"/>
                  <a:pt x="67003" y="62107"/>
                  <a:pt x="67003" y="62107"/>
                </a:cubicBezTo>
                <a:cubicBezTo>
                  <a:pt x="58675" y="74473"/>
                  <a:pt x="58675" y="74473"/>
                  <a:pt x="58675" y="74473"/>
                </a:cubicBezTo>
                <a:cubicBezTo>
                  <a:pt x="55835" y="74473"/>
                  <a:pt x="55835" y="78407"/>
                  <a:pt x="58675" y="82622"/>
                </a:cubicBezTo>
                <a:cubicBezTo>
                  <a:pt x="58675" y="82622"/>
                  <a:pt x="61324" y="82622"/>
                  <a:pt x="64164" y="82622"/>
                </a:cubicBezTo>
                <a:cubicBezTo>
                  <a:pt x="72492" y="70257"/>
                  <a:pt x="72492" y="70257"/>
                  <a:pt x="72492" y="70257"/>
                </a:cubicBezTo>
                <a:cubicBezTo>
                  <a:pt x="81009" y="82622"/>
                  <a:pt x="81009" y="82622"/>
                  <a:pt x="81009" y="82622"/>
                </a:cubicBezTo>
                <a:cubicBezTo>
                  <a:pt x="81009" y="82622"/>
                  <a:pt x="83659" y="82622"/>
                  <a:pt x="86498" y="82622"/>
                </a:cubicBezTo>
                <a:cubicBezTo>
                  <a:pt x="86498" y="78407"/>
                  <a:pt x="86498" y="74473"/>
                  <a:pt x="86498" y="74473"/>
                </a:cubicBezTo>
                <a:cubicBezTo>
                  <a:pt x="77981" y="62107"/>
                  <a:pt x="77981" y="62107"/>
                  <a:pt x="77981" y="62107"/>
                </a:cubicBezTo>
                <a:cubicBezTo>
                  <a:pt x="86498" y="49461"/>
                  <a:pt x="86498" y="49461"/>
                  <a:pt x="86498" y="49461"/>
                </a:cubicBezTo>
                <a:cubicBezTo>
                  <a:pt x="86498" y="45526"/>
                  <a:pt x="86498" y="41311"/>
                  <a:pt x="86498" y="4131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95" name="Shape 4595"/>
          <p:cNvSpPr/>
          <p:nvPr/>
        </p:nvSpPr>
        <p:spPr>
          <a:xfrm>
            <a:off x="9532654" y="4523821"/>
            <a:ext cx="305131" cy="227585"/>
          </a:xfrm>
          <a:custGeom>
            <a:avLst/>
            <a:gdLst/>
            <a:ahLst/>
            <a:cxnLst/>
            <a:rect l="0" t="0" r="0" b="0"/>
            <a:pathLst>
              <a:path w="120000" h="120000" extrusionOk="0">
                <a:moveTo>
                  <a:pt x="61324" y="33742"/>
                </a:moveTo>
                <a:lnTo>
                  <a:pt x="61324" y="33742"/>
                </a:lnTo>
                <a:cubicBezTo>
                  <a:pt x="61324" y="29936"/>
                  <a:pt x="61324" y="29936"/>
                  <a:pt x="58485" y="29936"/>
                </a:cubicBezTo>
                <a:cubicBezTo>
                  <a:pt x="58485" y="29936"/>
                  <a:pt x="58485" y="29936"/>
                  <a:pt x="55646" y="33742"/>
                </a:cubicBezTo>
                <a:cubicBezTo>
                  <a:pt x="33312" y="63678"/>
                  <a:pt x="33312" y="63678"/>
                  <a:pt x="33312" y="63678"/>
                </a:cubicBezTo>
                <a:lnTo>
                  <a:pt x="33312" y="67484"/>
                </a:lnTo>
                <a:cubicBezTo>
                  <a:pt x="36151" y="71035"/>
                  <a:pt x="38990" y="71035"/>
                  <a:pt x="38990" y="67484"/>
                </a:cubicBezTo>
                <a:cubicBezTo>
                  <a:pt x="55646" y="48710"/>
                  <a:pt x="55646" y="48710"/>
                  <a:pt x="55646" y="48710"/>
                </a:cubicBezTo>
                <a:cubicBezTo>
                  <a:pt x="55646" y="97167"/>
                  <a:pt x="55646" y="97167"/>
                  <a:pt x="55646" y="97167"/>
                </a:cubicBezTo>
                <a:lnTo>
                  <a:pt x="58485" y="100972"/>
                </a:lnTo>
                <a:cubicBezTo>
                  <a:pt x="61324" y="100972"/>
                  <a:pt x="63974" y="97167"/>
                  <a:pt x="63974" y="97167"/>
                </a:cubicBezTo>
                <a:cubicBezTo>
                  <a:pt x="63974" y="48710"/>
                  <a:pt x="63974" y="48710"/>
                  <a:pt x="63974" y="48710"/>
                </a:cubicBezTo>
                <a:cubicBezTo>
                  <a:pt x="77981" y="67484"/>
                  <a:pt x="77981" y="67484"/>
                  <a:pt x="77981" y="67484"/>
                </a:cubicBezTo>
                <a:cubicBezTo>
                  <a:pt x="80630" y="71035"/>
                  <a:pt x="83659" y="71035"/>
                  <a:pt x="83659" y="67484"/>
                </a:cubicBezTo>
                <a:cubicBezTo>
                  <a:pt x="86309" y="67484"/>
                  <a:pt x="86309" y="63678"/>
                  <a:pt x="83659" y="63678"/>
                </a:cubicBezTo>
                <a:lnTo>
                  <a:pt x="61324" y="33742"/>
                </a:lnTo>
                <a:close/>
                <a:moveTo>
                  <a:pt x="86309" y="26384"/>
                </a:moveTo>
                <a:lnTo>
                  <a:pt x="86309" y="26384"/>
                </a:lnTo>
                <a:cubicBezTo>
                  <a:pt x="80630" y="11416"/>
                  <a:pt x="69652" y="0"/>
                  <a:pt x="55646" y="0"/>
                </a:cubicBezTo>
                <a:cubicBezTo>
                  <a:pt x="38990" y="0"/>
                  <a:pt x="22145" y="18773"/>
                  <a:pt x="22145" y="41099"/>
                </a:cubicBezTo>
                <a:cubicBezTo>
                  <a:pt x="8328" y="48710"/>
                  <a:pt x="0" y="63678"/>
                  <a:pt x="0" y="82452"/>
                </a:cubicBezTo>
                <a:cubicBezTo>
                  <a:pt x="0" y="100972"/>
                  <a:pt x="13817" y="119746"/>
                  <a:pt x="30662" y="119746"/>
                </a:cubicBezTo>
                <a:cubicBezTo>
                  <a:pt x="91798" y="119746"/>
                  <a:pt x="91798" y="119746"/>
                  <a:pt x="91798" y="119746"/>
                </a:cubicBezTo>
                <a:cubicBezTo>
                  <a:pt x="105804" y="112135"/>
                  <a:pt x="119810" y="93615"/>
                  <a:pt x="119810" y="74841"/>
                </a:cubicBezTo>
                <a:cubicBezTo>
                  <a:pt x="119810" y="48710"/>
                  <a:pt x="102965" y="26384"/>
                  <a:pt x="86309" y="26384"/>
                </a:cubicBezTo>
                <a:close/>
                <a:moveTo>
                  <a:pt x="91798" y="112135"/>
                </a:moveTo>
                <a:lnTo>
                  <a:pt x="91798" y="112135"/>
                </a:lnTo>
                <a:cubicBezTo>
                  <a:pt x="30662" y="112135"/>
                  <a:pt x="30662" y="112135"/>
                  <a:pt x="30662" y="112135"/>
                </a:cubicBezTo>
                <a:cubicBezTo>
                  <a:pt x="30662" y="112135"/>
                  <a:pt x="8328" y="108583"/>
                  <a:pt x="8328" y="82452"/>
                </a:cubicBezTo>
                <a:cubicBezTo>
                  <a:pt x="8328" y="67484"/>
                  <a:pt x="16656" y="52515"/>
                  <a:pt x="30662" y="52515"/>
                </a:cubicBezTo>
                <a:cubicBezTo>
                  <a:pt x="30662" y="29936"/>
                  <a:pt x="38990" y="11416"/>
                  <a:pt x="55646" y="11416"/>
                </a:cubicBezTo>
                <a:cubicBezTo>
                  <a:pt x="69652" y="11416"/>
                  <a:pt x="77981" y="22579"/>
                  <a:pt x="80630" y="37547"/>
                </a:cubicBezTo>
                <a:cubicBezTo>
                  <a:pt x="97476" y="33742"/>
                  <a:pt x="111293" y="56067"/>
                  <a:pt x="111293" y="71035"/>
                </a:cubicBezTo>
                <a:cubicBezTo>
                  <a:pt x="111293" y="86004"/>
                  <a:pt x="102965" y="104778"/>
                  <a:pt x="91798" y="11213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96" name="Shape 4596"/>
          <p:cNvSpPr/>
          <p:nvPr/>
        </p:nvSpPr>
        <p:spPr>
          <a:xfrm>
            <a:off x="9045855" y="4523821"/>
            <a:ext cx="296312" cy="227585"/>
          </a:xfrm>
          <a:custGeom>
            <a:avLst/>
            <a:gdLst/>
            <a:ahLst/>
            <a:cxnLst/>
            <a:rect l="0" t="0" r="0" b="0"/>
            <a:pathLst>
              <a:path w="120000" h="120000" extrusionOk="0">
                <a:moveTo>
                  <a:pt x="79870" y="63678"/>
                </a:moveTo>
                <a:lnTo>
                  <a:pt x="79870" y="63678"/>
                </a:lnTo>
                <a:cubicBezTo>
                  <a:pt x="62810" y="86004"/>
                  <a:pt x="62810" y="86004"/>
                  <a:pt x="62810" y="86004"/>
                </a:cubicBezTo>
                <a:cubicBezTo>
                  <a:pt x="62810" y="37547"/>
                  <a:pt x="62810" y="37547"/>
                  <a:pt x="62810" y="37547"/>
                </a:cubicBezTo>
                <a:cubicBezTo>
                  <a:pt x="62810" y="33742"/>
                  <a:pt x="62810" y="29936"/>
                  <a:pt x="59903" y="29936"/>
                </a:cubicBezTo>
                <a:cubicBezTo>
                  <a:pt x="56995" y="29936"/>
                  <a:pt x="56995" y="33742"/>
                  <a:pt x="56995" y="37547"/>
                </a:cubicBezTo>
                <a:cubicBezTo>
                  <a:pt x="56995" y="86004"/>
                  <a:pt x="56995" y="86004"/>
                  <a:pt x="56995" y="86004"/>
                </a:cubicBezTo>
                <a:cubicBezTo>
                  <a:pt x="39935" y="63678"/>
                  <a:pt x="39935" y="63678"/>
                  <a:pt x="39935" y="63678"/>
                </a:cubicBezTo>
                <a:cubicBezTo>
                  <a:pt x="37027" y="59873"/>
                  <a:pt x="37027" y="59873"/>
                  <a:pt x="34313" y="63678"/>
                </a:cubicBezTo>
                <a:cubicBezTo>
                  <a:pt x="34313" y="63678"/>
                  <a:pt x="34313" y="67484"/>
                  <a:pt x="34313" y="71035"/>
                </a:cubicBezTo>
                <a:cubicBezTo>
                  <a:pt x="56995" y="100972"/>
                  <a:pt x="56995" y="100972"/>
                  <a:pt x="56995" y="100972"/>
                </a:cubicBezTo>
                <a:lnTo>
                  <a:pt x="59903" y="100972"/>
                </a:lnTo>
                <a:lnTo>
                  <a:pt x="62810" y="100972"/>
                </a:lnTo>
                <a:cubicBezTo>
                  <a:pt x="85492" y="71035"/>
                  <a:pt x="85492" y="71035"/>
                  <a:pt x="85492" y="71035"/>
                </a:cubicBezTo>
                <a:cubicBezTo>
                  <a:pt x="85492" y="67484"/>
                  <a:pt x="85492" y="63678"/>
                  <a:pt x="85492" y="63678"/>
                </a:cubicBezTo>
                <a:cubicBezTo>
                  <a:pt x="82778" y="59873"/>
                  <a:pt x="82778" y="59873"/>
                  <a:pt x="79870" y="63678"/>
                </a:cubicBezTo>
                <a:close/>
                <a:moveTo>
                  <a:pt x="85492" y="26384"/>
                </a:moveTo>
                <a:lnTo>
                  <a:pt x="85492" y="26384"/>
                </a:lnTo>
                <a:cubicBezTo>
                  <a:pt x="79870" y="11416"/>
                  <a:pt x="68432" y="0"/>
                  <a:pt x="56995" y="0"/>
                </a:cubicBezTo>
                <a:cubicBezTo>
                  <a:pt x="37027" y="0"/>
                  <a:pt x="22875" y="18773"/>
                  <a:pt x="22875" y="41099"/>
                </a:cubicBezTo>
                <a:cubicBezTo>
                  <a:pt x="8529" y="48710"/>
                  <a:pt x="0" y="63678"/>
                  <a:pt x="0" y="82452"/>
                </a:cubicBezTo>
                <a:cubicBezTo>
                  <a:pt x="0" y="100972"/>
                  <a:pt x="11437" y="119746"/>
                  <a:pt x="28497" y="119746"/>
                </a:cubicBezTo>
                <a:cubicBezTo>
                  <a:pt x="94216" y="119746"/>
                  <a:pt x="94216" y="119746"/>
                  <a:pt x="94216" y="119746"/>
                </a:cubicBezTo>
                <a:cubicBezTo>
                  <a:pt x="108368" y="112135"/>
                  <a:pt x="119806" y="93615"/>
                  <a:pt x="119806" y="74841"/>
                </a:cubicBezTo>
                <a:cubicBezTo>
                  <a:pt x="119806" y="48710"/>
                  <a:pt x="105654" y="26384"/>
                  <a:pt x="85492" y="26384"/>
                </a:cubicBezTo>
                <a:close/>
                <a:moveTo>
                  <a:pt x="94216" y="112135"/>
                </a:moveTo>
                <a:lnTo>
                  <a:pt x="94216" y="112135"/>
                </a:lnTo>
                <a:cubicBezTo>
                  <a:pt x="28497" y="112135"/>
                  <a:pt x="28497" y="112135"/>
                  <a:pt x="28497" y="112135"/>
                </a:cubicBezTo>
                <a:cubicBezTo>
                  <a:pt x="28497" y="112135"/>
                  <a:pt x="5621" y="108583"/>
                  <a:pt x="5621" y="82452"/>
                </a:cubicBezTo>
                <a:cubicBezTo>
                  <a:pt x="5621" y="67484"/>
                  <a:pt x="17059" y="52515"/>
                  <a:pt x="28497" y="52515"/>
                </a:cubicBezTo>
                <a:cubicBezTo>
                  <a:pt x="28497" y="29936"/>
                  <a:pt x="39935" y="11416"/>
                  <a:pt x="56995" y="11416"/>
                </a:cubicBezTo>
                <a:cubicBezTo>
                  <a:pt x="68432" y="11416"/>
                  <a:pt x="77156" y="22579"/>
                  <a:pt x="79870" y="37547"/>
                </a:cubicBezTo>
                <a:cubicBezTo>
                  <a:pt x="99838" y="33742"/>
                  <a:pt x="111276" y="56067"/>
                  <a:pt x="114184" y="71035"/>
                </a:cubicBezTo>
                <a:cubicBezTo>
                  <a:pt x="114184" y="86004"/>
                  <a:pt x="105654" y="104778"/>
                  <a:pt x="94216" y="11213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97" name="Shape 4597"/>
          <p:cNvSpPr/>
          <p:nvPr/>
        </p:nvSpPr>
        <p:spPr>
          <a:xfrm>
            <a:off x="8550238" y="4523821"/>
            <a:ext cx="305130" cy="306974"/>
          </a:xfrm>
          <a:custGeom>
            <a:avLst/>
            <a:gdLst/>
            <a:ahLst/>
            <a:cxnLst/>
            <a:rect l="0" t="0" r="0" b="0"/>
            <a:pathLst>
              <a:path w="120000" h="120000" extrusionOk="0">
                <a:moveTo>
                  <a:pt x="69842" y="47433"/>
                </a:moveTo>
                <a:lnTo>
                  <a:pt x="69842" y="47433"/>
                </a:lnTo>
                <a:cubicBezTo>
                  <a:pt x="33501" y="47433"/>
                  <a:pt x="33501" y="47433"/>
                  <a:pt x="33501" y="47433"/>
                </a:cubicBezTo>
                <a:cubicBezTo>
                  <a:pt x="30662" y="47433"/>
                  <a:pt x="30662" y="47433"/>
                  <a:pt x="30662" y="50267"/>
                </a:cubicBezTo>
                <a:cubicBezTo>
                  <a:pt x="30662" y="52913"/>
                  <a:pt x="30662" y="52913"/>
                  <a:pt x="33501" y="52913"/>
                </a:cubicBezTo>
                <a:cubicBezTo>
                  <a:pt x="69842" y="52913"/>
                  <a:pt x="69842" y="52913"/>
                  <a:pt x="69842" y="52913"/>
                </a:cubicBezTo>
                <a:cubicBezTo>
                  <a:pt x="72492" y="52913"/>
                  <a:pt x="75331" y="52913"/>
                  <a:pt x="75331" y="50267"/>
                </a:cubicBezTo>
                <a:cubicBezTo>
                  <a:pt x="75331" y="47433"/>
                  <a:pt x="72492" y="47433"/>
                  <a:pt x="69842" y="47433"/>
                </a:cubicBezTo>
                <a:close/>
                <a:moveTo>
                  <a:pt x="119810" y="114141"/>
                </a:moveTo>
                <a:lnTo>
                  <a:pt x="119810" y="114141"/>
                </a:lnTo>
                <a:cubicBezTo>
                  <a:pt x="89148" y="83527"/>
                  <a:pt x="89148" y="83527"/>
                  <a:pt x="89148" y="83527"/>
                </a:cubicBezTo>
                <a:cubicBezTo>
                  <a:pt x="94826" y="75212"/>
                  <a:pt x="100315" y="64062"/>
                  <a:pt x="100315" y="50267"/>
                </a:cubicBezTo>
                <a:cubicBezTo>
                  <a:pt x="100315" y="22299"/>
                  <a:pt x="77981" y="0"/>
                  <a:pt x="50157" y="0"/>
                </a:cubicBezTo>
                <a:cubicBezTo>
                  <a:pt x="22334" y="0"/>
                  <a:pt x="0" y="22299"/>
                  <a:pt x="0" y="50267"/>
                </a:cubicBezTo>
                <a:cubicBezTo>
                  <a:pt x="0" y="78047"/>
                  <a:pt x="22334" y="100157"/>
                  <a:pt x="50157" y="100157"/>
                </a:cubicBezTo>
                <a:cubicBezTo>
                  <a:pt x="64164" y="100157"/>
                  <a:pt x="72492" y="94677"/>
                  <a:pt x="83659" y="89196"/>
                </a:cubicBezTo>
                <a:cubicBezTo>
                  <a:pt x="114321" y="119811"/>
                  <a:pt x="114321" y="119811"/>
                  <a:pt x="114321" y="119811"/>
                </a:cubicBezTo>
                <a:cubicBezTo>
                  <a:pt x="114321" y="119811"/>
                  <a:pt x="117160" y="119811"/>
                  <a:pt x="119810" y="119811"/>
                </a:cubicBezTo>
                <a:cubicBezTo>
                  <a:pt x="119810" y="116976"/>
                  <a:pt x="119810" y="114141"/>
                  <a:pt x="119810" y="114141"/>
                </a:cubicBezTo>
                <a:close/>
                <a:moveTo>
                  <a:pt x="50157" y="92031"/>
                </a:moveTo>
                <a:lnTo>
                  <a:pt x="50157" y="92031"/>
                </a:lnTo>
                <a:cubicBezTo>
                  <a:pt x="28012" y="92031"/>
                  <a:pt x="8517" y="72377"/>
                  <a:pt x="8517" y="50267"/>
                </a:cubicBezTo>
                <a:cubicBezTo>
                  <a:pt x="8517" y="27968"/>
                  <a:pt x="28012" y="8503"/>
                  <a:pt x="50157" y="8503"/>
                </a:cubicBezTo>
                <a:cubicBezTo>
                  <a:pt x="75331" y="8503"/>
                  <a:pt x="91987" y="27968"/>
                  <a:pt x="91987" y="50267"/>
                </a:cubicBezTo>
                <a:cubicBezTo>
                  <a:pt x="91987" y="72377"/>
                  <a:pt x="75331" y="92031"/>
                  <a:pt x="50157" y="9203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98" name="Shape 4598"/>
          <p:cNvSpPr/>
          <p:nvPr/>
        </p:nvSpPr>
        <p:spPr>
          <a:xfrm>
            <a:off x="8061676" y="4523821"/>
            <a:ext cx="305131" cy="306974"/>
          </a:xfrm>
          <a:custGeom>
            <a:avLst/>
            <a:gdLst/>
            <a:ahLst/>
            <a:cxnLst/>
            <a:rect l="0" t="0" r="0" b="0"/>
            <a:pathLst>
              <a:path w="120000" h="120000" extrusionOk="0">
                <a:moveTo>
                  <a:pt x="69652" y="47433"/>
                </a:moveTo>
                <a:lnTo>
                  <a:pt x="69652" y="47433"/>
                </a:lnTo>
                <a:cubicBezTo>
                  <a:pt x="52807" y="47433"/>
                  <a:pt x="52807" y="47433"/>
                  <a:pt x="52807" y="47433"/>
                </a:cubicBezTo>
                <a:cubicBezTo>
                  <a:pt x="52807" y="33448"/>
                  <a:pt x="52807" y="33448"/>
                  <a:pt x="52807" y="33448"/>
                </a:cubicBezTo>
                <a:cubicBezTo>
                  <a:pt x="52807" y="30614"/>
                  <a:pt x="52807" y="27968"/>
                  <a:pt x="50157" y="27968"/>
                </a:cubicBezTo>
                <a:cubicBezTo>
                  <a:pt x="47318" y="27968"/>
                  <a:pt x="47318" y="30614"/>
                  <a:pt x="47318" y="33448"/>
                </a:cubicBezTo>
                <a:cubicBezTo>
                  <a:pt x="47318" y="47433"/>
                  <a:pt x="47318" y="47433"/>
                  <a:pt x="47318" y="47433"/>
                </a:cubicBezTo>
                <a:cubicBezTo>
                  <a:pt x="30662" y="47433"/>
                  <a:pt x="30662" y="47433"/>
                  <a:pt x="30662" y="47433"/>
                </a:cubicBezTo>
                <a:cubicBezTo>
                  <a:pt x="30662" y="47433"/>
                  <a:pt x="27823" y="47433"/>
                  <a:pt x="27823" y="50267"/>
                </a:cubicBezTo>
                <a:cubicBezTo>
                  <a:pt x="27823" y="52913"/>
                  <a:pt x="30662" y="55748"/>
                  <a:pt x="30662" y="55748"/>
                </a:cubicBezTo>
                <a:cubicBezTo>
                  <a:pt x="47318" y="55748"/>
                  <a:pt x="47318" y="55748"/>
                  <a:pt x="47318" y="55748"/>
                </a:cubicBezTo>
                <a:cubicBezTo>
                  <a:pt x="47318" y="69732"/>
                  <a:pt x="47318" y="69732"/>
                  <a:pt x="47318" y="69732"/>
                </a:cubicBezTo>
                <a:cubicBezTo>
                  <a:pt x="47318" y="72377"/>
                  <a:pt x="47318" y="72377"/>
                  <a:pt x="50157" y="72377"/>
                </a:cubicBezTo>
                <a:cubicBezTo>
                  <a:pt x="52807" y="72377"/>
                  <a:pt x="52807" y="72377"/>
                  <a:pt x="52807" y="69732"/>
                </a:cubicBezTo>
                <a:cubicBezTo>
                  <a:pt x="52807" y="55748"/>
                  <a:pt x="52807" y="55748"/>
                  <a:pt x="52807" y="55748"/>
                </a:cubicBezTo>
                <a:cubicBezTo>
                  <a:pt x="69652" y="55748"/>
                  <a:pt x="69652" y="55748"/>
                  <a:pt x="69652" y="55748"/>
                </a:cubicBezTo>
                <a:cubicBezTo>
                  <a:pt x="69652" y="55748"/>
                  <a:pt x="72492" y="52913"/>
                  <a:pt x="72492" y="50267"/>
                </a:cubicBezTo>
                <a:cubicBezTo>
                  <a:pt x="72492" y="47433"/>
                  <a:pt x="69652" y="47433"/>
                  <a:pt x="69652" y="47433"/>
                </a:cubicBezTo>
                <a:close/>
                <a:moveTo>
                  <a:pt x="116971" y="114141"/>
                </a:moveTo>
                <a:lnTo>
                  <a:pt x="116971" y="114141"/>
                </a:lnTo>
                <a:cubicBezTo>
                  <a:pt x="86309" y="83527"/>
                  <a:pt x="86309" y="83527"/>
                  <a:pt x="86309" y="83527"/>
                </a:cubicBezTo>
                <a:cubicBezTo>
                  <a:pt x="94637" y="75212"/>
                  <a:pt x="100315" y="64062"/>
                  <a:pt x="100315" y="50267"/>
                </a:cubicBezTo>
                <a:cubicBezTo>
                  <a:pt x="100315" y="22299"/>
                  <a:pt x="77981" y="0"/>
                  <a:pt x="50157" y="0"/>
                </a:cubicBezTo>
                <a:cubicBezTo>
                  <a:pt x="22145" y="0"/>
                  <a:pt x="0" y="22299"/>
                  <a:pt x="0" y="50267"/>
                </a:cubicBezTo>
                <a:cubicBezTo>
                  <a:pt x="0" y="78047"/>
                  <a:pt x="22145" y="100157"/>
                  <a:pt x="50157" y="100157"/>
                </a:cubicBezTo>
                <a:cubicBezTo>
                  <a:pt x="61324" y="100157"/>
                  <a:pt x="72492" y="94677"/>
                  <a:pt x="80630" y="89196"/>
                </a:cubicBezTo>
                <a:cubicBezTo>
                  <a:pt x="111293" y="119811"/>
                  <a:pt x="111293" y="119811"/>
                  <a:pt x="111293" y="119811"/>
                </a:cubicBezTo>
                <a:cubicBezTo>
                  <a:pt x="114132" y="119811"/>
                  <a:pt x="116971" y="119811"/>
                  <a:pt x="116971" y="119811"/>
                </a:cubicBezTo>
                <a:cubicBezTo>
                  <a:pt x="119810" y="116976"/>
                  <a:pt x="119810" y="114141"/>
                  <a:pt x="116971" y="114141"/>
                </a:cubicBezTo>
                <a:close/>
                <a:moveTo>
                  <a:pt x="50157" y="92031"/>
                </a:moveTo>
                <a:lnTo>
                  <a:pt x="50157" y="92031"/>
                </a:lnTo>
                <a:cubicBezTo>
                  <a:pt x="27823" y="92031"/>
                  <a:pt x="8328" y="72377"/>
                  <a:pt x="8328" y="50267"/>
                </a:cubicBezTo>
                <a:cubicBezTo>
                  <a:pt x="8328" y="27968"/>
                  <a:pt x="27823" y="8503"/>
                  <a:pt x="50157" y="8503"/>
                </a:cubicBezTo>
                <a:cubicBezTo>
                  <a:pt x="72492" y="8503"/>
                  <a:pt x="91798" y="27968"/>
                  <a:pt x="91798" y="50267"/>
                </a:cubicBezTo>
                <a:cubicBezTo>
                  <a:pt x="91798" y="72377"/>
                  <a:pt x="72492" y="92031"/>
                  <a:pt x="50157" y="9203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599" name="Shape 4599"/>
          <p:cNvSpPr/>
          <p:nvPr/>
        </p:nvSpPr>
        <p:spPr>
          <a:xfrm>
            <a:off x="7574879" y="4523821"/>
            <a:ext cx="296312" cy="306974"/>
          </a:xfrm>
          <a:custGeom>
            <a:avLst/>
            <a:gdLst/>
            <a:ahLst/>
            <a:cxnLst/>
            <a:rect l="0" t="0" r="0" b="0"/>
            <a:pathLst>
              <a:path w="120000" h="120000" extrusionOk="0">
                <a:moveTo>
                  <a:pt x="119806" y="114141"/>
                </a:moveTo>
                <a:lnTo>
                  <a:pt x="119806" y="114141"/>
                </a:lnTo>
                <a:cubicBezTo>
                  <a:pt x="88400" y="83527"/>
                  <a:pt x="88400" y="83527"/>
                  <a:pt x="88400" y="83527"/>
                </a:cubicBezTo>
                <a:cubicBezTo>
                  <a:pt x="96930" y="75212"/>
                  <a:pt x="102746" y="64062"/>
                  <a:pt x="102746" y="50267"/>
                </a:cubicBezTo>
                <a:cubicBezTo>
                  <a:pt x="102746" y="22299"/>
                  <a:pt x="79870" y="0"/>
                  <a:pt x="51373" y="0"/>
                </a:cubicBezTo>
                <a:cubicBezTo>
                  <a:pt x="22875" y="0"/>
                  <a:pt x="0" y="22299"/>
                  <a:pt x="0" y="50267"/>
                </a:cubicBezTo>
                <a:cubicBezTo>
                  <a:pt x="0" y="78047"/>
                  <a:pt x="22875" y="100157"/>
                  <a:pt x="51373" y="100157"/>
                </a:cubicBezTo>
                <a:cubicBezTo>
                  <a:pt x="62810" y="100157"/>
                  <a:pt x="74054" y="94677"/>
                  <a:pt x="82778" y="89196"/>
                </a:cubicBezTo>
                <a:cubicBezTo>
                  <a:pt x="114184" y="119811"/>
                  <a:pt x="114184" y="119811"/>
                  <a:pt x="114184" y="119811"/>
                </a:cubicBezTo>
                <a:cubicBezTo>
                  <a:pt x="116898" y="119811"/>
                  <a:pt x="116898" y="119811"/>
                  <a:pt x="119806" y="119811"/>
                </a:cubicBezTo>
                <a:cubicBezTo>
                  <a:pt x="119806" y="116976"/>
                  <a:pt x="119806" y="114141"/>
                  <a:pt x="119806" y="114141"/>
                </a:cubicBezTo>
                <a:close/>
                <a:moveTo>
                  <a:pt x="51373" y="92031"/>
                </a:moveTo>
                <a:lnTo>
                  <a:pt x="51373" y="92031"/>
                </a:lnTo>
                <a:cubicBezTo>
                  <a:pt x="25589" y="92031"/>
                  <a:pt x="5621" y="72377"/>
                  <a:pt x="5621" y="50267"/>
                </a:cubicBezTo>
                <a:cubicBezTo>
                  <a:pt x="5621" y="27968"/>
                  <a:pt x="25589" y="8503"/>
                  <a:pt x="51373" y="8503"/>
                </a:cubicBezTo>
                <a:cubicBezTo>
                  <a:pt x="74054" y="8503"/>
                  <a:pt x="94216" y="27968"/>
                  <a:pt x="94216" y="50267"/>
                </a:cubicBezTo>
                <a:cubicBezTo>
                  <a:pt x="94216" y="72377"/>
                  <a:pt x="74054" y="92031"/>
                  <a:pt x="51373" y="9203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00" name="Shape 4600"/>
          <p:cNvSpPr/>
          <p:nvPr/>
        </p:nvSpPr>
        <p:spPr>
          <a:xfrm>
            <a:off x="7079262" y="4523821"/>
            <a:ext cx="305130" cy="306974"/>
          </a:xfrm>
          <a:custGeom>
            <a:avLst/>
            <a:gdLst/>
            <a:ahLst/>
            <a:cxnLst/>
            <a:rect l="0" t="0" r="0" b="0"/>
            <a:pathLst>
              <a:path w="120000" h="120000" extrusionOk="0">
                <a:moveTo>
                  <a:pt x="5678" y="44598"/>
                </a:moveTo>
                <a:lnTo>
                  <a:pt x="5678" y="44598"/>
                </a:lnTo>
                <a:cubicBezTo>
                  <a:pt x="41829" y="44598"/>
                  <a:pt x="41829" y="44598"/>
                  <a:pt x="41829" y="44598"/>
                </a:cubicBezTo>
                <a:cubicBezTo>
                  <a:pt x="44668" y="44598"/>
                  <a:pt x="44668" y="44598"/>
                  <a:pt x="44668" y="41763"/>
                </a:cubicBezTo>
                <a:cubicBezTo>
                  <a:pt x="44668" y="39118"/>
                  <a:pt x="44668" y="39118"/>
                  <a:pt x="41829" y="39118"/>
                </a:cubicBezTo>
                <a:cubicBezTo>
                  <a:pt x="14006" y="39118"/>
                  <a:pt x="14006" y="39118"/>
                  <a:pt x="14006" y="39118"/>
                </a:cubicBezTo>
                <a:cubicBezTo>
                  <a:pt x="22334" y="19653"/>
                  <a:pt x="39179" y="8503"/>
                  <a:pt x="61324" y="8503"/>
                </a:cubicBezTo>
                <a:cubicBezTo>
                  <a:pt x="86498" y="8503"/>
                  <a:pt x="108643" y="27968"/>
                  <a:pt x="111482" y="52913"/>
                </a:cubicBezTo>
                <a:cubicBezTo>
                  <a:pt x="119810" y="52913"/>
                  <a:pt x="119810" y="52913"/>
                  <a:pt x="119810" y="52913"/>
                </a:cubicBezTo>
                <a:cubicBezTo>
                  <a:pt x="117160" y="22299"/>
                  <a:pt x="91987" y="0"/>
                  <a:pt x="61324" y="0"/>
                </a:cubicBezTo>
                <a:cubicBezTo>
                  <a:pt x="39179" y="0"/>
                  <a:pt x="19495" y="13984"/>
                  <a:pt x="8328" y="30614"/>
                </a:cubicBezTo>
                <a:cubicBezTo>
                  <a:pt x="8328" y="5669"/>
                  <a:pt x="8328" y="5669"/>
                  <a:pt x="8328" y="5669"/>
                </a:cubicBezTo>
                <a:cubicBezTo>
                  <a:pt x="8328" y="2834"/>
                  <a:pt x="5678" y="0"/>
                  <a:pt x="5678" y="0"/>
                </a:cubicBezTo>
                <a:cubicBezTo>
                  <a:pt x="2839" y="0"/>
                  <a:pt x="0" y="2834"/>
                  <a:pt x="0" y="5669"/>
                </a:cubicBezTo>
                <a:cubicBezTo>
                  <a:pt x="0" y="41763"/>
                  <a:pt x="0" y="41763"/>
                  <a:pt x="0" y="41763"/>
                </a:cubicBezTo>
                <a:cubicBezTo>
                  <a:pt x="0" y="44598"/>
                  <a:pt x="5678" y="44598"/>
                  <a:pt x="5678" y="44598"/>
                </a:cubicBezTo>
                <a:close/>
                <a:moveTo>
                  <a:pt x="117160" y="75212"/>
                </a:moveTo>
                <a:lnTo>
                  <a:pt x="117160" y="75212"/>
                </a:lnTo>
                <a:cubicBezTo>
                  <a:pt x="77981" y="75212"/>
                  <a:pt x="77981" y="75212"/>
                  <a:pt x="77981" y="75212"/>
                </a:cubicBezTo>
                <a:lnTo>
                  <a:pt x="75331" y="78047"/>
                </a:lnTo>
                <a:cubicBezTo>
                  <a:pt x="75331" y="80881"/>
                  <a:pt x="77981" y="83527"/>
                  <a:pt x="77981" y="83527"/>
                </a:cubicBezTo>
                <a:cubicBezTo>
                  <a:pt x="108643" y="83527"/>
                  <a:pt x="108643" y="83527"/>
                  <a:pt x="108643" y="83527"/>
                </a:cubicBezTo>
                <a:cubicBezTo>
                  <a:pt x="100315" y="100157"/>
                  <a:pt x="80820" y="111307"/>
                  <a:pt x="61324" y="111307"/>
                </a:cubicBezTo>
                <a:cubicBezTo>
                  <a:pt x="33501" y="111307"/>
                  <a:pt x="14006" y="92031"/>
                  <a:pt x="8328" y="66897"/>
                </a:cubicBezTo>
                <a:cubicBezTo>
                  <a:pt x="2839" y="66897"/>
                  <a:pt x="2839" y="66897"/>
                  <a:pt x="2839" y="66897"/>
                </a:cubicBezTo>
                <a:cubicBezTo>
                  <a:pt x="5678" y="97511"/>
                  <a:pt x="30662" y="119811"/>
                  <a:pt x="61324" y="119811"/>
                </a:cubicBezTo>
                <a:cubicBezTo>
                  <a:pt x="83659" y="119811"/>
                  <a:pt x="103154" y="108661"/>
                  <a:pt x="111482" y="89196"/>
                </a:cubicBezTo>
                <a:cubicBezTo>
                  <a:pt x="111482" y="116976"/>
                  <a:pt x="111482" y="116976"/>
                  <a:pt x="111482" y="116976"/>
                </a:cubicBezTo>
                <a:cubicBezTo>
                  <a:pt x="111482" y="116976"/>
                  <a:pt x="114321" y="119811"/>
                  <a:pt x="117160" y="119811"/>
                </a:cubicBezTo>
                <a:lnTo>
                  <a:pt x="119810" y="116976"/>
                </a:lnTo>
                <a:cubicBezTo>
                  <a:pt x="119810" y="78047"/>
                  <a:pt x="119810" y="78047"/>
                  <a:pt x="119810" y="78047"/>
                </a:cubicBezTo>
                <a:cubicBezTo>
                  <a:pt x="119810" y="75212"/>
                  <a:pt x="117160" y="75212"/>
                  <a:pt x="117160" y="7521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01" name="Shape 4601"/>
          <p:cNvSpPr/>
          <p:nvPr/>
        </p:nvSpPr>
        <p:spPr>
          <a:xfrm>
            <a:off x="6592464" y="4523821"/>
            <a:ext cx="305130" cy="306974"/>
          </a:xfrm>
          <a:custGeom>
            <a:avLst/>
            <a:gdLst/>
            <a:ahLst/>
            <a:cxnLst/>
            <a:rect l="0" t="0" r="0" b="0"/>
            <a:pathLst>
              <a:path w="120000" h="120000" extrusionOk="0">
                <a:moveTo>
                  <a:pt x="89148" y="8503"/>
                </a:moveTo>
                <a:lnTo>
                  <a:pt x="89148" y="8503"/>
                </a:lnTo>
                <a:cubicBezTo>
                  <a:pt x="114132" y="8503"/>
                  <a:pt x="114132" y="8503"/>
                  <a:pt x="114132" y="8503"/>
                </a:cubicBezTo>
                <a:cubicBezTo>
                  <a:pt x="116971" y="8503"/>
                  <a:pt x="119810" y="5669"/>
                  <a:pt x="119810" y="5669"/>
                </a:cubicBezTo>
                <a:cubicBezTo>
                  <a:pt x="119810" y="2834"/>
                  <a:pt x="116971" y="0"/>
                  <a:pt x="114132" y="0"/>
                </a:cubicBezTo>
                <a:cubicBezTo>
                  <a:pt x="77981" y="0"/>
                  <a:pt x="77981" y="0"/>
                  <a:pt x="77981" y="0"/>
                </a:cubicBezTo>
                <a:cubicBezTo>
                  <a:pt x="77981" y="0"/>
                  <a:pt x="75141" y="0"/>
                  <a:pt x="75141" y="5669"/>
                </a:cubicBezTo>
                <a:cubicBezTo>
                  <a:pt x="75141" y="41763"/>
                  <a:pt x="75141" y="41763"/>
                  <a:pt x="75141" y="41763"/>
                </a:cubicBezTo>
                <a:cubicBezTo>
                  <a:pt x="75141" y="44598"/>
                  <a:pt x="75141" y="44598"/>
                  <a:pt x="77981" y="44598"/>
                </a:cubicBezTo>
                <a:cubicBezTo>
                  <a:pt x="80630" y="44598"/>
                  <a:pt x="80630" y="44598"/>
                  <a:pt x="80630" y="41763"/>
                </a:cubicBezTo>
                <a:cubicBezTo>
                  <a:pt x="80630" y="13984"/>
                  <a:pt x="80630" y="13984"/>
                  <a:pt x="80630" y="13984"/>
                </a:cubicBezTo>
                <a:cubicBezTo>
                  <a:pt x="100315" y="22299"/>
                  <a:pt x="111293" y="39118"/>
                  <a:pt x="111293" y="61417"/>
                </a:cubicBezTo>
                <a:cubicBezTo>
                  <a:pt x="111293" y="89196"/>
                  <a:pt x="89148" y="111307"/>
                  <a:pt x="58485" y="111307"/>
                </a:cubicBezTo>
                <a:cubicBezTo>
                  <a:pt x="30662" y="111307"/>
                  <a:pt x="8328" y="89196"/>
                  <a:pt x="8328" y="61417"/>
                </a:cubicBezTo>
                <a:cubicBezTo>
                  <a:pt x="8328" y="33448"/>
                  <a:pt x="27823" y="13984"/>
                  <a:pt x="52807" y="8503"/>
                </a:cubicBezTo>
                <a:cubicBezTo>
                  <a:pt x="52807" y="2834"/>
                  <a:pt x="52807" y="2834"/>
                  <a:pt x="52807" y="2834"/>
                </a:cubicBezTo>
                <a:cubicBezTo>
                  <a:pt x="22145" y="5669"/>
                  <a:pt x="0" y="30614"/>
                  <a:pt x="0" y="61417"/>
                </a:cubicBezTo>
                <a:cubicBezTo>
                  <a:pt x="0" y="92031"/>
                  <a:pt x="27823" y="119811"/>
                  <a:pt x="58485" y="119811"/>
                </a:cubicBezTo>
                <a:cubicBezTo>
                  <a:pt x="91798" y="119811"/>
                  <a:pt x="119810" y="92031"/>
                  <a:pt x="119810" y="61417"/>
                </a:cubicBezTo>
                <a:cubicBezTo>
                  <a:pt x="119810" y="39118"/>
                  <a:pt x="105804" y="19653"/>
                  <a:pt x="89148" y="8503"/>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02" name="Shape 4602"/>
          <p:cNvSpPr/>
          <p:nvPr/>
        </p:nvSpPr>
        <p:spPr>
          <a:xfrm>
            <a:off x="6102139" y="4523821"/>
            <a:ext cx="296312" cy="306974"/>
          </a:xfrm>
          <a:custGeom>
            <a:avLst/>
            <a:gdLst/>
            <a:ahLst/>
            <a:cxnLst/>
            <a:rect l="0" t="0" r="0" b="0"/>
            <a:pathLst>
              <a:path w="120000" h="120000" extrusionOk="0">
                <a:moveTo>
                  <a:pt x="59903" y="0"/>
                </a:moveTo>
                <a:lnTo>
                  <a:pt x="59903" y="0"/>
                </a:lnTo>
                <a:cubicBezTo>
                  <a:pt x="25589" y="0"/>
                  <a:pt x="0" y="27968"/>
                  <a:pt x="0" y="61417"/>
                </a:cubicBezTo>
                <a:cubicBezTo>
                  <a:pt x="0" y="92031"/>
                  <a:pt x="25589" y="119811"/>
                  <a:pt x="59903" y="119811"/>
                </a:cubicBezTo>
                <a:cubicBezTo>
                  <a:pt x="94216" y="119811"/>
                  <a:pt x="119806" y="92031"/>
                  <a:pt x="119806" y="61417"/>
                </a:cubicBezTo>
                <a:cubicBezTo>
                  <a:pt x="119806" y="27968"/>
                  <a:pt x="94216" y="0"/>
                  <a:pt x="59903" y="0"/>
                </a:cubicBezTo>
                <a:close/>
                <a:moveTo>
                  <a:pt x="59903" y="111307"/>
                </a:moveTo>
                <a:lnTo>
                  <a:pt x="59903" y="111307"/>
                </a:lnTo>
                <a:cubicBezTo>
                  <a:pt x="31405" y="111307"/>
                  <a:pt x="5621" y="89196"/>
                  <a:pt x="5621" y="61417"/>
                </a:cubicBezTo>
                <a:cubicBezTo>
                  <a:pt x="5621" y="30614"/>
                  <a:pt x="31405" y="8503"/>
                  <a:pt x="59903" y="8503"/>
                </a:cubicBezTo>
                <a:cubicBezTo>
                  <a:pt x="88400" y="8503"/>
                  <a:pt x="114184" y="30614"/>
                  <a:pt x="114184" y="61417"/>
                </a:cubicBezTo>
                <a:cubicBezTo>
                  <a:pt x="114184" y="89196"/>
                  <a:pt x="88400" y="111307"/>
                  <a:pt x="59903" y="111307"/>
                </a:cubicBezTo>
                <a:close/>
                <a:moveTo>
                  <a:pt x="82778" y="33448"/>
                </a:moveTo>
                <a:lnTo>
                  <a:pt x="82778" y="33448"/>
                </a:lnTo>
                <a:cubicBezTo>
                  <a:pt x="79870" y="33448"/>
                  <a:pt x="79870" y="33448"/>
                  <a:pt x="76962" y="36283"/>
                </a:cubicBezTo>
                <a:cubicBezTo>
                  <a:pt x="54281" y="78047"/>
                  <a:pt x="54281" y="78047"/>
                  <a:pt x="54281" y="78047"/>
                </a:cubicBezTo>
                <a:cubicBezTo>
                  <a:pt x="39935" y="64062"/>
                  <a:pt x="39935" y="64062"/>
                  <a:pt x="39935" y="64062"/>
                </a:cubicBezTo>
                <a:cubicBezTo>
                  <a:pt x="37027" y="64062"/>
                  <a:pt x="37027" y="64062"/>
                  <a:pt x="34313" y="64062"/>
                </a:cubicBezTo>
                <a:cubicBezTo>
                  <a:pt x="31405" y="66897"/>
                  <a:pt x="31405" y="69732"/>
                  <a:pt x="34313" y="69732"/>
                </a:cubicBezTo>
                <a:cubicBezTo>
                  <a:pt x="51373" y="86362"/>
                  <a:pt x="51373" y="86362"/>
                  <a:pt x="51373" y="86362"/>
                </a:cubicBezTo>
                <a:cubicBezTo>
                  <a:pt x="54281" y="86362"/>
                  <a:pt x="54281" y="86362"/>
                  <a:pt x="56995" y="86362"/>
                </a:cubicBezTo>
                <a:lnTo>
                  <a:pt x="85492" y="39118"/>
                </a:lnTo>
                <a:cubicBezTo>
                  <a:pt x="85492" y="39118"/>
                  <a:pt x="85492" y="36283"/>
                  <a:pt x="82778" y="3344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03" name="Shape 4603"/>
          <p:cNvSpPr/>
          <p:nvPr/>
        </p:nvSpPr>
        <p:spPr>
          <a:xfrm>
            <a:off x="10516831" y="4036896"/>
            <a:ext cx="296312" cy="305211"/>
          </a:xfrm>
          <a:custGeom>
            <a:avLst/>
            <a:gdLst/>
            <a:ahLst/>
            <a:cxnLst/>
            <a:rect l="0" t="0" r="0" b="0"/>
            <a:pathLst>
              <a:path w="120000" h="120000" extrusionOk="0">
                <a:moveTo>
                  <a:pt x="82778" y="38990"/>
                </a:moveTo>
                <a:lnTo>
                  <a:pt x="82778" y="38990"/>
                </a:lnTo>
                <a:cubicBezTo>
                  <a:pt x="79870" y="36151"/>
                  <a:pt x="77156" y="36151"/>
                  <a:pt x="77156" y="38990"/>
                </a:cubicBezTo>
                <a:cubicBezTo>
                  <a:pt x="59903" y="52996"/>
                  <a:pt x="59903" y="52996"/>
                  <a:pt x="59903" y="52996"/>
                </a:cubicBezTo>
                <a:cubicBezTo>
                  <a:pt x="42843" y="38990"/>
                  <a:pt x="42843" y="38990"/>
                  <a:pt x="42843" y="38990"/>
                </a:cubicBezTo>
                <a:cubicBezTo>
                  <a:pt x="42843" y="36151"/>
                  <a:pt x="39935" y="36151"/>
                  <a:pt x="37027" y="38990"/>
                </a:cubicBezTo>
                <a:cubicBezTo>
                  <a:pt x="37027" y="38990"/>
                  <a:pt x="37027" y="41829"/>
                  <a:pt x="37027" y="44479"/>
                </a:cubicBezTo>
                <a:cubicBezTo>
                  <a:pt x="54281" y="58485"/>
                  <a:pt x="54281" y="58485"/>
                  <a:pt x="54281" y="58485"/>
                </a:cubicBezTo>
                <a:cubicBezTo>
                  <a:pt x="37027" y="75141"/>
                  <a:pt x="37027" y="75141"/>
                  <a:pt x="37027" y="75141"/>
                </a:cubicBezTo>
                <a:cubicBezTo>
                  <a:pt x="37027" y="77981"/>
                  <a:pt x="37027" y="77981"/>
                  <a:pt x="37027" y="80820"/>
                </a:cubicBezTo>
                <a:cubicBezTo>
                  <a:pt x="39935" y="80820"/>
                  <a:pt x="42843" y="80820"/>
                  <a:pt x="42843" y="80820"/>
                </a:cubicBezTo>
                <a:cubicBezTo>
                  <a:pt x="59903" y="63974"/>
                  <a:pt x="59903" y="63974"/>
                  <a:pt x="59903" y="63974"/>
                </a:cubicBezTo>
                <a:cubicBezTo>
                  <a:pt x="77156" y="80820"/>
                  <a:pt x="77156" y="80820"/>
                  <a:pt x="77156" y="80820"/>
                </a:cubicBezTo>
                <a:cubicBezTo>
                  <a:pt x="77156" y="80820"/>
                  <a:pt x="79870" y="80820"/>
                  <a:pt x="82778" y="80820"/>
                </a:cubicBezTo>
                <a:cubicBezTo>
                  <a:pt x="82778" y="77981"/>
                  <a:pt x="82778" y="77981"/>
                  <a:pt x="82778" y="75141"/>
                </a:cubicBezTo>
                <a:cubicBezTo>
                  <a:pt x="65718" y="58485"/>
                  <a:pt x="65718" y="58485"/>
                  <a:pt x="65718" y="58485"/>
                </a:cubicBezTo>
                <a:cubicBezTo>
                  <a:pt x="82778" y="44479"/>
                  <a:pt x="82778" y="44479"/>
                  <a:pt x="82778" y="44479"/>
                </a:cubicBezTo>
                <a:cubicBezTo>
                  <a:pt x="82778" y="41829"/>
                  <a:pt x="82778" y="38990"/>
                  <a:pt x="82778" y="38990"/>
                </a:cubicBezTo>
                <a:close/>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594" y="8328"/>
                  <a:pt x="114184" y="30662"/>
                  <a:pt x="114184" y="58485"/>
                </a:cubicBezTo>
                <a:cubicBezTo>
                  <a:pt x="114184" y="89148"/>
                  <a:pt x="88594" y="111482"/>
                  <a:pt x="59903" y="1114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04" name="Shape 4604"/>
          <p:cNvSpPr/>
          <p:nvPr/>
        </p:nvSpPr>
        <p:spPr>
          <a:xfrm>
            <a:off x="10022979" y="4036896"/>
            <a:ext cx="305131" cy="305211"/>
          </a:xfrm>
          <a:custGeom>
            <a:avLst/>
            <a:gdLst/>
            <a:ahLst/>
            <a:cxnLst/>
            <a:rect l="0" t="0" r="0" b="0"/>
            <a:pathLst>
              <a:path w="120000" h="120000" extrusionOk="0">
                <a:moveTo>
                  <a:pt x="83659" y="55646"/>
                </a:moveTo>
                <a:lnTo>
                  <a:pt x="83659" y="55646"/>
                </a:lnTo>
                <a:cubicBezTo>
                  <a:pt x="39179" y="55646"/>
                  <a:pt x="39179" y="55646"/>
                  <a:pt x="39179" y="55646"/>
                </a:cubicBezTo>
                <a:cubicBezTo>
                  <a:pt x="36340" y="55646"/>
                  <a:pt x="33501" y="58485"/>
                  <a:pt x="33501" y="58485"/>
                </a:cubicBezTo>
                <a:cubicBezTo>
                  <a:pt x="33501" y="61324"/>
                  <a:pt x="36340" y="63974"/>
                  <a:pt x="39179" y="63974"/>
                </a:cubicBezTo>
                <a:cubicBezTo>
                  <a:pt x="83659" y="63974"/>
                  <a:pt x="83659" y="63974"/>
                  <a:pt x="83659" y="63974"/>
                </a:cubicBezTo>
                <a:cubicBezTo>
                  <a:pt x="83659" y="63974"/>
                  <a:pt x="86498" y="61324"/>
                  <a:pt x="86498" y="58485"/>
                </a:cubicBezTo>
                <a:lnTo>
                  <a:pt x="83659" y="55646"/>
                </a:lnTo>
                <a:close/>
                <a:moveTo>
                  <a:pt x="61324" y="0"/>
                </a:moveTo>
                <a:lnTo>
                  <a:pt x="61324" y="0"/>
                </a:lnTo>
                <a:cubicBezTo>
                  <a:pt x="28012" y="0"/>
                  <a:pt x="0" y="27823"/>
                  <a:pt x="0" y="58485"/>
                </a:cubicBezTo>
                <a:cubicBezTo>
                  <a:pt x="0" y="91798"/>
                  <a:pt x="28012" y="119810"/>
                  <a:pt x="61324" y="119810"/>
                </a:cubicBezTo>
                <a:cubicBezTo>
                  <a:pt x="91987" y="119810"/>
                  <a:pt x="119810" y="91798"/>
                  <a:pt x="119810" y="58485"/>
                </a:cubicBezTo>
                <a:cubicBezTo>
                  <a:pt x="119810" y="27823"/>
                  <a:pt x="91987" y="0"/>
                  <a:pt x="61324" y="0"/>
                </a:cubicBezTo>
                <a:close/>
                <a:moveTo>
                  <a:pt x="61324" y="111482"/>
                </a:moveTo>
                <a:lnTo>
                  <a:pt x="61324" y="111482"/>
                </a:lnTo>
                <a:cubicBezTo>
                  <a:pt x="30662" y="111482"/>
                  <a:pt x="8517" y="89148"/>
                  <a:pt x="8517" y="58485"/>
                </a:cubicBezTo>
                <a:cubicBezTo>
                  <a:pt x="8517" y="30662"/>
                  <a:pt x="30662" y="8328"/>
                  <a:pt x="61324" y="8328"/>
                </a:cubicBezTo>
                <a:cubicBezTo>
                  <a:pt x="89148" y="8328"/>
                  <a:pt x="111482" y="30662"/>
                  <a:pt x="111482" y="58485"/>
                </a:cubicBezTo>
                <a:cubicBezTo>
                  <a:pt x="111482" y="89148"/>
                  <a:pt x="89148" y="111482"/>
                  <a:pt x="61324" y="1114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05" name="Shape 4605"/>
          <p:cNvSpPr/>
          <p:nvPr/>
        </p:nvSpPr>
        <p:spPr>
          <a:xfrm>
            <a:off x="9532654" y="4036896"/>
            <a:ext cx="305131" cy="305211"/>
          </a:xfrm>
          <a:custGeom>
            <a:avLst/>
            <a:gdLst/>
            <a:ahLst/>
            <a:cxnLst/>
            <a:rect l="0" t="0" r="0" b="0"/>
            <a:pathLst>
              <a:path w="120000" h="120000" extrusionOk="0">
                <a:moveTo>
                  <a:pt x="80630" y="55646"/>
                </a:moveTo>
                <a:lnTo>
                  <a:pt x="80630" y="55646"/>
                </a:lnTo>
                <a:cubicBezTo>
                  <a:pt x="63974" y="55646"/>
                  <a:pt x="63974" y="55646"/>
                  <a:pt x="63974" y="55646"/>
                </a:cubicBezTo>
                <a:cubicBezTo>
                  <a:pt x="63974" y="36151"/>
                  <a:pt x="63974" y="36151"/>
                  <a:pt x="63974" y="36151"/>
                </a:cubicBezTo>
                <a:cubicBezTo>
                  <a:pt x="63974" y="36151"/>
                  <a:pt x="61324" y="33312"/>
                  <a:pt x="58485" y="33312"/>
                </a:cubicBezTo>
                <a:lnTo>
                  <a:pt x="55646" y="36151"/>
                </a:lnTo>
                <a:cubicBezTo>
                  <a:pt x="55646" y="55646"/>
                  <a:pt x="55646" y="55646"/>
                  <a:pt x="55646" y="55646"/>
                </a:cubicBezTo>
                <a:cubicBezTo>
                  <a:pt x="36151" y="55646"/>
                  <a:pt x="36151" y="55646"/>
                  <a:pt x="36151" y="55646"/>
                </a:cubicBezTo>
                <a:lnTo>
                  <a:pt x="33312" y="58485"/>
                </a:lnTo>
                <a:cubicBezTo>
                  <a:pt x="33312" y="61324"/>
                  <a:pt x="36151" y="63974"/>
                  <a:pt x="36151" y="63974"/>
                </a:cubicBezTo>
                <a:cubicBezTo>
                  <a:pt x="55646" y="63974"/>
                  <a:pt x="55646" y="63974"/>
                  <a:pt x="55646" y="63974"/>
                </a:cubicBezTo>
                <a:cubicBezTo>
                  <a:pt x="55646" y="80820"/>
                  <a:pt x="55646" y="80820"/>
                  <a:pt x="55646" y="80820"/>
                </a:cubicBezTo>
                <a:cubicBezTo>
                  <a:pt x="55646" y="83659"/>
                  <a:pt x="58485" y="86309"/>
                  <a:pt x="58485" y="86309"/>
                </a:cubicBezTo>
                <a:cubicBezTo>
                  <a:pt x="61324" y="86309"/>
                  <a:pt x="63974" y="83659"/>
                  <a:pt x="63974" y="80820"/>
                </a:cubicBezTo>
                <a:cubicBezTo>
                  <a:pt x="63974" y="63974"/>
                  <a:pt x="63974" y="63974"/>
                  <a:pt x="63974" y="63974"/>
                </a:cubicBezTo>
                <a:cubicBezTo>
                  <a:pt x="80630" y="63974"/>
                  <a:pt x="80630" y="63974"/>
                  <a:pt x="80630" y="63974"/>
                </a:cubicBezTo>
                <a:cubicBezTo>
                  <a:pt x="83659" y="63974"/>
                  <a:pt x="86309" y="61324"/>
                  <a:pt x="86309" y="58485"/>
                </a:cubicBezTo>
                <a:cubicBezTo>
                  <a:pt x="86309" y="58485"/>
                  <a:pt x="83659" y="55646"/>
                  <a:pt x="80630" y="55646"/>
                </a:cubicBezTo>
                <a:close/>
                <a:moveTo>
                  <a:pt x="58485" y="0"/>
                </a:moveTo>
                <a:lnTo>
                  <a:pt x="58485" y="0"/>
                </a:lnTo>
                <a:cubicBezTo>
                  <a:pt x="27823" y="0"/>
                  <a:pt x="0" y="27823"/>
                  <a:pt x="0" y="58485"/>
                </a:cubicBezTo>
                <a:cubicBezTo>
                  <a:pt x="0" y="91798"/>
                  <a:pt x="27823" y="119810"/>
                  <a:pt x="58485" y="119810"/>
                </a:cubicBezTo>
                <a:cubicBezTo>
                  <a:pt x="91798" y="119810"/>
                  <a:pt x="119810" y="91798"/>
                  <a:pt x="119810" y="58485"/>
                </a:cubicBezTo>
                <a:cubicBezTo>
                  <a:pt x="119810" y="27823"/>
                  <a:pt x="91798" y="0"/>
                  <a:pt x="58485" y="0"/>
                </a:cubicBezTo>
                <a:close/>
                <a:moveTo>
                  <a:pt x="58485" y="111482"/>
                </a:moveTo>
                <a:lnTo>
                  <a:pt x="58485" y="111482"/>
                </a:lnTo>
                <a:cubicBezTo>
                  <a:pt x="30662" y="111482"/>
                  <a:pt x="8328" y="89148"/>
                  <a:pt x="8328" y="58485"/>
                </a:cubicBezTo>
                <a:cubicBezTo>
                  <a:pt x="8328" y="30662"/>
                  <a:pt x="30662" y="8328"/>
                  <a:pt x="58485" y="8328"/>
                </a:cubicBezTo>
                <a:cubicBezTo>
                  <a:pt x="89148" y="8328"/>
                  <a:pt x="111293" y="30662"/>
                  <a:pt x="111293" y="58485"/>
                </a:cubicBezTo>
                <a:cubicBezTo>
                  <a:pt x="111293" y="89148"/>
                  <a:pt x="89148" y="111482"/>
                  <a:pt x="58485" y="1114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06" name="Shape 4606"/>
          <p:cNvSpPr/>
          <p:nvPr/>
        </p:nvSpPr>
        <p:spPr>
          <a:xfrm>
            <a:off x="9045855" y="4036896"/>
            <a:ext cx="296312" cy="305211"/>
          </a:xfrm>
          <a:custGeom>
            <a:avLst/>
            <a:gdLst/>
            <a:ahLst/>
            <a:cxnLst/>
            <a:rect l="0" t="0" r="0" b="0"/>
            <a:pathLst>
              <a:path w="120000" h="120000" extrusionOk="0">
                <a:moveTo>
                  <a:pt x="79870" y="58485"/>
                </a:moveTo>
                <a:lnTo>
                  <a:pt x="79870" y="58485"/>
                </a:lnTo>
                <a:cubicBezTo>
                  <a:pt x="62810" y="72492"/>
                  <a:pt x="62810" y="72492"/>
                  <a:pt x="62810" y="72492"/>
                </a:cubicBezTo>
                <a:cubicBezTo>
                  <a:pt x="62810" y="33312"/>
                  <a:pt x="62810" y="33312"/>
                  <a:pt x="62810" y="33312"/>
                </a:cubicBezTo>
                <a:cubicBezTo>
                  <a:pt x="62810" y="30662"/>
                  <a:pt x="62810" y="30662"/>
                  <a:pt x="59903" y="30662"/>
                </a:cubicBezTo>
                <a:cubicBezTo>
                  <a:pt x="56995" y="30662"/>
                  <a:pt x="56995" y="30662"/>
                  <a:pt x="56995" y="33312"/>
                </a:cubicBezTo>
                <a:cubicBezTo>
                  <a:pt x="56995" y="72492"/>
                  <a:pt x="56995" y="72492"/>
                  <a:pt x="56995" y="72492"/>
                </a:cubicBezTo>
                <a:cubicBezTo>
                  <a:pt x="39935" y="58485"/>
                  <a:pt x="39935" y="58485"/>
                  <a:pt x="39935" y="58485"/>
                </a:cubicBezTo>
                <a:cubicBezTo>
                  <a:pt x="39935" y="55646"/>
                  <a:pt x="37027" y="55646"/>
                  <a:pt x="34313" y="58485"/>
                </a:cubicBezTo>
                <a:cubicBezTo>
                  <a:pt x="34313" y="58485"/>
                  <a:pt x="34313" y="61324"/>
                  <a:pt x="34313" y="63974"/>
                </a:cubicBezTo>
                <a:cubicBezTo>
                  <a:pt x="56995" y="83659"/>
                  <a:pt x="56995" y="83659"/>
                  <a:pt x="56995" y="83659"/>
                </a:cubicBezTo>
                <a:lnTo>
                  <a:pt x="59903" y="83659"/>
                </a:lnTo>
                <a:lnTo>
                  <a:pt x="62810" y="83659"/>
                </a:lnTo>
                <a:cubicBezTo>
                  <a:pt x="85492" y="63974"/>
                  <a:pt x="85492" y="63974"/>
                  <a:pt x="85492" y="63974"/>
                </a:cubicBezTo>
                <a:cubicBezTo>
                  <a:pt x="85492" y="61324"/>
                  <a:pt x="85492" y="58485"/>
                  <a:pt x="85492" y="58485"/>
                </a:cubicBezTo>
                <a:cubicBezTo>
                  <a:pt x="82778" y="55646"/>
                  <a:pt x="79870" y="55646"/>
                  <a:pt x="79870" y="58485"/>
                </a:cubicBezTo>
                <a:close/>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400" y="8328"/>
                  <a:pt x="114184" y="30662"/>
                  <a:pt x="114184" y="58485"/>
                </a:cubicBezTo>
                <a:cubicBezTo>
                  <a:pt x="114184" y="89148"/>
                  <a:pt x="88400" y="111482"/>
                  <a:pt x="59903" y="1114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07" name="Shape 4607"/>
          <p:cNvSpPr/>
          <p:nvPr/>
        </p:nvSpPr>
        <p:spPr>
          <a:xfrm>
            <a:off x="8550238" y="4036896"/>
            <a:ext cx="305130" cy="305211"/>
          </a:xfrm>
          <a:custGeom>
            <a:avLst/>
            <a:gdLst/>
            <a:ahLst/>
            <a:cxnLst/>
            <a:rect l="0" t="0" r="0" b="0"/>
            <a:pathLst>
              <a:path w="120000" h="120000" extrusionOk="0">
                <a:moveTo>
                  <a:pt x="64164" y="36151"/>
                </a:moveTo>
                <a:lnTo>
                  <a:pt x="64164" y="36151"/>
                </a:lnTo>
                <a:cubicBezTo>
                  <a:pt x="64164" y="33312"/>
                  <a:pt x="61324" y="33312"/>
                  <a:pt x="61324" y="33312"/>
                </a:cubicBezTo>
                <a:cubicBezTo>
                  <a:pt x="58675" y="33312"/>
                  <a:pt x="58675" y="33312"/>
                  <a:pt x="55835" y="36151"/>
                </a:cubicBezTo>
                <a:cubicBezTo>
                  <a:pt x="36340" y="55646"/>
                  <a:pt x="36340" y="55646"/>
                  <a:pt x="36340" y="55646"/>
                </a:cubicBezTo>
                <a:cubicBezTo>
                  <a:pt x="33501" y="58485"/>
                  <a:pt x="33501" y="61324"/>
                  <a:pt x="36340" y="61324"/>
                </a:cubicBezTo>
                <a:cubicBezTo>
                  <a:pt x="36340" y="63974"/>
                  <a:pt x="39179" y="63974"/>
                  <a:pt x="41829" y="61324"/>
                </a:cubicBezTo>
                <a:cubicBezTo>
                  <a:pt x="55835" y="47318"/>
                  <a:pt x="55835" y="47318"/>
                  <a:pt x="55835" y="47318"/>
                </a:cubicBezTo>
                <a:cubicBezTo>
                  <a:pt x="55835" y="86309"/>
                  <a:pt x="55835" y="86309"/>
                  <a:pt x="55835" y="86309"/>
                </a:cubicBezTo>
                <a:cubicBezTo>
                  <a:pt x="55835" y="86309"/>
                  <a:pt x="58675" y="89148"/>
                  <a:pt x="61324" y="89148"/>
                </a:cubicBezTo>
                <a:lnTo>
                  <a:pt x="64164" y="86309"/>
                </a:lnTo>
                <a:cubicBezTo>
                  <a:pt x="64164" y="47318"/>
                  <a:pt x="64164" y="47318"/>
                  <a:pt x="64164" y="47318"/>
                </a:cubicBezTo>
                <a:cubicBezTo>
                  <a:pt x="77981" y="61324"/>
                  <a:pt x="77981" y="61324"/>
                  <a:pt x="77981" y="61324"/>
                </a:cubicBezTo>
                <a:cubicBezTo>
                  <a:pt x="81009" y="63974"/>
                  <a:pt x="83659" y="63974"/>
                  <a:pt x="83659" y="61324"/>
                </a:cubicBezTo>
                <a:cubicBezTo>
                  <a:pt x="86498" y="61324"/>
                  <a:pt x="86498" y="58485"/>
                  <a:pt x="83659" y="55646"/>
                </a:cubicBezTo>
                <a:lnTo>
                  <a:pt x="64164" y="36151"/>
                </a:lnTo>
                <a:close/>
                <a:moveTo>
                  <a:pt x="61324" y="0"/>
                </a:moveTo>
                <a:lnTo>
                  <a:pt x="61324" y="0"/>
                </a:lnTo>
                <a:cubicBezTo>
                  <a:pt x="28012" y="0"/>
                  <a:pt x="0" y="27823"/>
                  <a:pt x="0" y="58485"/>
                </a:cubicBezTo>
                <a:cubicBezTo>
                  <a:pt x="0" y="91798"/>
                  <a:pt x="28012" y="119810"/>
                  <a:pt x="61324" y="119810"/>
                </a:cubicBezTo>
                <a:cubicBezTo>
                  <a:pt x="91987" y="119810"/>
                  <a:pt x="119810" y="91798"/>
                  <a:pt x="119810" y="58485"/>
                </a:cubicBezTo>
                <a:cubicBezTo>
                  <a:pt x="119810" y="27823"/>
                  <a:pt x="91987" y="0"/>
                  <a:pt x="61324" y="0"/>
                </a:cubicBezTo>
                <a:close/>
                <a:moveTo>
                  <a:pt x="61324" y="111482"/>
                </a:moveTo>
                <a:lnTo>
                  <a:pt x="61324" y="111482"/>
                </a:lnTo>
                <a:cubicBezTo>
                  <a:pt x="30662" y="111482"/>
                  <a:pt x="8517" y="89148"/>
                  <a:pt x="8517" y="58485"/>
                </a:cubicBezTo>
                <a:cubicBezTo>
                  <a:pt x="8517" y="30662"/>
                  <a:pt x="30662" y="8328"/>
                  <a:pt x="61324" y="8328"/>
                </a:cubicBezTo>
                <a:cubicBezTo>
                  <a:pt x="89148" y="8328"/>
                  <a:pt x="111482" y="30662"/>
                  <a:pt x="111482" y="58485"/>
                </a:cubicBezTo>
                <a:cubicBezTo>
                  <a:pt x="111482" y="89148"/>
                  <a:pt x="89148" y="111482"/>
                  <a:pt x="61324" y="1114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08" name="Shape 4608"/>
          <p:cNvSpPr/>
          <p:nvPr/>
        </p:nvSpPr>
        <p:spPr>
          <a:xfrm>
            <a:off x="8061676" y="4036896"/>
            <a:ext cx="305131" cy="305211"/>
          </a:xfrm>
          <a:custGeom>
            <a:avLst/>
            <a:gdLst/>
            <a:ahLst/>
            <a:cxnLst/>
            <a:rect l="0" t="0" r="0" b="0"/>
            <a:pathLst>
              <a:path w="120000" h="120000" extrusionOk="0">
                <a:moveTo>
                  <a:pt x="83470" y="55646"/>
                </a:moveTo>
                <a:lnTo>
                  <a:pt x="83470" y="55646"/>
                </a:lnTo>
                <a:cubicBezTo>
                  <a:pt x="63974" y="36151"/>
                  <a:pt x="63974" y="36151"/>
                  <a:pt x="63974" y="36151"/>
                </a:cubicBezTo>
                <a:cubicBezTo>
                  <a:pt x="61324" y="33312"/>
                  <a:pt x="58485" y="33312"/>
                  <a:pt x="58485" y="36151"/>
                </a:cubicBezTo>
                <a:cubicBezTo>
                  <a:pt x="55646" y="36151"/>
                  <a:pt x="55646" y="38990"/>
                  <a:pt x="58485" y="41829"/>
                </a:cubicBezTo>
                <a:cubicBezTo>
                  <a:pt x="72492" y="55646"/>
                  <a:pt x="72492" y="55646"/>
                  <a:pt x="72492" y="55646"/>
                </a:cubicBezTo>
                <a:cubicBezTo>
                  <a:pt x="33312" y="55646"/>
                  <a:pt x="33312" y="55646"/>
                  <a:pt x="33312" y="55646"/>
                </a:cubicBezTo>
                <a:cubicBezTo>
                  <a:pt x="30662" y="55646"/>
                  <a:pt x="30662" y="58485"/>
                  <a:pt x="30662" y="58485"/>
                </a:cubicBezTo>
                <a:cubicBezTo>
                  <a:pt x="30662" y="61324"/>
                  <a:pt x="30662" y="63974"/>
                  <a:pt x="33312" y="63974"/>
                </a:cubicBezTo>
                <a:cubicBezTo>
                  <a:pt x="72492" y="63974"/>
                  <a:pt x="72492" y="63974"/>
                  <a:pt x="72492" y="63974"/>
                </a:cubicBezTo>
                <a:cubicBezTo>
                  <a:pt x="58485" y="77981"/>
                  <a:pt x="58485" y="77981"/>
                  <a:pt x="58485" y="77981"/>
                </a:cubicBezTo>
                <a:cubicBezTo>
                  <a:pt x="55646" y="80820"/>
                  <a:pt x="55646" y="83659"/>
                  <a:pt x="58485" y="83659"/>
                </a:cubicBezTo>
                <a:cubicBezTo>
                  <a:pt x="58485" y="86309"/>
                  <a:pt x="61324" y="86309"/>
                  <a:pt x="63974" y="83659"/>
                </a:cubicBezTo>
                <a:cubicBezTo>
                  <a:pt x="83470" y="63974"/>
                  <a:pt x="83470" y="63974"/>
                  <a:pt x="83470" y="63974"/>
                </a:cubicBezTo>
                <a:cubicBezTo>
                  <a:pt x="83470" y="61324"/>
                  <a:pt x="83470" y="61324"/>
                  <a:pt x="83470" y="58485"/>
                </a:cubicBezTo>
                <a:lnTo>
                  <a:pt x="83470" y="55646"/>
                </a:lnTo>
                <a:close/>
                <a:moveTo>
                  <a:pt x="58485" y="0"/>
                </a:moveTo>
                <a:lnTo>
                  <a:pt x="58485" y="0"/>
                </a:lnTo>
                <a:cubicBezTo>
                  <a:pt x="27823" y="0"/>
                  <a:pt x="0" y="27823"/>
                  <a:pt x="0" y="58485"/>
                </a:cubicBezTo>
                <a:cubicBezTo>
                  <a:pt x="0" y="91798"/>
                  <a:pt x="27823" y="119810"/>
                  <a:pt x="58485" y="119810"/>
                </a:cubicBezTo>
                <a:cubicBezTo>
                  <a:pt x="91798" y="119810"/>
                  <a:pt x="119810" y="91798"/>
                  <a:pt x="119810" y="58485"/>
                </a:cubicBezTo>
                <a:cubicBezTo>
                  <a:pt x="119810" y="27823"/>
                  <a:pt x="91798" y="0"/>
                  <a:pt x="58485" y="0"/>
                </a:cubicBezTo>
                <a:close/>
                <a:moveTo>
                  <a:pt x="58485" y="111482"/>
                </a:moveTo>
                <a:lnTo>
                  <a:pt x="58485" y="111482"/>
                </a:lnTo>
                <a:cubicBezTo>
                  <a:pt x="30662" y="111482"/>
                  <a:pt x="8328" y="89148"/>
                  <a:pt x="8328" y="58485"/>
                </a:cubicBezTo>
                <a:cubicBezTo>
                  <a:pt x="8328" y="30662"/>
                  <a:pt x="30662" y="8328"/>
                  <a:pt x="58485" y="8328"/>
                </a:cubicBezTo>
                <a:cubicBezTo>
                  <a:pt x="89148" y="8328"/>
                  <a:pt x="111293" y="30662"/>
                  <a:pt x="111293" y="58485"/>
                </a:cubicBezTo>
                <a:cubicBezTo>
                  <a:pt x="111293" y="89148"/>
                  <a:pt x="89148" y="111482"/>
                  <a:pt x="58485" y="1114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09" name="Shape 4609"/>
          <p:cNvSpPr/>
          <p:nvPr/>
        </p:nvSpPr>
        <p:spPr>
          <a:xfrm>
            <a:off x="7574879" y="4036896"/>
            <a:ext cx="296312" cy="305211"/>
          </a:xfrm>
          <a:custGeom>
            <a:avLst/>
            <a:gdLst/>
            <a:ahLst/>
            <a:cxnLst/>
            <a:rect l="0" t="0" r="0" b="0"/>
            <a:pathLst>
              <a:path w="120000" h="120000" extrusionOk="0">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400" y="8328"/>
                  <a:pt x="114184" y="30662"/>
                  <a:pt x="114184" y="58485"/>
                </a:cubicBezTo>
                <a:cubicBezTo>
                  <a:pt x="114184" y="89148"/>
                  <a:pt x="88400" y="111482"/>
                  <a:pt x="59903" y="111482"/>
                </a:cubicBezTo>
                <a:close/>
                <a:moveTo>
                  <a:pt x="85492" y="55646"/>
                </a:moveTo>
                <a:lnTo>
                  <a:pt x="85492" y="55646"/>
                </a:lnTo>
                <a:cubicBezTo>
                  <a:pt x="45557" y="55646"/>
                  <a:pt x="45557" y="55646"/>
                  <a:pt x="45557" y="55646"/>
                </a:cubicBezTo>
                <a:cubicBezTo>
                  <a:pt x="62810" y="41829"/>
                  <a:pt x="62810" y="41829"/>
                  <a:pt x="62810" y="41829"/>
                </a:cubicBezTo>
                <a:cubicBezTo>
                  <a:pt x="62810" y="38990"/>
                  <a:pt x="62810" y="36151"/>
                  <a:pt x="62810" y="36151"/>
                </a:cubicBezTo>
                <a:cubicBezTo>
                  <a:pt x="59903" y="33312"/>
                  <a:pt x="56995" y="33312"/>
                  <a:pt x="56995" y="36151"/>
                </a:cubicBezTo>
                <a:cubicBezTo>
                  <a:pt x="34313" y="55646"/>
                  <a:pt x="34313" y="55646"/>
                  <a:pt x="34313" y="55646"/>
                </a:cubicBezTo>
                <a:lnTo>
                  <a:pt x="34313" y="58485"/>
                </a:lnTo>
                <a:cubicBezTo>
                  <a:pt x="34313" y="61324"/>
                  <a:pt x="34313" y="61324"/>
                  <a:pt x="34313" y="63974"/>
                </a:cubicBezTo>
                <a:cubicBezTo>
                  <a:pt x="56995" y="83659"/>
                  <a:pt x="56995" y="83659"/>
                  <a:pt x="56995" y="83659"/>
                </a:cubicBezTo>
                <a:cubicBezTo>
                  <a:pt x="56995" y="86309"/>
                  <a:pt x="59903" y="86309"/>
                  <a:pt x="62810" y="83659"/>
                </a:cubicBezTo>
                <a:cubicBezTo>
                  <a:pt x="62810" y="83659"/>
                  <a:pt x="62810" y="80820"/>
                  <a:pt x="62810" y="77981"/>
                </a:cubicBezTo>
                <a:cubicBezTo>
                  <a:pt x="45557" y="63974"/>
                  <a:pt x="45557" y="63974"/>
                  <a:pt x="45557" y="63974"/>
                </a:cubicBezTo>
                <a:cubicBezTo>
                  <a:pt x="85492" y="63974"/>
                  <a:pt x="85492" y="63974"/>
                  <a:pt x="85492" y="63974"/>
                </a:cubicBezTo>
                <a:cubicBezTo>
                  <a:pt x="88400" y="63974"/>
                  <a:pt x="91308" y="61324"/>
                  <a:pt x="91308" y="58485"/>
                </a:cubicBezTo>
                <a:cubicBezTo>
                  <a:pt x="91308" y="58485"/>
                  <a:pt x="88400" y="55646"/>
                  <a:pt x="85492" y="5564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10" name="Shape 4610"/>
          <p:cNvSpPr/>
          <p:nvPr/>
        </p:nvSpPr>
        <p:spPr>
          <a:xfrm>
            <a:off x="7079262" y="4036896"/>
            <a:ext cx="305130" cy="305211"/>
          </a:xfrm>
          <a:custGeom>
            <a:avLst/>
            <a:gdLst/>
            <a:ahLst/>
            <a:cxnLst/>
            <a:rect l="0" t="0" r="0" b="0"/>
            <a:pathLst>
              <a:path w="120000" h="120000" extrusionOk="0">
                <a:moveTo>
                  <a:pt x="61324" y="0"/>
                </a:moveTo>
                <a:lnTo>
                  <a:pt x="61324" y="0"/>
                </a:lnTo>
                <a:cubicBezTo>
                  <a:pt x="28012" y="0"/>
                  <a:pt x="0" y="27823"/>
                  <a:pt x="0" y="58485"/>
                </a:cubicBezTo>
                <a:cubicBezTo>
                  <a:pt x="0" y="91798"/>
                  <a:pt x="28012" y="119810"/>
                  <a:pt x="61324" y="119810"/>
                </a:cubicBezTo>
                <a:cubicBezTo>
                  <a:pt x="91987" y="119810"/>
                  <a:pt x="119810" y="91798"/>
                  <a:pt x="119810" y="58485"/>
                </a:cubicBezTo>
                <a:cubicBezTo>
                  <a:pt x="119810" y="27823"/>
                  <a:pt x="91987" y="0"/>
                  <a:pt x="61324" y="0"/>
                </a:cubicBezTo>
                <a:close/>
                <a:moveTo>
                  <a:pt x="61324" y="111482"/>
                </a:moveTo>
                <a:lnTo>
                  <a:pt x="61324" y="111482"/>
                </a:lnTo>
                <a:cubicBezTo>
                  <a:pt x="30662" y="111482"/>
                  <a:pt x="8328" y="89148"/>
                  <a:pt x="8328" y="58485"/>
                </a:cubicBezTo>
                <a:cubicBezTo>
                  <a:pt x="8328" y="30662"/>
                  <a:pt x="30662" y="8328"/>
                  <a:pt x="61324" y="8328"/>
                </a:cubicBezTo>
                <a:cubicBezTo>
                  <a:pt x="89148" y="8328"/>
                  <a:pt x="111482" y="30662"/>
                  <a:pt x="111482" y="58485"/>
                </a:cubicBezTo>
                <a:cubicBezTo>
                  <a:pt x="111482" y="89148"/>
                  <a:pt x="89148" y="111482"/>
                  <a:pt x="61324" y="111482"/>
                </a:cubicBezTo>
                <a:close/>
                <a:moveTo>
                  <a:pt x="86498" y="41829"/>
                </a:moveTo>
                <a:lnTo>
                  <a:pt x="86498" y="41829"/>
                </a:lnTo>
                <a:cubicBezTo>
                  <a:pt x="61324" y="69652"/>
                  <a:pt x="61324" y="69652"/>
                  <a:pt x="61324" y="69652"/>
                </a:cubicBezTo>
                <a:cubicBezTo>
                  <a:pt x="33501" y="41829"/>
                  <a:pt x="33501" y="41829"/>
                  <a:pt x="33501" y="41829"/>
                </a:cubicBezTo>
                <a:cubicBezTo>
                  <a:pt x="33501" y="41829"/>
                  <a:pt x="30662" y="41829"/>
                  <a:pt x="28012" y="41829"/>
                </a:cubicBezTo>
                <a:cubicBezTo>
                  <a:pt x="28012" y="44479"/>
                  <a:pt x="28012" y="47318"/>
                  <a:pt x="28012" y="47318"/>
                </a:cubicBezTo>
                <a:cubicBezTo>
                  <a:pt x="55835" y="75141"/>
                  <a:pt x="55835" y="75141"/>
                  <a:pt x="55835" y="75141"/>
                </a:cubicBezTo>
                <a:cubicBezTo>
                  <a:pt x="58675" y="77981"/>
                  <a:pt x="58675" y="77981"/>
                  <a:pt x="61324" y="77981"/>
                </a:cubicBezTo>
                <a:cubicBezTo>
                  <a:pt x="61324" y="77981"/>
                  <a:pt x="64164" y="77981"/>
                  <a:pt x="64164" y="75141"/>
                </a:cubicBezTo>
                <a:cubicBezTo>
                  <a:pt x="91987" y="47318"/>
                  <a:pt x="91987" y="47318"/>
                  <a:pt x="91987" y="47318"/>
                </a:cubicBezTo>
                <a:cubicBezTo>
                  <a:pt x="94826" y="47318"/>
                  <a:pt x="94826" y="44479"/>
                  <a:pt x="91987" y="41829"/>
                </a:cubicBezTo>
                <a:cubicBezTo>
                  <a:pt x="91987" y="41829"/>
                  <a:pt x="89148" y="41829"/>
                  <a:pt x="86498" y="4182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11" name="Shape 4611"/>
          <p:cNvSpPr/>
          <p:nvPr/>
        </p:nvSpPr>
        <p:spPr>
          <a:xfrm>
            <a:off x="6592464" y="4036896"/>
            <a:ext cx="305130" cy="305211"/>
          </a:xfrm>
          <a:custGeom>
            <a:avLst/>
            <a:gdLst/>
            <a:ahLst/>
            <a:cxnLst/>
            <a:rect l="0" t="0" r="0" b="0"/>
            <a:pathLst>
              <a:path w="120000" h="120000" extrusionOk="0">
                <a:moveTo>
                  <a:pt x="63974" y="41829"/>
                </a:moveTo>
                <a:lnTo>
                  <a:pt x="63974" y="41829"/>
                </a:lnTo>
                <a:cubicBezTo>
                  <a:pt x="61324" y="41829"/>
                  <a:pt x="61324" y="41829"/>
                  <a:pt x="58485" y="41829"/>
                </a:cubicBezTo>
                <a:lnTo>
                  <a:pt x="55646" y="41829"/>
                </a:lnTo>
                <a:cubicBezTo>
                  <a:pt x="27823" y="69652"/>
                  <a:pt x="27823" y="69652"/>
                  <a:pt x="27823" y="69652"/>
                </a:cubicBezTo>
                <a:cubicBezTo>
                  <a:pt x="24984" y="72492"/>
                  <a:pt x="24984" y="75141"/>
                  <a:pt x="27823" y="75141"/>
                </a:cubicBezTo>
                <a:cubicBezTo>
                  <a:pt x="27823" y="77981"/>
                  <a:pt x="30662" y="77981"/>
                  <a:pt x="33312" y="75141"/>
                </a:cubicBezTo>
                <a:cubicBezTo>
                  <a:pt x="58485" y="50157"/>
                  <a:pt x="58485" y="50157"/>
                  <a:pt x="58485" y="50157"/>
                </a:cubicBezTo>
                <a:cubicBezTo>
                  <a:pt x="86309" y="75141"/>
                  <a:pt x="86309" y="75141"/>
                  <a:pt x="86309" y="75141"/>
                </a:cubicBezTo>
                <a:cubicBezTo>
                  <a:pt x="86309" y="77981"/>
                  <a:pt x="89148" y="77981"/>
                  <a:pt x="91798" y="75141"/>
                </a:cubicBezTo>
                <a:cubicBezTo>
                  <a:pt x="91798" y="75141"/>
                  <a:pt x="91798" y="72492"/>
                  <a:pt x="91798" y="69652"/>
                </a:cubicBezTo>
                <a:lnTo>
                  <a:pt x="63974" y="41829"/>
                </a:lnTo>
                <a:close/>
                <a:moveTo>
                  <a:pt x="58485" y="0"/>
                </a:moveTo>
                <a:lnTo>
                  <a:pt x="58485" y="0"/>
                </a:lnTo>
                <a:cubicBezTo>
                  <a:pt x="27823" y="0"/>
                  <a:pt x="0" y="27823"/>
                  <a:pt x="0" y="58485"/>
                </a:cubicBezTo>
                <a:cubicBezTo>
                  <a:pt x="0" y="91798"/>
                  <a:pt x="27823" y="119810"/>
                  <a:pt x="58485" y="119810"/>
                </a:cubicBezTo>
                <a:cubicBezTo>
                  <a:pt x="91798" y="119810"/>
                  <a:pt x="119810" y="91798"/>
                  <a:pt x="119810" y="58485"/>
                </a:cubicBezTo>
                <a:cubicBezTo>
                  <a:pt x="119810" y="27823"/>
                  <a:pt x="91798" y="0"/>
                  <a:pt x="58485" y="0"/>
                </a:cubicBezTo>
                <a:close/>
                <a:moveTo>
                  <a:pt x="58485" y="111482"/>
                </a:moveTo>
                <a:lnTo>
                  <a:pt x="58485" y="111482"/>
                </a:lnTo>
                <a:cubicBezTo>
                  <a:pt x="30662" y="111482"/>
                  <a:pt x="8328" y="89148"/>
                  <a:pt x="8328" y="58485"/>
                </a:cubicBezTo>
                <a:cubicBezTo>
                  <a:pt x="8328" y="30662"/>
                  <a:pt x="30662" y="8328"/>
                  <a:pt x="58485" y="8328"/>
                </a:cubicBezTo>
                <a:cubicBezTo>
                  <a:pt x="89148" y="8328"/>
                  <a:pt x="111293" y="30662"/>
                  <a:pt x="111293" y="58485"/>
                </a:cubicBezTo>
                <a:cubicBezTo>
                  <a:pt x="111293" y="89148"/>
                  <a:pt x="89148" y="111482"/>
                  <a:pt x="58485" y="1114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12" name="Shape 4612"/>
          <p:cNvSpPr/>
          <p:nvPr/>
        </p:nvSpPr>
        <p:spPr>
          <a:xfrm>
            <a:off x="6102139" y="4036896"/>
            <a:ext cx="296312" cy="305211"/>
          </a:xfrm>
          <a:custGeom>
            <a:avLst/>
            <a:gdLst/>
            <a:ahLst/>
            <a:cxnLst/>
            <a:rect l="0" t="0" r="0" b="0"/>
            <a:pathLst>
              <a:path w="120000" h="120000" extrusionOk="0">
                <a:moveTo>
                  <a:pt x="76962" y="55646"/>
                </a:moveTo>
                <a:lnTo>
                  <a:pt x="76962" y="55646"/>
                </a:lnTo>
                <a:cubicBezTo>
                  <a:pt x="48465" y="27823"/>
                  <a:pt x="48465" y="27823"/>
                  <a:pt x="48465" y="27823"/>
                </a:cubicBezTo>
                <a:cubicBezTo>
                  <a:pt x="45557" y="24984"/>
                  <a:pt x="42843" y="24984"/>
                  <a:pt x="42843" y="27823"/>
                </a:cubicBezTo>
                <a:cubicBezTo>
                  <a:pt x="39935" y="27823"/>
                  <a:pt x="39935" y="30662"/>
                  <a:pt x="42843" y="33312"/>
                </a:cubicBezTo>
                <a:cubicBezTo>
                  <a:pt x="68432" y="58485"/>
                  <a:pt x="68432" y="58485"/>
                  <a:pt x="68432" y="58485"/>
                </a:cubicBezTo>
                <a:cubicBezTo>
                  <a:pt x="42843" y="86309"/>
                  <a:pt x="42843" y="86309"/>
                  <a:pt x="42843" y="86309"/>
                </a:cubicBezTo>
                <a:cubicBezTo>
                  <a:pt x="39935" y="86309"/>
                  <a:pt x="39935" y="89148"/>
                  <a:pt x="42843" y="91798"/>
                </a:cubicBezTo>
                <a:cubicBezTo>
                  <a:pt x="42843" y="91798"/>
                  <a:pt x="45557" y="91798"/>
                  <a:pt x="48465" y="91798"/>
                </a:cubicBezTo>
                <a:cubicBezTo>
                  <a:pt x="76962" y="63974"/>
                  <a:pt x="76962" y="63974"/>
                  <a:pt x="76962" y="63974"/>
                </a:cubicBezTo>
                <a:cubicBezTo>
                  <a:pt x="76962" y="61324"/>
                  <a:pt x="76962" y="61324"/>
                  <a:pt x="76962" y="58485"/>
                </a:cubicBezTo>
                <a:lnTo>
                  <a:pt x="76962" y="55646"/>
                </a:lnTo>
                <a:close/>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400" y="8328"/>
                  <a:pt x="114184" y="30662"/>
                  <a:pt x="114184" y="58485"/>
                </a:cubicBezTo>
                <a:cubicBezTo>
                  <a:pt x="114184" y="89148"/>
                  <a:pt x="88400" y="111482"/>
                  <a:pt x="59903" y="1114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13" name="Shape 4613"/>
          <p:cNvSpPr/>
          <p:nvPr/>
        </p:nvSpPr>
        <p:spPr>
          <a:xfrm>
            <a:off x="10516831" y="3546442"/>
            <a:ext cx="296312" cy="298154"/>
          </a:xfrm>
          <a:custGeom>
            <a:avLst/>
            <a:gdLst/>
            <a:ahLst/>
            <a:cxnLst/>
            <a:rect l="0" t="0" r="0" b="0"/>
            <a:pathLst>
              <a:path w="120000" h="120000" extrusionOk="0">
                <a:moveTo>
                  <a:pt x="77156" y="28497"/>
                </a:moveTo>
                <a:lnTo>
                  <a:pt x="77156" y="28497"/>
                </a:lnTo>
                <a:cubicBezTo>
                  <a:pt x="77156" y="25589"/>
                  <a:pt x="74248" y="25589"/>
                  <a:pt x="71340" y="28497"/>
                </a:cubicBezTo>
                <a:cubicBezTo>
                  <a:pt x="42843" y="56995"/>
                  <a:pt x="42843" y="56995"/>
                  <a:pt x="42843" y="56995"/>
                </a:cubicBezTo>
                <a:lnTo>
                  <a:pt x="42843" y="59903"/>
                </a:lnTo>
                <a:lnTo>
                  <a:pt x="42843" y="62810"/>
                </a:lnTo>
                <a:cubicBezTo>
                  <a:pt x="71340" y="91308"/>
                  <a:pt x="71340" y="91308"/>
                  <a:pt x="71340" y="91308"/>
                </a:cubicBezTo>
                <a:cubicBezTo>
                  <a:pt x="74248" y="94216"/>
                  <a:pt x="77156" y="94216"/>
                  <a:pt x="77156" y="91308"/>
                </a:cubicBezTo>
                <a:cubicBezTo>
                  <a:pt x="79870" y="91308"/>
                  <a:pt x="79870" y="88594"/>
                  <a:pt x="77156" y="85492"/>
                </a:cubicBezTo>
                <a:cubicBezTo>
                  <a:pt x="51373" y="59903"/>
                  <a:pt x="51373" y="59903"/>
                  <a:pt x="51373" y="59903"/>
                </a:cubicBezTo>
                <a:cubicBezTo>
                  <a:pt x="77156" y="34313"/>
                  <a:pt x="77156" y="34313"/>
                  <a:pt x="77156" y="34313"/>
                </a:cubicBezTo>
                <a:cubicBezTo>
                  <a:pt x="79870" y="31405"/>
                  <a:pt x="79870" y="28497"/>
                  <a:pt x="77156" y="28497"/>
                </a:cubicBezTo>
                <a:close/>
                <a:moveTo>
                  <a:pt x="59903" y="0"/>
                </a:moveTo>
                <a:lnTo>
                  <a:pt x="59903" y="0"/>
                </a:lnTo>
                <a:cubicBezTo>
                  <a:pt x="25589" y="0"/>
                  <a:pt x="0" y="25589"/>
                  <a:pt x="0" y="59903"/>
                </a:cubicBezTo>
                <a:cubicBezTo>
                  <a:pt x="0" y="94216"/>
                  <a:pt x="25589" y="119806"/>
                  <a:pt x="59903" y="119806"/>
                </a:cubicBezTo>
                <a:cubicBezTo>
                  <a:pt x="94216" y="119806"/>
                  <a:pt x="119806" y="94216"/>
                  <a:pt x="119806" y="59903"/>
                </a:cubicBezTo>
                <a:cubicBezTo>
                  <a:pt x="119806" y="25589"/>
                  <a:pt x="94216" y="0"/>
                  <a:pt x="59903" y="0"/>
                </a:cubicBezTo>
                <a:close/>
                <a:moveTo>
                  <a:pt x="59903" y="114184"/>
                </a:moveTo>
                <a:lnTo>
                  <a:pt x="59903" y="114184"/>
                </a:lnTo>
                <a:cubicBezTo>
                  <a:pt x="31405" y="114184"/>
                  <a:pt x="5621" y="88594"/>
                  <a:pt x="5621" y="59903"/>
                </a:cubicBezTo>
                <a:cubicBezTo>
                  <a:pt x="5621" y="31405"/>
                  <a:pt x="31405" y="5621"/>
                  <a:pt x="59903" y="5621"/>
                </a:cubicBezTo>
                <a:cubicBezTo>
                  <a:pt x="88594" y="5621"/>
                  <a:pt x="114184" y="31405"/>
                  <a:pt x="114184" y="59903"/>
                </a:cubicBezTo>
                <a:cubicBezTo>
                  <a:pt x="114184" y="88594"/>
                  <a:pt x="88594" y="114184"/>
                  <a:pt x="59903" y="11418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14" name="Shape 4614"/>
          <p:cNvSpPr/>
          <p:nvPr/>
        </p:nvSpPr>
        <p:spPr>
          <a:xfrm>
            <a:off x="10022979" y="3562321"/>
            <a:ext cx="310423" cy="254048"/>
          </a:xfrm>
          <a:custGeom>
            <a:avLst/>
            <a:gdLst/>
            <a:ahLst/>
            <a:cxnLst/>
            <a:rect l="0" t="0" r="0" b="0"/>
            <a:pathLst>
              <a:path w="120000" h="120000" extrusionOk="0">
                <a:moveTo>
                  <a:pt x="111679" y="6779"/>
                </a:moveTo>
                <a:lnTo>
                  <a:pt x="111679" y="6779"/>
                </a:lnTo>
                <a:cubicBezTo>
                  <a:pt x="106317" y="0"/>
                  <a:pt x="97996" y="0"/>
                  <a:pt x="92634" y="6779"/>
                </a:cubicBezTo>
                <a:cubicBezTo>
                  <a:pt x="38274" y="73220"/>
                  <a:pt x="38274" y="73220"/>
                  <a:pt x="38274" y="73220"/>
                </a:cubicBezTo>
                <a:cubicBezTo>
                  <a:pt x="27365" y="56723"/>
                  <a:pt x="27365" y="56723"/>
                  <a:pt x="27365" y="56723"/>
                </a:cubicBezTo>
                <a:cubicBezTo>
                  <a:pt x="19044" y="46779"/>
                  <a:pt x="10909" y="46779"/>
                  <a:pt x="5546" y="56723"/>
                </a:cubicBezTo>
                <a:cubicBezTo>
                  <a:pt x="0" y="63276"/>
                  <a:pt x="0" y="73220"/>
                  <a:pt x="5546" y="83389"/>
                </a:cubicBezTo>
                <a:cubicBezTo>
                  <a:pt x="29953" y="109830"/>
                  <a:pt x="29953" y="109830"/>
                  <a:pt x="29953" y="109830"/>
                </a:cubicBezTo>
                <a:cubicBezTo>
                  <a:pt x="35500" y="119774"/>
                  <a:pt x="43636" y="119774"/>
                  <a:pt x="49183" y="109830"/>
                </a:cubicBezTo>
                <a:cubicBezTo>
                  <a:pt x="111679" y="33446"/>
                  <a:pt x="111679" y="33446"/>
                  <a:pt x="111679" y="33446"/>
                </a:cubicBezTo>
                <a:cubicBezTo>
                  <a:pt x="119815" y="26666"/>
                  <a:pt x="119815" y="13333"/>
                  <a:pt x="111679" y="6779"/>
                </a:cubicBezTo>
                <a:close/>
                <a:moveTo>
                  <a:pt x="106317" y="26666"/>
                </a:moveTo>
                <a:lnTo>
                  <a:pt x="106317" y="26666"/>
                </a:lnTo>
                <a:cubicBezTo>
                  <a:pt x="106317" y="26666"/>
                  <a:pt x="46409" y="103276"/>
                  <a:pt x="43636" y="103276"/>
                </a:cubicBezTo>
                <a:cubicBezTo>
                  <a:pt x="40862" y="106440"/>
                  <a:pt x="38274" y="106440"/>
                  <a:pt x="35500" y="103276"/>
                </a:cubicBezTo>
                <a:lnTo>
                  <a:pt x="10909" y="73220"/>
                </a:lnTo>
                <a:cubicBezTo>
                  <a:pt x="8320" y="70056"/>
                  <a:pt x="8320" y="66666"/>
                  <a:pt x="10909" y="63276"/>
                </a:cubicBezTo>
                <a:cubicBezTo>
                  <a:pt x="13682" y="59887"/>
                  <a:pt x="19044" y="59887"/>
                  <a:pt x="21818" y="63276"/>
                </a:cubicBezTo>
                <a:cubicBezTo>
                  <a:pt x="38274" y="83389"/>
                  <a:pt x="38274" y="83389"/>
                  <a:pt x="38274" y="83389"/>
                </a:cubicBezTo>
                <a:cubicBezTo>
                  <a:pt x="97996" y="13333"/>
                  <a:pt x="97996" y="13333"/>
                  <a:pt x="97996" y="13333"/>
                </a:cubicBezTo>
                <a:cubicBezTo>
                  <a:pt x="100770" y="10169"/>
                  <a:pt x="103543" y="10169"/>
                  <a:pt x="106317" y="13333"/>
                </a:cubicBezTo>
                <a:cubicBezTo>
                  <a:pt x="111679" y="16723"/>
                  <a:pt x="111679" y="23276"/>
                  <a:pt x="106317" y="2666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15" name="Shape 4615"/>
          <p:cNvSpPr/>
          <p:nvPr/>
        </p:nvSpPr>
        <p:spPr>
          <a:xfrm>
            <a:off x="9553818" y="3576434"/>
            <a:ext cx="248691" cy="248755"/>
          </a:xfrm>
          <a:custGeom>
            <a:avLst/>
            <a:gdLst/>
            <a:ahLst/>
            <a:cxnLst/>
            <a:rect l="0" t="0" r="0" b="0"/>
            <a:pathLst>
              <a:path w="120000" h="120000" extrusionOk="0">
                <a:moveTo>
                  <a:pt x="85581" y="61627"/>
                </a:moveTo>
                <a:lnTo>
                  <a:pt x="85581" y="61627"/>
                </a:lnTo>
                <a:cubicBezTo>
                  <a:pt x="113023" y="34186"/>
                  <a:pt x="113023" y="34186"/>
                  <a:pt x="113023" y="34186"/>
                </a:cubicBezTo>
                <a:cubicBezTo>
                  <a:pt x="119767" y="27441"/>
                  <a:pt x="119767" y="16976"/>
                  <a:pt x="113023" y="10232"/>
                </a:cubicBezTo>
                <a:cubicBezTo>
                  <a:pt x="106046" y="0"/>
                  <a:pt x="92558" y="0"/>
                  <a:pt x="85581" y="10232"/>
                </a:cubicBezTo>
                <a:cubicBezTo>
                  <a:pt x="61627" y="34186"/>
                  <a:pt x="61627" y="34186"/>
                  <a:pt x="61627" y="34186"/>
                </a:cubicBezTo>
                <a:cubicBezTo>
                  <a:pt x="34186" y="10232"/>
                  <a:pt x="34186" y="10232"/>
                  <a:pt x="34186" y="10232"/>
                </a:cubicBezTo>
                <a:cubicBezTo>
                  <a:pt x="27441" y="0"/>
                  <a:pt x="16976" y="0"/>
                  <a:pt x="10232" y="10232"/>
                </a:cubicBezTo>
                <a:cubicBezTo>
                  <a:pt x="0" y="16976"/>
                  <a:pt x="0" y="27441"/>
                  <a:pt x="10232" y="34186"/>
                </a:cubicBezTo>
                <a:cubicBezTo>
                  <a:pt x="34186" y="61627"/>
                  <a:pt x="34186" y="61627"/>
                  <a:pt x="34186" y="61627"/>
                </a:cubicBezTo>
                <a:cubicBezTo>
                  <a:pt x="10232" y="85581"/>
                  <a:pt x="10232" y="85581"/>
                  <a:pt x="10232" y="85581"/>
                </a:cubicBezTo>
                <a:cubicBezTo>
                  <a:pt x="0" y="92558"/>
                  <a:pt x="0" y="106046"/>
                  <a:pt x="10232" y="113023"/>
                </a:cubicBezTo>
                <a:cubicBezTo>
                  <a:pt x="16976" y="119767"/>
                  <a:pt x="27441" y="119767"/>
                  <a:pt x="34186" y="113023"/>
                </a:cubicBezTo>
                <a:cubicBezTo>
                  <a:pt x="61627" y="85581"/>
                  <a:pt x="61627" y="85581"/>
                  <a:pt x="61627" y="85581"/>
                </a:cubicBezTo>
                <a:cubicBezTo>
                  <a:pt x="85581" y="113023"/>
                  <a:pt x="85581" y="113023"/>
                  <a:pt x="85581" y="113023"/>
                </a:cubicBezTo>
                <a:cubicBezTo>
                  <a:pt x="92558" y="119767"/>
                  <a:pt x="106046" y="119767"/>
                  <a:pt x="113023" y="113023"/>
                </a:cubicBezTo>
                <a:cubicBezTo>
                  <a:pt x="119767" y="106046"/>
                  <a:pt x="119767" y="92558"/>
                  <a:pt x="113023" y="85581"/>
                </a:cubicBezTo>
                <a:lnTo>
                  <a:pt x="85581" y="61627"/>
                </a:lnTo>
                <a:close/>
                <a:moveTo>
                  <a:pt x="106046" y="106046"/>
                </a:moveTo>
                <a:lnTo>
                  <a:pt x="106046" y="106046"/>
                </a:lnTo>
                <a:cubicBezTo>
                  <a:pt x="102558" y="109534"/>
                  <a:pt x="95813" y="109534"/>
                  <a:pt x="92558" y="106046"/>
                </a:cubicBezTo>
                <a:cubicBezTo>
                  <a:pt x="61627" y="71860"/>
                  <a:pt x="61627" y="71860"/>
                  <a:pt x="61627" y="71860"/>
                </a:cubicBezTo>
                <a:cubicBezTo>
                  <a:pt x="27441" y="106046"/>
                  <a:pt x="27441" y="106046"/>
                  <a:pt x="27441" y="106046"/>
                </a:cubicBezTo>
                <a:cubicBezTo>
                  <a:pt x="23953" y="109534"/>
                  <a:pt x="16976" y="109534"/>
                  <a:pt x="13720" y="106046"/>
                </a:cubicBezTo>
                <a:cubicBezTo>
                  <a:pt x="10232" y="102558"/>
                  <a:pt x="10232" y="95813"/>
                  <a:pt x="13720" y="92558"/>
                </a:cubicBezTo>
                <a:cubicBezTo>
                  <a:pt x="47906" y="61627"/>
                  <a:pt x="47906" y="61627"/>
                  <a:pt x="47906" y="61627"/>
                </a:cubicBezTo>
                <a:cubicBezTo>
                  <a:pt x="13720" y="27441"/>
                  <a:pt x="13720" y="27441"/>
                  <a:pt x="13720" y="27441"/>
                </a:cubicBezTo>
                <a:cubicBezTo>
                  <a:pt x="10232" y="23953"/>
                  <a:pt x="10232" y="16976"/>
                  <a:pt x="13720" y="13720"/>
                </a:cubicBezTo>
                <a:cubicBezTo>
                  <a:pt x="16976" y="10232"/>
                  <a:pt x="23953" y="10232"/>
                  <a:pt x="27441" y="13720"/>
                </a:cubicBezTo>
                <a:cubicBezTo>
                  <a:pt x="61627" y="47906"/>
                  <a:pt x="61627" y="47906"/>
                  <a:pt x="61627" y="47906"/>
                </a:cubicBezTo>
                <a:cubicBezTo>
                  <a:pt x="92558" y="13720"/>
                  <a:pt x="92558" y="13720"/>
                  <a:pt x="92558" y="13720"/>
                </a:cubicBezTo>
                <a:cubicBezTo>
                  <a:pt x="95813" y="10232"/>
                  <a:pt x="102558" y="10232"/>
                  <a:pt x="106046" y="13720"/>
                </a:cubicBezTo>
                <a:cubicBezTo>
                  <a:pt x="109534" y="16976"/>
                  <a:pt x="109534" y="23953"/>
                  <a:pt x="106046" y="27441"/>
                </a:cubicBezTo>
                <a:cubicBezTo>
                  <a:pt x="71860" y="61627"/>
                  <a:pt x="71860" y="61627"/>
                  <a:pt x="71860" y="61627"/>
                </a:cubicBezTo>
                <a:cubicBezTo>
                  <a:pt x="106046" y="92558"/>
                  <a:pt x="106046" y="92558"/>
                  <a:pt x="106046" y="92558"/>
                </a:cubicBezTo>
                <a:cubicBezTo>
                  <a:pt x="109534" y="95813"/>
                  <a:pt x="109534" y="102558"/>
                  <a:pt x="106046" y="10604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16" name="Shape 4616"/>
          <p:cNvSpPr/>
          <p:nvPr/>
        </p:nvSpPr>
        <p:spPr>
          <a:xfrm>
            <a:off x="9045855" y="3661118"/>
            <a:ext cx="296312" cy="72333"/>
          </a:xfrm>
          <a:custGeom>
            <a:avLst/>
            <a:gdLst/>
            <a:ahLst/>
            <a:cxnLst/>
            <a:rect l="0" t="0" r="0" b="0"/>
            <a:pathLst>
              <a:path w="120000" h="120000" extrusionOk="0">
                <a:moveTo>
                  <a:pt x="105654" y="0"/>
                </a:moveTo>
                <a:lnTo>
                  <a:pt x="105654" y="0"/>
                </a:lnTo>
                <a:cubicBezTo>
                  <a:pt x="14151" y="0"/>
                  <a:pt x="14151" y="0"/>
                  <a:pt x="14151" y="0"/>
                </a:cubicBezTo>
                <a:cubicBezTo>
                  <a:pt x="5621" y="0"/>
                  <a:pt x="0" y="23513"/>
                  <a:pt x="0" y="59189"/>
                </a:cubicBezTo>
                <a:cubicBezTo>
                  <a:pt x="0" y="94864"/>
                  <a:pt x="5621" y="119189"/>
                  <a:pt x="14151" y="119189"/>
                </a:cubicBezTo>
                <a:cubicBezTo>
                  <a:pt x="105654" y="119189"/>
                  <a:pt x="105654" y="119189"/>
                  <a:pt x="105654" y="119189"/>
                </a:cubicBezTo>
                <a:cubicBezTo>
                  <a:pt x="114184" y="119189"/>
                  <a:pt x="119806" y="94864"/>
                  <a:pt x="119806" y="59189"/>
                </a:cubicBezTo>
                <a:cubicBezTo>
                  <a:pt x="119806" y="23513"/>
                  <a:pt x="114184" y="0"/>
                  <a:pt x="105654" y="0"/>
                </a:cubicBezTo>
                <a:close/>
                <a:moveTo>
                  <a:pt x="105654" y="94864"/>
                </a:moveTo>
                <a:lnTo>
                  <a:pt x="105654" y="94864"/>
                </a:lnTo>
                <a:cubicBezTo>
                  <a:pt x="14151" y="94864"/>
                  <a:pt x="14151" y="94864"/>
                  <a:pt x="14151" y="94864"/>
                </a:cubicBezTo>
                <a:cubicBezTo>
                  <a:pt x="11437" y="94864"/>
                  <a:pt x="5621" y="71351"/>
                  <a:pt x="5621" y="59189"/>
                </a:cubicBezTo>
                <a:cubicBezTo>
                  <a:pt x="5621" y="47027"/>
                  <a:pt x="11437" y="23513"/>
                  <a:pt x="14151" y="23513"/>
                </a:cubicBezTo>
                <a:cubicBezTo>
                  <a:pt x="105654" y="23513"/>
                  <a:pt x="105654" y="23513"/>
                  <a:pt x="105654" y="23513"/>
                </a:cubicBezTo>
                <a:cubicBezTo>
                  <a:pt x="108368" y="23513"/>
                  <a:pt x="114184" y="47027"/>
                  <a:pt x="114184" y="59189"/>
                </a:cubicBezTo>
                <a:cubicBezTo>
                  <a:pt x="114184" y="71351"/>
                  <a:pt x="108368" y="94864"/>
                  <a:pt x="105654" y="9486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17" name="Shape 4617"/>
          <p:cNvSpPr/>
          <p:nvPr/>
        </p:nvSpPr>
        <p:spPr>
          <a:xfrm>
            <a:off x="8550238" y="3546442"/>
            <a:ext cx="305130" cy="298154"/>
          </a:xfrm>
          <a:custGeom>
            <a:avLst/>
            <a:gdLst/>
            <a:ahLst/>
            <a:cxnLst/>
            <a:rect l="0" t="0" r="0" b="0"/>
            <a:pathLst>
              <a:path w="120000" h="120000" extrusionOk="0">
                <a:moveTo>
                  <a:pt x="105993" y="45751"/>
                </a:moveTo>
                <a:lnTo>
                  <a:pt x="105993" y="45751"/>
                </a:lnTo>
                <a:cubicBezTo>
                  <a:pt x="75331" y="45751"/>
                  <a:pt x="75331" y="45751"/>
                  <a:pt x="75331" y="45751"/>
                </a:cubicBezTo>
                <a:cubicBezTo>
                  <a:pt x="75331" y="14345"/>
                  <a:pt x="75331" y="14345"/>
                  <a:pt x="75331" y="14345"/>
                </a:cubicBezTo>
                <a:cubicBezTo>
                  <a:pt x="75331" y="5621"/>
                  <a:pt x="69842" y="0"/>
                  <a:pt x="61324" y="0"/>
                </a:cubicBezTo>
                <a:cubicBezTo>
                  <a:pt x="52996" y="0"/>
                  <a:pt x="44668" y="5621"/>
                  <a:pt x="44668" y="14345"/>
                </a:cubicBezTo>
                <a:cubicBezTo>
                  <a:pt x="44668" y="45751"/>
                  <a:pt x="44668" y="45751"/>
                  <a:pt x="44668" y="45751"/>
                </a:cubicBezTo>
                <a:cubicBezTo>
                  <a:pt x="16845" y="45751"/>
                  <a:pt x="16845" y="45751"/>
                  <a:pt x="16845" y="45751"/>
                </a:cubicBezTo>
                <a:cubicBezTo>
                  <a:pt x="8517" y="45751"/>
                  <a:pt x="0" y="51373"/>
                  <a:pt x="0" y="59903"/>
                </a:cubicBezTo>
                <a:cubicBezTo>
                  <a:pt x="0" y="68432"/>
                  <a:pt x="8517" y="74248"/>
                  <a:pt x="16845" y="74248"/>
                </a:cubicBezTo>
                <a:cubicBezTo>
                  <a:pt x="44668" y="74248"/>
                  <a:pt x="44668" y="74248"/>
                  <a:pt x="44668" y="74248"/>
                </a:cubicBezTo>
                <a:cubicBezTo>
                  <a:pt x="44668" y="105654"/>
                  <a:pt x="44668" y="105654"/>
                  <a:pt x="44668" y="105654"/>
                </a:cubicBezTo>
                <a:cubicBezTo>
                  <a:pt x="44668" y="114184"/>
                  <a:pt x="52996" y="119806"/>
                  <a:pt x="61324" y="119806"/>
                </a:cubicBezTo>
                <a:cubicBezTo>
                  <a:pt x="69842" y="119806"/>
                  <a:pt x="75331" y="114184"/>
                  <a:pt x="75331" y="105654"/>
                </a:cubicBezTo>
                <a:cubicBezTo>
                  <a:pt x="75331" y="74248"/>
                  <a:pt x="75331" y="74248"/>
                  <a:pt x="75331" y="74248"/>
                </a:cubicBezTo>
                <a:cubicBezTo>
                  <a:pt x="105993" y="74248"/>
                  <a:pt x="105993" y="74248"/>
                  <a:pt x="105993" y="74248"/>
                </a:cubicBezTo>
                <a:cubicBezTo>
                  <a:pt x="114321" y="74248"/>
                  <a:pt x="119810" y="68432"/>
                  <a:pt x="119810" y="59903"/>
                </a:cubicBezTo>
                <a:cubicBezTo>
                  <a:pt x="119810" y="51373"/>
                  <a:pt x="114321" y="45751"/>
                  <a:pt x="105993" y="45751"/>
                </a:cubicBezTo>
                <a:close/>
                <a:moveTo>
                  <a:pt x="105993" y="68432"/>
                </a:moveTo>
                <a:lnTo>
                  <a:pt x="105993" y="68432"/>
                </a:lnTo>
                <a:cubicBezTo>
                  <a:pt x="67003" y="68432"/>
                  <a:pt x="67003" y="68432"/>
                  <a:pt x="67003" y="68432"/>
                </a:cubicBezTo>
                <a:cubicBezTo>
                  <a:pt x="67003" y="105654"/>
                  <a:pt x="67003" y="105654"/>
                  <a:pt x="67003" y="105654"/>
                </a:cubicBezTo>
                <a:cubicBezTo>
                  <a:pt x="67003" y="108368"/>
                  <a:pt x="64164" y="114184"/>
                  <a:pt x="61324" y="114184"/>
                </a:cubicBezTo>
                <a:cubicBezTo>
                  <a:pt x="55835" y="114184"/>
                  <a:pt x="52996" y="108368"/>
                  <a:pt x="52996" y="105654"/>
                </a:cubicBezTo>
                <a:cubicBezTo>
                  <a:pt x="52996" y="68432"/>
                  <a:pt x="52996" y="68432"/>
                  <a:pt x="52996" y="68432"/>
                </a:cubicBezTo>
                <a:cubicBezTo>
                  <a:pt x="16845" y="68432"/>
                  <a:pt x="16845" y="68432"/>
                  <a:pt x="16845" y="68432"/>
                </a:cubicBezTo>
                <a:cubicBezTo>
                  <a:pt x="11167" y="68432"/>
                  <a:pt x="8517" y="62810"/>
                  <a:pt x="8517" y="59903"/>
                </a:cubicBezTo>
                <a:cubicBezTo>
                  <a:pt x="8517" y="56995"/>
                  <a:pt x="11167" y="51373"/>
                  <a:pt x="16845" y="51373"/>
                </a:cubicBezTo>
                <a:cubicBezTo>
                  <a:pt x="52996" y="51373"/>
                  <a:pt x="52996" y="51373"/>
                  <a:pt x="52996" y="51373"/>
                </a:cubicBezTo>
                <a:cubicBezTo>
                  <a:pt x="52996" y="14345"/>
                  <a:pt x="52996" y="14345"/>
                  <a:pt x="52996" y="14345"/>
                </a:cubicBezTo>
                <a:cubicBezTo>
                  <a:pt x="52996" y="11437"/>
                  <a:pt x="55835" y="5621"/>
                  <a:pt x="61324" y="5621"/>
                </a:cubicBezTo>
                <a:cubicBezTo>
                  <a:pt x="64164" y="5621"/>
                  <a:pt x="67003" y="11437"/>
                  <a:pt x="67003" y="14345"/>
                </a:cubicBezTo>
                <a:cubicBezTo>
                  <a:pt x="67003" y="51373"/>
                  <a:pt x="67003" y="51373"/>
                  <a:pt x="67003" y="51373"/>
                </a:cubicBezTo>
                <a:cubicBezTo>
                  <a:pt x="105993" y="51373"/>
                  <a:pt x="105993" y="51373"/>
                  <a:pt x="105993" y="51373"/>
                </a:cubicBezTo>
                <a:cubicBezTo>
                  <a:pt x="108832" y="51373"/>
                  <a:pt x="111482" y="56995"/>
                  <a:pt x="111482" y="59903"/>
                </a:cubicBezTo>
                <a:cubicBezTo>
                  <a:pt x="111482" y="62810"/>
                  <a:pt x="108832" y="68432"/>
                  <a:pt x="105993" y="6843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18" name="Shape 4618"/>
          <p:cNvSpPr/>
          <p:nvPr/>
        </p:nvSpPr>
        <p:spPr>
          <a:xfrm>
            <a:off x="8061676" y="3562321"/>
            <a:ext cx="305131" cy="268161"/>
          </a:xfrm>
          <a:custGeom>
            <a:avLst/>
            <a:gdLst/>
            <a:ahLst/>
            <a:cxnLst/>
            <a:rect l="0" t="0" r="0" b="0"/>
            <a:pathLst>
              <a:path w="120000" h="120000" extrusionOk="0">
                <a:moveTo>
                  <a:pt x="13817" y="34652"/>
                </a:moveTo>
                <a:lnTo>
                  <a:pt x="13817" y="34652"/>
                </a:lnTo>
                <a:cubicBezTo>
                  <a:pt x="102965" y="34652"/>
                  <a:pt x="102965" y="34652"/>
                  <a:pt x="102965" y="34652"/>
                </a:cubicBezTo>
                <a:cubicBezTo>
                  <a:pt x="111293" y="34652"/>
                  <a:pt x="119810" y="28449"/>
                  <a:pt x="119810" y="19037"/>
                </a:cubicBezTo>
                <a:cubicBezTo>
                  <a:pt x="119810" y="9625"/>
                  <a:pt x="111293" y="0"/>
                  <a:pt x="102965" y="0"/>
                </a:cubicBezTo>
                <a:cubicBezTo>
                  <a:pt x="13817" y="0"/>
                  <a:pt x="13817" y="0"/>
                  <a:pt x="13817" y="0"/>
                </a:cubicBezTo>
                <a:cubicBezTo>
                  <a:pt x="5488" y="0"/>
                  <a:pt x="0" y="9625"/>
                  <a:pt x="0" y="19037"/>
                </a:cubicBezTo>
                <a:cubicBezTo>
                  <a:pt x="0" y="28449"/>
                  <a:pt x="5488" y="34652"/>
                  <a:pt x="13817" y="34652"/>
                </a:cubicBezTo>
                <a:close/>
                <a:moveTo>
                  <a:pt x="13817" y="9625"/>
                </a:moveTo>
                <a:lnTo>
                  <a:pt x="13817" y="9625"/>
                </a:lnTo>
                <a:cubicBezTo>
                  <a:pt x="102965" y="9625"/>
                  <a:pt x="102965" y="9625"/>
                  <a:pt x="102965" y="9625"/>
                </a:cubicBezTo>
                <a:cubicBezTo>
                  <a:pt x="108643" y="9625"/>
                  <a:pt x="111293" y="12620"/>
                  <a:pt x="111293" y="19037"/>
                </a:cubicBezTo>
                <a:cubicBezTo>
                  <a:pt x="111293" y="22032"/>
                  <a:pt x="108643" y="25240"/>
                  <a:pt x="102965" y="25240"/>
                </a:cubicBezTo>
                <a:cubicBezTo>
                  <a:pt x="13817" y="25240"/>
                  <a:pt x="13817" y="25240"/>
                  <a:pt x="13817" y="25240"/>
                </a:cubicBezTo>
                <a:cubicBezTo>
                  <a:pt x="10977" y="25240"/>
                  <a:pt x="8328" y="22032"/>
                  <a:pt x="8328" y="19037"/>
                </a:cubicBezTo>
                <a:cubicBezTo>
                  <a:pt x="8328" y="12620"/>
                  <a:pt x="10977" y="9625"/>
                  <a:pt x="13817" y="9625"/>
                </a:cubicBezTo>
                <a:close/>
                <a:moveTo>
                  <a:pt x="102965" y="44278"/>
                </a:moveTo>
                <a:lnTo>
                  <a:pt x="102965" y="44278"/>
                </a:lnTo>
                <a:cubicBezTo>
                  <a:pt x="13817" y="44278"/>
                  <a:pt x="13817" y="44278"/>
                  <a:pt x="13817" y="44278"/>
                </a:cubicBezTo>
                <a:cubicBezTo>
                  <a:pt x="5488" y="44278"/>
                  <a:pt x="0" y="50481"/>
                  <a:pt x="0" y="59893"/>
                </a:cubicBezTo>
                <a:cubicBezTo>
                  <a:pt x="0" y="69304"/>
                  <a:pt x="5488" y="75721"/>
                  <a:pt x="13817" y="75721"/>
                </a:cubicBezTo>
                <a:cubicBezTo>
                  <a:pt x="102965" y="75721"/>
                  <a:pt x="102965" y="75721"/>
                  <a:pt x="102965" y="75721"/>
                </a:cubicBezTo>
                <a:cubicBezTo>
                  <a:pt x="111293" y="75721"/>
                  <a:pt x="119810" y="69304"/>
                  <a:pt x="119810" y="59893"/>
                </a:cubicBezTo>
                <a:cubicBezTo>
                  <a:pt x="119810" y="50481"/>
                  <a:pt x="111293" y="44278"/>
                  <a:pt x="102965" y="44278"/>
                </a:cubicBezTo>
                <a:close/>
                <a:moveTo>
                  <a:pt x="102965" y="69304"/>
                </a:moveTo>
                <a:lnTo>
                  <a:pt x="102965" y="69304"/>
                </a:lnTo>
                <a:cubicBezTo>
                  <a:pt x="13817" y="69304"/>
                  <a:pt x="13817" y="69304"/>
                  <a:pt x="13817" y="69304"/>
                </a:cubicBezTo>
                <a:cubicBezTo>
                  <a:pt x="10977" y="69304"/>
                  <a:pt x="8328" y="63101"/>
                  <a:pt x="8328" y="59893"/>
                </a:cubicBezTo>
                <a:cubicBezTo>
                  <a:pt x="8328" y="56684"/>
                  <a:pt x="10977" y="50481"/>
                  <a:pt x="13817" y="50481"/>
                </a:cubicBezTo>
                <a:cubicBezTo>
                  <a:pt x="102965" y="50481"/>
                  <a:pt x="102965" y="50481"/>
                  <a:pt x="102965" y="50481"/>
                </a:cubicBezTo>
                <a:cubicBezTo>
                  <a:pt x="108643" y="50481"/>
                  <a:pt x="111293" y="56684"/>
                  <a:pt x="111293" y="59893"/>
                </a:cubicBezTo>
                <a:cubicBezTo>
                  <a:pt x="111293" y="63101"/>
                  <a:pt x="108643" y="69304"/>
                  <a:pt x="102965" y="69304"/>
                </a:cubicBezTo>
                <a:close/>
                <a:moveTo>
                  <a:pt x="102965" y="85133"/>
                </a:moveTo>
                <a:lnTo>
                  <a:pt x="102965" y="85133"/>
                </a:lnTo>
                <a:cubicBezTo>
                  <a:pt x="13817" y="85133"/>
                  <a:pt x="13817" y="85133"/>
                  <a:pt x="13817" y="85133"/>
                </a:cubicBezTo>
                <a:cubicBezTo>
                  <a:pt x="5488" y="85133"/>
                  <a:pt x="0" y="91550"/>
                  <a:pt x="0" y="100748"/>
                </a:cubicBezTo>
                <a:cubicBezTo>
                  <a:pt x="0" y="110374"/>
                  <a:pt x="5488" y="119786"/>
                  <a:pt x="13817" y="119786"/>
                </a:cubicBezTo>
                <a:cubicBezTo>
                  <a:pt x="102965" y="119786"/>
                  <a:pt x="102965" y="119786"/>
                  <a:pt x="102965" y="119786"/>
                </a:cubicBezTo>
                <a:cubicBezTo>
                  <a:pt x="111293" y="119786"/>
                  <a:pt x="119810" y="110374"/>
                  <a:pt x="119810" y="100748"/>
                </a:cubicBezTo>
                <a:cubicBezTo>
                  <a:pt x="119810" y="91550"/>
                  <a:pt x="111293" y="85133"/>
                  <a:pt x="102965" y="85133"/>
                </a:cubicBezTo>
                <a:close/>
                <a:moveTo>
                  <a:pt x="102965" y="110374"/>
                </a:moveTo>
                <a:lnTo>
                  <a:pt x="102965" y="110374"/>
                </a:lnTo>
                <a:cubicBezTo>
                  <a:pt x="13817" y="110374"/>
                  <a:pt x="13817" y="110374"/>
                  <a:pt x="13817" y="110374"/>
                </a:cubicBezTo>
                <a:cubicBezTo>
                  <a:pt x="10977" y="110374"/>
                  <a:pt x="8328" y="107165"/>
                  <a:pt x="8328" y="100748"/>
                </a:cubicBezTo>
                <a:cubicBezTo>
                  <a:pt x="8328" y="97754"/>
                  <a:pt x="10977" y="94545"/>
                  <a:pt x="13817" y="94545"/>
                </a:cubicBezTo>
                <a:cubicBezTo>
                  <a:pt x="102965" y="94545"/>
                  <a:pt x="102965" y="94545"/>
                  <a:pt x="102965" y="94545"/>
                </a:cubicBezTo>
                <a:cubicBezTo>
                  <a:pt x="108643" y="94545"/>
                  <a:pt x="111293" y="97754"/>
                  <a:pt x="111293" y="100748"/>
                </a:cubicBezTo>
                <a:cubicBezTo>
                  <a:pt x="111293" y="107165"/>
                  <a:pt x="108643" y="110374"/>
                  <a:pt x="102965" y="11037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19" name="Shape 4619"/>
          <p:cNvSpPr/>
          <p:nvPr/>
        </p:nvSpPr>
        <p:spPr>
          <a:xfrm>
            <a:off x="7574879" y="3546442"/>
            <a:ext cx="296312" cy="298154"/>
          </a:xfrm>
          <a:custGeom>
            <a:avLst/>
            <a:gdLst/>
            <a:ahLst/>
            <a:cxnLst/>
            <a:rect l="0" t="0" r="0" b="0"/>
            <a:pathLst>
              <a:path w="120000" h="120000" extrusionOk="0">
                <a:moveTo>
                  <a:pt x="82778" y="34313"/>
                </a:moveTo>
                <a:lnTo>
                  <a:pt x="82778" y="34313"/>
                </a:lnTo>
                <a:cubicBezTo>
                  <a:pt x="79870" y="31405"/>
                  <a:pt x="79870" y="34313"/>
                  <a:pt x="77156" y="34313"/>
                </a:cubicBezTo>
                <a:cubicBezTo>
                  <a:pt x="54281" y="77156"/>
                  <a:pt x="54281" y="77156"/>
                  <a:pt x="54281" y="77156"/>
                </a:cubicBezTo>
                <a:cubicBezTo>
                  <a:pt x="39935" y="65718"/>
                  <a:pt x="39935" y="65718"/>
                  <a:pt x="39935" y="65718"/>
                </a:cubicBezTo>
                <a:cubicBezTo>
                  <a:pt x="37027" y="62810"/>
                  <a:pt x="37027" y="62810"/>
                  <a:pt x="34313" y="65718"/>
                </a:cubicBezTo>
                <a:cubicBezTo>
                  <a:pt x="31405" y="65718"/>
                  <a:pt x="31405" y="68432"/>
                  <a:pt x="34313" y="68432"/>
                </a:cubicBezTo>
                <a:cubicBezTo>
                  <a:pt x="51373" y="85492"/>
                  <a:pt x="51373" y="85492"/>
                  <a:pt x="51373" y="85492"/>
                </a:cubicBezTo>
                <a:cubicBezTo>
                  <a:pt x="54281" y="88594"/>
                  <a:pt x="54281" y="88594"/>
                  <a:pt x="56995" y="85492"/>
                </a:cubicBezTo>
                <a:lnTo>
                  <a:pt x="85492" y="39935"/>
                </a:lnTo>
                <a:cubicBezTo>
                  <a:pt x="85492" y="37027"/>
                  <a:pt x="85492" y="34313"/>
                  <a:pt x="82778" y="34313"/>
                </a:cubicBezTo>
                <a:close/>
                <a:moveTo>
                  <a:pt x="105654" y="0"/>
                </a:moveTo>
                <a:lnTo>
                  <a:pt x="105654" y="0"/>
                </a:lnTo>
                <a:cubicBezTo>
                  <a:pt x="14151" y="0"/>
                  <a:pt x="14151" y="0"/>
                  <a:pt x="14151" y="0"/>
                </a:cubicBezTo>
                <a:cubicBezTo>
                  <a:pt x="5621" y="0"/>
                  <a:pt x="0" y="5621"/>
                  <a:pt x="0" y="14345"/>
                </a:cubicBezTo>
                <a:cubicBezTo>
                  <a:pt x="0" y="105654"/>
                  <a:pt x="0" y="105654"/>
                  <a:pt x="0" y="105654"/>
                </a:cubicBezTo>
                <a:cubicBezTo>
                  <a:pt x="0" y="114184"/>
                  <a:pt x="5621" y="119806"/>
                  <a:pt x="14151" y="119806"/>
                </a:cubicBezTo>
                <a:cubicBezTo>
                  <a:pt x="105654" y="119806"/>
                  <a:pt x="105654" y="119806"/>
                  <a:pt x="105654" y="119806"/>
                </a:cubicBezTo>
                <a:cubicBezTo>
                  <a:pt x="114184" y="119806"/>
                  <a:pt x="119806" y="114184"/>
                  <a:pt x="119806" y="105654"/>
                </a:cubicBezTo>
                <a:cubicBezTo>
                  <a:pt x="119806" y="14345"/>
                  <a:pt x="119806" y="14345"/>
                  <a:pt x="119806" y="14345"/>
                </a:cubicBezTo>
                <a:cubicBezTo>
                  <a:pt x="119806" y="5621"/>
                  <a:pt x="114184" y="0"/>
                  <a:pt x="105654" y="0"/>
                </a:cubicBezTo>
                <a:close/>
                <a:moveTo>
                  <a:pt x="114184" y="105654"/>
                </a:moveTo>
                <a:lnTo>
                  <a:pt x="114184" y="105654"/>
                </a:lnTo>
                <a:cubicBezTo>
                  <a:pt x="114184" y="108368"/>
                  <a:pt x="108368" y="114184"/>
                  <a:pt x="105654" y="114184"/>
                </a:cubicBezTo>
                <a:cubicBezTo>
                  <a:pt x="14151" y="114184"/>
                  <a:pt x="14151" y="114184"/>
                  <a:pt x="14151" y="114184"/>
                </a:cubicBezTo>
                <a:cubicBezTo>
                  <a:pt x="11437" y="114184"/>
                  <a:pt x="5621" y="108368"/>
                  <a:pt x="5621" y="105654"/>
                </a:cubicBezTo>
                <a:cubicBezTo>
                  <a:pt x="5621" y="14345"/>
                  <a:pt x="5621" y="14345"/>
                  <a:pt x="5621" y="14345"/>
                </a:cubicBezTo>
                <a:cubicBezTo>
                  <a:pt x="5621" y="11437"/>
                  <a:pt x="11437" y="5621"/>
                  <a:pt x="14151" y="5621"/>
                </a:cubicBezTo>
                <a:cubicBezTo>
                  <a:pt x="105654" y="5621"/>
                  <a:pt x="105654" y="5621"/>
                  <a:pt x="105654" y="5621"/>
                </a:cubicBezTo>
                <a:cubicBezTo>
                  <a:pt x="108368" y="5621"/>
                  <a:pt x="114184" y="11437"/>
                  <a:pt x="114184" y="14345"/>
                </a:cubicBezTo>
                <a:lnTo>
                  <a:pt x="114184" y="105654"/>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20" name="Shape 4620"/>
          <p:cNvSpPr/>
          <p:nvPr/>
        </p:nvSpPr>
        <p:spPr>
          <a:xfrm>
            <a:off x="7079262" y="3546442"/>
            <a:ext cx="305130" cy="298154"/>
          </a:xfrm>
          <a:custGeom>
            <a:avLst/>
            <a:gdLst/>
            <a:ahLst/>
            <a:cxnLst/>
            <a:rect l="0" t="0" r="0" b="0"/>
            <a:pathLst>
              <a:path w="120000" h="120000" extrusionOk="0">
                <a:moveTo>
                  <a:pt x="105993" y="0"/>
                </a:moveTo>
                <a:lnTo>
                  <a:pt x="105993" y="0"/>
                </a:lnTo>
                <a:cubicBezTo>
                  <a:pt x="16845" y="0"/>
                  <a:pt x="16845" y="0"/>
                  <a:pt x="16845" y="0"/>
                </a:cubicBezTo>
                <a:cubicBezTo>
                  <a:pt x="8328" y="0"/>
                  <a:pt x="0" y="5621"/>
                  <a:pt x="0" y="14345"/>
                </a:cubicBezTo>
                <a:cubicBezTo>
                  <a:pt x="0" y="105654"/>
                  <a:pt x="0" y="105654"/>
                  <a:pt x="0" y="105654"/>
                </a:cubicBezTo>
                <a:cubicBezTo>
                  <a:pt x="0" y="114184"/>
                  <a:pt x="8328" y="119806"/>
                  <a:pt x="16845" y="119806"/>
                </a:cubicBezTo>
                <a:cubicBezTo>
                  <a:pt x="105993" y="119806"/>
                  <a:pt x="105993" y="119806"/>
                  <a:pt x="105993" y="119806"/>
                </a:cubicBezTo>
                <a:cubicBezTo>
                  <a:pt x="114321" y="119806"/>
                  <a:pt x="119810" y="114184"/>
                  <a:pt x="119810" y="105654"/>
                </a:cubicBezTo>
                <a:cubicBezTo>
                  <a:pt x="119810" y="14345"/>
                  <a:pt x="119810" y="14345"/>
                  <a:pt x="119810" y="14345"/>
                </a:cubicBezTo>
                <a:cubicBezTo>
                  <a:pt x="119810" y="5621"/>
                  <a:pt x="114321" y="0"/>
                  <a:pt x="105993" y="0"/>
                </a:cubicBezTo>
                <a:close/>
                <a:moveTo>
                  <a:pt x="111482" y="105654"/>
                </a:moveTo>
                <a:lnTo>
                  <a:pt x="111482" y="105654"/>
                </a:lnTo>
                <a:cubicBezTo>
                  <a:pt x="111482" y="108368"/>
                  <a:pt x="108643" y="114184"/>
                  <a:pt x="105993" y="114184"/>
                </a:cubicBezTo>
                <a:cubicBezTo>
                  <a:pt x="16845" y="114184"/>
                  <a:pt x="16845" y="114184"/>
                  <a:pt x="16845" y="114184"/>
                </a:cubicBezTo>
                <a:cubicBezTo>
                  <a:pt x="11167" y="114184"/>
                  <a:pt x="8328" y="108368"/>
                  <a:pt x="8328" y="105654"/>
                </a:cubicBezTo>
                <a:cubicBezTo>
                  <a:pt x="8328" y="14345"/>
                  <a:pt x="8328" y="14345"/>
                  <a:pt x="8328" y="14345"/>
                </a:cubicBezTo>
                <a:cubicBezTo>
                  <a:pt x="8328" y="11437"/>
                  <a:pt x="11167" y="5621"/>
                  <a:pt x="16845" y="5621"/>
                </a:cubicBezTo>
                <a:cubicBezTo>
                  <a:pt x="105993" y="5621"/>
                  <a:pt x="105993" y="5621"/>
                  <a:pt x="105993" y="5621"/>
                </a:cubicBezTo>
                <a:cubicBezTo>
                  <a:pt x="108643" y="5621"/>
                  <a:pt x="111482" y="11437"/>
                  <a:pt x="111482" y="14345"/>
                </a:cubicBezTo>
                <a:lnTo>
                  <a:pt x="111482" y="105654"/>
                </a:lnTo>
                <a:close/>
                <a:moveTo>
                  <a:pt x="77981" y="39935"/>
                </a:moveTo>
                <a:lnTo>
                  <a:pt x="77981" y="39935"/>
                </a:lnTo>
                <a:cubicBezTo>
                  <a:pt x="77981" y="39935"/>
                  <a:pt x="75331" y="39935"/>
                  <a:pt x="72492" y="39935"/>
                </a:cubicBezTo>
                <a:cubicBezTo>
                  <a:pt x="61324" y="54281"/>
                  <a:pt x="61324" y="54281"/>
                  <a:pt x="61324" y="54281"/>
                </a:cubicBezTo>
                <a:cubicBezTo>
                  <a:pt x="47507" y="39935"/>
                  <a:pt x="47507" y="39935"/>
                  <a:pt x="47507" y="39935"/>
                </a:cubicBezTo>
                <a:cubicBezTo>
                  <a:pt x="44668" y="39935"/>
                  <a:pt x="44668" y="39935"/>
                  <a:pt x="41829" y="39935"/>
                </a:cubicBezTo>
                <a:cubicBezTo>
                  <a:pt x="41829" y="42843"/>
                  <a:pt x="41829" y="45751"/>
                  <a:pt x="41829" y="45751"/>
                </a:cubicBezTo>
                <a:cubicBezTo>
                  <a:pt x="55835" y="59903"/>
                  <a:pt x="55835" y="59903"/>
                  <a:pt x="55835" y="59903"/>
                </a:cubicBezTo>
                <a:cubicBezTo>
                  <a:pt x="41829" y="74248"/>
                  <a:pt x="41829" y="74248"/>
                  <a:pt x="41829" y="74248"/>
                </a:cubicBezTo>
                <a:cubicBezTo>
                  <a:pt x="41829" y="74248"/>
                  <a:pt x="41829" y="77156"/>
                  <a:pt x="41829" y="79870"/>
                </a:cubicBezTo>
                <a:cubicBezTo>
                  <a:pt x="44668" y="79870"/>
                  <a:pt x="44668" y="79870"/>
                  <a:pt x="47507" y="79870"/>
                </a:cubicBezTo>
                <a:cubicBezTo>
                  <a:pt x="61324" y="65718"/>
                  <a:pt x="61324" y="65718"/>
                  <a:pt x="61324" y="65718"/>
                </a:cubicBezTo>
                <a:cubicBezTo>
                  <a:pt x="72492" y="79870"/>
                  <a:pt x="72492" y="79870"/>
                  <a:pt x="72492" y="79870"/>
                </a:cubicBezTo>
                <a:cubicBezTo>
                  <a:pt x="75331" y="79870"/>
                  <a:pt x="77981" y="79870"/>
                  <a:pt x="77981" y="79870"/>
                </a:cubicBezTo>
                <a:cubicBezTo>
                  <a:pt x="80820" y="77156"/>
                  <a:pt x="80820" y="74248"/>
                  <a:pt x="77981" y="74248"/>
                </a:cubicBezTo>
                <a:cubicBezTo>
                  <a:pt x="67003" y="59903"/>
                  <a:pt x="67003" y="59903"/>
                  <a:pt x="67003" y="59903"/>
                </a:cubicBezTo>
                <a:cubicBezTo>
                  <a:pt x="77981" y="45751"/>
                  <a:pt x="77981" y="45751"/>
                  <a:pt x="77981" y="45751"/>
                </a:cubicBezTo>
                <a:cubicBezTo>
                  <a:pt x="80820" y="45751"/>
                  <a:pt x="80820" y="42843"/>
                  <a:pt x="77981" y="3993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21" name="Shape 4621"/>
          <p:cNvSpPr/>
          <p:nvPr/>
        </p:nvSpPr>
        <p:spPr>
          <a:xfrm>
            <a:off x="6592464" y="3546442"/>
            <a:ext cx="305130" cy="298154"/>
          </a:xfrm>
          <a:custGeom>
            <a:avLst/>
            <a:gdLst/>
            <a:ahLst/>
            <a:cxnLst/>
            <a:rect l="0" t="0" r="0" b="0"/>
            <a:pathLst>
              <a:path w="120000" h="120000" extrusionOk="0">
                <a:moveTo>
                  <a:pt x="102965" y="0"/>
                </a:moveTo>
                <a:lnTo>
                  <a:pt x="102965" y="0"/>
                </a:lnTo>
                <a:cubicBezTo>
                  <a:pt x="13817" y="0"/>
                  <a:pt x="13817" y="0"/>
                  <a:pt x="13817" y="0"/>
                </a:cubicBezTo>
                <a:cubicBezTo>
                  <a:pt x="5488" y="0"/>
                  <a:pt x="0" y="5621"/>
                  <a:pt x="0" y="14345"/>
                </a:cubicBezTo>
                <a:cubicBezTo>
                  <a:pt x="0" y="105654"/>
                  <a:pt x="0" y="105654"/>
                  <a:pt x="0" y="105654"/>
                </a:cubicBezTo>
                <a:cubicBezTo>
                  <a:pt x="0" y="114184"/>
                  <a:pt x="5488" y="119806"/>
                  <a:pt x="13817" y="119806"/>
                </a:cubicBezTo>
                <a:cubicBezTo>
                  <a:pt x="102965" y="119806"/>
                  <a:pt x="102965" y="119806"/>
                  <a:pt x="102965" y="119806"/>
                </a:cubicBezTo>
                <a:cubicBezTo>
                  <a:pt x="111293" y="119806"/>
                  <a:pt x="119810" y="114184"/>
                  <a:pt x="119810" y="105654"/>
                </a:cubicBezTo>
                <a:cubicBezTo>
                  <a:pt x="119810" y="14345"/>
                  <a:pt x="119810" y="14345"/>
                  <a:pt x="119810" y="14345"/>
                </a:cubicBezTo>
                <a:cubicBezTo>
                  <a:pt x="119810" y="5621"/>
                  <a:pt x="111293" y="0"/>
                  <a:pt x="102965" y="0"/>
                </a:cubicBezTo>
                <a:close/>
                <a:moveTo>
                  <a:pt x="111293" y="105654"/>
                </a:moveTo>
                <a:lnTo>
                  <a:pt x="111293" y="105654"/>
                </a:lnTo>
                <a:cubicBezTo>
                  <a:pt x="111293" y="108368"/>
                  <a:pt x="108643" y="114184"/>
                  <a:pt x="102965" y="114184"/>
                </a:cubicBezTo>
                <a:cubicBezTo>
                  <a:pt x="13817" y="114184"/>
                  <a:pt x="13817" y="114184"/>
                  <a:pt x="13817" y="114184"/>
                </a:cubicBezTo>
                <a:cubicBezTo>
                  <a:pt x="10977" y="114184"/>
                  <a:pt x="8328" y="108368"/>
                  <a:pt x="8328" y="105654"/>
                </a:cubicBezTo>
                <a:cubicBezTo>
                  <a:pt x="8328" y="14345"/>
                  <a:pt x="8328" y="14345"/>
                  <a:pt x="8328" y="14345"/>
                </a:cubicBezTo>
                <a:cubicBezTo>
                  <a:pt x="8328" y="11437"/>
                  <a:pt x="10977" y="5621"/>
                  <a:pt x="13817" y="5621"/>
                </a:cubicBezTo>
                <a:cubicBezTo>
                  <a:pt x="102965" y="5621"/>
                  <a:pt x="102965" y="5621"/>
                  <a:pt x="102965" y="5621"/>
                </a:cubicBezTo>
                <a:cubicBezTo>
                  <a:pt x="108643" y="5621"/>
                  <a:pt x="111293" y="11437"/>
                  <a:pt x="111293" y="14345"/>
                </a:cubicBezTo>
                <a:lnTo>
                  <a:pt x="111293" y="105654"/>
                </a:lnTo>
                <a:close/>
                <a:moveTo>
                  <a:pt x="80630" y="56995"/>
                </a:moveTo>
                <a:lnTo>
                  <a:pt x="80630" y="56995"/>
                </a:lnTo>
                <a:cubicBezTo>
                  <a:pt x="36151" y="56995"/>
                  <a:pt x="36151" y="56995"/>
                  <a:pt x="36151" y="56995"/>
                </a:cubicBezTo>
                <a:cubicBezTo>
                  <a:pt x="36151" y="56995"/>
                  <a:pt x="33312" y="56995"/>
                  <a:pt x="33312" y="59903"/>
                </a:cubicBezTo>
                <a:cubicBezTo>
                  <a:pt x="33312" y="62810"/>
                  <a:pt x="36151" y="62810"/>
                  <a:pt x="36151" y="62810"/>
                </a:cubicBezTo>
                <a:cubicBezTo>
                  <a:pt x="80630" y="62810"/>
                  <a:pt x="80630" y="62810"/>
                  <a:pt x="80630" y="62810"/>
                </a:cubicBezTo>
                <a:cubicBezTo>
                  <a:pt x="83470" y="62810"/>
                  <a:pt x="86309" y="62810"/>
                  <a:pt x="86309" y="59903"/>
                </a:cubicBezTo>
                <a:cubicBezTo>
                  <a:pt x="86309" y="56995"/>
                  <a:pt x="83470" y="56995"/>
                  <a:pt x="80630" y="5699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22" name="Shape 4622"/>
          <p:cNvSpPr/>
          <p:nvPr/>
        </p:nvSpPr>
        <p:spPr>
          <a:xfrm>
            <a:off x="6102139" y="3546442"/>
            <a:ext cx="296312" cy="298154"/>
          </a:xfrm>
          <a:custGeom>
            <a:avLst/>
            <a:gdLst/>
            <a:ahLst/>
            <a:cxnLst/>
            <a:rect l="0" t="0" r="0" b="0"/>
            <a:pathLst>
              <a:path w="120000" h="120000" extrusionOk="0">
                <a:moveTo>
                  <a:pt x="82778" y="56995"/>
                </a:moveTo>
                <a:lnTo>
                  <a:pt x="82778" y="56995"/>
                </a:lnTo>
                <a:cubicBezTo>
                  <a:pt x="62810" y="56995"/>
                  <a:pt x="62810" y="56995"/>
                  <a:pt x="62810" y="56995"/>
                </a:cubicBezTo>
                <a:cubicBezTo>
                  <a:pt x="62810" y="37027"/>
                  <a:pt x="62810" y="37027"/>
                  <a:pt x="62810" y="37027"/>
                </a:cubicBezTo>
                <a:cubicBezTo>
                  <a:pt x="62810" y="34313"/>
                  <a:pt x="62810" y="34313"/>
                  <a:pt x="59903" y="34313"/>
                </a:cubicBezTo>
                <a:cubicBezTo>
                  <a:pt x="56995" y="34313"/>
                  <a:pt x="56995" y="34313"/>
                  <a:pt x="56995" y="37027"/>
                </a:cubicBezTo>
                <a:cubicBezTo>
                  <a:pt x="56995" y="56995"/>
                  <a:pt x="56995" y="56995"/>
                  <a:pt x="56995" y="56995"/>
                </a:cubicBezTo>
                <a:cubicBezTo>
                  <a:pt x="37027" y="56995"/>
                  <a:pt x="37027" y="56995"/>
                  <a:pt x="37027" y="56995"/>
                </a:cubicBezTo>
                <a:cubicBezTo>
                  <a:pt x="34313" y="56995"/>
                  <a:pt x="34313" y="56995"/>
                  <a:pt x="34313" y="59903"/>
                </a:cubicBezTo>
                <a:cubicBezTo>
                  <a:pt x="34313" y="62810"/>
                  <a:pt x="34313" y="62810"/>
                  <a:pt x="37027" y="62810"/>
                </a:cubicBezTo>
                <a:cubicBezTo>
                  <a:pt x="56995" y="62810"/>
                  <a:pt x="56995" y="62810"/>
                  <a:pt x="56995" y="62810"/>
                </a:cubicBezTo>
                <a:cubicBezTo>
                  <a:pt x="56995" y="82778"/>
                  <a:pt x="56995" y="82778"/>
                  <a:pt x="56995" y="82778"/>
                </a:cubicBezTo>
                <a:cubicBezTo>
                  <a:pt x="56995" y="85492"/>
                  <a:pt x="56995" y="85492"/>
                  <a:pt x="59903" y="85492"/>
                </a:cubicBezTo>
                <a:cubicBezTo>
                  <a:pt x="62810" y="85492"/>
                  <a:pt x="62810" y="85492"/>
                  <a:pt x="62810" y="82778"/>
                </a:cubicBezTo>
                <a:cubicBezTo>
                  <a:pt x="62810" y="62810"/>
                  <a:pt x="62810" y="62810"/>
                  <a:pt x="62810" y="62810"/>
                </a:cubicBezTo>
                <a:cubicBezTo>
                  <a:pt x="82778" y="62810"/>
                  <a:pt x="82778" y="62810"/>
                  <a:pt x="82778" y="62810"/>
                </a:cubicBezTo>
                <a:cubicBezTo>
                  <a:pt x="85492" y="62810"/>
                  <a:pt x="85492" y="62810"/>
                  <a:pt x="85492" y="59903"/>
                </a:cubicBezTo>
                <a:cubicBezTo>
                  <a:pt x="85492" y="56995"/>
                  <a:pt x="85492" y="56995"/>
                  <a:pt x="82778" y="56995"/>
                </a:cubicBezTo>
                <a:close/>
                <a:moveTo>
                  <a:pt x="105460" y="0"/>
                </a:moveTo>
                <a:lnTo>
                  <a:pt x="105460" y="0"/>
                </a:lnTo>
                <a:cubicBezTo>
                  <a:pt x="14151" y="0"/>
                  <a:pt x="14151" y="0"/>
                  <a:pt x="14151" y="0"/>
                </a:cubicBezTo>
                <a:cubicBezTo>
                  <a:pt x="5621" y="0"/>
                  <a:pt x="0" y="5621"/>
                  <a:pt x="0" y="14345"/>
                </a:cubicBezTo>
                <a:cubicBezTo>
                  <a:pt x="0" y="105654"/>
                  <a:pt x="0" y="105654"/>
                  <a:pt x="0" y="105654"/>
                </a:cubicBezTo>
                <a:cubicBezTo>
                  <a:pt x="0" y="114184"/>
                  <a:pt x="5621" y="119806"/>
                  <a:pt x="14151" y="119806"/>
                </a:cubicBezTo>
                <a:cubicBezTo>
                  <a:pt x="105460" y="119806"/>
                  <a:pt x="105460" y="119806"/>
                  <a:pt x="105460" y="119806"/>
                </a:cubicBezTo>
                <a:cubicBezTo>
                  <a:pt x="114184" y="119806"/>
                  <a:pt x="119806" y="114184"/>
                  <a:pt x="119806" y="105654"/>
                </a:cubicBezTo>
                <a:cubicBezTo>
                  <a:pt x="119806" y="14345"/>
                  <a:pt x="119806" y="14345"/>
                  <a:pt x="119806" y="14345"/>
                </a:cubicBezTo>
                <a:cubicBezTo>
                  <a:pt x="119806" y="5621"/>
                  <a:pt x="114184" y="0"/>
                  <a:pt x="105460" y="0"/>
                </a:cubicBezTo>
                <a:close/>
                <a:moveTo>
                  <a:pt x="114184" y="105654"/>
                </a:moveTo>
                <a:lnTo>
                  <a:pt x="114184" y="105654"/>
                </a:lnTo>
                <a:cubicBezTo>
                  <a:pt x="114184" y="108368"/>
                  <a:pt x="108368" y="114184"/>
                  <a:pt x="105460" y="114184"/>
                </a:cubicBezTo>
                <a:cubicBezTo>
                  <a:pt x="14151" y="114184"/>
                  <a:pt x="14151" y="114184"/>
                  <a:pt x="14151" y="114184"/>
                </a:cubicBezTo>
                <a:cubicBezTo>
                  <a:pt x="11437" y="114184"/>
                  <a:pt x="5621" y="108368"/>
                  <a:pt x="5621" y="105654"/>
                </a:cubicBezTo>
                <a:cubicBezTo>
                  <a:pt x="5621" y="14345"/>
                  <a:pt x="5621" y="14345"/>
                  <a:pt x="5621" y="14345"/>
                </a:cubicBezTo>
                <a:cubicBezTo>
                  <a:pt x="5621" y="11437"/>
                  <a:pt x="11437" y="5621"/>
                  <a:pt x="14151" y="5621"/>
                </a:cubicBezTo>
                <a:cubicBezTo>
                  <a:pt x="105460" y="5621"/>
                  <a:pt x="105460" y="5621"/>
                  <a:pt x="105460" y="5621"/>
                </a:cubicBezTo>
                <a:cubicBezTo>
                  <a:pt x="108368" y="5621"/>
                  <a:pt x="114184" y="11437"/>
                  <a:pt x="114184" y="14345"/>
                </a:cubicBezTo>
                <a:lnTo>
                  <a:pt x="114184" y="105654"/>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23" name="Shape 4623"/>
          <p:cNvSpPr/>
          <p:nvPr/>
        </p:nvSpPr>
        <p:spPr>
          <a:xfrm>
            <a:off x="10516831" y="3050698"/>
            <a:ext cx="296312" cy="305210"/>
          </a:xfrm>
          <a:custGeom>
            <a:avLst/>
            <a:gdLst/>
            <a:ahLst/>
            <a:cxnLst/>
            <a:rect l="0" t="0" r="0" b="0"/>
            <a:pathLst>
              <a:path w="120000" h="120000" extrusionOk="0">
                <a:moveTo>
                  <a:pt x="79870" y="61324"/>
                </a:moveTo>
                <a:lnTo>
                  <a:pt x="79870" y="61324"/>
                </a:lnTo>
                <a:cubicBezTo>
                  <a:pt x="62810" y="77981"/>
                  <a:pt x="62810" y="77981"/>
                  <a:pt x="62810" y="77981"/>
                </a:cubicBezTo>
                <a:cubicBezTo>
                  <a:pt x="62810" y="39179"/>
                  <a:pt x="62810" y="39179"/>
                  <a:pt x="62810" y="39179"/>
                </a:cubicBezTo>
                <a:cubicBezTo>
                  <a:pt x="62810" y="36340"/>
                  <a:pt x="62810" y="33501"/>
                  <a:pt x="59903" y="33501"/>
                </a:cubicBezTo>
                <a:cubicBezTo>
                  <a:pt x="56995" y="33501"/>
                  <a:pt x="56995" y="36340"/>
                  <a:pt x="56995" y="39179"/>
                </a:cubicBezTo>
                <a:cubicBezTo>
                  <a:pt x="56995" y="77981"/>
                  <a:pt x="56995" y="77981"/>
                  <a:pt x="56995" y="77981"/>
                </a:cubicBezTo>
                <a:cubicBezTo>
                  <a:pt x="39935" y="61324"/>
                  <a:pt x="39935" y="61324"/>
                  <a:pt x="39935" y="61324"/>
                </a:cubicBezTo>
                <a:cubicBezTo>
                  <a:pt x="39935" y="61324"/>
                  <a:pt x="37027" y="61324"/>
                  <a:pt x="34313" y="61324"/>
                </a:cubicBezTo>
                <a:cubicBezTo>
                  <a:pt x="34313" y="64164"/>
                  <a:pt x="34313" y="67003"/>
                  <a:pt x="34313" y="67003"/>
                </a:cubicBezTo>
                <a:cubicBezTo>
                  <a:pt x="56995" y="89148"/>
                  <a:pt x="56995" y="89148"/>
                  <a:pt x="56995" y="89148"/>
                </a:cubicBezTo>
                <a:lnTo>
                  <a:pt x="59903" y="89148"/>
                </a:lnTo>
                <a:lnTo>
                  <a:pt x="62810" y="89148"/>
                </a:lnTo>
                <a:cubicBezTo>
                  <a:pt x="85492" y="67003"/>
                  <a:pt x="85492" y="67003"/>
                  <a:pt x="85492" y="67003"/>
                </a:cubicBezTo>
                <a:cubicBezTo>
                  <a:pt x="85492" y="67003"/>
                  <a:pt x="85492" y="64164"/>
                  <a:pt x="85492" y="61324"/>
                </a:cubicBezTo>
                <a:cubicBezTo>
                  <a:pt x="82778" y="61324"/>
                  <a:pt x="79870" y="61324"/>
                  <a:pt x="79870" y="61324"/>
                </a:cubicBezTo>
                <a:close/>
                <a:moveTo>
                  <a:pt x="105654" y="0"/>
                </a:moveTo>
                <a:lnTo>
                  <a:pt x="105654" y="0"/>
                </a:lnTo>
                <a:cubicBezTo>
                  <a:pt x="14345" y="0"/>
                  <a:pt x="14345" y="0"/>
                  <a:pt x="14345" y="0"/>
                </a:cubicBezTo>
                <a:cubicBezTo>
                  <a:pt x="5621" y="0"/>
                  <a:pt x="0" y="8517"/>
                  <a:pt x="0" y="16845"/>
                </a:cubicBezTo>
                <a:cubicBezTo>
                  <a:pt x="0" y="105993"/>
                  <a:pt x="0" y="105993"/>
                  <a:pt x="0" y="105993"/>
                </a:cubicBezTo>
                <a:cubicBezTo>
                  <a:pt x="0" y="114321"/>
                  <a:pt x="5621" y="119810"/>
                  <a:pt x="14345"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517"/>
                  <a:pt x="114184" y="0"/>
                  <a:pt x="105654" y="0"/>
                </a:cubicBezTo>
                <a:close/>
                <a:moveTo>
                  <a:pt x="114184" y="105993"/>
                </a:moveTo>
                <a:lnTo>
                  <a:pt x="114184" y="105993"/>
                </a:lnTo>
                <a:cubicBezTo>
                  <a:pt x="114184" y="108832"/>
                  <a:pt x="108368" y="111482"/>
                  <a:pt x="105654" y="111482"/>
                </a:cubicBezTo>
                <a:cubicBezTo>
                  <a:pt x="14345" y="111482"/>
                  <a:pt x="14345" y="111482"/>
                  <a:pt x="14345" y="111482"/>
                </a:cubicBezTo>
                <a:cubicBezTo>
                  <a:pt x="11437" y="111482"/>
                  <a:pt x="5621" y="108832"/>
                  <a:pt x="5621" y="105993"/>
                </a:cubicBezTo>
                <a:cubicBezTo>
                  <a:pt x="5621" y="16845"/>
                  <a:pt x="5621" y="16845"/>
                  <a:pt x="5621" y="16845"/>
                </a:cubicBezTo>
                <a:cubicBezTo>
                  <a:pt x="5621" y="11167"/>
                  <a:pt x="11437" y="8517"/>
                  <a:pt x="14345" y="8517"/>
                </a:cubicBezTo>
                <a:cubicBezTo>
                  <a:pt x="105654" y="8517"/>
                  <a:pt x="105654" y="8517"/>
                  <a:pt x="105654" y="8517"/>
                </a:cubicBezTo>
                <a:cubicBezTo>
                  <a:pt x="108368" y="8517"/>
                  <a:pt x="114184" y="11167"/>
                  <a:pt x="114184" y="16845"/>
                </a:cubicBezTo>
                <a:lnTo>
                  <a:pt x="114184" y="10599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24" name="Shape 4624"/>
          <p:cNvSpPr/>
          <p:nvPr/>
        </p:nvSpPr>
        <p:spPr>
          <a:xfrm>
            <a:off x="10022979" y="3050698"/>
            <a:ext cx="305131" cy="305210"/>
          </a:xfrm>
          <a:custGeom>
            <a:avLst/>
            <a:gdLst/>
            <a:ahLst/>
            <a:cxnLst/>
            <a:rect l="0" t="0" r="0" b="0"/>
            <a:pathLst>
              <a:path w="120000" h="120000" extrusionOk="0">
                <a:moveTo>
                  <a:pt x="64164" y="33501"/>
                </a:moveTo>
                <a:lnTo>
                  <a:pt x="64164" y="33501"/>
                </a:lnTo>
                <a:cubicBezTo>
                  <a:pt x="64164" y="30662"/>
                  <a:pt x="61324" y="30662"/>
                  <a:pt x="61324" y="30662"/>
                </a:cubicBezTo>
                <a:cubicBezTo>
                  <a:pt x="58675" y="30662"/>
                  <a:pt x="58675" y="30662"/>
                  <a:pt x="55835" y="33501"/>
                </a:cubicBezTo>
                <a:cubicBezTo>
                  <a:pt x="36340" y="52996"/>
                  <a:pt x="36340" y="52996"/>
                  <a:pt x="36340" y="52996"/>
                </a:cubicBezTo>
                <a:cubicBezTo>
                  <a:pt x="33501" y="55835"/>
                  <a:pt x="33501" y="58675"/>
                  <a:pt x="36340" y="58675"/>
                </a:cubicBezTo>
                <a:cubicBezTo>
                  <a:pt x="36340" y="61324"/>
                  <a:pt x="39179" y="61324"/>
                  <a:pt x="41829" y="58675"/>
                </a:cubicBezTo>
                <a:cubicBezTo>
                  <a:pt x="55835" y="44668"/>
                  <a:pt x="55835" y="44668"/>
                  <a:pt x="55835" y="44668"/>
                </a:cubicBezTo>
                <a:cubicBezTo>
                  <a:pt x="55835" y="83659"/>
                  <a:pt x="55835" y="83659"/>
                  <a:pt x="55835" y="83659"/>
                </a:cubicBezTo>
                <a:cubicBezTo>
                  <a:pt x="55835" y="83659"/>
                  <a:pt x="58675" y="86498"/>
                  <a:pt x="61324" y="86498"/>
                </a:cubicBezTo>
                <a:lnTo>
                  <a:pt x="64164" y="83659"/>
                </a:lnTo>
                <a:cubicBezTo>
                  <a:pt x="64164" y="44668"/>
                  <a:pt x="64164" y="44668"/>
                  <a:pt x="64164" y="44668"/>
                </a:cubicBezTo>
                <a:cubicBezTo>
                  <a:pt x="77981" y="58675"/>
                  <a:pt x="77981" y="58675"/>
                  <a:pt x="77981" y="58675"/>
                </a:cubicBezTo>
                <a:cubicBezTo>
                  <a:pt x="81009" y="61324"/>
                  <a:pt x="83659" y="61324"/>
                  <a:pt x="83659" y="58675"/>
                </a:cubicBezTo>
                <a:cubicBezTo>
                  <a:pt x="86498" y="58675"/>
                  <a:pt x="86498" y="55835"/>
                  <a:pt x="83659" y="52996"/>
                </a:cubicBezTo>
                <a:lnTo>
                  <a:pt x="64164" y="33501"/>
                </a:lnTo>
                <a:close/>
                <a:moveTo>
                  <a:pt x="105993" y="0"/>
                </a:moveTo>
                <a:lnTo>
                  <a:pt x="105993" y="0"/>
                </a:lnTo>
                <a:cubicBezTo>
                  <a:pt x="16845" y="0"/>
                  <a:pt x="16845" y="0"/>
                  <a:pt x="16845" y="0"/>
                </a:cubicBezTo>
                <a:cubicBezTo>
                  <a:pt x="8517" y="0"/>
                  <a:pt x="0" y="8517"/>
                  <a:pt x="0" y="16845"/>
                </a:cubicBezTo>
                <a:cubicBezTo>
                  <a:pt x="0" y="105993"/>
                  <a:pt x="0" y="105993"/>
                  <a:pt x="0" y="105993"/>
                </a:cubicBezTo>
                <a:cubicBezTo>
                  <a:pt x="0" y="114321"/>
                  <a:pt x="8517" y="119810"/>
                  <a:pt x="16845" y="119810"/>
                </a:cubicBezTo>
                <a:cubicBezTo>
                  <a:pt x="105993" y="119810"/>
                  <a:pt x="105993" y="119810"/>
                  <a:pt x="105993" y="119810"/>
                </a:cubicBezTo>
                <a:cubicBezTo>
                  <a:pt x="114321" y="119810"/>
                  <a:pt x="119810" y="114321"/>
                  <a:pt x="119810" y="105993"/>
                </a:cubicBezTo>
                <a:cubicBezTo>
                  <a:pt x="119810" y="16845"/>
                  <a:pt x="119810" y="16845"/>
                  <a:pt x="119810" y="16845"/>
                </a:cubicBezTo>
                <a:cubicBezTo>
                  <a:pt x="119810" y="8517"/>
                  <a:pt x="114321" y="0"/>
                  <a:pt x="105993" y="0"/>
                </a:cubicBezTo>
                <a:close/>
                <a:moveTo>
                  <a:pt x="111482" y="105993"/>
                </a:moveTo>
                <a:lnTo>
                  <a:pt x="111482" y="105993"/>
                </a:lnTo>
                <a:cubicBezTo>
                  <a:pt x="111482" y="108832"/>
                  <a:pt x="108832" y="111482"/>
                  <a:pt x="105993" y="111482"/>
                </a:cubicBezTo>
                <a:cubicBezTo>
                  <a:pt x="16845" y="111482"/>
                  <a:pt x="16845" y="111482"/>
                  <a:pt x="16845" y="111482"/>
                </a:cubicBezTo>
                <a:cubicBezTo>
                  <a:pt x="11167" y="111482"/>
                  <a:pt x="8517" y="108832"/>
                  <a:pt x="8517" y="105993"/>
                </a:cubicBezTo>
                <a:cubicBezTo>
                  <a:pt x="8517" y="16845"/>
                  <a:pt x="8517" y="16845"/>
                  <a:pt x="8517" y="16845"/>
                </a:cubicBezTo>
                <a:cubicBezTo>
                  <a:pt x="8517" y="11167"/>
                  <a:pt x="11167" y="8517"/>
                  <a:pt x="16845" y="8517"/>
                </a:cubicBezTo>
                <a:cubicBezTo>
                  <a:pt x="105993" y="8517"/>
                  <a:pt x="105993" y="8517"/>
                  <a:pt x="105993" y="8517"/>
                </a:cubicBezTo>
                <a:cubicBezTo>
                  <a:pt x="108832" y="8517"/>
                  <a:pt x="111482" y="11167"/>
                  <a:pt x="111482" y="16845"/>
                </a:cubicBezTo>
                <a:lnTo>
                  <a:pt x="111482" y="10599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25" name="Shape 4625"/>
          <p:cNvSpPr/>
          <p:nvPr/>
        </p:nvSpPr>
        <p:spPr>
          <a:xfrm>
            <a:off x="9532654" y="3050698"/>
            <a:ext cx="305131" cy="305210"/>
          </a:xfrm>
          <a:custGeom>
            <a:avLst/>
            <a:gdLst/>
            <a:ahLst/>
            <a:cxnLst/>
            <a:rect l="0" t="0" r="0" b="0"/>
            <a:pathLst>
              <a:path w="120000" h="120000" extrusionOk="0">
                <a:moveTo>
                  <a:pt x="86309" y="55835"/>
                </a:moveTo>
                <a:lnTo>
                  <a:pt x="86309" y="55835"/>
                </a:lnTo>
                <a:cubicBezTo>
                  <a:pt x="66813" y="36340"/>
                  <a:pt x="66813" y="36340"/>
                  <a:pt x="66813" y="36340"/>
                </a:cubicBezTo>
                <a:cubicBezTo>
                  <a:pt x="63974" y="33501"/>
                  <a:pt x="61324" y="33501"/>
                  <a:pt x="61324" y="36340"/>
                </a:cubicBezTo>
                <a:cubicBezTo>
                  <a:pt x="58485" y="36340"/>
                  <a:pt x="58485" y="39179"/>
                  <a:pt x="61324" y="41829"/>
                </a:cubicBezTo>
                <a:cubicBezTo>
                  <a:pt x="75141" y="55835"/>
                  <a:pt x="75141" y="55835"/>
                  <a:pt x="75141" y="55835"/>
                </a:cubicBezTo>
                <a:cubicBezTo>
                  <a:pt x="36151" y="55835"/>
                  <a:pt x="36151" y="55835"/>
                  <a:pt x="36151" y="55835"/>
                </a:cubicBezTo>
                <a:cubicBezTo>
                  <a:pt x="36151" y="55835"/>
                  <a:pt x="33312" y="58675"/>
                  <a:pt x="33312" y="61324"/>
                </a:cubicBezTo>
                <a:lnTo>
                  <a:pt x="36151" y="64164"/>
                </a:lnTo>
                <a:cubicBezTo>
                  <a:pt x="75141" y="64164"/>
                  <a:pt x="75141" y="64164"/>
                  <a:pt x="75141" y="64164"/>
                </a:cubicBezTo>
                <a:cubicBezTo>
                  <a:pt x="61324" y="77981"/>
                  <a:pt x="61324" y="77981"/>
                  <a:pt x="61324" y="77981"/>
                </a:cubicBezTo>
                <a:cubicBezTo>
                  <a:pt x="58485" y="81009"/>
                  <a:pt x="58485" y="83659"/>
                  <a:pt x="61324" y="83659"/>
                </a:cubicBezTo>
                <a:cubicBezTo>
                  <a:pt x="61324" y="86498"/>
                  <a:pt x="63974" y="86498"/>
                  <a:pt x="66813" y="83659"/>
                </a:cubicBezTo>
                <a:cubicBezTo>
                  <a:pt x="86309" y="64164"/>
                  <a:pt x="86309" y="64164"/>
                  <a:pt x="86309" y="64164"/>
                </a:cubicBezTo>
                <a:cubicBezTo>
                  <a:pt x="89148" y="64164"/>
                  <a:pt x="89148" y="61324"/>
                  <a:pt x="89148" y="61324"/>
                </a:cubicBezTo>
                <a:cubicBezTo>
                  <a:pt x="89148" y="58675"/>
                  <a:pt x="89148" y="58675"/>
                  <a:pt x="86309" y="55835"/>
                </a:cubicBezTo>
                <a:close/>
                <a:moveTo>
                  <a:pt x="102965" y="0"/>
                </a:moveTo>
                <a:lnTo>
                  <a:pt x="102965" y="0"/>
                </a:lnTo>
                <a:cubicBezTo>
                  <a:pt x="13817" y="0"/>
                  <a:pt x="13817" y="0"/>
                  <a:pt x="13817" y="0"/>
                </a:cubicBezTo>
                <a:cubicBezTo>
                  <a:pt x="5488" y="0"/>
                  <a:pt x="0" y="8517"/>
                  <a:pt x="0" y="16845"/>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845"/>
                  <a:pt x="119810" y="16845"/>
                  <a:pt x="119810" y="16845"/>
                </a:cubicBezTo>
                <a:cubicBezTo>
                  <a:pt x="119810" y="8517"/>
                  <a:pt x="111293" y="0"/>
                  <a:pt x="102965" y="0"/>
                </a:cubicBezTo>
                <a:close/>
                <a:moveTo>
                  <a:pt x="111293" y="105993"/>
                </a:moveTo>
                <a:lnTo>
                  <a:pt x="111293" y="105993"/>
                </a:lnTo>
                <a:cubicBezTo>
                  <a:pt x="111293" y="108832"/>
                  <a:pt x="108643" y="111482"/>
                  <a:pt x="102965" y="111482"/>
                </a:cubicBezTo>
                <a:cubicBezTo>
                  <a:pt x="13817" y="111482"/>
                  <a:pt x="13817" y="111482"/>
                  <a:pt x="13817" y="111482"/>
                </a:cubicBezTo>
                <a:cubicBezTo>
                  <a:pt x="11167" y="111482"/>
                  <a:pt x="8328" y="108832"/>
                  <a:pt x="8328" y="105993"/>
                </a:cubicBezTo>
                <a:cubicBezTo>
                  <a:pt x="8328" y="16845"/>
                  <a:pt x="8328" y="16845"/>
                  <a:pt x="8328" y="16845"/>
                </a:cubicBezTo>
                <a:cubicBezTo>
                  <a:pt x="8328" y="11167"/>
                  <a:pt x="11167" y="8517"/>
                  <a:pt x="13817" y="8517"/>
                </a:cubicBezTo>
                <a:cubicBezTo>
                  <a:pt x="102965" y="8517"/>
                  <a:pt x="102965" y="8517"/>
                  <a:pt x="102965" y="8517"/>
                </a:cubicBezTo>
                <a:cubicBezTo>
                  <a:pt x="108643" y="8517"/>
                  <a:pt x="111293" y="11167"/>
                  <a:pt x="111293" y="16845"/>
                </a:cubicBezTo>
                <a:lnTo>
                  <a:pt x="111293" y="10599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26" name="Shape 4626"/>
          <p:cNvSpPr/>
          <p:nvPr/>
        </p:nvSpPr>
        <p:spPr>
          <a:xfrm>
            <a:off x="9045855" y="3050698"/>
            <a:ext cx="296312" cy="305210"/>
          </a:xfrm>
          <a:custGeom>
            <a:avLst/>
            <a:gdLst/>
            <a:ahLst/>
            <a:cxnLst/>
            <a:rect l="0" t="0" r="0" b="0"/>
            <a:pathLst>
              <a:path w="120000" h="120000" extrusionOk="0">
                <a:moveTo>
                  <a:pt x="105654" y="0"/>
                </a:moveTo>
                <a:lnTo>
                  <a:pt x="105654" y="0"/>
                </a:lnTo>
                <a:cubicBezTo>
                  <a:pt x="14151" y="0"/>
                  <a:pt x="14151" y="0"/>
                  <a:pt x="14151" y="0"/>
                </a:cubicBezTo>
                <a:cubicBezTo>
                  <a:pt x="5621" y="0"/>
                  <a:pt x="0" y="8517"/>
                  <a:pt x="0" y="16845"/>
                </a:cubicBezTo>
                <a:cubicBezTo>
                  <a:pt x="0" y="105993"/>
                  <a:pt x="0" y="105993"/>
                  <a:pt x="0" y="105993"/>
                </a:cubicBezTo>
                <a:cubicBezTo>
                  <a:pt x="0" y="114321"/>
                  <a:pt x="5621" y="119810"/>
                  <a:pt x="14151"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517"/>
                  <a:pt x="114184" y="0"/>
                  <a:pt x="105654" y="0"/>
                </a:cubicBezTo>
                <a:close/>
                <a:moveTo>
                  <a:pt x="114184" y="105993"/>
                </a:moveTo>
                <a:lnTo>
                  <a:pt x="114184" y="105993"/>
                </a:lnTo>
                <a:cubicBezTo>
                  <a:pt x="114184" y="108832"/>
                  <a:pt x="108368" y="111482"/>
                  <a:pt x="105654" y="111482"/>
                </a:cubicBezTo>
                <a:cubicBezTo>
                  <a:pt x="14151" y="111482"/>
                  <a:pt x="14151" y="111482"/>
                  <a:pt x="14151" y="111482"/>
                </a:cubicBezTo>
                <a:cubicBezTo>
                  <a:pt x="11437" y="111482"/>
                  <a:pt x="5621" y="108832"/>
                  <a:pt x="5621" y="105993"/>
                </a:cubicBezTo>
                <a:cubicBezTo>
                  <a:pt x="5621" y="16845"/>
                  <a:pt x="5621" y="16845"/>
                  <a:pt x="5621" y="16845"/>
                </a:cubicBezTo>
                <a:cubicBezTo>
                  <a:pt x="5621" y="11167"/>
                  <a:pt x="11437" y="8517"/>
                  <a:pt x="14151" y="8517"/>
                </a:cubicBezTo>
                <a:cubicBezTo>
                  <a:pt x="105654" y="8517"/>
                  <a:pt x="105654" y="8517"/>
                  <a:pt x="105654" y="8517"/>
                </a:cubicBezTo>
                <a:cubicBezTo>
                  <a:pt x="108368" y="8517"/>
                  <a:pt x="114184" y="11167"/>
                  <a:pt x="114184" y="16845"/>
                </a:cubicBezTo>
                <a:lnTo>
                  <a:pt x="114184" y="105993"/>
                </a:lnTo>
                <a:close/>
                <a:moveTo>
                  <a:pt x="82778" y="55835"/>
                </a:moveTo>
                <a:lnTo>
                  <a:pt x="82778" y="55835"/>
                </a:lnTo>
                <a:cubicBezTo>
                  <a:pt x="42843" y="55835"/>
                  <a:pt x="42843" y="55835"/>
                  <a:pt x="42843" y="55835"/>
                </a:cubicBezTo>
                <a:cubicBezTo>
                  <a:pt x="56995" y="41829"/>
                  <a:pt x="56995" y="41829"/>
                  <a:pt x="56995" y="41829"/>
                </a:cubicBezTo>
                <a:cubicBezTo>
                  <a:pt x="59903" y="39179"/>
                  <a:pt x="59903" y="36340"/>
                  <a:pt x="56995" y="36340"/>
                </a:cubicBezTo>
                <a:cubicBezTo>
                  <a:pt x="56995" y="33501"/>
                  <a:pt x="54281" y="33501"/>
                  <a:pt x="51373" y="36340"/>
                </a:cubicBezTo>
                <a:cubicBezTo>
                  <a:pt x="31405" y="55835"/>
                  <a:pt x="31405" y="55835"/>
                  <a:pt x="31405" y="55835"/>
                </a:cubicBezTo>
                <a:cubicBezTo>
                  <a:pt x="31405" y="58675"/>
                  <a:pt x="31405" y="58675"/>
                  <a:pt x="31405" y="61324"/>
                </a:cubicBezTo>
                <a:lnTo>
                  <a:pt x="31405" y="64164"/>
                </a:lnTo>
                <a:cubicBezTo>
                  <a:pt x="51373" y="83659"/>
                  <a:pt x="51373" y="83659"/>
                  <a:pt x="51373" y="83659"/>
                </a:cubicBezTo>
                <a:cubicBezTo>
                  <a:pt x="54281" y="86498"/>
                  <a:pt x="56995" y="86498"/>
                  <a:pt x="56995" y="83659"/>
                </a:cubicBezTo>
                <a:cubicBezTo>
                  <a:pt x="59903" y="83659"/>
                  <a:pt x="59903" y="81009"/>
                  <a:pt x="56995" y="77981"/>
                </a:cubicBezTo>
                <a:cubicBezTo>
                  <a:pt x="42843" y="64164"/>
                  <a:pt x="42843" y="64164"/>
                  <a:pt x="42843" y="64164"/>
                </a:cubicBezTo>
                <a:cubicBezTo>
                  <a:pt x="82778" y="64164"/>
                  <a:pt x="82778" y="64164"/>
                  <a:pt x="82778" y="64164"/>
                </a:cubicBezTo>
                <a:cubicBezTo>
                  <a:pt x="85492" y="64164"/>
                  <a:pt x="85492" y="61324"/>
                  <a:pt x="85492" y="61324"/>
                </a:cubicBezTo>
                <a:cubicBezTo>
                  <a:pt x="85492" y="58675"/>
                  <a:pt x="85492" y="55835"/>
                  <a:pt x="82778" y="5583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27" name="Shape 4627"/>
          <p:cNvSpPr/>
          <p:nvPr/>
        </p:nvSpPr>
        <p:spPr>
          <a:xfrm>
            <a:off x="8550238" y="3050698"/>
            <a:ext cx="305130" cy="305210"/>
          </a:xfrm>
          <a:custGeom>
            <a:avLst/>
            <a:gdLst/>
            <a:ahLst/>
            <a:cxnLst/>
            <a:rect l="0" t="0" r="0" b="0"/>
            <a:pathLst>
              <a:path w="120000" h="120000" extrusionOk="0">
                <a:moveTo>
                  <a:pt x="91987" y="39179"/>
                </a:moveTo>
                <a:lnTo>
                  <a:pt x="91987" y="39179"/>
                </a:lnTo>
                <a:cubicBezTo>
                  <a:pt x="61324" y="69842"/>
                  <a:pt x="61324" y="69842"/>
                  <a:pt x="61324" y="69842"/>
                </a:cubicBezTo>
                <a:cubicBezTo>
                  <a:pt x="30662" y="39179"/>
                  <a:pt x="30662" y="39179"/>
                  <a:pt x="30662" y="39179"/>
                </a:cubicBezTo>
                <a:cubicBezTo>
                  <a:pt x="28012" y="39179"/>
                  <a:pt x="25173" y="39179"/>
                  <a:pt x="25173" y="39179"/>
                </a:cubicBezTo>
                <a:cubicBezTo>
                  <a:pt x="22334" y="41829"/>
                  <a:pt x="22334" y="41829"/>
                  <a:pt x="25173" y="44668"/>
                </a:cubicBezTo>
                <a:cubicBezTo>
                  <a:pt x="58675" y="77981"/>
                  <a:pt x="58675" y="77981"/>
                  <a:pt x="58675" y="77981"/>
                </a:cubicBezTo>
                <a:cubicBezTo>
                  <a:pt x="58675" y="77981"/>
                  <a:pt x="58675" y="77981"/>
                  <a:pt x="61324" y="77981"/>
                </a:cubicBezTo>
                <a:cubicBezTo>
                  <a:pt x="61324" y="77981"/>
                  <a:pt x="61324" y="77981"/>
                  <a:pt x="64164" y="77981"/>
                </a:cubicBezTo>
                <a:cubicBezTo>
                  <a:pt x="97665" y="44668"/>
                  <a:pt x="97665" y="44668"/>
                  <a:pt x="97665" y="44668"/>
                </a:cubicBezTo>
                <a:cubicBezTo>
                  <a:pt x="97665" y="41829"/>
                  <a:pt x="97665" y="41829"/>
                  <a:pt x="97665" y="39179"/>
                </a:cubicBezTo>
                <a:cubicBezTo>
                  <a:pt x="94826" y="39179"/>
                  <a:pt x="91987" y="39179"/>
                  <a:pt x="91987" y="39179"/>
                </a:cubicBezTo>
                <a:close/>
                <a:moveTo>
                  <a:pt x="105993" y="0"/>
                </a:moveTo>
                <a:lnTo>
                  <a:pt x="105993" y="0"/>
                </a:lnTo>
                <a:cubicBezTo>
                  <a:pt x="16845" y="0"/>
                  <a:pt x="16845" y="0"/>
                  <a:pt x="16845" y="0"/>
                </a:cubicBezTo>
                <a:cubicBezTo>
                  <a:pt x="8517" y="0"/>
                  <a:pt x="0" y="8517"/>
                  <a:pt x="0" y="16845"/>
                </a:cubicBezTo>
                <a:cubicBezTo>
                  <a:pt x="0" y="105993"/>
                  <a:pt x="0" y="105993"/>
                  <a:pt x="0" y="105993"/>
                </a:cubicBezTo>
                <a:cubicBezTo>
                  <a:pt x="0" y="114321"/>
                  <a:pt x="8517" y="119810"/>
                  <a:pt x="16845" y="119810"/>
                </a:cubicBezTo>
                <a:cubicBezTo>
                  <a:pt x="105993" y="119810"/>
                  <a:pt x="105993" y="119810"/>
                  <a:pt x="105993" y="119810"/>
                </a:cubicBezTo>
                <a:cubicBezTo>
                  <a:pt x="114321" y="119810"/>
                  <a:pt x="119810" y="114321"/>
                  <a:pt x="119810" y="105993"/>
                </a:cubicBezTo>
                <a:cubicBezTo>
                  <a:pt x="119810" y="16845"/>
                  <a:pt x="119810" y="16845"/>
                  <a:pt x="119810" y="16845"/>
                </a:cubicBezTo>
                <a:cubicBezTo>
                  <a:pt x="119810" y="8517"/>
                  <a:pt x="114321" y="0"/>
                  <a:pt x="105993" y="0"/>
                </a:cubicBezTo>
                <a:close/>
                <a:moveTo>
                  <a:pt x="111482" y="105993"/>
                </a:moveTo>
                <a:lnTo>
                  <a:pt x="111482" y="105993"/>
                </a:lnTo>
                <a:cubicBezTo>
                  <a:pt x="111482" y="108832"/>
                  <a:pt x="108832" y="111482"/>
                  <a:pt x="105993" y="111482"/>
                </a:cubicBezTo>
                <a:cubicBezTo>
                  <a:pt x="16845" y="111482"/>
                  <a:pt x="16845" y="111482"/>
                  <a:pt x="16845" y="111482"/>
                </a:cubicBezTo>
                <a:cubicBezTo>
                  <a:pt x="11167" y="111482"/>
                  <a:pt x="8517" y="108832"/>
                  <a:pt x="8517" y="105993"/>
                </a:cubicBezTo>
                <a:cubicBezTo>
                  <a:pt x="8517" y="16845"/>
                  <a:pt x="8517" y="16845"/>
                  <a:pt x="8517" y="16845"/>
                </a:cubicBezTo>
                <a:cubicBezTo>
                  <a:pt x="8517" y="11167"/>
                  <a:pt x="11167" y="8517"/>
                  <a:pt x="16845" y="8517"/>
                </a:cubicBezTo>
                <a:cubicBezTo>
                  <a:pt x="105993" y="8517"/>
                  <a:pt x="105993" y="8517"/>
                  <a:pt x="105993" y="8517"/>
                </a:cubicBezTo>
                <a:cubicBezTo>
                  <a:pt x="108832" y="8517"/>
                  <a:pt x="111482" y="11167"/>
                  <a:pt x="111482" y="16845"/>
                </a:cubicBezTo>
                <a:lnTo>
                  <a:pt x="111482" y="10599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28" name="Shape 4628"/>
          <p:cNvSpPr/>
          <p:nvPr/>
        </p:nvSpPr>
        <p:spPr>
          <a:xfrm>
            <a:off x="8061676" y="3050698"/>
            <a:ext cx="305131" cy="305210"/>
          </a:xfrm>
          <a:custGeom>
            <a:avLst/>
            <a:gdLst/>
            <a:ahLst/>
            <a:cxnLst/>
            <a:rect l="0" t="0" r="0" b="0"/>
            <a:pathLst>
              <a:path w="120000" h="120000" extrusionOk="0">
                <a:moveTo>
                  <a:pt x="61324" y="41829"/>
                </a:moveTo>
                <a:lnTo>
                  <a:pt x="61324" y="41829"/>
                </a:lnTo>
                <a:cubicBezTo>
                  <a:pt x="61324" y="41829"/>
                  <a:pt x="61324" y="41829"/>
                  <a:pt x="58485" y="41829"/>
                </a:cubicBezTo>
                <a:cubicBezTo>
                  <a:pt x="58485" y="41829"/>
                  <a:pt x="58485" y="41829"/>
                  <a:pt x="55646" y="41829"/>
                </a:cubicBezTo>
                <a:cubicBezTo>
                  <a:pt x="22145" y="75331"/>
                  <a:pt x="22145" y="75331"/>
                  <a:pt x="22145" y="75331"/>
                </a:cubicBezTo>
                <a:cubicBezTo>
                  <a:pt x="22145" y="77981"/>
                  <a:pt x="22145" y="81009"/>
                  <a:pt x="22145" y="81009"/>
                </a:cubicBezTo>
                <a:cubicBezTo>
                  <a:pt x="24984" y="83659"/>
                  <a:pt x="27823" y="83659"/>
                  <a:pt x="27823" y="81009"/>
                </a:cubicBezTo>
                <a:cubicBezTo>
                  <a:pt x="58485" y="50347"/>
                  <a:pt x="58485" y="50347"/>
                  <a:pt x="58485" y="50347"/>
                </a:cubicBezTo>
                <a:cubicBezTo>
                  <a:pt x="89148" y="81009"/>
                  <a:pt x="89148" y="81009"/>
                  <a:pt x="89148" y="81009"/>
                </a:cubicBezTo>
                <a:cubicBezTo>
                  <a:pt x="91798" y="83659"/>
                  <a:pt x="94637" y="83659"/>
                  <a:pt x="94637" y="81009"/>
                </a:cubicBezTo>
                <a:cubicBezTo>
                  <a:pt x="97476" y="81009"/>
                  <a:pt x="97476" y="77981"/>
                  <a:pt x="94637" y="75331"/>
                </a:cubicBezTo>
                <a:lnTo>
                  <a:pt x="61324" y="41829"/>
                </a:lnTo>
                <a:close/>
                <a:moveTo>
                  <a:pt x="102965" y="0"/>
                </a:moveTo>
                <a:lnTo>
                  <a:pt x="102965" y="0"/>
                </a:lnTo>
                <a:cubicBezTo>
                  <a:pt x="13817" y="0"/>
                  <a:pt x="13817" y="0"/>
                  <a:pt x="13817" y="0"/>
                </a:cubicBezTo>
                <a:cubicBezTo>
                  <a:pt x="5488" y="0"/>
                  <a:pt x="0" y="8517"/>
                  <a:pt x="0" y="16845"/>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845"/>
                  <a:pt x="119810" y="16845"/>
                  <a:pt x="119810" y="16845"/>
                </a:cubicBezTo>
                <a:cubicBezTo>
                  <a:pt x="119810" y="8517"/>
                  <a:pt x="111293" y="0"/>
                  <a:pt x="102965" y="0"/>
                </a:cubicBezTo>
                <a:close/>
                <a:moveTo>
                  <a:pt x="111293" y="105993"/>
                </a:moveTo>
                <a:lnTo>
                  <a:pt x="111293" y="105993"/>
                </a:lnTo>
                <a:cubicBezTo>
                  <a:pt x="111293" y="108832"/>
                  <a:pt x="108643" y="111482"/>
                  <a:pt x="102965" y="111482"/>
                </a:cubicBezTo>
                <a:cubicBezTo>
                  <a:pt x="13817" y="111482"/>
                  <a:pt x="13817" y="111482"/>
                  <a:pt x="13817" y="111482"/>
                </a:cubicBezTo>
                <a:cubicBezTo>
                  <a:pt x="10977" y="111482"/>
                  <a:pt x="8328" y="108832"/>
                  <a:pt x="8328" y="105993"/>
                </a:cubicBezTo>
                <a:cubicBezTo>
                  <a:pt x="8328" y="16845"/>
                  <a:pt x="8328" y="16845"/>
                  <a:pt x="8328" y="16845"/>
                </a:cubicBezTo>
                <a:cubicBezTo>
                  <a:pt x="8328" y="11167"/>
                  <a:pt x="10977" y="8517"/>
                  <a:pt x="13817" y="8517"/>
                </a:cubicBezTo>
                <a:cubicBezTo>
                  <a:pt x="102965" y="8517"/>
                  <a:pt x="102965" y="8517"/>
                  <a:pt x="102965" y="8517"/>
                </a:cubicBezTo>
                <a:cubicBezTo>
                  <a:pt x="108643" y="8517"/>
                  <a:pt x="111293" y="11167"/>
                  <a:pt x="111293" y="16845"/>
                </a:cubicBezTo>
                <a:lnTo>
                  <a:pt x="111293" y="10599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29" name="Shape 4629"/>
          <p:cNvSpPr/>
          <p:nvPr/>
        </p:nvSpPr>
        <p:spPr>
          <a:xfrm>
            <a:off x="7574879" y="3050698"/>
            <a:ext cx="296312" cy="305210"/>
          </a:xfrm>
          <a:custGeom>
            <a:avLst/>
            <a:gdLst/>
            <a:ahLst/>
            <a:cxnLst/>
            <a:rect l="0" t="0" r="0" b="0"/>
            <a:pathLst>
              <a:path w="120000" h="120000" extrusionOk="0">
                <a:moveTo>
                  <a:pt x="42843" y="25173"/>
                </a:moveTo>
                <a:lnTo>
                  <a:pt x="42843" y="25173"/>
                </a:lnTo>
                <a:cubicBezTo>
                  <a:pt x="42843" y="22334"/>
                  <a:pt x="39935" y="22334"/>
                  <a:pt x="37027" y="25173"/>
                </a:cubicBezTo>
                <a:cubicBezTo>
                  <a:pt x="37027" y="25173"/>
                  <a:pt x="37027" y="28012"/>
                  <a:pt x="37027" y="30662"/>
                </a:cubicBezTo>
                <a:cubicBezTo>
                  <a:pt x="68432" y="61324"/>
                  <a:pt x="68432" y="61324"/>
                  <a:pt x="68432" y="61324"/>
                </a:cubicBezTo>
                <a:cubicBezTo>
                  <a:pt x="37027" y="91987"/>
                  <a:pt x="37027" y="91987"/>
                  <a:pt x="37027" y="91987"/>
                </a:cubicBezTo>
                <a:cubicBezTo>
                  <a:pt x="37027" y="91987"/>
                  <a:pt x="37027" y="94826"/>
                  <a:pt x="37027" y="97665"/>
                </a:cubicBezTo>
                <a:cubicBezTo>
                  <a:pt x="39935" y="97665"/>
                  <a:pt x="42843" y="97665"/>
                  <a:pt x="42843" y="97665"/>
                </a:cubicBezTo>
                <a:cubicBezTo>
                  <a:pt x="77156" y="64164"/>
                  <a:pt x="77156" y="64164"/>
                  <a:pt x="77156" y="64164"/>
                </a:cubicBezTo>
                <a:cubicBezTo>
                  <a:pt x="79870" y="61324"/>
                  <a:pt x="79870" y="61324"/>
                  <a:pt x="79870" y="61324"/>
                </a:cubicBezTo>
                <a:cubicBezTo>
                  <a:pt x="79870" y="58675"/>
                  <a:pt x="79870" y="58675"/>
                  <a:pt x="77156" y="58675"/>
                </a:cubicBezTo>
                <a:lnTo>
                  <a:pt x="42843" y="25173"/>
                </a:lnTo>
                <a:close/>
                <a:moveTo>
                  <a:pt x="105654" y="0"/>
                </a:moveTo>
                <a:lnTo>
                  <a:pt x="105654" y="0"/>
                </a:lnTo>
                <a:cubicBezTo>
                  <a:pt x="14151" y="0"/>
                  <a:pt x="14151" y="0"/>
                  <a:pt x="14151" y="0"/>
                </a:cubicBezTo>
                <a:cubicBezTo>
                  <a:pt x="5621" y="0"/>
                  <a:pt x="0" y="8517"/>
                  <a:pt x="0" y="16845"/>
                </a:cubicBezTo>
                <a:cubicBezTo>
                  <a:pt x="0" y="105993"/>
                  <a:pt x="0" y="105993"/>
                  <a:pt x="0" y="105993"/>
                </a:cubicBezTo>
                <a:cubicBezTo>
                  <a:pt x="0" y="114321"/>
                  <a:pt x="5621" y="119810"/>
                  <a:pt x="14151"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517"/>
                  <a:pt x="114184" y="0"/>
                  <a:pt x="105654" y="0"/>
                </a:cubicBezTo>
                <a:close/>
                <a:moveTo>
                  <a:pt x="114184" y="105993"/>
                </a:moveTo>
                <a:lnTo>
                  <a:pt x="114184" y="105993"/>
                </a:lnTo>
                <a:cubicBezTo>
                  <a:pt x="114184" y="108832"/>
                  <a:pt x="108368" y="111482"/>
                  <a:pt x="105654" y="111482"/>
                </a:cubicBezTo>
                <a:cubicBezTo>
                  <a:pt x="14151" y="111482"/>
                  <a:pt x="14151" y="111482"/>
                  <a:pt x="14151" y="111482"/>
                </a:cubicBezTo>
                <a:cubicBezTo>
                  <a:pt x="11437" y="111482"/>
                  <a:pt x="5621" y="108832"/>
                  <a:pt x="5621" y="105993"/>
                </a:cubicBezTo>
                <a:cubicBezTo>
                  <a:pt x="5621" y="16845"/>
                  <a:pt x="5621" y="16845"/>
                  <a:pt x="5621" y="16845"/>
                </a:cubicBezTo>
                <a:cubicBezTo>
                  <a:pt x="5621" y="11167"/>
                  <a:pt x="11437" y="8517"/>
                  <a:pt x="14151" y="8517"/>
                </a:cubicBezTo>
                <a:cubicBezTo>
                  <a:pt x="105654" y="8517"/>
                  <a:pt x="105654" y="8517"/>
                  <a:pt x="105654" y="8517"/>
                </a:cubicBezTo>
                <a:cubicBezTo>
                  <a:pt x="108368" y="8517"/>
                  <a:pt x="114184" y="11167"/>
                  <a:pt x="114184" y="16845"/>
                </a:cubicBezTo>
                <a:lnTo>
                  <a:pt x="114184" y="10599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30" name="Shape 4630"/>
          <p:cNvSpPr/>
          <p:nvPr/>
        </p:nvSpPr>
        <p:spPr>
          <a:xfrm>
            <a:off x="7079262" y="3050698"/>
            <a:ext cx="305130" cy="305210"/>
          </a:xfrm>
          <a:custGeom>
            <a:avLst/>
            <a:gdLst/>
            <a:ahLst/>
            <a:cxnLst/>
            <a:rect l="0" t="0" r="0" b="0"/>
            <a:pathLst>
              <a:path w="120000" h="120000" extrusionOk="0">
                <a:moveTo>
                  <a:pt x="80820" y="25173"/>
                </a:moveTo>
                <a:lnTo>
                  <a:pt x="80820" y="25173"/>
                </a:lnTo>
                <a:cubicBezTo>
                  <a:pt x="80820" y="22334"/>
                  <a:pt x="77981" y="22334"/>
                  <a:pt x="75331" y="25173"/>
                </a:cubicBezTo>
                <a:cubicBezTo>
                  <a:pt x="41829" y="58675"/>
                  <a:pt x="41829" y="58675"/>
                  <a:pt x="41829" y="58675"/>
                </a:cubicBezTo>
                <a:cubicBezTo>
                  <a:pt x="41829" y="58675"/>
                  <a:pt x="41829" y="58675"/>
                  <a:pt x="41829" y="61324"/>
                </a:cubicBezTo>
                <a:cubicBezTo>
                  <a:pt x="41829" y="61324"/>
                  <a:pt x="41829" y="61324"/>
                  <a:pt x="41829" y="64164"/>
                </a:cubicBezTo>
                <a:cubicBezTo>
                  <a:pt x="75331" y="97665"/>
                  <a:pt x="75331" y="97665"/>
                  <a:pt x="75331" y="97665"/>
                </a:cubicBezTo>
                <a:cubicBezTo>
                  <a:pt x="77981" y="97665"/>
                  <a:pt x="80820" y="97665"/>
                  <a:pt x="80820" y="97665"/>
                </a:cubicBezTo>
                <a:cubicBezTo>
                  <a:pt x="83659" y="94826"/>
                  <a:pt x="83659" y="91987"/>
                  <a:pt x="80820" y="91987"/>
                </a:cubicBezTo>
                <a:cubicBezTo>
                  <a:pt x="50157" y="61324"/>
                  <a:pt x="50157" y="61324"/>
                  <a:pt x="50157" y="61324"/>
                </a:cubicBezTo>
                <a:cubicBezTo>
                  <a:pt x="80820" y="30662"/>
                  <a:pt x="80820" y="30662"/>
                  <a:pt x="80820" y="30662"/>
                </a:cubicBezTo>
                <a:cubicBezTo>
                  <a:pt x="83659" y="28012"/>
                  <a:pt x="83659" y="25173"/>
                  <a:pt x="80820" y="25173"/>
                </a:cubicBezTo>
                <a:close/>
                <a:moveTo>
                  <a:pt x="105993" y="0"/>
                </a:moveTo>
                <a:lnTo>
                  <a:pt x="105993" y="0"/>
                </a:lnTo>
                <a:cubicBezTo>
                  <a:pt x="16845" y="0"/>
                  <a:pt x="16845" y="0"/>
                  <a:pt x="16845" y="0"/>
                </a:cubicBezTo>
                <a:cubicBezTo>
                  <a:pt x="8328" y="0"/>
                  <a:pt x="0" y="8517"/>
                  <a:pt x="0" y="16845"/>
                </a:cubicBezTo>
                <a:cubicBezTo>
                  <a:pt x="0" y="105993"/>
                  <a:pt x="0" y="105993"/>
                  <a:pt x="0" y="105993"/>
                </a:cubicBezTo>
                <a:cubicBezTo>
                  <a:pt x="0" y="114321"/>
                  <a:pt x="8328" y="119810"/>
                  <a:pt x="16845" y="119810"/>
                </a:cubicBezTo>
                <a:cubicBezTo>
                  <a:pt x="105993" y="119810"/>
                  <a:pt x="105993" y="119810"/>
                  <a:pt x="105993" y="119810"/>
                </a:cubicBezTo>
                <a:cubicBezTo>
                  <a:pt x="114321" y="119810"/>
                  <a:pt x="119810" y="114321"/>
                  <a:pt x="119810" y="105993"/>
                </a:cubicBezTo>
                <a:cubicBezTo>
                  <a:pt x="119810" y="16845"/>
                  <a:pt x="119810" y="16845"/>
                  <a:pt x="119810" y="16845"/>
                </a:cubicBezTo>
                <a:cubicBezTo>
                  <a:pt x="119810" y="8517"/>
                  <a:pt x="114321" y="0"/>
                  <a:pt x="105993" y="0"/>
                </a:cubicBezTo>
                <a:close/>
                <a:moveTo>
                  <a:pt x="111482" y="105993"/>
                </a:moveTo>
                <a:lnTo>
                  <a:pt x="111482" y="105993"/>
                </a:lnTo>
                <a:cubicBezTo>
                  <a:pt x="111482" y="108832"/>
                  <a:pt x="108643" y="111482"/>
                  <a:pt x="105993" y="111482"/>
                </a:cubicBezTo>
                <a:cubicBezTo>
                  <a:pt x="16845" y="111482"/>
                  <a:pt x="16845" y="111482"/>
                  <a:pt x="16845" y="111482"/>
                </a:cubicBezTo>
                <a:cubicBezTo>
                  <a:pt x="11167" y="111482"/>
                  <a:pt x="8328" y="108832"/>
                  <a:pt x="8328" y="105993"/>
                </a:cubicBezTo>
                <a:cubicBezTo>
                  <a:pt x="8328" y="16845"/>
                  <a:pt x="8328" y="16845"/>
                  <a:pt x="8328" y="16845"/>
                </a:cubicBezTo>
                <a:cubicBezTo>
                  <a:pt x="8328" y="11167"/>
                  <a:pt x="11167" y="8517"/>
                  <a:pt x="16845" y="8517"/>
                </a:cubicBezTo>
                <a:cubicBezTo>
                  <a:pt x="105993" y="8517"/>
                  <a:pt x="105993" y="8517"/>
                  <a:pt x="105993" y="8517"/>
                </a:cubicBezTo>
                <a:cubicBezTo>
                  <a:pt x="108643" y="8517"/>
                  <a:pt x="111482" y="11167"/>
                  <a:pt x="111482" y="16845"/>
                </a:cubicBezTo>
                <a:lnTo>
                  <a:pt x="111482" y="10599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31" name="Shape 4631"/>
          <p:cNvSpPr/>
          <p:nvPr/>
        </p:nvSpPr>
        <p:spPr>
          <a:xfrm>
            <a:off x="6592464" y="3050698"/>
            <a:ext cx="305130" cy="305210"/>
          </a:xfrm>
          <a:custGeom>
            <a:avLst/>
            <a:gdLst/>
            <a:ahLst/>
            <a:cxnLst/>
            <a:rect l="0" t="0" r="0" b="0"/>
            <a:pathLst>
              <a:path w="120000" h="120000" extrusionOk="0">
                <a:moveTo>
                  <a:pt x="44479" y="30662"/>
                </a:moveTo>
                <a:lnTo>
                  <a:pt x="44479" y="30662"/>
                </a:lnTo>
                <a:cubicBezTo>
                  <a:pt x="47318" y="30662"/>
                  <a:pt x="47318" y="28012"/>
                  <a:pt x="47318" y="28012"/>
                </a:cubicBezTo>
                <a:cubicBezTo>
                  <a:pt x="47318" y="25173"/>
                  <a:pt x="47318" y="22334"/>
                  <a:pt x="44479" y="22334"/>
                </a:cubicBezTo>
                <a:cubicBezTo>
                  <a:pt x="24984" y="22334"/>
                  <a:pt x="24984" y="22334"/>
                  <a:pt x="24984" y="22334"/>
                </a:cubicBezTo>
                <a:cubicBezTo>
                  <a:pt x="24984" y="22334"/>
                  <a:pt x="24984" y="22334"/>
                  <a:pt x="22145" y="25173"/>
                </a:cubicBezTo>
                <a:cubicBezTo>
                  <a:pt x="22145" y="25173"/>
                  <a:pt x="22145" y="25173"/>
                  <a:pt x="22145" y="28012"/>
                </a:cubicBezTo>
                <a:cubicBezTo>
                  <a:pt x="22145" y="44668"/>
                  <a:pt x="22145" y="44668"/>
                  <a:pt x="22145" y="44668"/>
                </a:cubicBezTo>
                <a:cubicBezTo>
                  <a:pt x="22145" y="47507"/>
                  <a:pt x="24984" y="50347"/>
                  <a:pt x="24984" y="50347"/>
                </a:cubicBezTo>
                <a:cubicBezTo>
                  <a:pt x="27823" y="50347"/>
                  <a:pt x="30662" y="47507"/>
                  <a:pt x="30662" y="44668"/>
                </a:cubicBezTo>
                <a:cubicBezTo>
                  <a:pt x="30662" y="36340"/>
                  <a:pt x="30662" y="36340"/>
                  <a:pt x="30662" y="36340"/>
                </a:cubicBezTo>
                <a:cubicBezTo>
                  <a:pt x="47318" y="52996"/>
                  <a:pt x="47318" y="52996"/>
                  <a:pt x="47318" y="52996"/>
                </a:cubicBezTo>
                <a:cubicBezTo>
                  <a:pt x="52807" y="47507"/>
                  <a:pt x="52807" y="47507"/>
                  <a:pt x="52807" y="47507"/>
                </a:cubicBezTo>
                <a:cubicBezTo>
                  <a:pt x="33312" y="30662"/>
                  <a:pt x="33312" y="30662"/>
                  <a:pt x="33312" y="30662"/>
                </a:cubicBezTo>
                <a:lnTo>
                  <a:pt x="44479" y="30662"/>
                </a:lnTo>
                <a:close/>
                <a:moveTo>
                  <a:pt x="91798" y="72492"/>
                </a:moveTo>
                <a:lnTo>
                  <a:pt x="91798" y="72492"/>
                </a:lnTo>
                <a:cubicBezTo>
                  <a:pt x="91798" y="72492"/>
                  <a:pt x="89148" y="72492"/>
                  <a:pt x="89148" y="75331"/>
                </a:cubicBezTo>
                <a:cubicBezTo>
                  <a:pt x="89148" y="83659"/>
                  <a:pt x="89148" y="83659"/>
                  <a:pt x="89148" y="83659"/>
                </a:cubicBezTo>
                <a:cubicBezTo>
                  <a:pt x="72492" y="67003"/>
                  <a:pt x="72492" y="67003"/>
                  <a:pt x="72492" y="67003"/>
                </a:cubicBezTo>
                <a:cubicBezTo>
                  <a:pt x="66813" y="72492"/>
                  <a:pt x="66813" y="72492"/>
                  <a:pt x="66813" y="72492"/>
                </a:cubicBezTo>
                <a:cubicBezTo>
                  <a:pt x="83470" y="89148"/>
                  <a:pt x="83470" y="89148"/>
                  <a:pt x="83470" y="89148"/>
                </a:cubicBezTo>
                <a:cubicBezTo>
                  <a:pt x="75141" y="89148"/>
                  <a:pt x="75141" y="89148"/>
                  <a:pt x="75141" y="89148"/>
                </a:cubicBezTo>
                <a:cubicBezTo>
                  <a:pt x="72492" y="89148"/>
                  <a:pt x="69463" y="91987"/>
                  <a:pt x="69463" y="94826"/>
                </a:cubicBezTo>
                <a:cubicBezTo>
                  <a:pt x="69463" y="94826"/>
                  <a:pt x="72492" y="97665"/>
                  <a:pt x="75141" y="97665"/>
                </a:cubicBezTo>
                <a:cubicBezTo>
                  <a:pt x="91798" y="97665"/>
                  <a:pt x="91798" y="97665"/>
                  <a:pt x="91798" y="97665"/>
                </a:cubicBezTo>
                <a:cubicBezTo>
                  <a:pt x="94637" y="97665"/>
                  <a:pt x="94637" y="97665"/>
                  <a:pt x="94637" y="97665"/>
                </a:cubicBezTo>
                <a:cubicBezTo>
                  <a:pt x="97476" y="94826"/>
                  <a:pt x="97476" y="94826"/>
                  <a:pt x="97476" y="94826"/>
                </a:cubicBezTo>
                <a:cubicBezTo>
                  <a:pt x="97476" y="75331"/>
                  <a:pt x="97476" y="75331"/>
                  <a:pt x="97476" y="75331"/>
                </a:cubicBezTo>
                <a:cubicBezTo>
                  <a:pt x="97476" y="72492"/>
                  <a:pt x="94637" y="72492"/>
                  <a:pt x="91798" y="72492"/>
                </a:cubicBezTo>
                <a:close/>
                <a:moveTo>
                  <a:pt x="47318" y="67003"/>
                </a:moveTo>
                <a:lnTo>
                  <a:pt x="47318" y="67003"/>
                </a:lnTo>
                <a:cubicBezTo>
                  <a:pt x="30662" y="83659"/>
                  <a:pt x="30662" y="83659"/>
                  <a:pt x="30662" y="83659"/>
                </a:cubicBezTo>
                <a:cubicBezTo>
                  <a:pt x="30662" y="75331"/>
                  <a:pt x="30662" y="75331"/>
                  <a:pt x="30662" y="75331"/>
                </a:cubicBezTo>
                <a:cubicBezTo>
                  <a:pt x="30662" y="72492"/>
                  <a:pt x="27823" y="72492"/>
                  <a:pt x="24984" y="72492"/>
                </a:cubicBezTo>
                <a:cubicBezTo>
                  <a:pt x="24984" y="72492"/>
                  <a:pt x="22145" y="72492"/>
                  <a:pt x="22145" y="75331"/>
                </a:cubicBezTo>
                <a:cubicBezTo>
                  <a:pt x="22145" y="94826"/>
                  <a:pt x="22145" y="94826"/>
                  <a:pt x="22145" y="94826"/>
                </a:cubicBezTo>
                <a:cubicBezTo>
                  <a:pt x="22145" y="94826"/>
                  <a:pt x="22145" y="94826"/>
                  <a:pt x="22145" y="97665"/>
                </a:cubicBezTo>
                <a:cubicBezTo>
                  <a:pt x="24984" y="97665"/>
                  <a:pt x="24984" y="97665"/>
                  <a:pt x="24984" y="97665"/>
                </a:cubicBezTo>
                <a:cubicBezTo>
                  <a:pt x="44479" y="97665"/>
                  <a:pt x="44479" y="97665"/>
                  <a:pt x="44479" y="97665"/>
                </a:cubicBezTo>
                <a:cubicBezTo>
                  <a:pt x="47318" y="97665"/>
                  <a:pt x="47318" y="94826"/>
                  <a:pt x="47318" y="94826"/>
                </a:cubicBezTo>
                <a:cubicBezTo>
                  <a:pt x="47318" y="91987"/>
                  <a:pt x="47318" y="89148"/>
                  <a:pt x="44479" y="89148"/>
                </a:cubicBezTo>
                <a:cubicBezTo>
                  <a:pt x="33312" y="89148"/>
                  <a:pt x="33312" y="89148"/>
                  <a:pt x="33312" y="89148"/>
                </a:cubicBezTo>
                <a:cubicBezTo>
                  <a:pt x="52807" y="72492"/>
                  <a:pt x="52807" y="72492"/>
                  <a:pt x="52807" y="72492"/>
                </a:cubicBezTo>
                <a:lnTo>
                  <a:pt x="47318" y="67003"/>
                </a:lnTo>
                <a:close/>
                <a:moveTo>
                  <a:pt x="102965" y="0"/>
                </a:moveTo>
                <a:lnTo>
                  <a:pt x="102965" y="0"/>
                </a:lnTo>
                <a:cubicBezTo>
                  <a:pt x="13817" y="0"/>
                  <a:pt x="13817" y="0"/>
                  <a:pt x="13817" y="0"/>
                </a:cubicBezTo>
                <a:cubicBezTo>
                  <a:pt x="5488" y="0"/>
                  <a:pt x="0" y="8517"/>
                  <a:pt x="0" y="16845"/>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845"/>
                  <a:pt x="119810" y="16845"/>
                  <a:pt x="119810" y="16845"/>
                </a:cubicBezTo>
                <a:cubicBezTo>
                  <a:pt x="119810" y="8517"/>
                  <a:pt x="111293" y="0"/>
                  <a:pt x="102965" y="0"/>
                </a:cubicBezTo>
                <a:close/>
                <a:moveTo>
                  <a:pt x="111293" y="105993"/>
                </a:moveTo>
                <a:lnTo>
                  <a:pt x="111293" y="105993"/>
                </a:lnTo>
                <a:cubicBezTo>
                  <a:pt x="111293" y="108832"/>
                  <a:pt x="108643" y="111482"/>
                  <a:pt x="102965" y="111482"/>
                </a:cubicBezTo>
                <a:cubicBezTo>
                  <a:pt x="13817" y="111482"/>
                  <a:pt x="13817" y="111482"/>
                  <a:pt x="13817" y="111482"/>
                </a:cubicBezTo>
                <a:cubicBezTo>
                  <a:pt x="10977" y="111482"/>
                  <a:pt x="8328" y="108832"/>
                  <a:pt x="8328" y="105993"/>
                </a:cubicBezTo>
                <a:cubicBezTo>
                  <a:pt x="8328" y="16845"/>
                  <a:pt x="8328" y="16845"/>
                  <a:pt x="8328" y="16845"/>
                </a:cubicBezTo>
                <a:cubicBezTo>
                  <a:pt x="8328" y="11167"/>
                  <a:pt x="10977" y="8517"/>
                  <a:pt x="13817" y="8517"/>
                </a:cubicBezTo>
                <a:cubicBezTo>
                  <a:pt x="102965" y="8517"/>
                  <a:pt x="102965" y="8517"/>
                  <a:pt x="102965" y="8517"/>
                </a:cubicBezTo>
                <a:cubicBezTo>
                  <a:pt x="108643" y="8517"/>
                  <a:pt x="111293" y="11167"/>
                  <a:pt x="111293" y="16845"/>
                </a:cubicBezTo>
                <a:lnTo>
                  <a:pt x="111293" y="105993"/>
                </a:lnTo>
                <a:close/>
                <a:moveTo>
                  <a:pt x="91798" y="22334"/>
                </a:moveTo>
                <a:lnTo>
                  <a:pt x="91798" y="22334"/>
                </a:lnTo>
                <a:cubicBezTo>
                  <a:pt x="75141" y="22334"/>
                  <a:pt x="75141" y="22334"/>
                  <a:pt x="75141" y="22334"/>
                </a:cubicBezTo>
                <a:cubicBezTo>
                  <a:pt x="72492" y="22334"/>
                  <a:pt x="69463" y="25173"/>
                  <a:pt x="69463" y="28012"/>
                </a:cubicBezTo>
                <a:cubicBezTo>
                  <a:pt x="69463" y="28012"/>
                  <a:pt x="72492" y="30662"/>
                  <a:pt x="75141" y="30662"/>
                </a:cubicBezTo>
                <a:cubicBezTo>
                  <a:pt x="83470" y="30662"/>
                  <a:pt x="83470" y="30662"/>
                  <a:pt x="83470" y="30662"/>
                </a:cubicBezTo>
                <a:cubicBezTo>
                  <a:pt x="66813" y="47507"/>
                  <a:pt x="66813" y="47507"/>
                  <a:pt x="66813" y="47507"/>
                </a:cubicBezTo>
                <a:cubicBezTo>
                  <a:pt x="72492" y="52996"/>
                  <a:pt x="72492" y="52996"/>
                  <a:pt x="72492" y="52996"/>
                </a:cubicBezTo>
                <a:cubicBezTo>
                  <a:pt x="89148" y="36340"/>
                  <a:pt x="89148" y="36340"/>
                  <a:pt x="89148" y="36340"/>
                </a:cubicBezTo>
                <a:cubicBezTo>
                  <a:pt x="89148" y="44668"/>
                  <a:pt x="89148" y="44668"/>
                  <a:pt x="89148" y="44668"/>
                </a:cubicBezTo>
                <a:cubicBezTo>
                  <a:pt x="89148" y="47507"/>
                  <a:pt x="91798" y="50347"/>
                  <a:pt x="91798" y="50347"/>
                </a:cubicBezTo>
                <a:cubicBezTo>
                  <a:pt x="94637" y="50347"/>
                  <a:pt x="97476" y="47507"/>
                  <a:pt x="97476" y="44668"/>
                </a:cubicBezTo>
                <a:cubicBezTo>
                  <a:pt x="97476" y="28012"/>
                  <a:pt x="97476" y="28012"/>
                  <a:pt x="97476" y="28012"/>
                </a:cubicBezTo>
                <a:cubicBezTo>
                  <a:pt x="97476" y="25173"/>
                  <a:pt x="97476" y="25173"/>
                  <a:pt x="94637" y="25173"/>
                </a:cubicBezTo>
                <a:cubicBezTo>
                  <a:pt x="94637" y="22334"/>
                  <a:pt x="94637" y="22334"/>
                  <a:pt x="91798" y="2233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32" name="Shape 4632"/>
          <p:cNvSpPr/>
          <p:nvPr/>
        </p:nvSpPr>
        <p:spPr>
          <a:xfrm>
            <a:off x="6102139" y="3050698"/>
            <a:ext cx="296312" cy="305210"/>
          </a:xfrm>
          <a:custGeom>
            <a:avLst/>
            <a:gdLst/>
            <a:ahLst/>
            <a:cxnLst/>
            <a:rect l="0" t="0" r="0" b="0"/>
            <a:pathLst>
              <a:path w="120000" h="120000" extrusionOk="0">
                <a:moveTo>
                  <a:pt x="51373" y="64164"/>
                </a:moveTo>
                <a:lnTo>
                  <a:pt x="51373" y="64164"/>
                </a:lnTo>
                <a:cubicBezTo>
                  <a:pt x="17059" y="64164"/>
                  <a:pt x="17059" y="64164"/>
                  <a:pt x="17059" y="64164"/>
                </a:cubicBezTo>
                <a:lnTo>
                  <a:pt x="14151" y="67003"/>
                </a:lnTo>
                <a:cubicBezTo>
                  <a:pt x="14151" y="69842"/>
                  <a:pt x="17059" y="72492"/>
                  <a:pt x="17059" y="72492"/>
                </a:cubicBezTo>
                <a:cubicBezTo>
                  <a:pt x="42843" y="72492"/>
                  <a:pt x="42843" y="72492"/>
                  <a:pt x="42843" y="72492"/>
                </a:cubicBezTo>
                <a:cubicBezTo>
                  <a:pt x="17059" y="97665"/>
                  <a:pt x="17059" y="97665"/>
                  <a:pt x="17059" y="97665"/>
                </a:cubicBezTo>
                <a:cubicBezTo>
                  <a:pt x="22875" y="103154"/>
                  <a:pt x="22875" y="103154"/>
                  <a:pt x="22875" y="103154"/>
                </a:cubicBezTo>
                <a:cubicBezTo>
                  <a:pt x="48465" y="77981"/>
                  <a:pt x="48465" y="77981"/>
                  <a:pt x="48465" y="77981"/>
                </a:cubicBezTo>
                <a:cubicBezTo>
                  <a:pt x="48465" y="100315"/>
                  <a:pt x="48465" y="100315"/>
                  <a:pt x="48465" y="100315"/>
                </a:cubicBezTo>
                <a:cubicBezTo>
                  <a:pt x="48465" y="103154"/>
                  <a:pt x="51373" y="105993"/>
                  <a:pt x="51373" y="105993"/>
                </a:cubicBezTo>
                <a:cubicBezTo>
                  <a:pt x="54281" y="105993"/>
                  <a:pt x="56995" y="103154"/>
                  <a:pt x="56995" y="100315"/>
                </a:cubicBezTo>
                <a:cubicBezTo>
                  <a:pt x="56995" y="67003"/>
                  <a:pt x="56995" y="67003"/>
                  <a:pt x="56995" y="67003"/>
                </a:cubicBezTo>
                <a:cubicBezTo>
                  <a:pt x="56995" y="67003"/>
                  <a:pt x="56995" y="67003"/>
                  <a:pt x="54281" y="64164"/>
                </a:cubicBezTo>
                <a:cubicBezTo>
                  <a:pt x="54281" y="64164"/>
                  <a:pt x="54281" y="64164"/>
                  <a:pt x="51373" y="64164"/>
                </a:cubicBezTo>
                <a:close/>
                <a:moveTo>
                  <a:pt x="102746" y="50347"/>
                </a:moveTo>
                <a:lnTo>
                  <a:pt x="102746" y="50347"/>
                </a:lnTo>
                <a:cubicBezTo>
                  <a:pt x="76962" y="50347"/>
                  <a:pt x="76962" y="50347"/>
                  <a:pt x="76962" y="50347"/>
                </a:cubicBezTo>
                <a:cubicBezTo>
                  <a:pt x="102746" y="25173"/>
                  <a:pt x="102746" y="25173"/>
                  <a:pt x="102746" y="25173"/>
                </a:cubicBezTo>
                <a:cubicBezTo>
                  <a:pt x="96930" y="19495"/>
                  <a:pt x="96930" y="19495"/>
                  <a:pt x="96930" y="19495"/>
                </a:cubicBezTo>
                <a:cubicBezTo>
                  <a:pt x="71340" y="44668"/>
                  <a:pt x="71340" y="44668"/>
                  <a:pt x="71340" y="44668"/>
                </a:cubicBezTo>
                <a:cubicBezTo>
                  <a:pt x="71340" y="19495"/>
                  <a:pt x="71340" y="19495"/>
                  <a:pt x="71340" y="19495"/>
                </a:cubicBezTo>
                <a:cubicBezTo>
                  <a:pt x="71340" y="16845"/>
                  <a:pt x="68432" y="16845"/>
                  <a:pt x="68432" y="16845"/>
                </a:cubicBezTo>
                <a:cubicBezTo>
                  <a:pt x="65718" y="16845"/>
                  <a:pt x="62810" y="16845"/>
                  <a:pt x="62810" y="19495"/>
                </a:cubicBezTo>
                <a:cubicBezTo>
                  <a:pt x="62810" y="52996"/>
                  <a:pt x="62810" y="52996"/>
                  <a:pt x="62810" y="52996"/>
                </a:cubicBezTo>
                <a:cubicBezTo>
                  <a:pt x="62810" y="52996"/>
                  <a:pt x="62810" y="55835"/>
                  <a:pt x="65718" y="55835"/>
                </a:cubicBezTo>
                <a:cubicBezTo>
                  <a:pt x="65718" y="55835"/>
                  <a:pt x="65718" y="55835"/>
                  <a:pt x="68432" y="55835"/>
                </a:cubicBezTo>
                <a:cubicBezTo>
                  <a:pt x="102746" y="55835"/>
                  <a:pt x="102746" y="55835"/>
                  <a:pt x="102746" y="55835"/>
                </a:cubicBezTo>
                <a:cubicBezTo>
                  <a:pt x="102746" y="55835"/>
                  <a:pt x="105460" y="55835"/>
                  <a:pt x="105460" y="52996"/>
                </a:cubicBezTo>
                <a:cubicBezTo>
                  <a:pt x="105460" y="50347"/>
                  <a:pt x="102746" y="50347"/>
                  <a:pt x="102746" y="50347"/>
                </a:cubicBezTo>
                <a:close/>
                <a:moveTo>
                  <a:pt x="105460" y="0"/>
                </a:moveTo>
                <a:lnTo>
                  <a:pt x="105460" y="0"/>
                </a:lnTo>
                <a:cubicBezTo>
                  <a:pt x="14151" y="0"/>
                  <a:pt x="14151" y="0"/>
                  <a:pt x="14151" y="0"/>
                </a:cubicBezTo>
                <a:cubicBezTo>
                  <a:pt x="5621" y="0"/>
                  <a:pt x="0" y="8517"/>
                  <a:pt x="0" y="16845"/>
                </a:cubicBezTo>
                <a:cubicBezTo>
                  <a:pt x="0" y="105993"/>
                  <a:pt x="0" y="105993"/>
                  <a:pt x="0" y="105993"/>
                </a:cubicBezTo>
                <a:cubicBezTo>
                  <a:pt x="0" y="114321"/>
                  <a:pt x="5621" y="119810"/>
                  <a:pt x="14151" y="119810"/>
                </a:cubicBezTo>
                <a:cubicBezTo>
                  <a:pt x="105460" y="119810"/>
                  <a:pt x="105460" y="119810"/>
                  <a:pt x="105460" y="119810"/>
                </a:cubicBezTo>
                <a:cubicBezTo>
                  <a:pt x="114184" y="119810"/>
                  <a:pt x="119806" y="114321"/>
                  <a:pt x="119806" y="105993"/>
                </a:cubicBezTo>
                <a:cubicBezTo>
                  <a:pt x="119806" y="16845"/>
                  <a:pt x="119806" y="16845"/>
                  <a:pt x="119806" y="16845"/>
                </a:cubicBezTo>
                <a:cubicBezTo>
                  <a:pt x="119806" y="8517"/>
                  <a:pt x="114184" y="0"/>
                  <a:pt x="105460" y="0"/>
                </a:cubicBezTo>
                <a:close/>
                <a:moveTo>
                  <a:pt x="114184" y="105993"/>
                </a:moveTo>
                <a:lnTo>
                  <a:pt x="114184" y="105993"/>
                </a:lnTo>
                <a:cubicBezTo>
                  <a:pt x="114184" y="108832"/>
                  <a:pt x="108368" y="111482"/>
                  <a:pt x="105460" y="111482"/>
                </a:cubicBezTo>
                <a:cubicBezTo>
                  <a:pt x="14151" y="111482"/>
                  <a:pt x="14151" y="111482"/>
                  <a:pt x="14151" y="111482"/>
                </a:cubicBezTo>
                <a:cubicBezTo>
                  <a:pt x="11437" y="111482"/>
                  <a:pt x="5621" y="108832"/>
                  <a:pt x="5621" y="105993"/>
                </a:cubicBezTo>
                <a:cubicBezTo>
                  <a:pt x="5621" y="16845"/>
                  <a:pt x="5621" y="16845"/>
                  <a:pt x="5621" y="16845"/>
                </a:cubicBezTo>
                <a:cubicBezTo>
                  <a:pt x="5621" y="11167"/>
                  <a:pt x="11437" y="8517"/>
                  <a:pt x="14151" y="8517"/>
                </a:cubicBezTo>
                <a:cubicBezTo>
                  <a:pt x="105460" y="8517"/>
                  <a:pt x="105460" y="8517"/>
                  <a:pt x="105460" y="8517"/>
                </a:cubicBezTo>
                <a:cubicBezTo>
                  <a:pt x="108368" y="8517"/>
                  <a:pt x="114184" y="11167"/>
                  <a:pt x="114184" y="16845"/>
                </a:cubicBezTo>
                <a:lnTo>
                  <a:pt x="114184" y="10599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33" name="Shape 4633"/>
          <p:cNvSpPr/>
          <p:nvPr/>
        </p:nvSpPr>
        <p:spPr>
          <a:xfrm>
            <a:off x="10516831" y="2563772"/>
            <a:ext cx="296312" cy="305210"/>
          </a:xfrm>
          <a:custGeom>
            <a:avLst/>
            <a:gdLst/>
            <a:ahLst/>
            <a:cxnLst/>
            <a:rect l="0" t="0" r="0" b="0"/>
            <a:pathLst>
              <a:path w="120000" h="120000" extrusionOk="0">
                <a:moveTo>
                  <a:pt x="51373" y="97476"/>
                </a:moveTo>
                <a:lnTo>
                  <a:pt x="51373" y="97476"/>
                </a:lnTo>
                <a:cubicBezTo>
                  <a:pt x="25589" y="97476"/>
                  <a:pt x="25589" y="97476"/>
                  <a:pt x="25589" y="97476"/>
                </a:cubicBezTo>
                <a:cubicBezTo>
                  <a:pt x="54281" y="72492"/>
                  <a:pt x="54281" y="72492"/>
                  <a:pt x="54281" y="72492"/>
                </a:cubicBezTo>
                <a:cubicBezTo>
                  <a:pt x="48465" y="66813"/>
                  <a:pt x="48465" y="66813"/>
                  <a:pt x="48465" y="66813"/>
                </a:cubicBezTo>
                <a:cubicBezTo>
                  <a:pt x="22875" y="91798"/>
                  <a:pt x="22875" y="91798"/>
                  <a:pt x="22875" y="91798"/>
                </a:cubicBezTo>
                <a:cubicBezTo>
                  <a:pt x="22875" y="66813"/>
                  <a:pt x="22875" y="66813"/>
                  <a:pt x="22875" y="66813"/>
                </a:cubicBezTo>
                <a:cubicBezTo>
                  <a:pt x="22875" y="63974"/>
                  <a:pt x="19967" y="63974"/>
                  <a:pt x="17059" y="63974"/>
                </a:cubicBezTo>
                <a:cubicBezTo>
                  <a:pt x="17059" y="63974"/>
                  <a:pt x="14345" y="63974"/>
                  <a:pt x="14345" y="66813"/>
                </a:cubicBezTo>
                <a:cubicBezTo>
                  <a:pt x="14345" y="100315"/>
                  <a:pt x="14345" y="100315"/>
                  <a:pt x="14345" y="100315"/>
                </a:cubicBezTo>
                <a:lnTo>
                  <a:pt x="14345" y="102965"/>
                </a:lnTo>
                <a:cubicBezTo>
                  <a:pt x="17059" y="102965"/>
                  <a:pt x="17059" y="102965"/>
                  <a:pt x="17059" y="102965"/>
                </a:cubicBezTo>
                <a:cubicBezTo>
                  <a:pt x="51373" y="102965"/>
                  <a:pt x="51373" y="102965"/>
                  <a:pt x="51373" y="102965"/>
                </a:cubicBezTo>
                <a:cubicBezTo>
                  <a:pt x="54281" y="102965"/>
                  <a:pt x="56995" y="102965"/>
                  <a:pt x="56995" y="100315"/>
                </a:cubicBezTo>
                <a:cubicBezTo>
                  <a:pt x="56995" y="97476"/>
                  <a:pt x="54281" y="97476"/>
                  <a:pt x="51373" y="97476"/>
                </a:cubicBezTo>
                <a:close/>
                <a:moveTo>
                  <a:pt x="102746" y="13817"/>
                </a:moveTo>
                <a:lnTo>
                  <a:pt x="102746" y="13817"/>
                </a:lnTo>
                <a:cubicBezTo>
                  <a:pt x="68432" y="13817"/>
                  <a:pt x="68432" y="13817"/>
                  <a:pt x="68432" y="13817"/>
                </a:cubicBezTo>
                <a:cubicBezTo>
                  <a:pt x="65718" y="13817"/>
                  <a:pt x="62810" y="16656"/>
                  <a:pt x="62810" y="19495"/>
                </a:cubicBezTo>
                <a:cubicBezTo>
                  <a:pt x="62810" y="19495"/>
                  <a:pt x="65718" y="22145"/>
                  <a:pt x="68432" y="22145"/>
                </a:cubicBezTo>
                <a:cubicBezTo>
                  <a:pt x="94216" y="22145"/>
                  <a:pt x="94216" y="22145"/>
                  <a:pt x="94216" y="22145"/>
                </a:cubicBezTo>
                <a:cubicBezTo>
                  <a:pt x="65718" y="47318"/>
                  <a:pt x="65718" y="47318"/>
                  <a:pt x="65718" y="47318"/>
                </a:cubicBezTo>
                <a:cubicBezTo>
                  <a:pt x="71340" y="52807"/>
                  <a:pt x="71340" y="52807"/>
                  <a:pt x="71340" y="52807"/>
                </a:cubicBezTo>
                <a:cubicBezTo>
                  <a:pt x="96930" y="27823"/>
                  <a:pt x="96930" y="27823"/>
                  <a:pt x="96930" y="27823"/>
                </a:cubicBezTo>
                <a:cubicBezTo>
                  <a:pt x="96930" y="52807"/>
                  <a:pt x="96930" y="52807"/>
                  <a:pt x="96930" y="52807"/>
                </a:cubicBezTo>
                <a:cubicBezTo>
                  <a:pt x="96930" y="52807"/>
                  <a:pt x="99838" y="55646"/>
                  <a:pt x="102746" y="55646"/>
                </a:cubicBezTo>
                <a:lnTo>
                  <a:pt x="105654" y="52807"/>
                </a:lnTo>
                <a:cubicBezTo>
                  <a:pt x="105654" y="19495"/>
                  <a:pt x="105654" y="19495"/>
                  <a:pt x="105654" y="19495"/>
                </a:cubicBezTo>
                <a:cubicBezTo>
                  <a:pt x="105654" y="16656"/>
                  <a:pt x="105654" y="16656"/>
                  <a:pt x="105654" y="16656"/>
                </a:cubicBezTo>
                <a:cubicBezTo>
                  <a:pt x="102746" y="13817"/>
                  <a:pt x="102746" y="13817"/>
                  <a:pt x="102746" y="13817"/>
                </a:cubicBezTo>
                <a:close/>
                <a:moveTo>
                  <a:pt x="105654" y="0"/>
                </a:moveTo>
                <a:lnTo>
                  <a:pt x="105654" y="0"/>
                </a:lnTo>
                <a:cubicBezTo>
                  <a:pt x="14345" y="0"/>
                  <a:pt x="14345" y="0"/>
                  <a:pt x="14345" y="0"/>
                </a:cubicBezTo>
                <a:cubicBezTo>
                  <a:pt x="5621" y="0"/>
                  <a:pt x="0" y="5488"/>
                  <a:pt x="0" y="13817"/>
                </a:cubicBezTo>
                <a:cubicBezTo>
                  <a:pt x="0" y="102965"/>
                  <a:pt x="0" y="102965"/>
                  <a:pt x="0" y="102965"/>
                </a:cubicBezTo>
                <a:cubicBezTo>
                  <a:pt x="0" y="111293"/>
                  <a:pt x="5621" y="119810"/>
                  <a:pt x="14345" y="119810"/>
                </a:cubicBezTo>
                <a:cubicBezTo>
                  <a:pt x="105654" y="119810"/>
                  <a:pt x="105654" y="119810"/>
                  <a:pt x="105654" y="119810"/>
                </a:cubicBezTo>
                <a:cubicBezTo>
                  <a:pt x="114184" y="119810"/>
                  <a:pt x="119806" y="111293"/>
                  <a:pt x="119806" y="102965"/>
                </a:cubicBezTo>
                <a:cubicBezTo>
                  <a:pt x="119806" y="13817"/>
                  <a:pt x="119806" y="13817"/>
                  <a:pt x="119806" y="13817"/>
                </a:cubicBezTo>
                <a:cubicBezTo>
                  <a:pt x="119806" y="5488"/>
                  <a:pt x="114184" y="0"/>
                  <a:pt x="105654" y="0"/>
                </a:cubicBezTo>
                <a:close/>
                <a:moveTo>
                  <a:pt x="114184" y="102965"/>
                </a:moveTo>
                <a:lnTo>
                  <a:pt x="114184" y="102965"/>
                </a:lnTo>
                <a:cubicBezTo>
                  <a:pt x="114184" y="108643"/>
                  <a:pt x="108368" y="111293"/>
                  <a:pt x="105654" y="111293"/>
                </a:cubicBezTo>
                <a:cubicBezTo>
                  <a:pt x="14345" y="111293"/>
                  <a:pt x="14345" y="111293"/>
                  <a:pt x="14345" y="111293"/>
                </a:cubicBezTo>
                <a:cubicBezTo>
                  <a:pt x="11437" y="111293"/>
                  <a:pt x="5621" y="108643"/>
                  <a:pt x="5621" y="102965"/>
                </a:cubicBezTo>
                <a:cubicBezTo>
                  <a:pt x="5621" y="13817"/>
                  <a:pt x="5621" y="13817"/>
                  <a:pt x="5621" y="13817"/>
                </a:cubicBezTo>
                <a:cubicBezTo>
                  <a:pt x="5621" y="10977"/>
                  <a:pt x="11437" y="8328"/>
                  <a:pt x="14345" y="8328"/>
                </a:cubicBezTo>
                <a:cubicBezTo>
                  <a:pt x="105654" y="8328"/>
                  <a:pt x="105654" y="8328"/>
                  <a:pt x="105654" y="8328"/>
                </a:cubicBezTo>
                <a:cubicBezTo>
                  <a:pt x="108368" y="8328"/>
                  <a:pt x="114184" y="10977"/>
                  <a:pt x="114184" y="13817"/>
                </a:cubicBezTo>
                <a:lnTo>
                  <a:pt x="114184" y="10296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34" name="Shape 4634"/>
          <p:cNvSpPr/>
          <p:nvPr/>
        </p:nvSpPr>
        <p:spPr>
          <a:xfrm>
            <a:off x="10049436" y="2563772"/>
            <a:ext cx="269855" cy="305210"/>
          </a:xfrm>
          <a:custGeom>
            <a:avLst/>
            <a:gdLst/>
            <a:ahLst/>
            <a:cxnLst/>
            <a:rect l="0" t="0" r="0" b="0"/>
            <a:pathLst>
              <a:path w="120000" h="120000" extrusionOk="0">
                <a:moveTo>
                  <a:pt x="28449" y="69652"/>
                </a:moveTo>
                <a:lnTo>
                  <a:pt x="28449" y="69652"/>
                </a:lnTo>
                <a:cubicBezTo>
                  <a:pt x="56684" y="94637"/>
                  <a:pt x="56684" y="94637"/>
                  <a:pt x="56684" y="94637"/>
                </a:cubicBezTo>
                <a:lnTo>
                  <a:pt x="59893" y="97476"/>
                </a:lnTo>
                <a:lnTo>
                  <a:pt x="63101" y="94637"/>
                </a:lnTo>
                <a:cubicBezTo>
                  <a:pt x="91336" y="69652"/>
                  <a:pt x="91336" y="69652"/>
                  <a:pt x="91336" y="69652"/>
                </a:cubicBezTo>
                <a:cubicBezTo>
                  <a:pt x="94545" y="66813"/>
                  <a:pt x="94545" y="66813"/>
                  <a:pt x="91336" y="63974"/>
                </a:cubicBezTo>
                <a:cubicBezTo>
                  <a:pt x="91336" y="63974"/>
                  <a:pt x="88128" y="63974"/>
                  <a:pt x="85133" y="63974"/>
                </a:cubicBezTo>
                <a:cubicBezTo>
                  <a:pt x="63101" y="83470"/>
                  <a:pt x="63101" y="83470"/>
                  <a:pt x="63101" y="83470"/>
                </a:cubicBezTo>
                <a:cubicBezTo>
                  <a:pt x="63101" y="2649"/>
                  <a:pt x="63101" y="2649"/>
                  <a:pt x="63101" y="2649"/>
                </a:cubicBezTo>
                <a:cubicBezTo>
                  <a:pt x="63101" y="2649"/>
                  <a:pt x="63101" y="0"/>
                  <a:pt x="59893" y="0"/>
                </a:cubicBezTo>
                <a:cubicBezTo>
                  <a:pt x="56684" y="0"/>
                  <a:pt x="56684" y="2649"/>
                  <a:pt x="56684" y="2649"/>
                </a:cubicBezTo>
                <a:cubicBezTo>
                  <a:pt x="56684" y="83470"/>
                  <a:pt x="56684" y="83470"/>
                  <a:pt x="56684" y="83470"/>
                </a:cubicBezTo>
                <a:cubicBezTo>
                  <a:pt x="34652" y="63974"/>
                  <a:pt x="34652" y="63974"/>
                  <a:pt x="34652" y="63974"/>
                </a:cubicBezTo>
                <a:cubicBezTo>
                  <a:pt x="31657" y="63974"/>
                  <a:pt x="28449" y="63974"/>
                  <a:pt x="28449" y="63974"/>
                </a:cubicBezTo>
                <a:cubicBezTo>
                  <a:pt x="25240" y="66813"/>
                  <a:pt x="25240" y="66813"/>
                  <a:pt x="28449" y="69652"/>
                </a:cubicBezTo>
                <a:close/>
                <a:moveTo>
                  <a:pt x="100748" y="13817"/>
                </a:moveTo>
                <a:lnTo>
                  <a:pt x="100748" y="13817"/>
                </a:lnTo>
                <a:cubicBezTo>
                  <a:pt x="88128" y="13817"/>
                  <a:pt x="88128" y="13817"/>
                  <a:pt x="88128" y="13817"/>
                </a:cubicBezTo>
                <a:cubicBezTo>
                  <a:pt x="88128" y="22145"/>
                  <a:pt x="88128" y="22145"/>
                  <a:pt x="88128" y="22145"/>
                </a:cubicBezTo>
                <a:cubicBezTo>
                  <a:pt x="100748" y="22145"/>
                  <a:pt x="100748" y="22145"/>
                  <a:pt x="100748" y="22145"/>
                </a:cubicBezTo>
                <a:cubicBezTo>
                  <a:pt x="107165" y="22145"/>
                  <a:pt x="110374" y="24984"/>
                  <a:pt x="110374" y="30662"/>
                </a:cubicBezTo>
                <a:cubicBezTo>
                  <a:pt x="110374" y="102965"/>
                  <a:pt x="110374" y="102965"/>
                  <a:pt x="110374" y="102965"/>
                </a:cubicBezTo>
                <a:cubicBezTo>
                  <a:pt x="110374" y="108643"/>
                  <a:pt x="107165" y="111293"/>
                  <a:pt x="100748" y="111293"/>
                </a:cubicBezTo>
                <a:cubicBezTo>
                  <a:pt x="19037" y="111293"/>
                  <a:pt x="19037" y="111293"/>
                  <a:pt x="19037" y="111293"/>
                </a:cubicBezTo>
                <a:cubicBezTo>
                  <a:pt x="12620" y="111293"/>
                  <a:pt x="9411" y="108643"/>
                  <a:pt x="9411" y="102965"/>
                </a:cubicBezTo>
                <a:cubicBezTo>
                  <a:pt x="9411" y="30662"/>
                  <a:pt x="9411" y="30662"/>
                  <a:pt x="9411" y="30662"/>
                </a:cubicBezTo>
                <a:cubicBezTo>
                  <a:pt x="9411" y="24984"/>
                  <a:pt x="12620" y="22145"/>
                  <a:pt x="19037" y="22145"/>
                </a:cubicBezTo>
                <a:cubicBezTo>
                  <a:pt x="31657" y="22145"/>
                  <a:pt x="31657" y="22145"/>
                  <a:pt x="31657" y="22145"/>
                </a:cubicBezTo>
                <a:cubicBezTo>
                  <a:pt x="31657" y="13817"/>
                  <a:pt x="31657" y="13817"/>
                  <a:pt x="31657" y="13817"/>
                </a:cubicBezTo>
                <a:cubicBezTo>
                  <a:pt x="19037" y="13817"/>
                  <a:pt x="19037" y="13817"/>
                  <a:pt x="19037" y="13817"/>
                </a:cubicBezTo>
                <a:cubicBezTo>
                  <a:pt x="9411" y="13817"/>
                  <a:pt x="0" y="22145"/>
                  <a:pt x="0" y="30662"/>
                </a:cubicBezTo>
                <a:cubicBezTo>
                  <a:pt x="0" y="102965"/>
                  <a:pt x="0" y="102965"/>
                  <a:pt x="0" y="102965"/>
                </a:cubicBezTo>
                <a:cubicBezTo>
                  <a:pt x="0" y="111293"/>
                  <a:pt x="9411" y="119810"/>
                  <a:pt x="19037" y="119810"/>
                </a:cubicBezTo>
                <a:cubicBezTo>
                  <a:pt x="100748" y="119810"/>
                  <a:pt x="100748" y="119810"/>
                  <a:pt x="100748" y="119810"/>
                </a:cubicBezTo>
                <a:cubicBezTo>
                  <a:pt x="110374" y="119810"/>
                  <a:pt x="119786" y="111293"/>
                  <a:pt x="119786" y="102965"/>
                </a:cubicBezTo>
                <a:cubicBezTo>
                  <a:pt x="119786" y="30662"/>
                  <a:pt x="119786" y="30662"/>
                  <a:pt x="119786" y="30662"/>
                </a:cubicBezTo>
                <a:cubicBezTo>
                  <a:pt x="119786" y="22145"/>
                  <a:pt x="110374" y="13817"/>
                  <a:pt x="100748" y="1381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35" name="Shape 4635"/>
          <p:cNvSpPr/>
          <p:nvPr/>
        </p:nvSpPr>
        <p:spPr>
          <a:xfrm>
            <a:off x="9553818" y="2563772"/>
            <a:ext cx="262800" cy="305210"/>
          </a:xfrm>
          <a:custGeom>
            <a:avLst/>
            <a:gdLst/>
            <a:ahLst/>
            <a:cxnLst/>
            <a:rect l="0" t="0" r="0" b="0"/>
            <a:pathLst>
              <a:path w="120000" h="120000" extrusionOk="0">
                <a:moveTo>
                  <a:pt x="94018" y="50157"/>
                </a:moveTo>
                <a:lnTo>
                  <a:pt x="94018" y="50157"/>
                </a:lnTo>
                <a:cubicBezTo>
                  <a:pt x="61651" y="22145"/>
                  <a:pt x="61651" y="22145"/>
                  <a:pt x="61651" y="22145"/>
                </a:cubicBezTo>
                <a:cubicBezTo>
                  <a:pt x="61651" y="22145"/>
                  <a:pt x="61651" y="22145"/>
                  <a:pt x="58348" y="22145"/>
                </a:cubicBezTo>
                <a:cubicBezTo>
                  <a:pt x="58348" y="22145"/>
                  <a:pt x="58348" y="22145"/>
                  <a:pt x="55045" y="22145"/>
                </a:cubicBezTo>
                <a:cubicBezTo>
                  <a:pt x="25981" y="50157"/>
                  <a:pt x="25981" y="50157"/>
                  <a:pt x="25981" y="50157"/>
                </a:cubicBezTo>
                <a:cubicBezTo>
                  <a:pt x="25981" y="50157"/>
                  <a:pt x="25981" y="52807"/>
                  <a:pt x="25981" y="55646"/>
                </a:cubicBezTo>
                <a:cubicBezTo>
                  <a:pt x="29064" y="55646"/>
                  <a:pt x="29064" y="55646"/>
                  <a:pt x="32366" y="55646"/>
                </a:cubicBezTo>
                <a:cubicBezTo>
                  <a:pt x="55045" y="36151"/>
                  <a:pt x="55045" y="36151"/>
                  <a:pt x="55045" y="36151"/>
                </a:cubicBezTo>
                <a:cubicBezTo>
                  <a:pt x="55045" y="114132"/>
                  <a:pt x="55045" y="114132"/>
                  <a:pt x="55045" y="114132"/>
                </a:cubicBezTo>
                <a:cubicBezTo>
                  <a:pt x="55045" y="116971"/>
                  <a:pt x="58348" y="119810"/>
                  <a:pt x="58348" y="119810"/>
                </a:cubicBezTo>
                <a:cubicBezTo>
                  <a:pt x="61651" y="119810"/>
                  <a:pt x="64733" y="116971"/>
                  <a:pt x="64733" y="114132"/>
                </a:cubicBezTo>
                <a:cubicBezTo>
                  <a:pt x="64733" y="36151"/>
                  <a:pt x="64733" y="36151"/>
                  <a:pt x="64733" y="36151"/>
                </a:cubicBezTo>
                <a:cubicBezTo>
                  <a:pt x="87633" y="55646"/>
                  <a:pt x="87633" y="55646"/>
                  <a:pt x="87633" y="55646"/>
                </a:cubicBezTo>
                <a:cubicBezTo>
                  <a:pt x="87633" y="55646"/>
                  <a:pt x="90715" y="55646"/>
                  <a:pt x="94018" y="55646"/>
                </a:cubicBezTo>
                <a:cubicBezTo>
                  <a:pt x="94018" y="52807"/>
                  <a:pt x="94018" y="50157"/>
                  <a:pt x="94018" y="50157"/>
                </a:cubicBezTo>
                <a:close/>
                <a:moveTo>
                  <a:pt x="103706" y="0"/>
                </a:moveTo>
                <a:lnTo>
                  <a:pt x="103706" y="0"/>
                </a:lnTo>
                <a:cubicBezTo>
                  <a:pt x="16073" y="0"/>
                  <a:pt x="16073" y="0"/>
                  <a:pt x="16073" y="0"/>
                </a:cubicBezTo>
                <a:cubicBezTo>
                  <a:pt x="6385" y="0"/>
                  <a:pt x="0" y="5488"/>
                  <a:pt x="0" y="13817"/>
                </a:cubicBezTo>
                <a:cubicBezTo>
                  <a:pt x="0" y="89148"/>
                  <a:pt x="0" y="89148"/>
                  <a:pt x="0" y="89148"/>
                </a:cubicBezTo>
                <a:cubicBezTo>
                  <a:pt x="0" y="97476"/>
                  <a:pt x="6385" y="102965"/>
                  <a:pt x="16073" y="102965"/>
                </a:cubicBezTo>
                <a:cubicBezTo>
                  <a:pt x="29064" y="102965"/>
                  <a:pt x="29064" y="102965"/>
                  <a:pt x="29064" y="102965"/>
                </a:cubicBezTo>
                <a:cubicBezTo>
                  <a:pt x="29064" y="97476"/>
                  <a:pt x="29064" y="97476"/>
                  <a:pt x="29064" y="97476"/>
                </a:cubicBezTo>
                <a:cubicBezTo>
                  <a:pt x="16073" y="97476"/>
                  <a:pt x="16073" y="97476"/>
                  <a:pt x="16073" y="97476"/>
                </a:cubicBezTo>
                <a:cubicBezTo>
                  <a:pt x="12990" y="97476"/>
                  <a:pt x="6385" y="91798"/>
                  <a:pt x="6385" y="89148"/>
                </a:cubicBezTo>
                <a:cubicBezTo>
                  <a:pt x="6385" y="13817"/>
                  <a:pt x="6385" y="13817"/>
                  <a:pt x="6385" y="13817"/>
                </a:cubicBezTo>
                <a:cubicBezTo>
                  <a:pt x="6385" y="10977"/>
                  <a:pt x="12990" y="8328"/>
                  <a:pt x="16073" y="8328"/>
                </a:cubicBezTo>
                <a:cubicBezTo>
                  <a:pt x="103706" y="8328"/>
                  <a:pt x="103706" y="8328"/>
                  <a:pt x="103706" y="8328"/>
                </a:cubicBezTo>
                <a:cubicBezTo>
                  <a:pt x="107009" y="8328"/>
                  <a:pt x="110091" y="10977"/>
                  <a:pt x="110091" y="13817"/>
                </a:cubicBezTo>
                <a:cubicBezTo>
                  <a:pt x="110091" y="89148"/>
                  <a:pt x="110091" y="89148"/>
                  <a:pt x="110091" y="89148"/>
                </a:cubicBezTo>
                <a:cubicBezTo>
                  <a:pt x="110091" y="91798"/>
                  <a:pt x="107009" y="97476"/>
                  <a:pt x="103706" y="97476"/>
                </a:cubicBezTo>
                <a:cubicBezTo>
                  <a:pt x="90715" y="97476"/>
                  <a:pt x="90715" y="97476"/>
                  <a:pt x="90715" y="97476"/>
                </a:cubicBezTo>
                <a:cubicBezTo>
                  <a:pt x="90715" y="102965"/>
                  <a:pt x="90715" y="102965"/>
                  <a:pt x="90715" y="102965"/>
                </a:cubicBezTo>
                <a:cubicBezTo>
                  <a:pt x="103706" y="102965"/>
                  <a:pt x="103706" y="102965"/>
                  <a:pt x="103706" y="102965"/>
                </a:cubicBezTo>
                <a:cubicBezTo>
                  <a:pt x="113394" y="102965"/>
                  <a:pt x="119779" y="97476"/>
                  <a:pt x="119779" y="89148"/>
                </a:cubicBezTo>
                <a:cubicBezTo>
                  <a:pt x="119779" y="13817"/>
                  <a:pt x="119779" y="13817"/>
                  <a:pt x="119779" y="13817"/>
                </a:cubicBezTo>
                <a:cubicBezTo>
                  <a:pt x="119779" y="5488"/>
                  <a:pt x="113394" y="0"/>
                  <a:pt x="103706" y="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36" name="Shape 4636"/>
          <p:cNvSpPr/>
          <p:nvPr/>
        </p:nvSpPr>
        <p:spPr>
          <a:xfrm>
            <a:off x="9045855" y="2584944"/>
            <a:ext cx="296312" cy="262868"/>
          </a:xfrm>
          <a:custGeom>
            <a:avLst/>
            <a:gdLst/>
            <a:ahLst/>
            <a:cxnLst/>
            <a:rect l="0" t="0" r="0" b="0"/>
            <a:pathLst>
              <a:path w="120000" h="120000" extrusionOk="0">
                <a:moveTo>
                  <a:pt x="116898" y="55045"/>
                </a:moveTo>
                <a:lnTo>
                  <a:pt x="116898" y="55045"/>
                </a:lnTo>
                <a:cubicBezTo>
                  <a:pt x="34313" y="55045"/>
                  <a:pt x="34313" y="55045"/>
                  <a:pt x="34313" y="55045"/>
                </a:cubicBezTo>
                <a:cubicBezTo>
                  <a:pt x="54281" y="32366"/>
                  <a:pt x="54281" y="32366"/>
                  <a:pt x="54281" y="32366"/>
                </a:cubicBezTo>
                <a:cubicBezTo>
                  <a:pt x="56995" y="29064"/>
                  <a:pt x="56995" y="29064"/>
                  <a:pt x="54281" y="25981"/>
                </a:cubicBezTo>
                <a:cubicBezTo>
                  <a:pt x="54281" y="25981"/>
                  <a:pt x="51373" y="25981"/>
                  <a:pt x="48465" y="25981"/>
                </a:cubicBezTo>
                <a:cubicBezTo>
                  <a:pt x="22875" y="55045"/>
                  <a:pt x="22875" y="55045"/>
                  <a:pt x="22875" y="55045"/>
                </a:cubicBezTo>
                <a:cubicBezTo>
                  <a:pt x="22875" y="58348"/>
                  <a:pt x="22875" y="58348"/>
                  <a:pt x="22875" y="58348"/>
                </a:cubicBezTo>
                <a:cubicBezTo>
                  <a:pt x="22875" y="61651"/>
                  <a:pt x="22875" y="61651"/>
                  <a:pt x="22875" y="61651"/>
                </a:cubicBezTo>
                <a:cubicBezTo>
                  <a:pt x="48465" y="94018"/>
                  <a:pt x="48465" y="94018"/>
                  <a:pt x="48465" y="94018"/>
                </a:cubicBezTo>
                <a:cubicBezTo>
                  <a:pt x="51373" y="94018"/>
                  <a:pt x="54281" y="94018"/>
                  <a:pt x="54281" y="94018"/>
                </a:cubicBezTo>
                <a:cubicBezTo>
                  <a:pt x="56995" y="90715"/>
                  <a:pt x="56995" y="87412"/>
                  <a:pt x="54281" y="87412"/>
                </a:cubicBezTo>
                <a:cubicBezTo>
                  <a:pt x="34313" y="64733"/>
                  <a:pt x="34313" y="64733"/>
                  <a:pt x="34313" y="64733"/>
                </a:cubicBezTo>
                <a:cubicBezTo>
                  <a:pt x="116898" y="64733"/>
                  <a:pt x="116898" y="64733"/>
                  <a:pt x="116898" y="64733"/>
                </a:cubicBezTo>
                <a:cubicBezTo>
                  <a:pt x="119806" y="64733"/>
                  <a:pt x="119806" y="61651"/>
                  <a:pt x="119806" y="58348"/>
                </a:cubicBezTo>
                <a:cubicBezTo>
                  <a:pt x="119806" y="58348"/>
                  <a:pt x="119806" y="55045"/>
                  <a:pt x="116898" y="55045"/>
                </a:cubicBezTo>
                <a:close/>
                <a:moveTo>
                  <a:pt x="96930" y="103706"/>
                </a:moveTo>
                <a:lnTo>
                  <a:pt x="96930" y="103706"/>
                </a:lnTo>
                <a:cubicBezTo>
                  <a:pt x="96930" y="107009"/>
                  <a:pt x="94216" y="110091"/>
                  <a:pt x="91308" y="110091"/>
                </a:cubicBezTo>
                <a:cubicBezTo>
                  <a:pt x="14151" y="110091"/>
                  <a:pt x="14151" y="110091"/>
                  <a:pt x="14151" y="110091"/>
                </a:cubicBezTo>
                <a:cubicBezTo>
                  <a:pt x="11437" y="110091"/>
                  <a:pt x="5621" y="107009"/>
                  <a:pt x="5621" y="103706"/>
                </a:cubicBezTo>
                <a:cubicBezTo>
                  <a:pt x="5621" y="16073"/>
                  <a:pt x="5621" y="16073"/>
                  <a:pt x="5621" y="16073"/>
                </a:cubicBezTo>
                <a:cubicBezTo>
                  <a:pt x="5621" y="12990"/>
                  <a:pt x="11437" y="6385"/>
                  <a:pt x="14151" y="6385"/>
                </a:cubicBezTo>
                <a:cubicBezTo>
                  <a:pt x="91308" y="6385"/>
                  <a:pt x="91308" y="6385"/>
                  <a:pt x="91308" y="6385"/>
                </a:cubicBezTo>
                <a:cubicBezTo>
                  <a:pt x="94216" y="6385"/>
                  <a:pt x="96930" y="12990"/>
                  <a:pt x="96930" y="16073"/>
                </a:cubicBezTo>
                <a:cubicBezTo>
                  <a:pt x="96930" y="29064"/>
                  <a:pt x="96930" y="29064"/>
                  <a:pt x="96930" y="29064"/>
                </a:cubicBezTo>
                <a:cubicBezTo>
                  <a:pt x="105654" y="29064"/>
                  <a:pt x="105654" y="29064"/>
                  <a:pt x="105654" y="29064"/>
                </a:cubicBezTo>
                <a:cubicBezTo>
                  <a:pt x="105654" y="16073"/>
                  <a:pt x="105654" y="16073"/>
                  <a:pt x="105654" y="16073"/>
                </a:cubicBezTo>
                <a:cubicBezTo>
                  <a:pt x="105654" y="6385"/>
                  <a:pt x="99838" y="0"/>
                  <a:pt x="91308" y="0"/>
                </a:cubicBezTo>
                <a:cubicBezTo>
                  <a:pt x="14151" y="0"/>
                  <a:pt x="14151" y="0"/>
                  <a:pt x="14151" y="0"/>
                </a:cubicBezTo>
                <a:cubicBezTo>
                  <a:pt x="5621" y="0"/>
                  <a:pt x="0" y="6385"/>
                  <a:pt x="0" y="16073"/>
                </a:cubicBezTo>
                <a:cubicBezTo>
                  <a:pt x="0" y="103706"/>
                  <a:pt x="0" y="103706"/>
                  <a:pt x="0" y="103706"/>
                </a:cubicBezTo>
                <a:cubicBezTo>
                  <a:pt x="0" y="113394"/>
                  <a:pt x="5621" y="119779"/>
                  <a:pt x="14151" y="119779"/>
                </a:cubicBezTo>
                <a:cubicBezTo>
                  <a:pt x="91308" y="119779"/>
                  <a:pt x="91308" y="119779"/>
                  <a:pt x="91308" y="119779"/>
                </a:cubicBezTo>
                <a:cubicBezTo>
                  <a:pt x="99838" y="119779"/>
                  <a:pt x="105654" y="113394"/>
                  <a:pt x="105654" y="103706"/>
                </a:cubicBezTo>
                <a:cubicBezTo>
                  <a:pt x="105654" y="90715"/>
                  <a:pt x="105654" y="90715"/>
                  <a:pt x="105654" y="90715"/>
                </a:cubicBezTo>
                <a:cubicBezTo>
                  <a:pt x="96930" y="90715"/>
                  <a:pt x="96930" y="90715"/>
                  <a:pt x="96930" y="90715"/>
                </a:cubicBezTo>
                <a:lnTo>
                  <a:pt x="96930" y="103706"/>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37" name="Shape 4637"/>
          <p:cNvSpPr/>
          <p:nvPr/>
        </p:nvSpPr>
        <p:spPr>
          <a:xfrm>
            <a:off x="8550238" y="2584944"/>
            <a:ext cx="305130" cy="262868"/>
          </a:xfrm>
          <a:custGeom>
            <a:avLst/>
            <a:gdLst/>
            <a:ahLst/>
            <a:cxnLst/>
            <a:rect l="0" t="0" r="0" b="0"/>
            <a:pathLst>
              <a:path w="120000" h="120000" extrusionOk="0">
                <a:moveTo>
                  <a:pt x="64164" y="87412"/>
                </a:moveTo>
                <a:lnTo>
                  <a:pt x="64164" y="87412"/>
                </a:lnTo>
                <a:cubicBezTo>
                  <a:pt x="64164" y="87412"/>
                  <a:pt x="64164" y="90715"/>
                  <a:pt x="64164" y="94018"/>
                </a:cubicBezTo>
                <a:cubicBezTo>
                  <a:pt x="67003" y="94018"/>
                  <a:pt x="69842" y="94018"/>
                  <a:pt x="69842" y="94018"/>
                </a:cubicBezTo>
                <a:cubicBezTo>
                  <a:pt x="97665" y="61651"/>
                  <a:pt x="97665" y="61651"/>
                  <a:pt x="97665" y="61651"/>
                </a:cubicBezTo>
                <a:cubicBezTo>
                  <a:pt x="97665" y="61651"/>
                  <a:pt x="97665" y="61651"/>
                  <a:pt x="97665" y="58348"/>
                </a:cubicBezTo>
                <a:cubicBezTo>
                  <a:pt x="97665" y="58348"/>
                  <a:pt x="97665" y="58348"/>
                  <a:pt x="97665" y="55045"/>
                </a:cubicBezTo>
                <a:cubicBezTo>
                  <a:pt x="69842" y="25981"/>
                  <a:pt x="69842" y="25981"/>
                  <a:pt x="69842" y="25981"/>
                </a:cubicBezTo>
                <a:cubicBezTo>
                  <a:pt x="69842" y="25981"/>
                  <a:pt x="67003" y="25981"/>
                  <a:pt x="64164" y="25981"/>
                </a:cubicBezTo>
                <a:cubicBezTo>
                  <a:pt x="64164" y="29064"/>
                  <a:pt x="64164" y="29064"/>
                  <a:pt x="64164" y="32366"/>
                </a:cubicBezTo>
                <a:cubicBezTo>
                  <a:pt x="83659" y="55045"/>
                  <a:pt x="83659" y="55045"/>
                  <a:pt x="83659" y="55045"/>
                </a:cubicBezTo>
                <a:cubicBezTo>
                  <a:pt x="5678" y="55045"/>
                  <a:pt x="5678" y="55045"/>
                  <a:pt x="5678" y="55045"/>
                </a:cubicBezTo>
                <a:cubicBezTo>
                  <a:pt x="2839" y="55045"/>
                  <a:pt x="0" y="58348"/>
                  <a:pt x="0" y="58348"/>
                </a:cubicBezTo>
                <a:cubicBezTo>
                  <a:pt x="0" y="61651"/>
                  <a:pt x="2839" y="64733"/>
                  <a:pt x="5678" y="64733"/>
                </a:cubicBezTo>
                <a:cubicBezTo>
                  <a:pt x="83659" y="64733"/>
                  <a:pt x="83659" y="64733"/>
                  <a:pt x="83659" y="64733"/>
                </a:cubicBezTo>
                <a:lnTo>
                  <a:pt x="64164" y="87412"/>
                </a:lnTo>
                <a:close/>
                <a:moveTo>
                  <a:pt x="105993" y="0"/>
                </a:moveTo>
                <a:lnTo>
                  <a:pt x="105993" y="0"/>
                </a:lnTo>
                <a:cubicBezTo>
                  <a:pt x="30662" y="0"/>
                  <a:pt x="30662" y="0"/>
                  <a:pt x="30662" y="0"/>
                </a:cubicBezTo>
                <a:cubicBezTo>
                  <a:pt x="22334" y="0"/>
                  <a:pt x="16845" y="6385"/>
                  <a:pt x="16845" y="16073"/>
                </a:cubicBezTo>
                <a:cubicBezTo>
                  <a:pt x="16845" y="32366"/>
                  <a:pt x="16845" y="32366"/>
                  <a:pt x="16845" y="32366"/>
                </a:cubicBezTo>
                <a:cubicBezTo>
                  <a:pt x="22334" y="32366"/>
                  <a:pt x="22334" y="32366"/>
                  <a:pt x="22334" y="32366"/>
                </a:cubicBezTo>
                <a:cubicBezTo>
                  <a:pt x="22334" y="16073"/>
                  <a:pt x="22334" y="16073"/>
                  <a:pt x="22334" y="16073"/>
                </a:cubicBezTo>
                <a:cubicBezTo>
                  <a:pt x="22334" y="12990"/>
                  <a:pt x="28012" y="6385"/>
                  <a:pt x="30662" y="6385"/>
                </a:cubicBezTo>
                <a:cubicBezTo>
                  <a:pt x="105993" y="6385"/>
                  <a:pt x="105993" y="6385"/>
                  <a:pt x="105993" y="6385"/>
                </a:cubicBezTo>
                <a:cubicBezTo>
                  <a:pt x="108832" y="6385"/>
                  <a:pt x="111482" y="12990"/>
                  <a:pt x="111482" y="16073"/>
                </a:cubicBezTo>
                <a:cubicBezTo>
                  <a:pt x="111482" y="103706"/>
                  <a:pt x="111482" y="103706"/>
                  <a:pt x="111482" y="103706"/>
                </a:cubicBezTo>
                <a:cubicBezTo>
                  <a:pt x="111482" y="107009"/>
                  <a:pt x="108832" y="110091"/>
                  <a:pt x="105993" y="110091"/>
                </a:cubicBezTo>
                <a:cubicBezTo>
                  <a:pt x="30662" y="110091"/>
                  <a:pt x="30662" y="110091"/>
                  <a:pt x="30662" y="110091"/>
                </a:cubicBezTo>
                <a:cubicBezTo>
                  <a:pt x="28012" y="110091"/>
                  <a:pt x="22334" y="107009"/>
                  <a:pt x="22334" y="103706"/>
                </a:cubicBezTo>
                <a:cubicBezTo>
                  <a:pt x="22334" y="84110"/>
                  <a:pt x="22334" y="84110"/>
                  <a:pt x="22334" y="84110"/>
                </a:cubicBezTo>
                <a:cubicBezTo>
                  <a:pt x="16845" y="84110"/>
                  <a:pt x="16845" y="84110"/>
                  <a:pt x="16845" y="84110"/>
                </a:cubicBezTo>
                <a:cubicBezTo>
                  <a:pt x="16845" y="103706"/>
                  <a:pt x="16845" y="103706"/>
                  <a:pt x="16845" y="103706"/>
                </a:cubicBezTo>
                <a:cubicBezTo>
                  <a:pt x="16845" y="113394"/>
                  <a:pt x="22334" y="119779"/>
                  <a:pt x="30662" y="119779"/>
                </a:cubicBezTo>
                <a:cubicBezTo>
                  <a:pt x="105993" y="119779"/>
                  <a:pt x="105993" y="119779"/>
                  <a:pt x="105993" y="119779"/>
                </a:cubicBezTo>
                <a:cubicBezTo>
                  <a:pt x="114321" y="119779"/>
                  <a:pt x="119810" y="113394"/>
                  <a:pt x="119810" y="103706"/>
                </a:cubicBezTo>
                <a:cubicBezTo>
                  <a:pt x="119810" y="16073"/>
                  <a:pt x="119810" y="16073"/>
                  <a:pt x="119810" y="16073"/>
                </a:cubicBezTo>
                <a:cubicBezTo>
                  <a:pt x="119810" y="6385"/>
                  <a:pt x="114321" y="0"/>
                  <a:pt x="105993" y="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38" name="Shape 4638"/>
          <p:cNvSpPr/>
          <p:nvPr/>
        </p:nvSpPr>
        <p:spPr>
          <a:xfrm>
            <a:off x="8082840" y="2584944"/>
            <a:ext cx="262800" cy="262868"/>
          </a:xfrm>
          <a:custGeom>
            <a:avLst/>
            <a:gdLst/>
            <a:ahLst/>
            <a:cxnLst/>
            <a:rect l="0" t="0" r="0" b="0"/>
            <a:pathLst>
              <a:path w="120000" h="120000" extrusionOk="0">
                <a:moveTo>
                  <a:pt x="116697" y="0"/>
                </a:moveTo>
                <a:lnTo>
                  <a:pt x="116697" y="0"/>
                </a:lnTo>
                <a:cubicBezTo>
                  <a:pt x="84110" y="0"/>
                  <a:pt x="84110" y="0"/>
                  <a:pt x="84110" y="0"/>
                </a:cubicBezTo>
                <a:cubicBezTo>
                  <a:pt x="84110" y="0"/>
                  <a:pt x="81027" y="0"/>
                  <a:pt x="81027" y="3082"/>
                </a:cubicBezTo>
                <a:cubicBezTo>
                  <a:pt x="81027" y="6385"/>
                  <a:pt x="84110" y="6385"/>
                  <a:pt x="84110" y="6385"/>
                </a:cubicBezTo>
                <a:cubicBezTo>
                  <a:pt x="103706" y="6385"/>
                  <a:pt x="103706" y="6385"/>
                  <a:pt x="103706" y="6385"/>
                </a:cubicBezTo>
                <a:cubicBezTo>
                  <a:pt x="38972" y="68036"/>
                  <a:pt x="38972" y="68036"/>
                  <a:pt x="38972" y="68036"/>
                </a:cubicBezTo>
                <a:cubicBezTo>
                  <a:pt x="38972" y="71339"/>
                  <a:pt x="38972" y="74642"/>
                  <a:pt x="38972" y="74642"/>
                </a:cubicBezTo>
                <a:cubicBezTo>
                  <a:pt x="42055" y="77724"/>
                  <a:pt x="42055" y="77724"/>
                  <a:pt x="45357" y="74642"/>
                </a:cubicBezTo>
                <a:cubicBezTo>
                  <a:pt x="110091" y="12990"/>
                  <a:pt x="110091" y="12990"/>
                  <a:pt x="110091" y="12990"/>
                </a:cubicBezTo>
                <a:cubicBezTo>
                  <a:pt x="110091" y="32366"/>
                  <a:pt x="110091" y="32366"/>
                  <a:pt x="110091" y="32366"/>
                </a:cubicBezTo>
                <a:cubicBezTo>
                  <a:pt x="110091" y="35669"/>
                  <a:pt x="113394" y="38972"/>
                  <a:pt x="116697" y="38972"/>
                </a:cubicBezTo>
                <a:cubicBezTo>
                  <a:pt x="116697" y="38972"/>
                  <a:pt x="119779" y="35669"/>
                  <a:pt x="119779" y="32366"/>
                </a:cubicBezTo>
                <a:cubicBezTo>
                  <a:pt x="119779" y="3082"/>
                  <a:pt x="119779" y="3082"/>
                  <a:pt x="119779" y="3082"/>
                </a:cubicBezTo>
                <a:cubicBezTo>
                  <a:pt x="119779" y="0"/>
                  <a:pt x="116697" y="0"/>
                  <a:pt x="116697" y="0"/>
                </a:cubicBezTo>
                <a:close/>
                <a:moveTo>
                  <a:pt x="110091" y="103706"/>
                </a:moveTo>
                <a:lnTo>
                  <a:pt x="110091" y="103706"/>
                </a:lnTo>
                <a:cubicBezTo>
                  <a:pt x="110091" y="107009"/>
                  <a:pt x="107009" y="110091"/>
                  <a:pt x="103706" y="110091"/>
                </a:cubicBezTo>
                <a:cubicBezTo>
                  <a:pt x="16073" y="110091"/>
                  <a:pt x="16073" y="110091"/>
                  <a:pt x="16073" y="110091"/>
                </a:cubicBezTo>
                <a:cubicBezTo>
                  <a:pt x="9688" y="110091"/>
                  <a:pt x="6385" y="107009"/>
                  <a:pt x="6385" y="103706"/>
                </a:cubicBezTo>
                <a:cubicBezTo>
                  <a:pt x="6385" y="16073"/>
                  <a:pt x="6385" y="16073"/>
                  <a:pt x="6385" y="16073"/>
                </a:cubicBezTo>
                <a:cubicBezTo>
                  <a:pt x="6385" y="12990"/>
                  <a:pt x="12990" y="6385"/>
                  <a:pt x="16073" y="6385"/>
                </a:cubicBezTo>
                <a:cubicBezTo>
                  <a:pt x="64733" y="6385"/>
                  <a:pt x="64733" y="6385"/>
                  <a:pt x="64733" y="6385"/>
                </a:cubicBezTo>
                <a:cubicBezTo>
                  <a:pt x="64733" y="0"/>
                  <a:pt x="64733" y="0"/>
                  <a:pt x="64733" y="0"/>
                </a:cubicBezTo>
                <a:cubicBezTo>
                  <a:pt x="16073" y="0"/>
                  <a:pt x="16073" y="0"/>
                  <a:pt x="16073" y="0"/>
                </a:cubicBezTo>
                <a:cubicBezTo>
                  <a:pt x="6385" y="0"/>
                  <a:pt x="0" y="9688"/>
                  <a:pt x="0" y="19376"/>
                </a:cubicBezTo>
                <a:cubicBezTo>
                  <a:pt x="0" y="103706"/>
                  <a:pt x="0" y="103706"/>
                  <a:pt x="0" y="103706"/>
                </a:cubicBezTo>
                <a:cubicBezTo>
                  <a:pt x="0" y="113394"/>
                  <a:pt x="6385" y="119779"/>
                  <a:pt x="16073" y="119779"/>
                </a:cubicBezTo>
                <a:cubicBezTo>
                  <a:pt x="100403" y="119779"/>
                  <a:pt x="100403" y="119779"/>
                  <a:pt x="100403" y="119779"/>
                </a:cubicBezTo>
                <a:cubicBezTo>
                  <a:pt x="110091" y="119779"/>
                  <a:pt x="119779" y="113394"/>
                  <a:pt x="119779" y="103706"/>
                </a:cubicBezTo>
                <a:cubicBezTo>
                  <a:pt x="119779" y="55045"/>
                  <a:pt x="119779" y="55045"/>
                  <a:pt x="119779" y="55045"/>
                </a:cubicBezTo>
                <a:cubicBezTo>
                  <a:pt x="110091" y="55045"/>
                  <a:pt x="110091" y="55045"/>
                  <a:pt x="110091" y="55045"/>
                </a:cubicBezTo>
                <a:lnTo>
                  <a:pt x="110091" y="103706"/>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39" name="Shape 4639"/>
          <p:cNvSpPr/>
          <p:nvPr/>
        </p:nvSpPr>
        <p:spPr>
          <a:xfrm>
            <a:off x="7587226" y="2584944"/>
            <a:ext cx="269855" cy="262868"/>
          </a:xfrm>
          <a:custGeom>
            <a:avLst/>
            <a:gdLst/>
            <a:ahLst/>
            <a:cxnLst/>
            <a:rect l="0" t="0" r="0" b="0"/>
            <a:pathLst>
              <a:path w="120000" h="120000" extrusionOk="0">
                <a:moveTo>
                  <a:pt x="110374" y="55045"/>
                </a:moveTo>
                <a:lnTo>
                  <a:pt x="110374" y="55045"/>
                </a:lnTo>
                <a:cubicBezTo>
                  <a:pt x="110374" y="103706"/>
                  <a:pt x="110374" y="103706"/>
                  <a:pt x="110374" y="103706"/>
                </a:cubicBezTo>
                <a:cubicBezTo>
                  <a:pt x="110374" y="107009"/>
                  <a:pt x="107165" y="110091"/>
                  <a:pt x="100748" y="110091"/>
                </a:cubicBezTo>
                <a:cubicBezTo>
                  <a:pt x="19037" y="110091"/>
                  <a:pt x="19037" y="110091"/>
                  <a:pt x="19037" y="110091"/>
                </a:cubicBezTo>
                <a:cubicBezTo>
                  <a:pt x="12620" y="110091"/>
                  <a:pt x="9411" y="107009"/>
                  <a:pt x="9411" y="103706"/>
                </a:cubicBezTo>
                <a:cubicBezTo>
                  <a:pt x="9411" y="16073"/>
                  <a:pt x="9411" y="16073"/>
                  <a:pt x="9411" y="16073"/>
                </a:cubicBezTo>
                <a:cubicBezTo>
                  <a:pt x="9411" y="12990"/>
                  <a:pt x="12620" y="6385"/>
                  <a:pt x="19037" y="6385"/>
                </a:cubicBezTo>
                <a:cubicBezTo>
                  <a:pt x="63101" y="6385"/>
                  <a:pt x="63101" y="6385"/>
                  <a:pt x="63101" y="6385"/>
                </a:cubicBezTo>
                <a:cubicBezTo>
                  <a:pt x="63101" y="0"/>
                  <a:pt x="63101" y="0"/>
                  <a:pt x="63101" y="0"/>
                </a:cubicBezTo>
                <a:cubicBezTo>
                  <a:pt x="19037" y="0"/>
                  <a:pt x="19037" y="0"/>
                  <a:pt x="19037" y="0"/>
                </a:cubicBezTo>
                <a:cubicBezTo>
                  <a:pt x="9411" y="0"/>
                  <a:pt x="0" y="9688"/>
                  <a:pt x="0" y="19376"/>
                </a:cubicBezTo>
                <a:cubicBezTo>
                  <a:pt x="0" y="103706"/>
                  <a:pt x="0" y="103706"/>
                  <a:pt x="0" y="103706"/>
                </a:cubicBezTo>
                <a:cubicBezTo>
                  <a:pt x="0" y="113394"/>
                  <a:pt x="9411" y="119779"/>
                  <a:pt x="19037" y="119779"/>
                </a:cubicBezTo>
                <a:cubicBezTo>
                  <a:pt x="100748" y="119779"/>
                  <a:pt x="100748" y="119779"/>
                  <a:pt x="100748" y="119779"/>
                </a:cubicBezTo>
                <a:cubicBezTo>
                  <a:pt x="110374" y="119779"/>
                  <a:pt x="119786" y="113394"/>
                  <a:pt x="119786" y="103706"/>
                </a:cubicBezTo>
                <a:cubicBezTo>
                  <a:pt x="119786" y="55045"/>
                  <a:pt x="119786" y="55045"/>
                  <a:pt x="119786" y="55045"/>
                </a:cubicBezTo>
                <a:lnTo>
                  <a:pt x="110374" y="55045"/>
                </a:lnTo>
                <a:close/>
                <a:moveTo>
                  <a:pt x="47272" y="45357"/>
                </a:moveTo>
                <a:lnTo>
                  <a:pt x="47272" y="45357"/>
                </a:lnTo>
                <a:lnTo>
                  <a:pt x="44064" y="42055"/>
                </a:lnTo>
                <a:cubicBezTo>
                  <a:pt x="41069" y="42055"/>
                  <a:pt x="37860" y="45357"/>
                  <a:pt x="37860" y="45357"/>
                </a:cubicBezTo>
                <a:cubicBezTo>
                  <a:pt x="37860" y="77724"/>
                  <a:pt x="37860" y="77724"/>
                  <a:pt x="37860" y="77724"/>
                </a:cubicBezTo>
                <a:cubicBezTo>
                  <a:pt x="37860" y="77724"/>
                  <a:pt x="41069" y="81027"/>
                  <a:pt x="44064" y="81027"/>
                </a:cubicBezTo>
                <a:cubicBezTo>
                  <a:pt x="72513" y="81027"/>
                  <a:pt x="72513" y="81027"/>
                  <a:pt x="72513" y="81027"/>
                </a:cubicBezTo>
                <a:cubicBezTo>
                  <a:pt x="75508" y="81027"/>
                  <a:pt x="75508" y="77724"/>
                  <a:pt x="75508" y="77724"/>
                </a:cubicBezTo>
                <a:cubicBezTo>
                  <a:pt x="75508" y="74642"/>
                  <a:pt x="75508" y="71339"/>
                  <a:pt x="72513" y="71339"/>
                </a:cubicBezTo>
                <a:cubicBezTo>
                  <a:pt x="53689" y="71339"/>
                  <a:pt x="53689" y="71339"/>
                  <a:pt x="53689" y="71339"/>
                </a:cubicBezTo>
                <a:cubicBezTo>
                  <a:pt x="116577" y="9688"/>
                  <a:pt x="116577" y="9688"/>
                  <a:pt x="116577" y="9688"/>
                </a:cubicBezTo>
                <a:cubicBezTo>
                  <a:pt x="116577" y="6385"/>
                  <a:pt x="116577" y="3082"/>
                  <a:pt x="116577" y="3082"/>
                </a:cubicBezTo>
                <a:cubicBezTo>
                  <a:pt x="113368" y="0"/>
                  <a:pt x="110374" y="0"/>
                  <a:pt x="110374" y="3082"/>
                </a:cubicBezTo>
                <a:cubicBezTo>
                  <a:pt x="47272" y="68036"/>
                  <a:pt x="47272" y="68036"/>
                  <a:pt x="47272" y="68036"/>
                </a:cubicBezTo>
                <a:lnTo>
                  <a:pt x="47272" y="4535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40" name="Shape 4640"/>
          <p:cNvSpPr/>
          <p:nvPr/>
        </p:nvSpPr>
        <p:spPr>
          <a:xfrm>
            <a:off x="7079262" y="2563772"/>
            <a:ext cx="305130" cy="305210"/>
          </a:xfrm>
          <a:custGeom>
            <a:avLst/>
            <a:gdLst/>
            <a:ahLst/>
            <a:cxnLst/>
            <a:rect l="0" t="0" r="0" b="0"/>
            <a:pathLst>
              <a:path w="120000" h="120000" extrusionOk="0">
                <a:moveTo>
                  <a:pt x="83659" y="102965"/>
                </a:moveTo>
                <a:lnTo>
                  <a:pt x="83659" y="102965"/>
                </a:lnTo>
                <a:cubicBezTo>
                  <a:pt x="83659" y="108643"/>
                  <a:pt x="77981" y="111293"/>
                  <a:pt x="75331" y="111293"/>
                </a:cubicBezTo>
                <a:cubicBezTo>
                  <a:pt x="16845" y="111293"/>
                  <a:pt x="16845" y="111293"/>
                  <a:pt x="16845" y="111293"/>
                </a:cubicBezTo>
                <a:cubicBezTo>
                  <a:pt x="11167" y="111293"/>
                  <a:pt x="8328" y="108643"/>
                  <a:pt x="8328" y="102965"/>
                </a:cubicBezTo>
                <a:cubicBezTo>
                  <a:pt x="8328" y="44479"/>
                  <a:pt x="8328" y="44479"/>
                  <a:pt x="8328" y="44479"/>
                </a:cubicBezTo>
                <a:cubicBezTo>
                  <a:pt x="8328" y="41829"/>
                  <a:pt x="11167" y="36151"/>
                  <a:pt x="16845" y="36151"/>
                </a:cubicBezTo>
                <a:cubicBezTo>
                  <a:pt x="22334" y="36151"/>
                  <a:pt x="22334" y="36151"/>
                  <a:pt x="22334" y="36151"/>
                </a:cubicBezTo>
                <a:cubicBezTo>
                  <a:pt x="22334" y="30662"/>
                  <a:pt x="22334" y="30662"/>
                  <a:pt x="22334" y="30662"/>
                </a:cubicBezTo>
                <a:cubicBezTo>
                  <a:pt x="16845" y="30662"/>
                  <a:pt x="16845" y="30662"/>
                  <a:pt x="16845" y="30662"/>
                </a:cubicBezTo>
                <a:cubicBezTo>
                  <a:pt x="8328" y="30662"/>
                  <a:pt x="0" y="36151"/>
                  <a:pt x="0" y="44479"/>
                </a:cubicBezTo>
                <a:cubicBezTo>
                  <a:pt x="0" y="102965"/>
                  <a:pt x="0" y="102965"/>
                  <a:pt x="0" y="102965"/>
                </a:cubicBezTo>
                <a:cubicBezTo>
                  <a:pt x="0" y="111293"/>
                  <a:pt x="8328" y="119810"/>
                  <a:pt x="16845" y="119810"/>
                </a:cubicBezTo>
                <a:cubicBezTo>
                  <a:pt x="75331" y="119810"/>
                  <a:pt x="75331" y="119810"/>
                  <a:pt x="75331" y="119810"/>
                </a:cubicBezTo>
                <a:cubicBezTo>
                  <a:pt x="83659" y="119810"/>
                  <a:pt x="89148" y="111293"/>
                  <a:pt x="89148" y="102965"/>
                </a:cubicBezTo>
                <a:cubicBezTo>
                  <a:pt x="89148" y="97476"/>
                  <a:pt x="89148" y="97476"/>
                  <a:pt x="89148" y="97476"/>
                </a:cubicBezTo>
                <a:cubicBezTo>
                  <a:pt x="83659" y="97476"/>
                  <a:pt x="83659" y="97476"/>
                  <a:pt x="83659" y="97476"/>
                </a:cubicBezTo>
                <a:lnTo>
                  <a:pt x="83659" y="102965"/>
                </a:lnTo>
                <a:close/>
                <a:moveTo>
                  <a:pt x="105993" y="0"/>
                </a:moveTo>
                <a:lnTo>
                  <a:pt x="105993" y="0"/>
                </a:lnTo>
                <a:cubicBezTo>
                  <a:pt x="44668" y="0"/>
                  <a:pt x="44668" y="0"/>
                  <a:pt x="44668" y="0"/>
                </a:cubicBezTo>
                <a:cubicBezTo>
                  <a:pt x="36340" y="0"/>
                  <a:pt x="30662" y="5488"/>
                  <a:pt x="30662" y="13817"/>
                </a:cubicBezTo>
                <a:cubicBezTo>
                  <a:pt x="30662" y="75141"/>
                  <a:pt x="30662" y="75141"/>
                  <a:pt x="30662" y="75141"/>
                </a:cubicBezTo>
                <a:cubicBezTo>
                  <a:pt x="30662" y="83470"/>
                  <a:pt x="36340" y="89148"/>
                  <a:pt x="44668" y="89148"/>
                </a:cubicBezTo>
                <a:cubicBezTo>
                  <a:pt x="105993" y="89148"/>
                  <a:pt x="105993" y="89148"/>
                  <a:pt x="105993" y="89148"/>
                </a:cubicBezTo>
                <a:cubicBezTo>
                  <a:pt x="114321" y="89148"/>
                  <a:pt x="119810" y="83470"/>
                  <a:pt x="119810" y="75141"/>
                </a:cubicBezTo>
                <a:cubicBezTo>
                  <a:pt x="119810" y="13817"/>
                  <a:pt x="119810" y="13817"/>
                  <a:pt x="119810" y="13817"/>
                </a:cubicBezTo>
                <a:cubicBezTo>
                  <a:pt x="119810" y="5488"/>
                  <a:pt x="114321" y="0"/>
                  <a:pt x="105993" y="0"/>
                </a:cubicBezTo>
                <a:close/>
                <a:moveTo>
                  <a:pt x="111482" y="75141"/>
                </a:moveTo>
                <a:lnTo>
                  <a:pt x="111482" y="75141"/>
                </a:lnTo>
                <a:cubicBezTo>
                  <a:pt x="111482" y="77981"/>
                  <a:pt x="108643" y="80630"/>
                  <a:pt x="105993" y="80630"/>
                </a:cubicBezTo>
                <a:cubicBezTo>
                  <a:pt x="44668" y="80630"/>
                  <a:pt x="44668" y="80630"/>
                  <a:pt x="44668" y="80630"/>
                </a:cubicBezTo>
                <a:cubicBezTo>
                  <a:pt x="41829" y="80630"/>
                  <a:pt x="39179" y="77981"/>
                  <a:pt x="39179" y="75141"/>
                </a:cubicBezTo>
                <a:cubicBezTo>
                  <a:pt x="39179" y="13817"/>
                  <a:pt x="39179" y="13817"/>
                  <a:pt x="39179" y="13817"/>
                </a:cubicBezTo>
                <a:cubicBezTo>
                  <a:pt x="39179" y="10977"/>
                  <a:pt x="41829" y="8328"/>
                  <a:pt x="44668" y="8328"/>
                </a:cubicBezTo>
                <a:cubicBezTo>
                  <a:pt x="105993" y="8328"/>
                  <a:pt x="105993" y="8328"/>
                  <a:pt x="105993" y="8328"/>
                </a:cubicBezTo>
                <a:cubicBezTo>
                  <a:pt x="108643" y="8328"/>
                  <a:pt x="111482" y="10977"/>
                  <a:pt x="111482" y="13817"/>
                </a:cubicBezTo>
                <a:lnTo>
                  <a:pt x="111482" y="75141"/>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41" name="Shape 4641"/>
          <p:cNvSpPr/>
          <p:nvPr/>
        </p:nvSpPr>
        <p:spPr>
          <a:xfrm>
            <a:off x="6592464" y="2584944"/>
            <a:ext cx="305130" cy="262868"/>
          </a:xfrm>
          <a:custGeom>
            <a:avLst/>
            <a:gdLst/>
            <a:ahLst/>
            <a:cxnLst/>
            <a:rect l="0" t="0" r="0" b="0"/>
            <a:pathLst>
              <a:path w="120000" h="120000" extrusionOk="0">
                <a:moveTo>
                  <a:pt x="13817" y="42055"/>
                </a:moveTo>
                <a:lnTo>
                  <a:pt x="13817" y="42055"/>
                </a:lnTo>
                <a:cubicBezTo>
                  <a:pt x="5488" y="42055"/>
                  <a:pt x="0" y="48660"/>
                  <a:pt x="0" y="58348"/>
                </a:cubicBezTo>
                <a:cubicBezTo>
                  <a:pt x="0" y="68036"/>
                  <a:pt x="5488" y="77724"/>
                  <a:pt x="13817" y="77724"/>
                </a:cubicBezTo>
                <a:cubicBezTo>
                  <a:pt x="22145" y="77724"/>
                  <a:pt x="30662" y="68036"/>
                  <a:pt x="30662" y="58348"/>
                </a:cubicBezTo>
                <a:cubicBezTo>
                  <a:pt x="30662" y="48660"/>
                  <a:pt x="22145" y="42055"/>
                  <a:pt x="13817" y="42055"/>
                </a:cubicBezTo>
                <a:close/>
                <a:moveTo>
                  <a:pt x="13817" y="68036"/>
                </a:moveTo>
                <a:lnTo>
                  <a:pt x="13817" y="68036"/>
                </a:lnTo>
                <a:cubicBezTo>
                  <a:pt x="10977" y="68036"/>
                  <a:pt x="8328" y="64733"/>
                  <a:pt x="8328" y="58348"/>
                </a:cubicBezTo>
                <a:cubicBezTo>
                  <a:pt x="8328" y="55045"/>
                  <a:pt x="10977" y="51743"/>
                  <a:pt x="13817" y="51743"/>
                </a:cubicBezTo>
                <a:cubicBezTo>
                  <a:pt x="19495" y="51743"/>
                  <a:pt x="22145" y="55045"/>
                  <a:pt x="22145" y="58348"/>
                </a:cubicBezTo>
                <a:cubicBezTo>
                  <a:pt x="22145" y="64733"/>
                  <a:pt x="19495" y="68036"/>
                  <a:pt x="13817" y="68036"/>
                </a:cubicBezTo>
                <a:close/>
                <a:moveTo>
                  <a:pt x="102965" y="32366"/>
                </a:moveTo>
                <a:lnTo>
                  <a:pt x="102965" y="32366"/>
                </a:lnTo>
                <a:cubicBezTo>
                  <a:pt x="111293" y="32366"/>
                  <a:pt x="119810" y="25981"/>
                  <a:pt x="119810" y="16073"/>
                </a:cubicBezTo>
                <a:cubicBezTo>
                  <a:pt x="119810" y="6385"/>
                  <a:pt x="111293" y="0"/>
                  <a:pt x="102965" y="0"/>
                </a:cubicBezTo>
                <a:cubicBezTo>
                  <a:pt x="94637" y="0"/>
                  <a:pt x="89148" y="6385"/>
                  <a:pt x="89148" y="16073"/>
                </a:cubicBezTo>
                <a:cubicBezTo>
                  <a:pt x="89148" y="25981"/>
                  <a:pt x="94637" y="32366"/>
                  <a:pt x="102965" y="32366"/>
                </a:cubicBezTo>
                <a:close/>
                <a:moveTo>
                  <a:pt x="102965" y="6385"/>
                </a:moveTo>
                <a:lnTo>
                  <a:pt x="102965" y="6385"/>
                </a:lnTo>
                <a:cubicBezTo>
                  <a:pt x="108643" y="6385"/>
                  <a:pt x="111293" y="12990"/>
                  <a:pt x="111293" y="16073"/>
                </a:cubicBezTo>
                <a:cubicBezTo>
                  <a:pt x="111293" y="19376"/>
                  <a:pt x="108643" y="25981"/>
                  <a:pt x="102965" y="25981"/>
                </a:cubicBezTo>
                <a:cubicBezTo>
                  <a:pt x="100315" y="25981"/>
                  <a:pt x="97476" y="19376"/>
                  <a:pt x="97476" y="16073"/>
                </a:cubicBezTo>
                <a:cubicBezTo>
                  <a:pt x="97476" y="12990"/>
                  <a:pt x="100315" y="6385"/>
                  <a:pt x="102965" y="6385"/>
                </a:cubicBezTo>
                <a:close/>
                <a:moveTo>
                  <a:pt x="13817" y="84110"/>
                </a:moveTo>
                <a:lnTo>
                  <a:pt x="13817" y="84110"/>
                </a:lnTo>
                <a:cubicBezTo>
                  <a:pt x="5488" y="84110"/>
                  <a:pt x="0" y="94018"/>
                  <a:pt x="0" y="103706"/>
                </a:cubicBezTo>
                <a:cubicBezTo>
                  <a:pt x="0" y="113394"/>
                  <a:pt x="5488" y="119779"/>
                  <a:pt x="13817" y="119779"/>
                </a:cubicBezTo>
                <a:cubicBezTo>
                  <a:pt x="22145" y="119779"/>
                  <a:pt x="30662" y="113394"/>
                  <a:pt x="30662" y="103706"/>
                </a:cubicBezTo>
                <a:cubicBezTo>
                  <a:pt x="30662" y="94018"/>
                  <a:pt x="22145" y="84110"/>
                  <a:pt x="13817" y="84110"/>
                </a:cubicBezTo>
                <a:close/>
                <a:moveTo>
                  <a:pt x="13817" y="110091"/>
                </a:moveTo>
                <a:lnTo>
                  <a:pt x="13817" y="110091"/>
                </a:lnTo>
                <a:cubicBezTo>
                  <a:pt x="10977" y="110091"/>
                  <a:pt x="8328" y="107009"/>
                  <a:pt x="8328" y="103706"/>
                </a:cubicBezTo>
                <a:cubicBezTo>
                  <a:pt x="8328" y="97100"/>
                  <a:pt x="10977" y="94018"/>
                  <a:pt x="13817" y="94018"/>
                </a:cubicBezTo>
                <a:cubicBezTo>
                  <a:pt x="19495" y="94018"/>
                  <a:pt x="22145" y="97100"/>
                  <a:pt x="22145" y="103706"/>
                </a:cubicBezTo>
                <a:cubicBezTo>
                  <a:pt x="22145" y="107009"/>
                  <a:pt x="19495" y="110091"/>
                  <a:pt x="13817" y="110091"/>
                </a:cubicBezTo>
                <a:close/>
                <a:moveTo>
                  <a:pt x="102965" y="84110"/>
                </a:moveTo>
                <a:lnTo>
                  <a:pt x="102965" y="84110"/>
                </a:lnTo>
                <a:cubicBezTo>
                  <a:pt x="94637" y="84110"/>
                  <a:pt x="89148" y="94018"/>
                  <a:pt x="89148" y="103706"/>
                </a:cubicBezTo>
                <a:cubicBezTo>
                  <a:pt x="89148" y="113394"/>
                  <a:pt x="94637" y="119779"/>
                  <a:pt x="102965" y="119779"/>
                </a:cubicBezTo>
                <a:cubicBezTo>
                  <a:pt x="111293" y="119779"/>
                  <a:pt x="119810" y="113394"/>
                  <a:pt x="119810" y="103706"/>
                </a:cubicBezTo>
                <a:cubicBezTo>
                  <a:pt x="119810" y="94018"/>
                  <a:pt x="111293" y="84110"/>
                  <a:pt x="102965" y="84110"/>
                </a:cubicBezTo>
                <a:close/>
                <a:moveTo>
                  <a:pt x="102965" y="110091"/>
                </a:moveTo>
                <a:lnTo>
                  <a:pt x="102965" y="110091"/>
                </a:lnTo>
                <a:cubicBezTo>
                  <a:pt x="100315" y="110091"/>
                  <a:pt x="97476" y="107009"/>
                  <a:pt x="97476" y="103706"/>
                </a:cubicBezTo>
                <a:cubicBezTo>
                  <a:pt x="97476" y="97100"/>
                  <a:pt x="100315" y="94018"/>
                  <a:pt x="102965" y="94018"/>
                </a:cubicBezTo>
                <a:cubicBezTo>
                  <a:pt x="108643" y="94018"/>
                  <a:pt x="111293" y="97100"/>
                  <a:pt x="111293" y="103706"/>
                </a:cubicBezTo>
                <a:cubicBezTo>
                  <a:pt x="111293" y="107009"/>
                  <a:pt x="108643" y="110091"/>
                  <a:pt x="102965" y="110091"/>
                </a:cubicBezTo>
                <a:close/>
                <a:moveTo>
                  <a:pt x="13817" y="0"/>
                </a:moveTo>
                <a:lnTo>
                  <a:pt x="13817" y="0"/>
                </a:lnTo>
                <a:cubicBezTo>
                  <a:pt x="5488" y="0"/>
                  <a:pt x="0" y="6385"/>
                  <a:pt x="0" y="16073"/>
                </a:cubicBezTo>
                <a:cubicBezTo>
                  <a:pt x="0" y="25981"/>
                  <a:pt x="5488" y="32366"/>
                  <a:pt x="13817" y="32366"/>
                </a:cubicBezTo>
                <a:cubicBezTo>
                  <a:pt x="22145" y="32366"/>
                  <a:pt x="30662" y="25981"/>
                  <a:pt x="30662" y="16073"/>
                </a:cubicBezTo>
                <a:cubicBezTo>
                  <a:pt x="30662" y="6385"/>
                  <a:pt x="22145" y="0"/>
                  <a:pt x="13817" y="0"/>
                </a:cubicBezTo>
                <a:close/>
                <a:moveTo>
                  <a:pt x="13817" y="25981"/>
                </a:moveTo>
                <a:lnTo>
                  <a:pt x="13817" y="25981"/>
                </a:lnTo>
                <a:cubicBezTo>
                  <a:pt x="10977" y="25981"/>
                  <a:pt x="8328" y="19376"/>
                  <a:pt x="8328" y="16073"/>
                </a:cubicBezTo>
                <a:cubicBezTo>
                  <a:pt x="8328" y="12990"/>
                  <a:pt x="10977" y="6385"/>
                  <a:pt x="13817" y="6385"/>
                </a:cubicBezTo>
                <a:cubicBezTo>
                  <a:pt x="19495" y="6385"/>
                  <a:pt x="22145" y="12990"/>
                  <a:pt x="22145" y="16073"/>
                </a:cubicBezTo>
                <a:cubicBezTo>
                  <a:pt x="22145" y="19376"/>
                  <a:pt x="19495" y="25981"/>
                  <a:pt x="13817" y="25981"/>
                </a:cubicBezTo>
                <a:close/>
                <a:moveTo>
                  <a:pt x="102965" y="42055"/>
                </a:moveTo>
                <a:lnTo>
                  <a:pt x="102965" y="42055"/>
                </a:lnTo>
                <a:cubicBezTo>
                  <a:pt x="94637" y="42055"/>
                  <a:pt x="89148" y="48660"/>
                  <a:pt x="89148" y="58348"/>
                </a:cubicBezTo>
                <a:cubicBezTo>
                  <a:pt x="89148" y="68036"/>
                  <a:pt x="94637" y="77724"/>
                  <a:pt x="102965" y="77724"/>
                </a:cubicBezTo>
                <a:cubicBezTo>
                  <a:pt x="111293" y="77724"/>
                  <a:pt x="119810" y="68036"/>
                  <a:pt x="119810" y="58348"/>
                </a:cubicBezTo>
                <a:cubicBezTo>
                  <a:pt x="119810" y="48660"/>
                  <a:pt x="111293" y="42055"/>
                  <a:pt x="102965" y="42055"/>
                </a:cubicBezTo>
                <a:close/>
                <a:moveTo>
                  <a:pt x="102965" y="68036"/>
                </a:moveTo>
                <a:lnTo>
                  <a:pt x="102965" y="68036"/>
                </a:lnTo>
                <a:cubicBezTo>
                  <a:pt x="100315" y="68036"/>
                  <a:pt x="97476" y="64733"/>
                  <a:pt x="97476" y="58348"/>
                </a:cubicBezTo>
                <a:cubicBezTo>
                  <a:pt x="97476" y="55045"/>
                  <a:pt x="100315" y="51743"/>
                  <a:pt x="102965" y="51743"/>
                </a:cubicBezTo>
                <a:cubicBezTo>
                  <a:pt x="108643" y="51743"/>
                  <a:pt x="111293" y="55045"/>
                  <a:pt x="111293" y="58348"/>
                </a:cubicBezTo>
                <a:cubicBezTo>
                  <a:pt x="111293" y="64733"/>
                  <a:pt x="108643" y="68036"/>
                  <a:pt x="102965" y="68036"/>
                </a:cubicBezTo>
                <a:close/>
                <a:moveTo>
                  <a:pt x="58485" y="0"/>
                </a:moveTo>
                <a:lnTo>
                  <a:pt x="58485" y="0"/>
                </a:lnTo>
                <a:cubicBezTo>
                  <a:pt x="50157" y="0"/>
                  <a:pt x="44479" y="6385"/>
                  <a:pt x="44479" y="16073"/>
                </a:cubicBezTo>
                <a:cubicBezTo>
                  <a:pt x="44479" y="25981"/>
                  <a:pt x="50157" y="32366"/>
                  <a:pt x="58485" y="32366"/>
                </a:cubicBezTo>
                <a:cubicBezTo>
                  <a:pt x="66813" y="32366"/>
                  <a:pt x="75141" y="25981"/>
                  <a:pt x="75141" y="16073"/>
                </a:cubicBezTo>
                <a:cubicBezTo>
                  <a:pt x="75141" y="6385"/>
                  <a:pt x="66813" y="0"/>
                  <a:pt x="58485" y="0"/>
                </a:cubicBezTo>
                <a:close/>
                <a:moveTo>
                  <a:pt x="58485" y="25981"/>
                </a:moveTo>
                <a:lnTo>
                  <a:pt x="58485" y="25981"/>
                </a:lnTo>
                <a:cubicBezTo>
                  <a:pt x="55646" y="25981"/>
                  <a:pt x="52807" y="19376"/>
                  <a:pt x="52807" y="16073"/>
                </a:cubicBezTo>
                <a:cubicBezTo>
                  <a:pt x="52807" y="12990"/>
                  <a:pt x="55646" y="6385"/>
                  <a:pt x="58485" y="6385"/>
                </a:cubicBezTo>
                <a:cubicBezTo>
                  <a:pt x="63974" y="6385"/>
                  <a:pt x="66813" y="12990"/>
                  <a:pt x="66813" y="16073"/>
                </a:cubicBezTo>
                <a:cubicBezTo>
                  <a:pt x="66813" y="19376"/>
                  <a:pt x="63974" y="25981"/>
                  <a:pt x="58485" y="25981"/>
                </a:cubicBezTo>
                <a:close/>
                <a:moveTo>
                  <a:pt x="58485" y="84110"/>
                </a:moveTo>
                <a:lnTo>
                  <a:pt x="58485" y="84110"/>
                </a:lnTo>
                <a:cubicBezTo>
                  <a:pt x="50157" y="84110"/>
                  <a:pt x="44479" y="94018"/>
                  <a:pt x="44479" y="103706"/>
                </a:cubicBezTo>
                <a:cubicBezTo>
                  <a:pt x="44479" y="113394"/>
                  <a:pt x="50157" y="119779"/>
                  <a:pt x="58485" y="119779"/>
                </a:cubicBezTo>
                <a:cubicBezTo>
                  <a:pt x="66813" y="119779"/>
                  <a:pt x="75141" y="113394"/>
                  <a:pt x="75141" y="103706"/>
                </a:cubicBezTo>
                <a:cubicBezTo>
                  <a:pt x="75141" y="94018"/>
                  <a:pt x="66813" y="84110"/>
                  <a:pt x="58485" y="84110"/>
                </a:cubicBezTo>
                <a:close/>
                <a:moveTo>
                  <a:pt x="58485" y="110091"/>
                </a:moveTo>
                <a:lnTo>
                  <a:pt x="58485" y="110091"/>
                </a:lnTo>
                <a:cubicBezTo>
                  <a:pt x="55646" y="110091"/>
                  <a:pt x="52807" y="107009"/>
                  <a:pt x="52807" y="103706"/>
                </a:cubicBezTo>
                <a:cubicBezTo>
                  <a:pt x="52807" y="97100"/>
                  <a:pt x="55646" y="94018"/>
                  <a:pt x="58485" y="94018"/>
                </a:cubicBezTo>
                <a:cubicBezTo>
                  <a:pt x="63974" y="94018"/>
                  <a:pt x="66813" y="97100"/>
                  <a:pt x="66813" y="103706"/>
                </a:cubicBezTo>
                <a:cubicBezTo>
                  <a:pt x="66813" y="107009"/>
                  <a:pt x="63974" y="110091"/>
                  <a:pt x="58485" y="110091"/>
                </a:cubicBezTo>
                <a:close/>
                <a:moveTo>
                  <a:pt x="58485" y="42055"/>
                </a:moveTo>
                <a:lnTo>
                  <a:pt x="58485" y="42055"/>
                </a:lnTo>
                <a:cubicBezTo>
                  <a:pt x="50157" y="42055"/>
                  <a:pt x="44479" y="48660"/>
                  <a:pt x="44479" y="58348"/>
                </a:cubicBezTo>
                <a:cubicBezTo>
                  <a:pt x="44479" y="68036"/>
                  <a:pt x="50157" y="77724"/>
                  <a:pt x="58485" y="77724"/>
                </a:cubicBezTo>
                <a:cubicBezTo>
                  <a:pt x="66813" y="77724"/>
                  <a:pt x="75141" y="68036"/>
                  <a:pt x="75141" y="58348"/>
                </a:cubicBezTo>
                <a:cubicBezTo>
                  <a:pt x="75141" y="48660"/>
                  <a:pt x="66813" y="42055"/>
                  <a:pt x="58485" y="42055"/>
                </a:cubicBezTo>
                <a:close/>
                <a:moveTo>
                  <a:pt x="58485" y="68036"/>
                </a:moveTo>
                <a:lnTo>
                  <a:pt x="58485" y="68036"/>
                </a:lnTo>
                <a:cubicBezTo>
                  <a:pt x="55646" y="68036"/>
                  <a:pt x="52807" y="64733"/>
                  <a:pt x="52807" y="58348"/>
                </a:cubicBezTo>
                <a:cubicBezTo>
                  <a:pt x="52807" y="55045"/>
                  <a:pt x="55646" y="51743"/>
                  <a:pt x="58485" y="51743"/>
                </a:cubicBezTo>
                <a:cubicBezTo>
                  <a:pt x="63974" y="51743"/>
                  <a:pt x="66813" y="55045"/>
                  <a:pt x="66813" y="58348"/>
                </a:cubicBezTo>
                <a:cubicBezTo>
                  <a:pt x="66813" y="64733"/>
                  <a:pt x="63974" y="68036"/>
                  <a:pt x="58485" y="6803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42" name="Shape 4642"/>
          <p:cNvSpPr/>
          <p:nvPr/>
        </p:nvSpPr>
        <p:spPr>
          <a:xfrm>
            <a:off x="6116248" y="2584944"/>
            <a:ext cx="269855" cy="262868"/>
          </a:xfrm>
          <a:custGeom>
            <a:avLst/>
            <a:gdLst/>
            <a:ahLst/>
            <a:cxnLst/>
            <a:rect l="0" t="0" r="0" b="0"/>
            <a:pathLst>
              <a:path w="120000" h="120000" extrusionOk="0">
                <a:moveTo>
                  <a:pt x="34652" y="68036"/>
                </a:moveTo>
                <a:lnTo>
                  <a:pt x="34652" y="68036"/>
                </a:lnTo>
                <a:cubicBezTo>
                  <a:pt x="19037" y="68036"/>
                  <a:pt x="19037" y="68036"/>
                  <a:pt x="19037" y="68036"/>
                </a:cubicBezTo>
                <a:cubicBezTo>
                  <a:pt x="9411" y="68036"/>
                  <a:pt x="0" y="74642"/>
                  <a:pt x="0" y="84110"/>
                </a:cubicBezTo>
                <a:cubicBezTo>
                  <a:pt x="0" y="103706"/>
                  <a:pt x="0" y="103706"/>
                  <a:pt x="0" y="103706"/>
                </a:cubicBezTo>
                <a:cubicBezTo>
                  <a:pt x="0" y="113394"/>
                  <a:pt x="9411" y="119779"/>
                  <a:pt x="19037" y="119779"/>
                </a:cubicBezTo>
                <a:cubicBezTo>
                  <a:pt x="34652" y="119779"/>
                  <a:pt x="34652" y="119779"/>
                  <a:pt x="34652" y="119779"/>
                </a:cubicBezTo>
                <a:cubicBezTo>
                  <a:pt x="44064" y="119779"/>
                  <a:pt x="50481" y="113394"/>
                  <a:pt x="50481" y="103706"/>
                </a:cubicBezTo>
                <a:cubicBezTo>
                  <a:pt x="50481" y="84110"/>
                  <a:pt x="50481" y="84110"/>
                  <a:pt x="50481" y="84110"/>
                </a:cubicBezTo>
                <a:cubicBezTo>
                  <a:pt x="50481" y="74642"/>
                  <a:pt x="44064" y="68036"/>
                  <a:pt x="34652" y="68036"/>
                </a:cubicBezTo>
                <a:close/>
                <a:moveTo>
                  <a:pt x="44064" y="103706"/>
                </a:moveTo>
                <a:lnTo>
                  <a:pt x="44064" y="103706"/>
                </a:lnTo>
                <a:cubicBezTo>
                  <a:pt x="44064" y="107009"/>
                  <a:pt x="37860" y="110091"/>
                  <a:pt x="34652" y="110091"/>
                </a:cubicBezTo>
                <a:cubicBezTo>
                  <a:pt x="19037" y="110091"/>
                  <a:pt x="19037" y="110091"/>
                  <a:pt x="19037" y="110091"/>
                </a:cubicBezTo>
                <a:cubicBezTo>
                  <a:pt x="12620" y="110091"/>
                  <a:pt x="9411" y="107009"/>
                  <a:pt x="9411" y="103706"/>
                </a:cubicBezTo>
                <a:cubicBezTo>
                  <a:pt x="9411" y="84110"/>
                  <a:pt x="9411" y="84110"/>
                  <a:pt x="9411" y="84110"/>
                </a:cubicBezTo>
                <a:cubicBezTo>
                  <a:pt x="9411" y="81027"/>
                  <a:pt x="12620" y="77724"/>
                  <a:pt x="19037" y="77724"/>
                </a:cubicBezTo>
                <a:cubicBezTo>
                  <a:pt x="34652" y="77724"/>
                  <a:pt x="34652" y="77724"/>
                  <a:pt x="34652" y="77724"/>
                </a:cubicBezTo>
                <a:cubicBezTo>
                  <a:pt x="37860" y="77724"/>
                  <a:pt x="44064" y="81027"/>
                  <a:pt x="44064" y="84110"/>
                </a:cubicBezTo>
                <a:lnTo>
                  <a:pt x="44064" y="103706"/>
                </a:lnTo>
                <a:close/>
                <a:moveTo>
                  <a:pt x="34652" y="0"/>
                </a:moveTo>
                <a:lnTo>
                  <a:pt x="34652" y="0"/>
                </a:lnTo>
                <a:cubicBezTo>
                  <a:pt x="19037" y="0"/>
                  <a:pt x="19037" y="0"/>
                  <a:pt x="19037" y="0"/>
                </a:cubicBezTo>
                <a:cubicBezTo>
                  <a:pt x="9411" y="0"/>
                  <a:pt x="0" y="6385"/>
                  <a:pt x="0" y="16073"/>
                </a:cubicBezTo>
                <a:cubicBezTo>
                  <a:pt x="0" y="32366"/>
                  <a:pt x="0" y="32366"/>
                  <a:pt x="0" y="32366"/>
                </a:cubicBezTo>
                <a:cubicBezTo>
                  <a:pt x="0" y="42055"/>
                  <a:pt x="9411" y="51743"/>
                  <a:pt x="19037" y="51743"/>
                </a:cubicBezTo>
                <a:cubicBezTo>
                  <a:pt x="34652" y="51743"/>
                  <a:pt x="34652" y="51743"/>
                  <a:pt x="34652" y="51743"/>
                </a:cubicBezTo>
                <a:cubicBezTo>
                  <a:pt x="44064" y="51743"/>
                  <a:pt x="50481" y="42055"/>
                  <a:pt x="50481" y="32366"/>
                </a:cubicBezTo>
                <a:cubicBezTo>
                  <a:pt x="50481" y="16073"/>
                  <a:pt x="50481" y="16073"/>
                  <a:pt x="50481" y="16073"/>
                </a:cubicBezTo>
                <a:cubicBezTo>
                  <a:pt x="50481" y="6385"/>
                  <a:pt x="44064" y="0"/>
                  <a:pt x="34652" y="0"/>
                </a:cubicBezTo>
                <a:close/>
                <a:moveTo>
                  <a:pt x="44064" y="32366"/>
                </a:moveTo>
                <a:lnTo>
                  <a:pt x="44064" y="32366"/>
                </a:lnTo>
                <a:cubicBezTo>
                  <a:pt x="44064" y="38972"/>
                  <a:pt x="37860" y="42055"/>
                  <a:pt x="34652" y="42055"/>
                </a:cubicBezTo>
                <a:cubicBezTo>
                  <a:pt x="19037" y="42055"/>
                  <a:pt x="19037" y="42055"/>
                  <a:pt x="19037" y="42055"/>
                </a:cubicBezTo>
                <a:cubicBezTo>
                  <a:pt x="12620" y="42055"/>
                  <a:pt x="9411" y="38972"/>
                  <a:pt x="9411" y="32366"/>
                </a:cubicBezTo>
                <a:cubicBezTo>
                  <a:pt x="9411" y="16073"/>
                  <a:pt x="9411" y="16073"/>
                  <a:pt x="9411" y="16073"/>
                </a:cubicBezTo>
                <a:cubicBezTo>
                  <a:pt x="9411" y="12990"/>
                  <a:pt x="12620" y="6385"/>
                  <a:pt x="19037" y="6385"/>
                </a:cubicBezTo>
                <a:cubicBezTo>
                  <a:pt x="34652" y="6385"/>
                  <a:pt x="34652" y="6385"/>
                  <a:pt x="34652" y="6385"/>
                </a:cubicBezTo>
                <a:cubicBezTo>
                  <a:pt x="37860" y="6385"/>
                  <a:pt x="44064" y="12990"/>
                  <a:pt x="44064" y="16073"/>
                </a:cubicBezTo>
                <a:lnTo>
                  <a:pt x="44064" y="32366"/>
                </a:lnTo>
                <a:close/>
                <a:moveTo>
                  <a:pt x="100748" y="68036"/>
                </a:moveTo>
                <a:lnTo>
                  <a:pt x="100748" y="68036"/>
                </a:lnTo>
                <a:cubicBezTo>
                  <a:pt x="85133" y="68036"/>
                  <a:pt x="85133" y="68036"/>
                  <a:pt x="85133" y="68036"/>
                </a:cubicBezTo>
                <a:cubicBezTo>
                  <a:pt x="75508" y="68036"/>
                  <a:pt x="69304" y="74642"/>
                  <a:pt x="69304" y="84110"/>
                </a:cubicBezTo>
                <a:cubicBezTo>
                  <a:pt x="69304" y="103706"/>
                  <a:pt x="69304" y="103706"/>
                  <a:pt x="69304" y="103706"/>
                </a:cubicBezTo>
                <a:cubicBezTo>
                  <a:pt x="69304" y="113394"/>
                  <a:pt x="75508" y="119779"/>
                  <a:pt x="85133" y="119779"/>
                </a:cubicBezTo>
                <a:cubicBezTo>
                  <a:pt x="100748" y="119779"/>
                  <a:pt x="100748" y="119779"/>
                  <a:pt x="100748" y="119779"/>
                </a:cubicBezTo>
                <a:cubicBezTo>
                  <a:pt x="110160" y="119779"/>
                  <a:pt x="119786" y="113394"/>
                  <a:pt x="119786" y="103706"/>
                </a:cubicBezTo>
                <a:cubicBezTo>
                  <a:pt x="119786" y="84110"/>
                  <a:pt x="119786" y="84110"/>
                  <a:pt x="119786" y="84110"/>
                </a:cubicBezTo>
                <a:cubicBezTo>
                  <a:pt x="119786" y="74642"/>
                  <a:pt x="110160" y="68036"/>
                  <a:pt x="100748" y="68036"/>
                </a:cubicBezTo>
                <a:close/>
                <a:moveTo>
                  <a:pt x="110160" y="103706"/>
                </a:moveTo>
                <a:lnTo>
                  <a:pt x="110160" y="103706"/>
                </a:lnTo>
                <a:cubicBezTo>
                  <a:pt x="110160" y="107009"/>
                  <a:pt x="107165" y="110091"/>
                  <a:pt x="100748" y="110091"/>
                </a:cubicBezTo>
                <a:cubicBezTo>
                  <a:pt x="85133" y="110091"/>
                  <a:pt x="85133" y="110091"/>
                  <a:pt x="85133" y="110091"/>
                </a:cubicBezTo>
                <a:cubicBezTo>
                  <a:pt x="81925" y="110091"/>
                  <a:pt x="75508" y="107009"/>
                  <a:pt x="75508" y="103706"/>
                </a:cubicBezTo>
                <a:cubicBezTo>
                  <a:pt x="75508" y="84110"/>
                  <a:pt x="75508" y="84110"/>
                  <a:pt x="75508" y="84110"/>
                </a:cubicBezTo>
                <a:cubicBezTo>
                  <a:pt x="75508" y="81027"/>
                  <a:pt x="81925" y="77724"/>
                  <a:pt x="85133" y="77724"/>
                </a:cubicBezTo>
                <a:cubicBezTo>
                  <a:pt x="100748" y="77724"/>
                  <a:pt x="100748" y="77724"/>
                  <a:pt x="100748" y="77724"/>
                </a:cubicBezTo>
                <a:cubicBezTo>
                  <a:pt x="107165" y="77724"/>
                  <a:pt x="110160" y="81027"/>
                  <a:pt x="110160" y="84110"/>
                </a:cubicBezTo>
                <a:lnTo>
                  <a:pt x="110160" y="103706"/>
                </a:lnTo>
                <a:close/>
                <a:moveTo>
                  <a:pt x="100748" y="0"/>
                </a:moveTo>
                <a:lnTo>
                  <a:pt x="100748" y="0"/>
                </a:lnTo>
                <a:cubicBezTo>
                  <a:pt x="85133" y="0"/>
                  <a:pt x="85133" y="0"/>
                  <a:pt x="85133" y="0"/>
                </a:cubicBezTo>
                <a:cubicBezTo>
                  <a:pt x="75508" y="0"/>
                  <a:pt x="69304" y="6385"/>
                  <a:pt x="69304" y="16073"/>
                </a:cubicBezTo>
                <a:cubicBezTo>
                  <a:pt x="69304" y="32366"/>
                  <a:pt x="69304" y="32366"/>
                  <a:pt x="69304" y="32366"/>
                </a:cubicBezTo>
                <a:cubicBezTo>
                  <a:pt x="69304" y="42055"/>
                  <a:pt x="75508" y="51743"/>
                  <a:pt x="85133" y="51743"/>
                </a:cubicBezTo>
                <a:cubicBezTo>
                  <a:pt x="100748" y="51743"/>
                  <a:pt x="100748" y="51743"/>
                  <a:pt x="100748" y="51743"/>
                </a:cubicBezTo>
                <a:cubicBezTo>
                  <a:pt x="110160" y="51743"/>
                  <a:pt x="119786" y="42055"/>
                  <a:pt x="119786" y="32366"/>
                </a:cubicBezTo>
                <a:cubicBezTo>
                  <a:pt x="119786" y="16073"/>
                  <a:pt x="119786" y="16073"/>
                  <a:pt x="119786" y="16073"/>
                </a:cubicBezTo>
                <a:cubicBezTo>
                  <a:pt x="119786" y="6385"/>
                  <a:pt x="110160" y="0"/>
                  <a:pt x="100748" y="0"/>
                </a:cubicBezTo>
                <a:close/>
                <a:moveTo>
                  <a:pt x="110160" y="32366"/>
                </a:moveTo>
                <a:lnTo>
                  <a:pt x="110160" y="32366"/>
                </a:lnTo>
                <a:cubicBezTo>
                  <a:pt x="110160" y="38972"/>
                  <a:pt x="107165" y="42055"/>
                  <a:pt x="100748" y="42055"/>
                </a:cubicBezTo>
                <a:cubicBezTo>
                  <a:pt x="85133" y="42055"/>
                  <a:pt x="85133" y="42055"/>
                  <a:pt x="85133" y="42055"/>
                </a:cubicBezTo>
                <a:cubicBezTo>
                  <a:pt x="81925" y="42055"/>
                  <a:pt x="75508" y="38972"/>
                  <a:pt x="75508" y="32366"/>
                </a:cubicBezTo>
                <a:cubicBezTo>
                  <a:pt x="75508" y="16073"/>
                  <a:pt x="75508" y="16073"/>
                  <a:pt x="75508" y="16073"/>
                </a:cubicBezTo>
                <a:cubicBezTo>
                  <a:pt x="75508" y="12990"/>
                  <a:pt x="81925" y="6385"/>
                  <a:pt x="85133" y="6385"/>
                </a:cubicBezTo>
                <a:cubicBezTo>
                  <a:pt x="100748" y="6385"/>
                  <a:pt x="100748" y="6385"/>
                  <a:pt x="100748" y="6385"/>
                </a:cubicBezTo>
                <a:cubicBezTo>
                  <a:pt x="107165" y="6385"/>
                  <a:pt x="110160" y="12990"/>
                  <a:pt x="110160" y="16073"/>
                </a:cubicBezTo>
                <a:lnTo>
                  <a:pt x="110160" y="32366"/>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43" name="Shape 4643"/>
          <p:cNvSpPr/>
          <p:nvPr/>
        </p:nvSpPr>
        <p:spPr>
          <a:xfrm>
            <a:off x="10525651" y="2075082"/>
            <a:ext cx="283966" cy="298154"/>
          </a:xfrm>
          <a:custGeom>
            <a:avLst/>
            <a:gdLst/>
            <a:ahLst/>
            <a:cxnLst/>
            <a:rect l="0" t="0" r="0" b="0"/>
            <a:pathLst>
              <a:path w="120000" h="120000" extrusionOk="0">
                <a:moveTo>
                  <a:pt x="59898" y="0"/>
                </a:moveTo>
                <a:lnTo>
                  <a:pt x="59898" y="0"/>
                </a:lnTo>
                <a:cubicBezTo>
                  <a:pt x="0" y="65718"/>
                  <a:pt x="0" y="65718"/>
                  <a:pt x="0" y="65718"/>
                </a:cubicBezTo>
                <a:cubicBezTo>
                  <a:pt x="5908" y="71340"/>
                  <a:pt x="5908" y="71340"/>
                  <a:pt x="5908" y="71340"/>
                </a:cubicBezTo>
                <a:cubicBezTo>
                  <a:pt x="20984" y="56995"/>
                  <a:pt x="20984" y="56995"/>
                  <a:pt x="20984" y="56995"/>
                </a:cubicBezTo>
                <a:cubicBezTo>
                  <a:pt x="20984" y="105654"/>
                  <a:pt x="20984" y="105654"/>
                  <a:pt x="20984" y="105654"/>
                </a:cubicBezTo>
                <a:cubicBezTo>
                  <a:pt x="20984" y="114184"/>
                  <a:pt x="26893" y="119806"/>
                  <a:pt x="35857" y="119806"/>
                </a:cubicBezTo>
                <a:cubicBezTo>
                  <a:pt x="83938" y="119806"/>
                  <a:pt x="83938" y="119806"/>
                  <a:pt x="83938" y="119806"/>
                </a:cubicBezTo>
                <a:cubicBezTo>
                  <a:pt x="92903" y="119806"/>
                  <a:pt x="98811" y="114184"/>
                  <a:pt x="98811" y="105654"/>
                </a:cubicBezTo>
                <a:cubicBezTo>
                  <a:pt x="98811" y="56995"/>
                  <a:pt x="98811" y="56995"/>
                  <a:pt x="98811" y="56995"/>
                </a:cubicBezTo>
                <a:cubicBezTo>
                  <a:pt x="113887" y="71340"/>
                  <a:pt x="113887" y="71340"/>
                  <a:pt x="113887" y="71340"/>
                </a:cubicBezTo>
                <a:cubicBezTo>
                  <a:pt x="119796" y="65718"/>
                  <a:pt x="119796" y="65718"/>
                  <a:pt x="119796" y="65718"/>
                </a:cubicBezTo>
                <a:lnTo>
                  <a:pt x="59898" y="0"/>
                </a:lnTo>
                <a:close/>
                <a:moveTo>
                  <a:pt x="92903" y="105654"/>
                </a:moveTo>
                <a:lnTo>
                  <a:pt x="92903" y="105654"/>
                </a:lnTo>
                <a:cubicBezTo>
                  <a:pt x="92903" y="108368"/>
                  <a:pt x="86791" y="114184"/>
                  <a:pt x="83938" y="114184"/>
                </a:cubicBezTo>
                <a:cubicBezTo>
                  <a:pt x="35857" y="114184"/>
                  <a:pt x="35857" y="114184"/>
                  <a:pt x="35857" y="114184"/>
                </a:cubicBezTo>
                <a:cubicBezTo>
                  <a:pt x="33005" y="114184"/>
                  <a:pt x="26893" y="108368"/>
                  <a:pt x="26893" y="105654"/>
                </a:cubicBezTo>
                <a:cubicBezTo>
                  <a:pt x="26893" y="45557"/>
                  <a:pt x="26893" y="45557"/>
                  <a:pt x="26893" y="45557"/>
                </a:cubicBezTo>
                <a:cubicBezTo>
                  <a:pt x="59898" y="11437"/>
                  <a:pt x="59898" y="11437"/>
                  <a:pt x="59898" y="11437"/>
                </a:cubicBezTo>
                <a:cubicBezTo>
                  <a:pt x="92903" y="45557"/>
                  <a:pt x="92903" y="45557"/>
                  <a:pt x="92903" y="45557"/>
                </a:cubicBezTo>
                <a:lnTo>
                  <a:pt x="92903" y="105654"/>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44" name="Shape 4644"/>
          <p:cNvSpPr/>
          <p:nvPr/>
        </p:nvSpPr>
        <p:spPr>
          <a:xfrm>
            <a:off x="10022979" y="2075082"/>
            <a:ext cx="305131" cy="298154"/>
          </a:xfrm>
          <a:custGeom>
            <a:avLst/>
            <a:gdLst/>
            <a:ahLst/>
            <a:cxnLst/>
            <a:rect l="0" t="0" r="0" b="0"/>
            <a:pathLst>
              <a:path w="120000" h="120000" extrusionOk="0">
                <a:moveTo>
                  <a:pt x="0" y="14151"/>
                </a:moveTo>
                <a:lnTo>
                  <a:pt x="0" y="14151"/>
                </a:lnTo>
                <a:cubicBezTo>
                  <a:pt x="0" y="45557"/>
                  <a:pt x="0" y="45557"/>
                  <a:pt x="0" y="45557"/>
                </a:cubicBezTo>
                <a:cubicBezTo>
                  <a:pt x="8517" y="45557"/>
                  <a:pt x="8517" y="45557"/>
                  <a:pt x="8517" y="45557"/>
                </a:cubicBezTo>
                <a:cubicBezTo>
                  <a:pt x="8517" y="14151"/>
                  <a:pt x="8517" y="14151"/>
                  <a:pt x="8517" y="14151"/>
                </a:cubicBezTo>
                <a:cubicBezTo>
                  <a:pt x="8517" y="11437"/>
                  <a:pt x="11167" y="5621"/>
                  <a:pt x="16845" y="5621"/>
                </a:cubicBezTo>
                <a:cubicBezTo>
                  <a:pt x="44668" y="5621"/>
                  <a:pt x="44668" y="5621"/>
                  <a:pt x="44668" y="5621"/>
                </a:cubicBezTo>
                <a:cubicBezTo>
                  <a:pt x="44668" y="0"/>
                  <a:pt x="44668" y="0"/>
                  <a:pt x="44668" y="0"/>
                </a:cubicBezTo>
                <a:cubicBezTo>
                  <a:pt x="16845" y="0"/>
                  <a:pt x="16845" y="0"/>
                  <a:pt x="16845" y="0"/>
                </a:cubicBezTo>
                <a:cubicBezTo>
                  <a:pt x="8517" y="0"/>
                  <a:pt x="0" y="5621"/>
                  <a:pt x="0" y="14151"/>
                </a:cubicBezTo>
                <a:close/>
                <a:moveTo>
                  <a:pt x="8517" y="105654"/>
                </a:moveTo>
                <a:lnTo>
                  <a:pt x="8517" y="105654"/>
                </a:lnTo>
                <a:cubicBezTo>
                  <a:pt x="8517" y="74054"/>
                  <a:pt x="8517" y="74054"/>
                  <a:pt x="8517" y="74054"/>
                </a:cubicBezTo>
                <a:cubicBezTo>
                  <a:pt x="0" y="74054"/>
                  <a:pt x="0" y="74054"/>
                  <a:pt x="0" y="74054"/>
                </a:cubicBezTo>
                <a:cubicBezTo>
                  <a:pt x="0" y="105654"/>
                  <a:pt x="0" y="105654"/>
                  <a:pt x="0" y="105654"/>
                </a:cubicBezTo>
                <a:cubicBezTo>
                  <a:pt x="0" y="114184"/>
                  <a:pt x="8517" y="119806"/>
                  <a:pt x="16845" y="119806"/>
                </a:cubicBezTo>
                <a:cubicBezTo>
                  <a:pt x="44668" y="119806"/>
                  <a:pt x="44668" y="119806"/>
                  <a:pt x="44668" y="119806"/>
                </a:cubicBezTo>
                <a:cubicBezTo>
                  <a:pt x="44668" y="114184"/>
                  <a:pt x="44668" y="114184"/>
                  <a:pt x="44668" y="114184"/>
                </a:cubicBezTo>
                <a:cubicBezTo>
                  <a:pt x="16845" y="114184"/>
                  <a:pt x="16845" y="114184"/>
                  <a:pt x="16845" y="114184"/>
                </a:cubicBezTo>
                <a:cubicBezTo>
                  <a:pt x="11167" y="114184"/>
                  <a:pt x="8517" y="108368"/>
                  <a:pt x="8517" y="105654"/>
                </a:cubicBezTo>
                <a:close/>
                <a:moveTo>
                  <a:pt x="111482" y="105654"/>
                </a:moveTo>
                <a:lnTo>
                  <a:pt x="111482" y="105654"/>
                </a:lnTo>
                <a:cubicBezTo>
                  <a:pt x="111482" y="108368"/>
                  <a:pt x="108832" y="114184"/>
                  <a:pt x="105993" y="114184"/>
                </a:cubicBezTo>
                <a:cubicBezTo>
                  <a:pt x="75331" y="114184"/>
                  <a:pt x="75331" y="114184"/>
                  <a:pt x="75331" y="114184"/>
                </a:cubicBezTo>
                <a:cubicBezTo>
                  <a:pt x="75331" y="119806"/>
                  <a:pt x="75331" y="119806"/>
                  <a:pt x="75331" y="119806"/>
                </a:cubicBezTo>
                <a:cubicBezTo>
                  <a:pt x="105993" y="119806"/>
                  <a:pt x="105993" y="119806"/>
                  <a:pt x="105993" y="119806"/>
                </a:cubicBezTo>
                <a:cubicBezTo>
                  <a:pt x="114321" y="119806"/>
                  <a:pt x="119810" y="114184"/>
                  <a:pt x="119810" y="105654"/>
                </a:cubicBezTo>
                <a:cubicBezTo>
                  <a:pt x="119810" y="74054"/>
                  <a:pt x="119810" y="74054"/>
                  <a:pt x="119810" y="74054"/>
                </a:cubicBezTo>
                <a:cubicBezTo>
                  <a:pt x="111482" y="74054"/>
                  <a:pt x="111482" y="74054"/>
                  <a:pt x="111482" y="74054"/>
                </a:cubicBezTo>
                <a:lnTo>
                  <a:pt x="111482" y="105654"/>
                </a:lnTo>
                <a:close/>
                <a:moveTo>
                  <a:pt x="105993" y="0"/>
                </a:moveTo>
                <a:lnTo>
                  <a:pt x="105993" y="0"/>
                </a:lnTo>
                <a:cubicBezTo>
                  <a:pt x="75331" y="0"/>
                  <a:pt x="75331" y="0"/>
                  <a:pt x="75331" y="0"/>
                </a:cubicBezTo>
                <a:cubicBezTo>
                  <a:pt x="75331" y="5621"/>
                  <a:pt x="75331" y="5621"/>
                  <a:pt x="75331" y="5621"/>
                </a:cubicBezTo>
                <a:cubicBezTo>
                  <a:pt x="105993" y="5621"/>
                  <a:pt x="105993" y="5621"/>
                  <a:pt x="105993" y="5621"/>
                </a:cubicBezTo>
                <a:cubicBezTo>
                  <a:pt x="108832" y="5621"/>
                  <a:pt x="111482" y="11437"/>
                  <a:pt x="111482" y="14151"/>
                </a:cubicBezTo>
                <a:cubicBezTo>
                  <a:pt x="111482" y="45557"/>
                  <a:pt x="111482" y="45557"/>
                  <a:pt x="111482" y="45557"/>
                </a:cubicBezTo>
                <a:cubicBezTo>
                  <a:pt x="119810" y="45557"/>
                  <a:pt x="119810" y="45557"/>
                  <a:pt x="119810" y="45557"/>
                </a:cubicBezTo>
                <a:cubicBezTo>
                  <a:pt x="119810" y="14151"/>
                  <a:pt x="119810" y="14151"/>
                  <a:pt x="119810" y="14151"/>
                </a:cubicBezTo>
                <a:cubicBezTo>
                  <a:pt x="119810" y="5621"/>
                  <a:pt x="114321" y="0"/>
                  <a:pt x="105993" y="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45" name="Shape 4645"/>
          <p:cNvSpPr/>
          <p:nvPr/>
        </p:nvSpPr>
        <p:spPr>
          <a:xfrm>
            <a:off x="9541472" y="2082140"/>
            <a:ext cx="283966" cy="284040"/>
          </a:xfrm>
          <a:custGeom>
            <a:avLst/>
            <a:gdLst/>
            <a:ahLst/>
            <a:cxnLst/>
            <a:rect l="0" t="0" r="0" b="0"/>
            <a:pathLst>
              <a:path w="120000" h="120000" extrusionOk="0">
                <a:moveTo>
                  <a:pt x="60000" y="0"/>
                </a:moveTo>
                <a:lnTo>
                  <a:pt x="60000" y="0"/>
                </a:lnTo>
                <a:cubicBezTo>
                  <a:pt x="27050" y="0"/>
                  <a:pt x="0" y="26893"/>
                  <a:pt x="0" y="59898"/>
                </a:cubicBezTo>
                <a:cubicBezTo>
                  <a:pt x="0" y="92903"/>
                  <a:pt x="27050" y="119796"/>
                  <a:pt x="60000" y="119796"/>
                </a:cubicBezTo>
                <a:cubicBezTo>
                  <a:pt x="92949" y="119796"/>
                  <a:pt x="119796" y="92903"/>
                  <a:pt x="119796" y="59898"/>
                </a:cubicBezTo>
                <a:cubicBezTo>
                  <a:pt x="119796" y="26893"/>
                  <a:pt x="92949" y="0"/>
                  <a:pt x="60000" y="0"/>
                </a:cubicBezTo>
                <a:close/>
                <a:moveTo>
                  <a:pt x="65898" y="110831"/>
                </a:moveTo>
                <a:lnTo>
                  <a:pt x="65898" y="110831"/>
                </a:lnTo>
                <a:cubicBezTo>
                  <a:pt x="65898" y="92903"/>
                  <a:pt x="65898" y="92903"/>
                  <a:pt x="65898" y="92903"/>
                </a:cubicBezTo>
                <a:cubicBezTo>
                  <a:pt x="65898" y="89847"/>
                  <a:pt x="63050" y="86791"/>
                  <a:pt x="60000" y="86791"/>
                </a:cubicBezTo>
                <a:cubicBezTo>
                  <a:pt x="60000" y="86791"/>
                  <a:pt x="56949" y="89847"/>
                  <a:pt x="56949" y="92903"/>
                </a:cubicBezTo>
                <a:cubicBezTo>
                  <a:pt x="56949" y="110831"/>
                  <a:pt x="56949" y="110831"/>
                  <a:pt x="56949" y="110831"/>
                </a:cubicBezTo>
                <a:cubicBezTo>
                  <a:pt x="30101" y="110831"/>
                  <a:pt x="12000" y="89847"/>
                  <a:pt x="9152" y="62954"/>
                </a:cubicBezTo>
                <a:cubicBezTo>
                  <a:pt x="30101" y="62954"/>
                  <a:pt x="30101" y="62954"/>
                  <a:pt x="30101" y="62954"/>
                </a:cubicBezTo>
                <a:cubicBezTo>
                  <a:pt x="30101" y="62954"/>
                  <a:pt x="32949" y="62954"/>
                  <a:pt x="32949" y="59898"/>
                </a:cubicBezTo>
                <a:cubicBezTo>
                  <a:pt x="32949" y="56842"/>
                  <a:pt x="30101" y="56842"/>
                  <a:pt x="30101" y="56842"/>
                </a:cubicBezTo>
                <a:cubicBezTo>
                  <a:pt x="9152" y="56842"/>
                  <a:pt x="9152" y="56842"/>
                  <a:pt x="9152" y="56842"/>
                </a:cubicBezTo>
                <a:cubicBezTo>
                  <a:pt x="12000" y="29949"/>
                  <a:pt x="30101" y="8964"/>
                  <a:pt x="56949" y="8964"/>
                </a:cubicBezTo>
                <a:cubicBezTo>
                  <a:pt x="56949" y="26893"/>
                  <a:pt x="56949" y="26893"/>
                  <a:pt x="56949" y="26893"/>
                </a:cubicBezTo>
                <a:cubicBezTo>
                  <a:pt x="56949" y="29949"/>
                  <a:pt x="60000" y="33005"/>
                  <a:pt x="60000" y="33005"/>
                </a:cubicBezTo>
                <a:cubicBezTo>
                  <a:pt x="63050" y="33005"/>
                  <a:pt x="65898" y="29949"/>
                  <a:pt x="65898" y="26893"/>
                </a:cubicBezTo>
                <a:cubicBezTo>
                  <a:pt x="65898" y="8964"/>
                  <a:pt x="65898" y="8964"/>
                  <a:pt x="65898" y="8964"/>
                </a:cubicBezTo>
                <a:cubicBezTo>
                  <a:pt x="89898" y="8964"/>
                  <a:pt x="110847" y="29949"/>
                  <a:pt x="113898" y="56842"/>
                </a:cubicBezTo>
                <a:cubicBezTo>
                  <a:pt x="92949" y="56842"/>
                  <a:pt x="92949" y="56842"/>
                  <a:pt x="92949" y="56842"/>
                </a:cubicBezTo>
                <a:cubicBezTo>
                  <a:pt x="89898" y="56842"/>
                  <a:pt x="89898" y="56842"/>
                  <a:pt x="89898" y="59898"/>
                </a:cubicBezTo>
                <a:cubicBezTo>
                  <a:pt x="89898" y="62954"/>
                  <a:pt x="89898" y="62954"/>
                  <a:pt x="92949" y="62954"/>
                </a:cubicBezTo>
                <a:cubicBezTo>
                  <a:pt x="113898" y="62954"/>
                  <a:pt x="113898" y="62954"/>
                  <a:pt x="113898" y="62954"/>
                </a:cubicBezTo>
                <a:cubicBezTo>
                  <a:pt x="110847" y="89847"/>
                  <a:pt x="89898" y="110831"/>
                  <a:pt x="65898" y="11083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46" name="Shape 4646"/>
          <p:cNvSpPr/>
          <p:nvPr/>
        </p:nvSpPr>
        <p:spPr>
          <a:xfrm>
            <a:off x="9052910" y="2066262"/>
            <a:ext cx="296312" cy="298153"/>
          </a:xfrm>
          <a:custGeom>
            <a:avLst/>
            <a:gdLst/>
            <a:ahLst/>
            <a:cxnLst/>
            <a:rect l="0" t="0" r="0" b="0"/>
            <a:pathLst>
              <a:path w="120000" h="120000" extrusionOk="0">
                <a:moveTo>
                  <a:pt x="94022" y="11437"/>
                </a:moveTo>
                <a:lnTo>
                  <a:pt x="94022" y="11437"/>
                </a:lnTo>
                <a:cubicBezTo>
                  <a:pt x="76962" y="0"/>
                  <a:pt x="54087" y="5815"/>
                  <a:pt x="42843" y="22875"/>
                </a:cubicBezTo>
                <a:cubicBezTo>
                  <a:pt x="28497" y="48465"/>
                  <a:pt x="28497" y="48465"/>
                  <a:pt x="28497" y="48465"/>
                </a:cubicBezTo>
                <a:cubicBezTo>
                  <a:pt x="0" y="68626"/>
                  <a:pt x="0" y="68626"/>
                  <a:pt x="0" y="68626"/>
                </a:cubicBezTo>
                <a:cubicBezTo>
                  <a:pt x="28497" y="85686"/>
                  <a:pt x="28497" y="85686"/>
                  <a:pt x="28497" y="85686"/>
                </a:cubicBezTo>
                <a:cubicBezTo>
                  <a:pt x="25589" y="94216"/>
                  <a:pt x="28497" y="105654"/>
                  <a:pt x="37027" y="111276"/>
                </a:cubicBezTo>
                <a:cubicBezTo>
                  <a:pt x="45557" y="114184"/>
                  <a:pt x="56995" y="111276"/>
                  <a:pt x="62810" y="102746"/>
                </a:cubicBezTo>
                <a:cubicBezTo>
                  <a:pt x="91308" y="119806"/>
                  <a:pt x="91308" y="119806"/>
                  <a:pt x="91308" y="119806"/>
                </a:cubicBezTo>
                <a:cubicBezTo>
                  <a:pt x="94022" y="85686"/>
                  <a:pt x="94022" y="85686"/>
                  <a:pt x="94022" y="85686"/>
                </a:cubicBezTo>
                <a:cubicBezTo>
                  <a:pt x="108368" y="59903"/>
                  <a:pt x="108368" y="59903"/>
                  <a:pt x="108368" y="59903"/>
                </a:cubicBezTo>
                <a:cubicBezTo>
                  <a:pt x="119806" y="42843"/>
                  <a:pt x="113990" y="19967"/>
                  <a:pt x="94022" y="11437"/>
                </a:cubicBezTo>
                <a:close/>
                <a:moveTo>
                  <a:pt x="39935" y="102746"/>
                </a:moveTo>
                <a:lnTo>
                  <a:pt x="39935" y="102746"/>
                </a:lnTo>
                <a:cubicBezTo>
                  <a:pt x="34119" y="99838"/>
                  <a:pt x="34119" y="94216"/>
                  <a:pt x="37027" y="88400"/>
                </a:cubicBezTo>
                <a:cubicBezTo>
                  <a:pt x="56995" y="99838"/>
                  <a:pt x="56995" y="99838"/>
                  <a:pt x="56995" y="99838"/>
                </a:cubicBezTo>
                <a:cubicBezTo>
                  <a:pt x="51373" y="105654"/>
                  <a:pt x="45557" y="105654"/>
                  <a:pt x="39935" y="102746"/>
                </a:cubicBezTo>
                <a:close/>
                <a:moveTo>
                  <a:pt x="102746" y="57189"/>
                </a:moveTo>
                <a:lnTo>
                  <a:pt x="102746" y="57189"/>
                </a:lnTo>
                <a:cubicBezTo>
                  <a:pt x="88400" y="82778"/>
                  <a:pt x="88400" y="82778"/>
                  <a:pt x="88400" y="82778"/>
                </a:cubicBezTo>
                <a:cubicBezTo>
                  <a:pt x="85492" y="108562"/>
                  <a:pt x="85492" y="108562"/>
                  <a:pt x="85492" y="108562"/>
                </a:cubicBezTo>
                <a:cubicBezTo>
                  <a:pt x="14151" y="68626"/>
                  <a:pt x="14151" y="68626"/>
                  <a:pt x="14151" y="68626"/>
                </a:cubicBezTo>
                <a:cubicBezTo>
                  <a:pt x="34119" y="54281"/>
                  <a:pt x="34119" y="54281"/>
                  <a:pt x="34119" y="54281"/>
                </a:cubicBezTo>
                <a:cubicBezTo>
                  <a:pt x="51373" y="28497"/>
                  <a:pt x="51373" y="28497"/>
                  <a:pt x="51373" y="28497"/>
                </a:cubicBezTo>
                <a:cubicBezTo>
                  <a:pt x="56995" y="14345"/>
                  <a:pt x="76962" y="8529"/>
                  <a:pt x="91308" y="17059"/>
                </a:cubicBezTo>
                <a:cubicBezTo>
                  <a:pt x="105460" y="25783"/>
                  <a:pt x="111276" y="42843"/>
                  <a:pt x="102746" y="5718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47" name="Shape 4647"/>
          <p:cNvSpPr/>
          <p:nvPr/>
        </p:nvSpPr>
        <p:spPr>
          <a:xfrm>
            <a:off x="8571403" y="2082140"/>
            <a:ext cx="262799" cy="284040"/>
          </a:xfrm>
          <a:custGeom>
            <a:avLst/>
            <a:gdLst/>
            <a:ahLst/>
            <a:cxnLst/>
            <a:rect l="0" t="0" r="0" b="0"/>
            <a:pathLst>
              <a:path w="120000" h="120000" extrusionOk="0">
                <a:moveTo>
                  <a:pt x="103706" y="71918"/>
                </a:moveTo>
                <a:lnTo>
                  <a:pt x="103706" y="71918"/>
                </a:lnTo>
                <a:cubicBezTo>
                  <a:pt x="103706" y="38913"/>
                  <a:pt x="103706" y="38913"/>
                  <a:pt x="103706" y="38913"/>
                </a:cubicBezTo>
                <a:cubicBezTo>
                  <a:pt x="103706" y="17928"/>
                  <a:pt x="84330" y="0"/>
                  <a:pt x="61431" y="0"/>
                </a:cubicBezTo>
                <a:cubicBezTo>
                  <a:pt x="35669" y="0"/>
                  <a:pt x="16073" y="17928"/>
                  <a:pt x="16073" y="38913"/>
                </a:cubicBezTo>
                <a:cubicBezTo>
                  <a:pt x="16073" y="71918"/>
                  <a:pt x="16073" y="71918"/>
                  <a:pt x="16073" y="71918"/>
                </a:cubicBezTo>
                <a:cubicBezTo>
                  <a:pt x="0" y="104923"/>
                  <a:pt x="0" y="104923"/>
                  <a:pt x="0" y="104923"/>
                </a:cubicBezTo>
                <a:cubicBezTo>
                  <a:pt x="38752" y="104923"/>
                  <a:pt x="38752" y="104923"/>
                  <a:pt x="38752" y="104923"/>
                </a:cubicBezTo>
                <a:cubicBezTo>
                  <a:pt x="42055" y="113887"/>
                  <a:pt x="48440" y="119796"/>
                  <a:pt x="61431" y="119796"/>
                </a:cubicBezTo>
                <a:cubicBezTo>
                  <a:pt x="71339" y="119796"/>
                  <a:pt x="80807" y="113887"/>
                  <a:pt x="80807" y="104923"/>
                </a:cubicBezTo>
                <a:cubicBezTo>
                  <a:pt x="119779" y="104923"/>
                  <a:pt x="119779" y="104923"/>
                  <a:pt x="119779" y="104923"/>
                </a:cubicBezTo>
                <a:lnTo>
                  <a:pt x="103706" y="71918"/>
                </a:lnTo>
                <a:close/>
                <a:moveTo>
                  <a:pt x="61431" y="110831"/>
                </a:moveTo>
                <a:lnTo>
                  <a:pt x="61431" y="110831"/>
                </a:lnTo>
                <a:cubicBezTo>
                  <a:pt x="55045" y="110831"/>
                  <a:pt x="48440" y="107979"/>
                  <a:pt x="48440" y="104923"/>
                </a:cubicBezTo>
                <a:cubicBezTo>
                  <a:pt x="71339" y="104923"/>
                  <a:pt x="71339" y="104923"/>
                  <a:pt x="71339" y="104923"/>
                </a:cubicBezTo>
                <a:cubicBezTo>
                  <a:pt x="71339" y="107979"/>
                  <a:pt x="64733" y="110831"/>
                  <a:pt x="61431" y="110831"/>
                </a:cubicBezTo>
                <a:close/>
                <a:moveTo>
                  <a:pt x="12770" y="95959"/>
                </a:moveTo>
                <a:lnTo>
                  <a:pt x="12770" y="95959"/>
                </a:lnTo>
                <a:cubicBezTo>
                  <a:pt x="25761" y="71918"/>
                  <a:pt x="25761" y="71918"/>
                  <a:pt x="25761" y="71918"/>
                </a:cubicBezTo>
                <a:cubicBezTo>
                  <a:pt x="25761" y="38913"/>
                  <a:pt x="25761" y="38913"/>
                  <a:pt x="25761" y="38913"/>
                </a:cubicBezTo>
                <a:cubicBezTo>
                  <a:pt x="25761" y="20984"/>
                  <a:pt x="42055" y="8964"/>
                  <a:pt x="61431" y="8964"/>
                </a:cubicBezTo>
                <a:cubicBezTo>
                  <a:pt x="80807" y="8964"/>
                  <a:pt x="93798" y="20984"/>
                  <a:pt x="93798" y="38913"/>
                </a:cubicBezTo>
                <a:cubicBezTo>
                  <a:pt x="93798" y="71918"/>
                  <a:pt x="93798" y="71918"/>
                  <a:pt x="93798" y="71918"/>
                </a:cubicBezTo>
                <a:cubicBezTo>
                  <a:pt x="106788" y="95959"/>
                  <a:pt x="106788" y="95959"/>
                  <a:pt x="106788" y="95959"/>
                </a:cubicBezTo>
                <a:lnTo>
                  <a:pt x="12770" y="95959"/>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48" name="Shape 4648"/>
          <p:cNvSpPr/>
          <p:nvPr/>
        </p:nvSpPr>
        <p:spPr>
          <a:xfrm>
            <a:off x="8061676" y="2075082"/>
            <a:ext cx="305131" cy="298154"/>
          </a:xfrm>
          <a:custGeom>
            <a:avLst/>
            <a:gdLst/>
            <a:ahLst/>
            <a:cxnLst/>
            <a:rect l="0" t="0" r="0" b="0"/>
            <a:pathLst>
              <a:path w="120000" h="120000" extrusionOk="0">
                <a:moveTo>
                  <a:pt x="114132" y="96930"/>
                </a:moveTo>
                <a:lnTo>
                  <a:pt x="114132" y="96930"/>
                </a:lnTo>
                <a:cubicBezTo>
                  <a:pt x="102965" y="96930"/>
                  <a:pt x="102965" y="96930"/>
                  <a:pt x="102965" y="96930"/>
                </a:cubicBezTo>
                <a:cubicBezTo>
                  <a:pt x="102965" y="34313"/>
                  <a:pt x="102965" y="34313"/>
                  <a:pt x="102965" y="34313"/>
                </a:cubicBezTo>
                <a:cubicBezTo>
                  <a:pt x="97476" y="39935"/>
                  <a:pt x="97476" y="39935"/>
                  <a:pt x="97476" y="39935"/>
                </a:cubicBezTo>
                <a:cubicBezTo>
                  <a:pt x="97476" y="96930"/>
                  <a:pt x="97476" y="96930"/>
                  <a:pt x="97476" y="96930"/>
                </a:cubicBezTo>
                <a:cubicBezTo>
                  <a:pt x="27823" y="96930"/>
                  <a:pt x="27823" y="96930"/>
                  <a:pt x="27823" y="96930"/>
                </a:cubicBezTo>
                <a:cubicBezTo>
                  <a:pt x="108643" y="11437"/>
                  <a:pt x="108643" y="11437"/>
                  <a:pt x="108643" y="11437"/>
                </a:cubicBezTo>
                <a:cubicBezTo>
                  <a:pt x="102965" y="5621"/>
                  <a:pt x="102965" y="5621"/>
                  <a:pt x="102965" y="5621"/>
                </a:cubicBezTo>
                <a:cubicBezTo>
                  <a:pt x="22145" y="91308"/>
                  <a:pt x="22145" y="91308"/>
                  <a:pt x="22145" y="91308"/>
                </a:cubicBezTo>
                <a:cubicBezTo>
                  <a:pt x="22145" y="22875"/>
                  <a:pt x="22145" y="22875"/>
                  <a:pt x="22145" y="22875"/>
                </a:cubicBezTo>
                <a:cubicBezTo>
                  <a:pt x="75141" y="22875"/>
                  <a:pt x="75141" y="22875"/>
                  <a:pt x="75141" y="22875"/>
                </a:cubicBezTo>
                <a:cubicBezTo>
                  <a:pt x="80630" y="14151"/>
                  <a:pt x="80630" y="14151"/>
                  <a:pt x="80630" y="14151"/>
                </a:cubicBezTo>
                <a:cubicBezTo>
                  <a:pt x="22145" y="14151"/>
                  <a:pt x="22145" y="14151"/>
                  <a:pt x="22145" y="14151"/>
                </a:cubicBezTo>
                <a:cubicBezTo>
                  <a:pt x="22145" y="2907"/>
                  <a:pt x="22145" y="2907"/>
                  <a:pt x="22145" y="2907"/>
                </a:cubicBezTo>
                <a:cubicBezTo>
                  <a:pt x="22145" y="0"/>
                  <a:pt x="19495" y="0"/>
                  <a:pt x="19495" y="0"/>
                </a:cubicBezTo>
                <a:cubicBezTo>
                  <a:pt x="16656" y="0"/>
                  <a:pt x="13817" y="0"/>
                  <a:pt x="13817" y="2907"/>
                </a:cubicBezTo>
                <a:cubicBezTo>
                  <a:pt x="13817" y="14151"/>
                  <a:pt x="13817" y="14151"/>
                  <a:pt x="13817" y="14151"/>
                </a:cubicBezTo>
                <a:cubicBezTo>
                  <a:pt x="2649" y="14151"/>
                  <a:pt x="2649" y="14151"/>
                  <a:pt x="2649" y="14151"/>
                </a:cubicBezTo>
                <a:lnTo>
                  <a:pt x="0" y="17059"/>
                </a:lnTo>
                <a:cubicBezTo>
                  <a:pt x="0" y="19967"/>
                  <a:pt x="2649" y="22875"/>
                  <a:pt x="2649" y="22875"/>
                </a:cubicBezTo>
                <a:cubicBezTo>
                  <a:pt x="13817" y="22875"/>
                  <a:pt x="13817" y="22875"/>
                  <a:pt x="13817" y="22875"/>
                </a:cubicBezTo>
                <a:cubicBezTo>
                  <a:pt x="13817" y="96930"/>
                  <a:pt x="13817" y="96930"/>
                  <a:pt x="13817" y="96930"/>
                </a:cubicBezTo>
                <a:cubicBezTo>
                  <a:pt x="13817" y="105654"/>
                  <a:pt x="13817" y="105654"/>
                  <a:pt x="13817" y="105654"/>
                </a:cubicBezTo>
                <a:cubicBezTo>
                  <a:pt x="22145" y="105654"/>
                  <a:pt x="22145" y="105654"/>
                  <a:pt x="22145" y="105654"/>
                </a:cubicBezTo>
                <a:cubicBezTo>
                  <a:pt x="97476" y="105654"/>
                  <a:pt x="97476" y="105654"/>
                  <a:pt x="97476" y="105654"/>
                </a:cubicBezTo>
                <a:cubicBezTo>
                  <a:pt x="97476" y="116898"/>
                  <a:pt x="97476" y="116898"/>
                  <a:pt x="97476" y="116898"/>
                </a:cubicBezTo>
                <a:cubicBezTo>
                  <a:pt x="97476" y="119806"/>
                  <a:pt x="97476" y="119806"/>
                  <a:pt x="100315" y="119806"/>
                </a:cubicBezTo>
                <a:cubicBezTo>
                  <a:pt x="102965" y="119806"/>
                  <a:pt x="102965" y="119806"/>
                  <a:pt x="102965" y="116898"/>
                </a:cubicBezTo>
                <a:cubicBezTo>
                  <a:pt x="102965" y="105654"/>
                  <a:pt x="102965" y="105654"/>
                  <a:pt x="102965" y="105654"/>
                </a:cubicBezTo>
                <a:cubicBezTo>
                  <a:pt x="114132" y="105654"/>
                  <a:pt x="114132" y="105654"/>
                  <a:pt x="114132" y="105654"/>
                </a:cubicBezTo>
                <a:cubicBezTo>
                  <a:pt x="116971" y="105654"/>
                  <a:pt x="119810" y="102746"/>
                  <a:pt x="119810" y="102746"/>
                </a:cubicBezTo>
                <a:cubicBezTo>
                  <a:pt x="119810" y="99838"/>
                  <a:pt x="116971" y="96930"/>
                  <a:pt x="114132" y="96930"/>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49" name="Shape 4649"/>
          <p:cNvSpPr/>
          <p:nvPr/>
        </p:nvSpPr>
        <p:spPr>
          <a:xfrm>
            <a:off x="7574879" y="2075082"/>
            <a:ext cx="296312" cy="298154"/>
          </a:xfrm>
          <a:custGeom>
            <a:avLst/>
            <a:gdLst/>
            <a:ahLst/>
            <a:cxnLst/>
            <a:rect l="0" t="0" r="0" b="0"/>
            <a:pathLst>
              <a:path w="120000" h="120000" extrusionOk="0">
                <a:moveTo>
                  <a:pt x="108368" y="91308"/>
                </a:moveTo>
                <a:lnTo>
                  <a:pt x="108368" y="91308"/>
                </a:lnTo>
                <a:cubicBezTo>
                  <a:pt x="108368" y="28497"/>
                  <a:pt x="108368" y="28497"/>
                  <a:pt x="108368" y="28497"/>
                </a:cubicBezTo>
                <a:cubicBezTo>
                  <a:pt x="116898" y="28497"/>
                  <a:pt x="119806" y="19967"/>
                  <a:pt x="119806" y="14151"/>
                </a:cubicBezTo>
                <a:cubicBezTo>
                  <a:pt x="119806" y="5621"/>
                  <a:pt x="114184" y="0"/>
                  <a:pt x="105654" y="0"/>
                </a:cubicBezTo>
                <a:cubicBezTo>
                  <a:pt x="99838" y="0"/>
                  <a:pt x="91308" y="2907"/>
                  <a:pt x="91308" y="11437"/>
                </a:cubicBezTo>
                <a:cubicBezTo>
                  <a:pt x="28497" y="11437"/>
                  <a:pt x="28497" y="11437"/>
                  <a:pt x="28497" y="11437"/>
                </a:cubicBezTo>
                <a:cubicBezTo>
                  <a:pt x="28497" y="2907"/>
                  <a:pt x="19967" y="0"/>
                  <a:pt x="14151" y="0"/>
                </a:cubicBezTo>
                <a:cubicBezTo>
                  <a:pt x="5621" y="0"/>
                  <a:pt x="0" y="5621"/>
                  <a:pt x="0" y="14151"/>
                </a:cubicBezTo>
                <a:cubicBezTo>
                  <a:pt x="0" y="19967"/>
                  <a:pt x="2907" y="28497"/>
                  <a:pt x="11437" y="28497"/>
                </a:cubicBezTo>
                <a:cubicBezTo>
                  <a:pt x="11437" y="91308"/>
                  <a:pt x="11437" y="91308"/>
                  <a:pt x="11437" y="91308"/>
                </a:cubicBezTo>
                <a:cubicBezTo>
                  <a:pt x="2907" y="91308"/>
                  <a:pt x="0" y="99838"/>
                  <a:pt x="0" y="105654"/>
                </a:cubicBezTo>
                <a:cubicBezTo>
                  <a:pt x="0" y="114184"/>
                  <a:pt x="5621" y="119806"/>
                  <a:pt x="14151" y="119806"/>
                </a:cubicBezTo>
                <a:cubicBezTo>
                  <a:pt x="19967" y="119806"/>
                  <a:pt x="28497" y="116898"/>
                  <a:pt x="28497" y="108368"/>
                </a:cubicBezTo>
                <a:cubicBezTo>
                  <a:pt x="91308" y="108368"/>
                  <a:pt x="91308" y="108368"/>
                  <a:pt x="91308" y="108368"/>
                </a:cubicBezTo>
                <a:cubicBezTo>
                  <a:pt x="91308" y="116898"/>
                  <a:pt x="99838" y="119806"/>
                  <a:pt x="105654" y="119806"/>
                </a:cubicBezTo>
                <a:cubicBezTo>
                  <a:pt x="114184" y="119806"/>
                  <a:pt x="119806" y="114184"/>
                  <a:pt x="119806" y="105654"/>
                </a:cubicBezTo>
                <a:cubicBezTo>
                  <a:pt x="119806" y="99838"/>
                  <a:pt x="116898" y="91308"/>
                  <a:pt x="108368" y="91308"/>
                </a:cubicBezTo>
                <a:close/>
                <a:moveTo>
                  <a:pt x="105654" y="5621"/>
                </a:moveTo>
                <a:lnTo>
                  <a:pt x="105654" y="5621"/>
                </a:lnTo>
                <a:cubicBezTo>
                  <a:pt x="108368" y="5621"/>
                  <a:pt x="114184" y="11437"/>
                  <a:pt x="114184" y="14151"/>
                </a:cubicBezTo>
                <a:cubicBezTo>
                  <a:pt x="114184" y="17059"/>
                  <a:pt x="108368" y="22875"/>
                  <a:pt x="105654" y="22875"/>
                </a:cubicBezTo>
                <a:cubicBezTo>
                  <a:pt x="102746" y="22875"/>
                  <a:pt x="96930" y="17059"/>
                  <a:pt x="96930" y="14151"/>
                </a:cubicBezTo>
                <a:cubicBezTo>
                  <a:pt x="96930" y="11437"/>
                  <a:pt x="102746" y="5621"/>
                  <a:pt x="105654" y="5621"/>
                </a:cubicBezTo>
                <a:close/>
                <a:moveTo>
                  <a:pt x="5621" y="14151"/>
                </a:moveTo>
                <a:lnTo>
                  <a:pt x="5621" y="14151"/>
                </a:lnTo>
                <a:cubicBezTo>
                  <a:pt x="5621" y="11437"/>
                  <a:pt x="11437" y="5621"/>
                  <a:pt x="14151" y="5621"/>
                </a:cubicBezTo>
                <a:cubicBezTo>
                  <a:pt x="17059" y="5621"/>
                  <a:pt x="22875" y="11437"/>
                  <a:pt x="22875" y="14151"/>
                </a:cubicBezTo>
                <a:cubicBezTo>
                  <a:pt x="22875" y="17059"/>
                  <a:pt x="17059" y="22875"/>
                  <a:pt x="14151" y="22875"/>
                </a:cubicBezTo>
                <a:cubicBezTo>
                  <a:pt x="11437" y="22875"/>
                  <a:pt x="5621" y="17059"/>
                  <a:pt x="5621" y="14151"/>
                </a:cubicBezTo>
                <a:close/>
                <a:moveTo>
                  <a:pt x="14151" y="114184"/>
                </a:moveTo>
                <a:lnTo>
                  <a:pt x="14151" y="114184"/>
                </a:lnTo>
                <a:cubicBezTo>
                  <a:pt x="11437" y="114184"/>
                  <a:pt x="5621" y="108368"/>
                  <a:pt x="5621" y="105654"/>
                </a:cubicBezTo>
                <a:cubicBezTo>
                  <a:pt x="5621" y="102746"/>
                  <a:pt x="11437" y="96930"/>
                  <a:pt x="14151" y="96930"/>
                </a:cubicBezTo>
                <a:cubicBezTo>
                  <a:pt x="17059" y="96930"/>
                  <a:pt x="22875" y="102746"/>
                  <a:pt x="22875" y="105654"/>
                </a:cubicBezTo>
                <a:cubicBezTo>
                  <a:pt x="22875" y="108368"/>
                  <a:pt x="17059" y="114184"/>
                  <a:pt x="14151" y="114184"/>
                </a:cubicBezTo>
                <a:close/>
                <a:moveTo>
                  <a:pt x="91308" y="102746"/>
                </a:moveTo>
                <a:lnTo>
                  <a:pt x="91308" y="102746"/>
                </a:lnTo>
                <a:cubicBezTo>
                  <a:pt x="28497" y="102746"/>
                  <a:pt x="28497" y="102746"/>
                  <a:pt x="28497" y="102746"/>
                </a:cubicBezTo>
                <a:cubicBezTo>
                  <a:pt x="28497" y="96930"/>
                  <a:pt x="22875" y="91308"/>
                  <a:pt x="17059" y="91308"/>
                </a:cubicBezTo>
                <a:cubicBezTo>
                  <a:pt x="17059" y="28497"/>
                  <a:pt x="17059" y="28497"/>
                  <a:pt x="17059" y="28497"/>
                </a:cubicBezTo>
                <a:cubicBezTo>
                  <a:pt x="22875" y="28497"/>
                  <a:pt x="28497" y="22875"/>
                  <a:pt x="28497" y="17059"/>
                </a:cubicBezTo>
                <a:cubicBezTo>
                  <a:pt x="91308" y="17059"/>
                  <a:pt x="91308" y="17059"/>
                  <a:pt x="91308" y="17059"/>
                </a:cubicBezTo>
                <a:cubicBezTo>
                  <a:pt x="91308" y="22875"/>
                  <a:pt x="96930" y="28497"/>
                  <a:pt x="102746" y="28497"/>
                </a:cubicBezTo>
                <a:cubicBezTo>
                  <a:pt x="102746" y="91308"/>
                  <a:pt x="102746" y="91308"/>
                  <a:pt x="102746" y="91308"/>
                </a:cubicBezTo>
                <a:cubicBezTo>
                  <a:pt x="96930" y="91308"/>
                  <a:pt x="91308" y="96930"/>
                  <a:pt x="91308" y="102746"/>
                </a:cubicBezTo>
                <a:close/>
                <a:moveTo>
                  <a:pt x="105654" y="114184"/>
                </a:moveTo>
                <a:lnTo>
                  <a:pt x="105654" y="114184"/>
                </a:lnTo>
                <a:cubicBezTo>
                  <a:pt x="102746" y="114184"/>
                  <a:pt x="96930" y="108368"/>
                  <a:pt x="96930" y="105654"/>
                </a:cubicBezTo>
                <a:cubicBezTo>
                  <a:pt x="96930" y="102746"/>
                  <a:pt x="102746" y="96930"/>
                  <a:pt x="105654" y="96930"/>
                </a:cubicBezTo>
                <a:cubicBezTo>
                  <a:pt x="108368" y="96930"/>
                  <a:pt x="114184" y="102746"/>
                  <a:pt x="114184" y="105654"/>
                </a:cubicBezTo>
                <a:cubicBezTo>
                  <a:pt x="114184" y="108368"/>
                  <a:pt x="108368" y="114184"/>
                  <a:pt x="105654" y="11418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50" name="Shape 4650"/>
          <p:cNvSpPr/>
          <p:nvPr/>
        </p:nvSpPr>
        <p:spPr>
          <a:xfrm>
            <a:off x="7135701" y="2145651"/>
            <a:ext cx="190486" cy="169365"/>
          </a:xfrm>
          <a:custGeom>
            <a:avLst/>
            <a:gdLst/>
            <a:ahLst/>
            <a:cxnLst/>
            <a:rect l="0" t="0" r="0" b="0"/>
            <a:pathLst>
              <a:path w="120000" h="120000" extrusionOk="0">
                <a:moveTo>
                  <a:pt x="9022" y="14915"/>
                </a:moveTo>
                <a:lnTo>
                  <a:pt x="9022" y="14915"/>
                </a:lnTo>
                <a:cubicBezTo>
                  <a:pt x="115187" y="14915"/>
                  <a:pt x="115187" y="14915"/>
                  <a:pt x="115187" y="14915"/>
                </a:cubicBezTo>
                <a:lnTo>
                  <a:pt x="119699" y="10169"/>
                </a:lnTo>
                <a:cubicBezTo>
                  <a:pt x="119699" y="5084"/>
                  <a:pt x="115187" y="0"/>
                  <a:pt x="115187" y="0"/>
                </a:cubicBezTo>
                <a:cubicBezTo>
                  <a:pt x="9022" y="0"/>
                  <a:pt x="9022" y="0"/>
                  <a:pt x="9022" y="0"/>
                </a:cubicBezTo>
                <a:cubicBezTo>
                  <a:pt x="4511" y="0"/>
                  <a:pt x="0" y="5084"/>
                  <a:pt x="0" y="10169"/>
                </a:cubicBezTo>
                <a:cubicBezTo>
                  <a:pt x="0" y="10169"/>
                  <a:pt x="4511" y="14915"/>
                  <a:pt x="9022" y="14915"/>
                </a:cubicBezTo>
                <a:close/>
                <a:moveTo>
                  <a:pt x="115187" y="109830"/>
                </a:moveTo>
                <a:lnTo>
                  <a:pt x="115187" y="109830"/>
                </a:lnTo>
                <a:cubicBezTo>
                  <a:pt x="9022" y="109830"/>
                  <a:pt x="9022" y="109830"/>
                  <a:pt x="9022" y="109830"/>
                </a:cubicBezTo>
                <a:cubicBezTo>
                  <a:pt x="4511" y="109830"/>
                  <a:pt x="0" y="109830"/>
                  <a:pt x="0" y="114915"/>
                </a:cubicBezTo>
                <a:cubicBezTo>
                  <a:pt x="0" y="119661"/>
                  <a:pt x="4511" y="119661"/>
                  <a:pt x="9022" y="119661"/>
                </a:cubicBezTo>
                <a:cubicBezTo>
                  <a:pt x="115187" y="119661"/>
                  <a:pt x="115187" y="119661"/>
                  <a:pt x="115187" y="119661"/>
                </a:cubicBezTo>
                <a:cubicBezTo>
                  <a:pt x="115187" y="119661"/>
                  <a:pt x="119699" y="119661"/>
                  <a:pt x="119699" y="114915"/>
                </a:cubicBezTo>
                <a:cubicBezTo>
                  <a:pt x="119699" y="109830"/>
                  <a:pt x="115187" y="109830"/>
                  <a:pt x="115187" y="109830"/>
                </a:cubicBezTo>
                <a:close/>
                <a:moveTo>
                  <a:pt x="115187" y="54915"/>
                </a:moveTo>
                <a:lnTo>
                  <a:pt x="115187" y="54915"/>
                </a:lnTo>
                <a:cubicBezTo>
                  <a:pt x="9022" y="54915"/>
                  <a:pt x="9022" y="54915"/>
                  <a:pt x="9022" y="54915"/>
                </a:cubicBezTo>
                <a:cubicBezTo>
                  <a:pt x="4511" y="54915"/>
                  <a:pt x="0" y="59999"/>
                  <a:pt x="0" y="59999"/>
                </a:cubicBezTo>
                <a:cubicBezTo>
                  <a:pt x="0" y="65084"/>
                  <a:pt x="4511" y="69830"/>
                  <a:pt x="9022" y="69830"/>
                </a:cubicBezTo>
                <a:cubicBezTo>
                  <a:pt x="115187" y="69830"/>
                  <a:pt x="115187" y="69830"/>
                  <a:pt x="115187" y="69830"/>
                </a:cubicBezTo>
                <a:cubicBezTo>
                  <a:pt x="115187" y="69830"/>
                  <a:pt x="119699" y="65084"/>
                  <a:pt x="119699" y="59999"/>
                </a:cubicBezTo>
                <a:lnTo>
                  <a:pt x="115187" y="5491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51" name="Shape 4651"/>
          <p:cNvSpPr/>
          <p:nvPr/>
        </p:nvSpPr>
        <p:spPr>
          <a:xfrm>
            <a:off x="6592464" y="2075082"/>
            <a:ext cx="305130" cy="298154"/>
          </a:xfrm>
          <a:custGeom>
            <a:avLst/>
            <a:gdLst/>
            <a:ahLst/>
            <a:cxnLst/>
            <a:rect l="0" t="0" r="0" b="0"/>
            <a:pathLst>
              <a:path w="120000" h="120000" extrusionOk="0">
                <a:moveTo>
                  <a:pt x="119810" y="45557"/>
                </a:moveTo>
                <a:lnTo>
                  <a:pt x="77981" y="39935"/>
                </a:lnTo>
                <a:lnTo>
                  <a:pt x="58485" y="0"/>
                </a:lnTo>
                <a:lnTo>
                  <a:pt x="41640" y="39935"/>
                </a:lnTo>
                <a:lnTo>
                  <a:pt x="0" y="45557"/>
                </a:lnTo>
                <a:lnTo>
                  <a:pt x="30662" y="77156"/>
                </a:lnTo>
                <a:lnTo>
                  <a:pt x="22145" y="119806"/>
                </a:lnTo>
                <a:lnTo>
                  <a:pt x="58485" y="99838"/>
                </a:lnTo>
                <a:lnTo>
                  <a:pt x="97476" y="119806"/>
                </a:lnTo>
                <a:lnTo>
                  <a:pt x="89148" y="77156"/>
                </a:lnTo>
                <a:lnTo>
                  <a:pt x="119810" y="45557"/>
                </a:lnTo>
                <a:close/>
                <a:moveTo>
                  <a:pt x="58485" y="91308"/>
                </a:moveTo>
                <a:lnTo>
                  <a:pt x="30662" y="105654"/>
                </a:lnTo>
                <a:lnTo>
                  <a:pt x="36151" y="74054"/>
                </a:lnTo>
                <a:lnTo>
                  <a:pt x="13817" y="51373"/>
                </a:lnTo>
                <a:lnTo>
                  <a:pt x="44479" y="45557"/>
                </a:lnTo>
                <a:lnTo>
                  <a:pt x="58485" y="14151"/>
                </a:lnTo>
                <a:lnTo>
                  <a:pt x="72492" y="45557"/>
                </a:lnTo>
                <a:lnTo>
                  <a:pt x="105804" y="51373"/>
                </a:lnTo>
                <a:lnTo>
                  <a:pt x="80630" y="74054"/>
                </a:lnTo>
                <a:lnTo>
                  <a:pt x="86309" y="108368"/>
                </a:lnTo>
                <a:lnTo>
                  <a:pt x="58485" y="91308"/>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52" name="Shape 4652"/>
          <p:cNvSpPr/>
          <p:nvPr/>
        </p:nvSpPr>
        <p:spPr>
          <a:xfrm>
            <a:off x="6102139" y="2082140"/>
            <a:ext cx="296312" cy="291097"/>
          </a:xfrm>
          <a:custGeom>
            <a:avLst/>
            <a:gdLst/>
            <a:ahLst/>
            <a:cxnLst/>
            <a:rect l="0" t="0" r="0" b="0"/>
            <a:pathLst>
              <a:path w="120000" h="120000" extrusionOk="0">
                <a:moveTo>
                  <a:pt x="91308" y="0"/>
                </a:moveTo>
                <a:lnTo>
                  <a:pt x="91308" y="0"/>
                </a:lnTo>
                <a:cubicBezTo>
                  <a:pt x="76962" y="0"/>
                  <a:pt x="68432" y="8741"/>
                  <a:pt x="59903" y="14503"/>
                </a:cubicBezTo>
                <a:cubicBezTo>
                  <a:pt x="51373" y="5761"/>
                  <a:pt x="42843" y="0"/>
                  <a:pt x="28497" y="0"/>
                </a:cubicBezTo>
                <a:cubicBezTo>
                  <a:pt x="11437" y="0"/>
                  <a:pt x="0" y="14503"/>
                  <a:pt x="0" y="32185"/>
                </a:cubicBezTo>
                <a:cubicBezTo>
                  <a:pt x="0" y="40927"/>
                  <a:pt x="2907" y="49668"/>
                  <a:pt x="5621" y="55430"/>
                </a:cubicBezTo>
                <a:cubicBezTo>
                  <a:pt x="54281" y="114039"/>
                  <a:pt x="54281" y="114039"/>
                  <a:pt x="54281" y="114039"/>
                </a:cubicBezTo>
                <a:cubicBezTo>
                  <a:pt x="59903" y="119801"/>
                  <a:pt x="59903" y="119801"/>
                  <a:pt x="65718" y="114039"/>
                </a:cubicBezTo>
                <a:cubicBezTo>
                  <a:pt x="114184" y="55430"/>
                  <a:pt x="114184" y="55430"/>
                  <a:pt x="114184" y="55430"/>
                </a:cubicBezTo>
                <a:cubicBezTo>
                  <a:pt x="116898" y="49668"/>
                  <a:pt x="119806" y="40927"/>
                  <a:pt x="119806" y="32185"/>
                </a:cubicBezTo>
                <a:cubicBezTo>
                  <a:pt x="119806" y="14503"/>
                  <a:pt x="108368" y="0"/>
                  <a:pt x="91308" y="0"/>
                </a:cubicBezTo>
                <a:close/>
                <a:moveTo>
                  <a:pt x="105460" y="52649"/>
                </a:moveTo>
                <a:lnTo>
                  <a:pt x="105460" y="52649"/>
                </a:lnTo>
                <a:cubicBezTo>
                  <a:pt x="59903" y="108079"/>
                  <a:pt x="59903" y="108079"/>
                  <a:pt x="59903" y="108079"/>
                </a:cubicBezTo>
                <a:cubicBezTo>
                  <a:pt x="14151" y="52649"/>
                  <a:pt x="14151" y="52649"/>
                  <a:pt x="14151" y="52649"/>
                </a:cubicBezTo>
                <a:cubicBezTo>
                  <a:pt x="8529" y="46688"/>
                  <a:pt x="5621" y="40927"/>
                  <a:pt x="5621" y="32185"/>
                </a:cubicBezTo>
                <a:cubicBezTo>
                  <a:pt x="5621" y="20463"/>
                  <a:pt x="17059" y="8741"/>
                  <a:pt x="28497" y="5761"/>
                </a:cubicBezTo>
                <a:cubicBezTo>
                  <a:pt x="39935" y="5761"/>
                  <a:pt x="54281" y="17483"/>
                  <a:pt x="59903" y="26225"/>
                </a:cubicBezTo>
                <a:cubicBezTo>
                  <a:pt x="65718" y="20463"/>
                  <a:pt x="79870" y="5761"/>
                  <a:pt x="91308" y="5761"/>
                </a:cubicBezTo>
                <a:cubicBezTo>
                  <a:pt x="102746" y="5761"/>
                  <a:pt x="114184" y="20463"/>
                  <a:pt x="114184" y="32185"/>
                </a:cubicBezTo>
                <a:cubicBezTo>
                  <a:pt x="114184" y="40927"/>
                  <a:pt x="111276" y="46688"/>
                  <a:pt x="105460" y="5264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53" name="Shape 4653"/>
          <p:cNvSpPr/>
          <p:nvPr/>
        </p:nvSpPr>
        <p:spPr>
          <a:xfrm>
            <a:off x="10559161" y="1579337"/>
            <a:ext cx="211651" cy="305210"/>
          </a:xfrm>
          <a:custGeom>
            <a:avLst/>
            <a:gdLst/>
            <a:ahLst/>
            <a:cxnLst/>
            <a:rect l="0" t="0" r="0" b="0"/>
            <a:pathLst>
              <a:path w="120000" h="120000" extrusionOk="0">
                <a:moveTo>
                  <a:pt x="59864" y="61324"/>
                </a:moveTo>
                <a:lnTo>
                  <a:pt x="59864" y="61324"/>
                </a:lnTo>
                <a:cubicBezTo>
                  <a:pt x="59864" y="33501"/>
                  <a:pt x="83972" y="14006"/>
                  <a:pt x="119729" y="5678"/>
                </a:cubicBezTo>
                <a:cubicBezTo>
                  <a:pt x="107810" y="2839"/>
                  <a:pt x="99954" y="0"/>
                  <a:pt x="87765" y="0"/>
                </a:cubicBezTo>
                <a:cubicBezTo>
                  <a:pt x="40090" y="0"/>
                  <a:pt x="0" y="28012"/>
                  <a:pt x="0" y="61324"/>
                </a:cubicBezTo>
                <a:cubicBezTo>
                  <a:pt x="0" y="91987"/>
                  <a:pt x="40090" y="119810"/>
                  <a:pt x="87765" y="119810"/>
                </a:cubicBezTo>
                <a:cubicBezTo>
                  <a:pt x="99954" y="119810"/>
                  <a:pt x="107810" y="119810"/>
                  <a:pt x="119729" y="117160"/>
                </a:cubicBezTo>
                <a:cubicBezTo>
                  <a:pt x="83972" y="108643"/>
                  <a:pt x="59864" y="86498"/>
                  <a:pt x="59864" y="61324"/>
                </a:cubicBezTo>
                <a:close/>
                <a:moveTo>
                  <a:pt x="75846" y="111482"/>
                </a:moveTo>
                <a:lnTo>
                  <a:pt x="75846" y="111482"/>
                </a:lnTo>
                <a:cubicBezTo>
                  <a:pt x="52009" y="111482"/>
                  <a:pt x="11918" y="89148"/>
                  <a:pt x="11918" y="61324"/>
                </a:cubicBezTo>
                <a:cubicBezTo>
                  <a:pt x="11918" y="30662"/>
                  <a:pt x="52009" y="11167"/>
                  <a:pt x="75846" y="8328"/>
                </a:cubicBezTo>
                <a:cubicBezTo>
                  <a:pt x="83972" y="8328"/>
                  <a:pt x="79909" y="8328"/>
                  <a:pt x="87765" y="8328"/>
                </a:cubicBezTo>
                <a:cubicBezTo>
                  <a:pt x="71783" y="16845"/>
                  <a:pt x="52009" y="38990"/>
                  <a:pt x="52009" y="61324"/>
                </a:cubicBezTo>
                <a:cubicBezTo>
                  <a:pt x="52009" y="83659"/>
                  <a:pt x="63927" y="103154"/>
                  <a:pt x="87765" y="111482"/>
                </a:cubicBezTo>
                <a:cubicBezTo>
                  <a:pt x="79909" y="111482"/>
                  <a:pt x="83972" y="111482"/>
                  <a:pt x="75846" y="1114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54" name="Shape 4654"/>
          <p:cNvSpPr/>
          <p:nvPr/>
        </p:nvSpPr>
        <p:spPr>
          <a:xfrm>
            <a:off x="10022979" y="1593451"/>
            <a:ext cx="305131" cy="284040"/>
          </a:xfrm>
          <a:custGeom>
            <a:avLst/>
            <a:gdLst/>
            <a:ahLst/>
            <a:cxnLst/>
            <a:rect l="0" t="0" r="0" b="0"/>
            <a:pathLst>
              <a:path w="120000" h="120000" extrusionOk="0">
                <a:moveTo>
                  <a:pt x="64164" y="110644"/>
                </a:moveTo>
                <a:lnTo>
                  <a:pt x="64164" y="110644"/>
                </a:lnTo>
                <a:cubicBezTo>
                  <a:pt x="28012" y="110644"/>
                  <a:pt x="28012" y="110644"/>
                  <a:pt x="28012" y="110644"/>
                </a:cubicBezTo>
                <a:cubicBezTo>
                  <a:pt x="25173" y="110644"/>
                  <a:pt x="22334" y="113694"/>
                  <a:pt x="22334" y="113694"/>
                </a:cubicBezTo>
                <a:cubicBezTo>
                  <a:pt x="22334" y="116745"/>
                  <a:pt x="25173" y="119796"/>
                  <a:pt x="28012" y="119796"/>
                </a:cubicBezTo>
                <a:cubicBezTo>
                  <a:pt x="64164" y="119796"/>
                  <a:pt x="64164" y="119796"/>
                  <a:pt x="64164" y="119796"/>
                </a:cubicBezTo>
                <a:cubicBezTo>
                  <a:pt x="67003" y="119796"/>
                  <a:pt x="67003" y="116745"/>
                  <a:pt x="67003" y="113694"/>
                </a:cubicBezTo>
                <a:cubicBezTo>
                  <a:pt x="67003" y="113694"/>
                  <a:pt x="67003" y="110644"/>
                  <a:pt x="64164" y="110644"/>
                </a:cubicBezTo>
                <a:close/>
                <a:moveTo>
                  <a:pt x="72492" y="95796"/>
                </a:moveTo>
                <a:lnTo>
                  <a:pt x="72492" y="95796"/>
                </a:lnTo>
                <a:cubicBezTo>
                  <a:pt x="19495" y="95796"/>
                  <a:pt x="19495" y="95796"/>
                  <a:pt x="19495" y="95796"/>
                </a:cubicBezTo>
                <a:cubicBezTo>
                  <a:pt x="16845" y="95796"/>
                  <a:pt x="16845" y="95796"/>
                  <a:pt x="16845" y="98847"/>
                </a:cubicBezTo>
                <a:cubicBezTo>
                  <a:pt x="16845" y="101694"/>
                  <a:pt x="16845" y="101694"/>
                  <a:pt x="19495" y="101694"/>
                </a:cubicBezTo>
                <a:cubicBezTo>
                  <a:pt x="72492" y="101694"/>
                  <a:pt x="72492" y="101694"/>
                  <a:pt x="72492" y="101694"/>
                </a:cubicBezTo>
                <a:cubicBezTo>
                  <a:pt x="72492" y="101694"/>
                  <a:pt x="75331" y="101694"/>
                  <a:pt x="75331" y="98847"/>
                </a:cubicBezTo>
                <a:cubicBezTo>
                  <a:pt x="75331" y="95796"/>
                  <a:pt x="72492" y="95796"/>
                  <a:pt x="72492" y="95796"/>
                </a:cubicBezTo>
                <a:close/>
                <a:moveTo>
                  <a:pt x="117160" y="77694"/>
                </a:moveTo>
                <a:lnTo>
                  <a:pt x="117160" y="77694"/>
                </a:lnTo>
                <a:cubicBezTo>
                  <a:pt x="61324" y="77694"/>
                  <a:pt x="61324" y="77694"/>
                  <a:pt x="61324" y="77694"/>
                </a:cubicBezTo>
                <a:cubicBezTo>
                  <a:pt x="61324" y="74847"/>
                  <a:pt x="61324" y="68949"/>
                  <a:pt x="61324" y="65694"/>
                </a:cubicBezTo>
                <a:cubicBezTo>
                  <a:pt x="61324" y="35796"/>
                  <a:pt x="77981" y="14847"/>
                  <a:pt x="100315" y="5898"/>
                </a:cubicBezTo>
                <a:cubicBezTo>
                  <a:pt x="91987" y="2847"/>
                  <a:pt x="83659" y="0"/>
                  <a:pt x="72492" y="0"/>
                </a:cubicBezTo>
                <a:cubicBezTo>
                  <a:pt x="41829" y="0"/>
                  <a:pt x="16845" y="26847"/>
                  <a:pt x="16845" y="59796"/>
                </a:cubicBezTo>
                <a:cubicBezTo>
                  <a:pt x="16845" y="65694"/>
                  <a:pt x="16845" y="71796"/>
                  <a:pt x="19495" y="77694"/>
                </a:cubicBezTo>
                <a:cubicBezTo>
                  <a:pt x="5678" y="77694"/>
                  <a:pt x="5678" y="77694"/>
                  <a:pt x="5678" y="77694"/>
                </a:cubicBezTo>
                <a:cubicBezTo>
                  <a:pt x="2839" y="77694"/>
                  <a:pt x="0" y="80745"/>
                  <a:pt x="0" y="83796"/>
                </a:cubicBezTo>
                <a:cubicBezTo>
                  <a:pt x="0" y="83796"/>
                  <a:pt x="2839" y="86847"/>
                  <a:pt x="5678" y="86847"/>
                </a:cubicBezTo>
                <a:cubicBezTo>
                  <a:pt x="117160" y="86847"/>
                  <a:pt x="117160" y="86847"/>
                  <a:pt x="117160" y="86847"/>
                </a:cubicBezTo>
                <a:lnTo>
                  <a:pt x="119810" y="83796"/>
                </a:lnTo>
                <a:cubicBezTo>
                  <a:pt x="119810" y="80745"/>
                  <a:pt x="117160" y="77694"/>
                  <a:pt x="117160" y="77694"/>
                </a:cubicBezTo>
                <a:close/>
                <a:moveTo>
                  <a:pt x="28012" y="77694"/>
                </a:moveTo>
                <a:lnTo>
                  <a:pt x="28012" y="77694"/>
                </a:lnTo>
                <a:cubicBezTo>
                  <a:pt x="25173" y="71796"/>
                  <a:pt x="22334" y="68949"/>
                  <a:pt x="22334" y="62847"/>
                </a:cubicBezTo>
                <a:cubicBezTo>
                  <a:pt x="22334" y="29898"/>
                  <a:pt x="39179" y="17898"/>
                  <a:pt x="52996" y="12000"/>
                </a:cubicBezTo>
                <a:cubicBezTo>
                  <a:pt x="64164" y="5898"/>
                  <a:pt x="75331" y="5898"/>
                  <a:pt x="83659" y="5898"/>
                </a:cubicBezTo>
                <a:cubicBezTo>
                  <a:pt x="67003" y="14847"/>
                  <a:pt x="52996" y="38847"/>
                  <a:pt x="52996" y="65694"/>
                </a:cubicBezTo>
                <a:cubicBezTo>
                  <a:pt x="52996" y="68949"/>
                  <a:pt x="52996" y="74847"/>
                  <a:pt x="52996" y="77694"/>
                </a:cubicBezTo>
                <a:lnTo>
                  <a:pt x="28012" y="77694"/>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55" name="Shape 4655"/>
          <p:cNvSpPr/>
          <p:nvPr/>
        </p:nvSpPr>
        <p:spPr>
          <a:xfrm>
            <a:off x="9553818" y="1607566"/>
            <a:ext cx="262800" cy="246991"/>
          </a:xfrm>
          <a:custGeom>
            <a:avLst/>
            <a:gdLst/>
            <a:ahLst/>
            <a:cxnLst/>
            <a:rect l="0" t="0" r="0" b="0"/>
            <a:pathLst>
              <a:path w="120000" h="120000" extrusionOk="0">
                <a:moveTo>
                  <a:pt x="16073" y="54883"/>
                </a:moveTo>
                <a:lnTo>
                  <a:pt x="16073" y="54883"/>
                </a:lnTo>
                <a:cubicBezTo>
                  <a:pt x="94018" y="54883"/>
                  <a:pt x="94018" y="54883"/>
                  <a:pt x="94018" y="54883"/>
                </a:cubicBezTo>
                <a:cubicBezTo>
                  <a:pt x="107009" y="54883"/>
                  <a:pt x="119779" y="44651"/>
                  <a:pt x="119779" y="27441"/>
                </a:cubicBezTo>
                <a:cubicBezTo>
                  <a:pt x="119779" y="13720"/>
                  <a:pt x="107009" y="0"/>
                  <a:pt x="94018" y="0"/>
                </a:cubicBezTo>
                <a:cubicBezTo>
                  <a:pt x="94018" y="10232"/>
                  <a:pt x="94018" y="10232"/>
                  <a:pt x="94018" y="10232"/>
                </a:cubicBezTo>
                <a:cubicBezTo>
                  <a:pt x="107009" y="13720"/>
                  <a:pt x="110091" y="17209"/>
                  <a:pt x="110091" y="27441"/>
                </a:cubicBezTo>
                <a:cubicBezTo>
                  <a:pt x="110091" y="37674"/>
                  <a:pt x="100403" y="47906"/>
                  <a:pt x="87633" y="47906"/>
                </a:cubicBezTo>
                <a:cubicBezTo>
                  <a:pt x="16073" y="47906"/>
                  <a:pt x="16073" y="47906"/>
                  <a:pt x="16073" y="47906"/>
                </a:cubicBezTo>
                <a:cubicBezTo>
                  <a:pt x="12990" y="47906"/>
                  <a:pt x="12990" y="47906"/>
                  <a:pt x="12990" y="51395"/>
                </a:cubicBezTo>
                <a:cubicBezTo>
                  <a:pt x="12990" y="54883"/>
                  <a:pt x="12990" y="54883"/>
                  <a:pt x="16073" y="54883"/>
                </a:cubicBezTo>
                <a:close/>
                <a:moveTo>
                  <a:pt x="38972" y="37674"/>
                </a:moveTo>
                <a:lnTo>
                  <a:pt x="38972" y="37674"/>
                </a:lnTo>
                <a:cubicBezTo>
                  <a:pt x="90715" y="37674"/>
                  <a:pt x="90715" y="37674"/>
                  <a:pt x="90715" y="37674"/>
                </a:cubicBezTo>
                <a:lnTo>
                  <a:pt x="94018" y="34186"/>
                </a:lnTo>
                <a:cubicBezTo>
                  <a:pt x="94018" y="30930"/>
                  <a:pt x="90715" y="27441"/>
                  <a:pt x="90715" y="27441"/>
                </a:cubicBezTo>
                <a:cubicBezTo>
                  <a:pt x="38972" y="27441"/>
                  <a:pt x="38972" y="27441"/>
                  <a:pt x="38972" y="27441"/>
                </a:cubicBezTo>
                <a:cubicBezTo>
                  <a:pt x="35669" y="27441"/>
                  <a:pt x="32366" y="30930"/>
                  <a:pt x="32366" y="34186"/>
                </a:cubicBezTo>
                <a:cubicBezTo>
                  <a:pt x="32366" y="34186"/>
                  <a:pt x="35669" y="37674"/>
                  <a:pt x="38972" y="37674"/>
                </a:cubicBezTo>
                <a:close/>
                <a:moveTo>
                  <a:pt x="58348" y="82093"/>
                </a:moveTo>
                <a:lnTo>
                  <a:pt x="58348" y="82093"/>
                </a:lnTo>
                <a:lnTo>
                  <a:pt x="58348" y="82093"/>
                </a:lnTo>
                <a:cubicBezTo>
                  <a:pt x="25981" y="82093"/>
                  <a:pt x="25981" y="82093"/>
                  <a:pt x="25981" y="82093"/>
                </a:cubicBezTo>
                <a:cubicBezTo>
                  <a:pt x="22678" y="82093"/>
                  <a:pt x="19376" y="85581"/>
                  <a:pt x="19376" y="89069"/>
                </a:cubicBezTo>
                <a:cubicBezTo>
                  <a:pt x="19376" y="89069"/>
                  <a:pt x="22678" y="92558"/>
                  <a:pt x="25981" y="92558"/>
                </a:cubicBezTo>
                <a:cubicBezTo>
                  <a:pt x="58348" y="92558"/>
                  <a:pt x="58348" y="92558"/>
                  <a:pt x="58348" y="92558"/>
                </a:cubicBezTo>
                <a:cubicBezTo>
                  <a:pt x="64733" y="92558"/>
                  <a:pt x="68036" y="95813"/>
                  <a:pt x="68036" y="102790"/>
                </a:cubicBezTo>
                <a:cubicBezTo>
                  <a:pt x="68036" y="106279"/>
                  <a:pt x="64733" y="109534"/>
                  <a:pt x="58348" y="109534"/>
                </a:cubicBezTo>
                <a:cubicBezTo>
                  <a:pt x="58348" y="119767"/>
                  <a:pt x="58348" y="119767"/>
                  <a:pt x="58348" y="119767"/>
                </a:cubicBezTo>
                <a:cubicBezTo>
                  <a:pt x="68036" y="119767"/>
                  <a:pt x="77724" y="113023"/>
                  <a:pt x="77724" y="102790"/>
                </a:cubicBezTo>
                <a:cubicBezTo>
                  <a:pt x="77724" y="92558"/>
                  <a:pt x="68036" y="82093"/>
                  <a:pt x="58348" y="82093"/>
                </a:cubicBezTo>
                <a:close/>
                <a:moveTo>
                  <a:pt x="94018" y="65116"/>
                </a:moveTo>
                <a:lnTo>
                  <a:pt x="94018" y="65116"/>
                </a:lnTo>
                <a:cubicBezTo>
                  <a:pt x="3302" y="65116"/>
                  <a:pt x="3302" y="65116"/>
                  <a:pt x="3302" y="65116"/>
                </a:cubicBezTo>
                <a:cubicBezTo>
                  <a:pt x="0" y="65116"/>
                  <a:pt x="0" y="68372"/>
                  <a:pt x="0" y="68372"/>
                </a:cubicBezTo>
                <a:cubicBezTo>
                  <a:pt x="0" y="72093"/>
                  <a:pt x="0" y="75348"/>
                  <a:pt x="3302" y="75348"/>
                </a:cubicBezTo>
                <a:cubicBezTo>
                  <a:pt x="87633" y="75348"/>
                  <a:pt x="87633" y="75348"/>
                  <a:pt x="87633" y="75348"/>
                </a:cubicBezTo>
                <a:cubicBezTo>
                  <a:pt x="100403" y="75348"/>
                  <a:pt x="110091" y="82093"/>
                  <a:pt x="110091" y="92558"/>
                </a:cubicBezTo>
                <a:cubicBezTo>
                  <a:pt x="110091" y="102790"/>
                  <a:pt x="103706" y="109534"/>
                  <a:pt x="84110" y="109534"/>
                </a:cubicBezTo>
                <a:cubicBezTo>
                  <a:pt x="84110" y="109534"/>
                  <a:pt x="84110" y="113023"/>
                  <a:pt x="84110" y="119767"/>
                </a:cubicBezTo>
                <a:cubicBezTo>
                  <a:pt x="94018" y="119767"/>
                  <a:pt x="94018" y="119767"/>
                  <a:pt x="94018" y="119767"/>
                </a:cubicBezTo>
                <a:cubicBezTo>
                  <a:pt x="107009" y="119767"/>
                  <a:pt x="119779" y="106279"/>
                  <a:pt x="119779" y="92558"/>
                </a:cubicBezTo>
                <a:cubicBezTo>
                  <a:pt x="119779" y="78837"/>
                  <a:pt x="107009" y="65116"/>
                  <a:pt x="94018" y="6511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56" name="Shape 4656"/>
          <p:cNvSpPr/>
          <p:nvPr/>
        </p:nvSpPr>
        <p:spPr>
          <a:xfrm>
            <a:off x="9045855" y="1579337"/>
            <a:ext cx="296312" cy="305210"/>
          </a:xfrm>
          <a:custGeom>
            <a:avLst/>
            <a:gdLst/>
            <a:ahLst/>
            <a:cxnLst/>
            <a:rect l="0" t="0" r="0" b="0"/>
            <a:pathLst>
              <a:path w="120000" h="120000" extrusionOk="0">
                <a:moveTo>
                  <a:pt x="14151" y="55835"/>
                </a:moveTo>
                <a:lnTo>
                  <a:pt x="14151" y="55835"/>
                </a:lnTo>
                <a:cubicBezTo>
                  <a:pt x="2907" y="55835"/>
                  <a:pt x="2907" y="55835"/>
                  <a:pt x="2907" y="55835"/>
                </a:cubicBezTo>
                <a:cubicBezTo>
                  <a:pt x="0" y="55835"/>
                  <a:pt x="0" y="58675"/>
                  <a:pt x="0" y="61324"/>
                </a:cubicBezTo>
                <a:cubicBezTo>
                  <a:pt x="0" y="61324"/>
                  <a:pt x="0" y="64164"/>
                  <a:pt x="2907" y="64164"/>
                </a:cubicBezTo>
                <a:cubicBezTo>
                  <a:pt x="14151" y="64164"/>
                  <a:pt x="14151" y="64164"/>
                  <a:pt x="14151" y="64164"/>
                </a:cubicBezTo>
                <a:cubicBezTo>
                  <a:pt x="17059" y="64164"/>
                  <a:pt x="17059" y="61324"/>
                  <a:pt x="17059" y="61324"/>
                </a:cubicBezTo>
                <a:cubicBezTo>
                  <a:pt x="17059" y="58675"/>
                  <a:pt x="17059" y="55835"/>
                  <a:pt x="14151" y="55835"/>
                </a:cubicBezTo>
                <a:close/>
                <a:moveTo>
                  <a:pt x="96930" y="30662"/>
                </a:moveTo>
                <a:lnTo>
                  <a:pt x="96930" y="30662"/>
                </a:lnTo>
                <a:cubicBezTo>
                  <a:pt x="105654" y="22334"/>
                  <a:pt x="105654" y="22334"/>
                  <a:pt x="105654" y="22334"/>
                </a:cubicBezTo>
                <a:cubicBezTo>
                  <a:pt x="105654" y="19495"/>
                  <a:pt x="105654" y="19495"/>
                  <a:pt x="105654" y="16845"/>
                </a:cubicBezTo>
                <a:cubicBezTo>
                  <a:pt x="102746" y="16845"/>
                  <a:pt x="99838" y="16845"/>
                  <a:pt x="99838" y="16845"/>
                </a:cubicBezTo>
                <a:cubicBezTo>
                  <a:pt x="91308" y="25173"/>
                  <a:pt x="91308" y="25173"/>
                  <a:pt x="91308" y="25173"/>
                </a:cubicBezTo>
                <a:cubicBezTo>
                  <a:pt x="88400" y="25173"/>
                  <a:pt x="88400" y="28012"/>
                  <a:pt x="91308" y="30662"/>
                </a:cubicBezTo>
                <a:cubicBezTo>
                  <a:pt x="91308" y="30662"/>
                  <a:pt x="94216" y="30662"/>
                  <a:pt x="96930" y="30662"/>
                </a:cubicBezTo>
                <a:close/>
                <a:moveTo>
                  <a:pt x="25589" y="30662"/>
                </a:moveTo>
                <a:lnTo>
                  <a:pt x="25589" y="30662"/>
                </a:lnTo>
                <a:cubicBezTo>
                  <a:pt x="25589" y="33501"/>
                  <a:pt x="28497" y="33501"/>
                  <a:pt x="31405" y="30662"/>
                </a:cubicBezTo>
                <a:cubicBezTo>
                  <a:pt x="31405" y="30662"/>
                  <a:pt x="31405" y="28012"/>
                  <a:pt x="31405" y="25173"/>
                </a:cubicBezTo>
                <a:cubicBezTo>
                  <a:pt x="22875" y="19495"/>
                  <a:pt x="22875" y="19495"/>
                  <a:pt x="22875" y="19495"/>
                </a:cubicBezTo>
                <a:cubicBezTo>
                  <a:pt x="19967" y="16845"/>
                  <a:pt x="17059" y="16845"/>
                  <a:pt x="17059" y="19495"/>
                </a:cubicBezTo>
                <a:cubicBezTo>
                  <a:pt x="14151" y="19495"/>
                  <a:pt x="14151" y="22334"/>
                  <a:pt x="17059" y="22334"/>
                </a:cubicBezTo>
                <a:lnTo>
                  <a:pt x="25589" y="30662"/>
                </a:lnTo>
                <a:close/>
                <a:moveTo>
                  <a:pt x="59903" y="19495"/>
                </a:moveTo>
                <a:lnTo>
                  <a:pt x="59903" y="19495"/>
                </a:lnTo>
                <a:cubicBezTo>
                  <a:pt x="62810" y="19495"/>
                  <a:pt x="62810" y="16845"/>
                  <a:pt x="62810" y="16845"/>
                </a:cubicBezTo>
                <a:cubicBezTo>
                  <a:pt x="62810" y="5678"/>
                  <a:pt x="62810" y="5678"/>
                  <a:pt x="62810" y="5678"/>
                </a:cubicBezTo>
                <a:cubicBezTo>
                  <a:pt x="62810" y="2839"/>
                  <a:pt x="62810" y="0"/>
                  <a:pt x="59903" y="0"/>
                </a:cubicBezTo>
                <a:cubicBezTo>
                  <a:pt x="56995" y="0"/>
                  <a:pt x="56995" y="2839"/>
                  <a:pt x="56995" y="5678"/>
                </a:cubicBezTo>
                <a:cubicBezTo>
                  <a:pt x="56995" y="16845"/>
                  <a:pt x="56995" y="16845"/>
                  <a:pt x="56995" y="16845"/>
                </a:cubicBezTo>
                <a:cubicBezTo>
                  <a:pt x="56995" y="16845"/>
                  <a:pt x="56995" y="19495"/>
                  <a:pt x="59903" y="19495"/>
                </a:cubicBezTo>
                <a:close/>
                <a:moveTo>
                  <a:pt x="59903" y="100315"/>
                </a:moveTo>
                <a:lnTo>
                  <a:pt x="59903" y="100315"/>
                </a:lnTo>
                <a:cubicBezTo>
                  <a:pt x="56995" y="100315"/>
                  <a:pt x="56995" y="103154"/>
                  <a:pt x="56995" y="105993"/>
                </a:cubicBezTo>
                <a:cubicBezTo>
                  <a:pt x="56995" y="117160"/>
                  <a:pt x="56995" y="117160"/>
                  <a:pt x="56995" y="117160"/>
                </a:cubicBezTo>
                <a:cubicBezTo>
                  <a:pt x="56995" y="117160"/>
                  <a:pt x="56995" y="119810"/>
                  <a:pt x="59903" y="119810"/>
                </a:cubicBezTo>
                <a:cubicBezTo>
                  <a:pt x="62810" y="119810"/>
                  <a:pt x="62810" y="117160"/>
                  <a:pt x="62810" y="117160"/>
                </a:cubicBezTo>
                <a:cubicBezTo>
                  <a:pt x="62810" y="105993"/>
                  <a:pt x="62810" y="105993"/>
                  <a:pt x="62810" y="105993"/>
                </a:cubicBezTo>
                <a:cubicBezTo>
                  <a:pt x="62810" y="103154"/>
                  <a:pt x="62810" y="100315"/>
                  <a:pt x="59903" y="100315"/>
                </a:cubicBezTo>
                <a:close/>
                <a:moveTo>
                  <a:pt x="94216" y="89148"/>
                </a:moveTo>
                <a:lnTo>
                  <a:pt x="94216" y="89148"/>
                </a:lnTo>
                <a:cubicBezTo>
                  <a:pt x="94216" y="89148"/>
                  <a:pt x="91308" y="89148"/>
                  <a:pt x="88400" y="89148"/>
                </a:cubicBezTo>
                <a:cubicBezTo>
                  <a:pt x="88400" y="91987"/>
                  <a:pt x="88400" y="91987"/>
                  <a:pt x="88400" y="94826"/>
                </a:cubicBezTo>
                <a:cubicBezTo>
                  <a:pt x="96930" y="103154"/>
                  <a:pt x="96930" y="103154"/>
                  <a:pt x="96930" y="103154"/>
                </a:cubicBezTo>
                <a:cubicBezTo>
                  <a:pt x="99838" y="103154"/>
                  <a:pt x="102746" y="103154"/>
                  <a:pt x="102746" y="103154"/>
                </a:cubicBezTo>
                <a:cubicBezTo>
                  <a:pt x="105654" y="100315"/>
                  <a:pt x="105654" y="97665"/>
                  <a:pt x="102746" y="97665"/>
                </a:cubicBezTo>
                <a:lnTo>
                  <a:pt x="94216" y="89148"/>
                </a:lnTo>
                <a:close/>
                <a:moveTo>
                  <a:pt x="116898" y="55835"/>
                </a:moveTo>
                <a:lnTo>
                  <a:pt x="116898" y="55835"/>
                </a:lnTo>
                <a:cubicBezTo>
                  <a:pt x="105654" y="55835"/>
                  <a:pt x="105654" y="55835"/>
                  <a:pt x="105654" y="55835"/>
                </a:cubicBezTo>
                <a:cubicBezTo>
                  <a:pt x="102746" y="55835"/>
                  <a:pt x="102746" y="58675"/>
                  <a:pt x="102746" y="61324"/>
                </a:cubicBezTo>
                <a:cubicBezTo>
                  <a:pt x="102746" y="61324"/>
                  <a:pt x="102746" y="64164"/>
                  <a:pt x="105654" y="64164"/>
                </a:cubicBezTo>
                <a:cubicBezTo>
                  <a:pt x="116898" y="64164"/>
                  <a:pt x="116898" y="64164"/>
                  <a:pt x="116898" y="64164"/>
                </a:cubicBezTo>
                <a:cubicBezTo>
                  <a:pt x="119806" y="64164"/>
                  <a:pt x="119806" y="61324"/>
                  <a:pt x="119806" y="61324"/>
                </a:cubicBezTo>
                <a:cubicBezTo>
                  <a:pt x="119806" y="58675"/>
                  <a:pt x="119806" y="55835"/>
                  <a:pt x="116898" y="55835"/>
                </a:cubicBezTo>
                <a:close/>
                <a:moveTo>
                  <a:pt x="28497" y="86498"/>
                </a:moveTo>
                <a:lnTo>
                  <a:pt x="28497" y="86498"/>
                </a:lnTo>
                <a:cubicBezTo>
                  <a:pt x="19967" y="94826"/>
                  <a:pt x="19967" y="94826"/>
                  <a:pt x="19967" y="94826"/>
                </a:cubicBezTo>
                <a:cubicBezTo>
                  <a:pt x="17059" y="97665"/>
                  <a:pt x="17059" y="97665"/>
                  <a:pt x="19967" y="100315"/>
                </a:cubicBezTo>
                <a:cubicBezTo>
                  <a:pt x="19967" y="100315"/>
                  <a:pt x="22875" y="100315"/>
                  <a:pt x="25589" y="100315"/>
                </a:cubicBezTo>
                <a:cubicBezTo>
                  <a:pt x="31405" y="91987"/>
                  <a:pt x="31405" y="91987"/>
                  <a:pt x="31405" y="91987"/>
                </a:cubicBezTo>
                <a:cubicBezTo>
                  <a:pt x="34313" y="91987"/>
                  <a:pt x="34313" y="89148"/>
                  <a:pt x="31405" y="86498"/>
                </a:cubicBezTo>
                <a:lnTo>
                  <a:pt x="28497" y="86498"/>
                </a:lnTo>
                <a:close/>
                <a:moveTo>
                  <a:pt x="59903" y="28012"/>
                </a:moveTo>
                <a:lnTo>
                  <a:pt x="59903" y="28012"/>
                </a:lnTo>
                <a:cubicBezTo>
                  <a:pt x="39935" y="28012"/>
                  <a:pt x="25589" y="41829"/>
                  <a:pt x="25589" y="61324"/>
                </a:cubicBezTo>
                <a:cubicBezTo>
                  <a:pt x="25589" y="77981"/>
                  <a:pt x="39935" y="94826"/>
                  <a:pt x="59903" y="94826"/>
                </a:cubicBezTo>
                <a:cubicBezTo>
                  <a:pt x="79870" y="94826"/>
                  <a:pt x="94216" y="77981"/>
                  <a:pt x="94216" y="61324"/>
                </a:cubicBezTo>
                <a:cubicBezTo>
                  <a:pt x="94216" y="41829"/>
                  <a:pt x="79870" y="28012"/>
                  <a:pt x="59903" y="28012"/>
                </a:cubicBezTo>
                <a:close/>
                <a:moveTo>
                  <a:pt x="59903" y="86498"/>
                </a:moveTo>
                <a:lnTo>
                  <a:pt x="59903" y="86498"/>
                </a:lnTo>
                <a:cubicBezTo>
                  <a:pt x="45751" y="86498"/>
                  <a:pt x="34313" y="75331"/>
                  <a:pt x="34313" y="61324"/>
                </a:cubicBezTo>
                <a:cubicBezTo>
                  <a:pt x="34313" y="47507"/>
                  <a:pt x="45751" y="33501"/>
                  <a:pt x="59903" y="33501"/>
                </a:cubicBezTo>
                <a:cubicBezTo>
                  <a:pt x="74248" y="33501"/>
                  <a:pt x="85492" y="47507"/>
                  <a:pt x="85492" y="61324"/>
                </a:cubicBezTo>
                <a:cubicBezTo>
                  <a:pt x="85492" y="75331"/>
                  <a:pt x="74248" y="86498"/>
                  <a:pt x="59903" y="8649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57" name="Shape 4657"/>
          <p:cNvSpPr/>
          <p:nvPr/>
        </p:nvSpPr>
        <p:spPr>
          <a:xfrm>
            <a:off x="8550238" y="1579337"/>
            <a:ext cx="305130" cy="305210"/>
          </a:xfrm>
          <a:custGeom>
            <a:avLst/>
            <a:gdLst/>
            <a:ahLst/>
            <a:cxnLst/>
            <a:rect l="0" t="0" r="0" b="0"/>
            <a:pathLst>
              <a:path w="120000" h="120000" extrusionOk="0">
                <a:moveTo>
                  <a:pt x="11167" y="75331"/>
                </a:moveTo>
                <a:lnTo>
                  <a:pt x="11167" y="75331"/>
                </a:lnTo>
                <a:cubicBezTo>
                  <a:pt x="8517" y="69842"/>
                  <a:pt x="8517" y="66813"/>
                  <a:pt x="8517" y="61324"/>
                </a:cubicBezTo>
                <a:cubicBezTo>
                  <a:pt x="8517" y="30662"/>
                  <a:pt x="30662" y="8328"/>
                  <a:pt x="61324" y="8328"/>
                </a:cubicBezTo>
                <a:cubicBezTo>
                  <a:pt x="89148" y="8328"/>
                  <a:pt x="111482" y="30662"/>
                  <a:pt x="111482" y="61324"/>
                </a:cubicBezTo>
                <a:cubicBezTo>
                  <a:pt x="111482" y="66813"/>
                  <a:pt x="111482" y="69842"/>
                  <a:pt x="111482" y="75331"/>
                </a:cubicBezTo>
                <a:cubicBezTo>
                  <a:pt x="117160" y="75331"/>
                  <a:pt x="117160" y="75331"/>
                  <a:pt x="117160" y="75331"/>
                </a:cubicBezTo>
                <a:cubicBezTo>
                  <a:pt x="119810" y="69842"/>
                  <a:pt x="119810" y="66813"/>
                  <a:pt x="119810" y="61324"/>
                </a:cubicBezTo>
                <a:cubicBezTo>
                  <a:pt x="119810" y="28012"/>
                  <a:pt x="91987" y="0"/>
                  <a:pt x="61324" y="0"/>
                </a:cubicBezTo>
                <a:cubicBezTo>
                  <a:pt x="28012" y="0"/>
                  <a:pt x="0" y="28012"/>
                  <a:pt x="0" y="61324"/>
                </a:cubicBezTo>
                <a:cubicBezTo>
                  <a:pt x="0" y="66813"/>
                  <a:pt x="2839" y="69842"/>
                  <a:pt x="2839" y="75331"/>
                </a:cubicBezTo>
                <a:lnTo>
                  <a:pt x="11167" y="75331"/>
                </a:lnTo>
                <a:close/>
                <a:moveTo>
                  <a:pt x="77981" y="111482"/>
                </a:moveTo>
                <a:lnTo>
                  <a:pt x="77981" y="111482"/>
                </a:lnTo>
                <a:cubicBezTo>
                  <a:pt x="41829" y="111482"/>
                  <a:pt x="41829" y="111482"/>
                  <a:pt x="41829" y="111482"/>
                </a:cubicBezTo>
                <a:cubicBezTo>
                  <a:pt x="39179" y="111482"/>
                  <a:pt x="39179" y="114321"/>
                  <a:pt x="39179" y="117160"/>
                </a:cubicBezTo>
                <a:cubicBezTo>
                  <a:pt x="39179" y="117160"/>
                  <a:pt x="39179" y="119810"/>
                  <a:pt x="41829" y="119810"/>
                </a:cubicBezTo>
                <a:cubicBezTo>
                  <a:pt x="61324" y="119810"/>
                  <a:pt x="61324" y="119810"/>
                  <a:pt x="61324" y="119810"/>
                </a:cubicBezTo>
                <a:lnTo>
                  <a:pt x="61324" y="119810"/>
                </a:lnTo>
                <a:lnTo>
                  <a:pt x="61324" y="119810"/>
                </a:lnTo>
                <a:cubicBezTo>
                  <a:pt x="77981" y="119810"/>
                  <a:pt x="77981" y="119810"/>
                  <a:pt x="77981" y="119810"/>
                </a:cubicBezTo>
                <a:cubicBezTo>
                  <a:pt x="81009" y="119810"/>
                  <a:pt x="83659" y="117160"/>
                  <a:pt x="83659" y="117160"/>
                </a:cubicBezTo>
                <a:cubicBezTo>
                  <a:pt x="83659" y="114321"/>
                  <a:pt x="81009" y="111482"/>
                  <a:pt x="77981" y="111482"/>
                </a:cubicBezTo>
                <a:close/>
                <a:moveTo>
                  <a:pt x="117160" y="83659"/>
                </a:moveTo>
                <a:lnTo>
                  <a:pt x="117160" y="83659"/>
                </a:lnTo>
                <a:cubicBezTo>
                  <a:pt x="5678" y="83659"/>
                  <a:pt x="5678" y="83659"/>
                  <a:pt x="5678" y="83659"/>
                </a:cubicBezTo>
                <a:cubicBezTo>
                  <a:pt x="2839" y="83659"/>
                  <a:pt x="0" y="83659"/>
                  <a:pt x="0" y="86498"/>
                </a:cubicBezTo>
                <a:cubicBezTo>
                  <a:pt x="0" y="89148"/>
                  <a:pt x="2839" y="89148"/>
                  <a:pt x="5678" y="89148"/>
                </a:cubicBezTo>
                <a:cubicBezTo>
                  <a:pt x="117160" y="89148"/>
                  <a:pt x="117160" y="89148"/>
                  <a:pt x="117160" y="89148"/>
                </a:cubicBezTo>
                <a:cubicBezTo>
                  <a:pt x="117160" y="89148"/>
                  <a:pt x="119810" y="89148"/>
                  <a:pt x="119810" y="86498"/>
                </a:cubicBezTo>
                <a:cubicBezTo>
                  <a:pt x="119810" y="83659"/>
                  <a:pt x="117160" y="83659"/>
                  <a:pt x="117160" y="83659"/>
                </a:cubicBezTo>
                <a:close/>
                <a:moveTo>
                  <a:pt x="105993" y="97665"/>
                </a:moveTo>
                <a:lnTo>
                  <a:pt x="105993" y="97665"/>
                </a:lnTo>
                <a:cubicBezTo>
                  <a:pt x="16845" y="97665"/>
                  <a:pt x="16845" y="97665"/>
                  <a:pt x="16845" y="97665"/>
                </a:cubicBezTo>
                <a:cubicBezTo>
                  <a:pt x="14006" y="97665"/>
                  <a:pt x="11167" y="100315"/>
                  <a:pt x="11167" y="100315"/>
                </a:cubicBezTo>
                <a:cubicBezTo>
                  <a:pt x="11167" y="103154"/>
                  <a:pt x="14006" y="105993"/>
                  <a:pt x="16845" y="105993"/>
                </a:cubicBezTo>
                <a:cubicBezTo>
                  <a:pt x="105993" y="105993"/>
                  <a:pt x="105993" y="105993"/>
                  <a:pt x="105993" y="105993"/>
                </a:cubicBezTo>
                <a:cubicBezTo>
                  <a:pt x="105993" y="105993"/>
                  <a:pt x="108832" y="103154"/>
                  <a:pt x="108832" y="100315"/>
                </a:cubicBezTo>
                <a:lnTo>
                  <a:pt x="105993" y="9766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58" name="Shape 4658"/>
          <p:cNvSpPr/>
          <p:nvPr/>
        </p:nvSpPr>
        <p:spPr>
          <a:xfrm>
            <a:off x="8119881" y="1579337"/>
            <a:ext cx="190486" cy="305210"/>
          </a:xfrm>
          <a:custGeom>
            <a:avLst/>
            <a:gdLst/>
            <a:ahLst/>
            <a:cxnLst/>
            <a:rect l="0" t="0" r="0" b="0"/>
            <a:pathLst>
              <a:path w="120000" h="120000" extrusionOk="0">
                <a:moveTo>
                  <a:pt x="57744" y="0"/>
                </a:moveTo>
                <a:lnTo>
                  <a:pt x="57744" y="0"/>
                </a:lnTo>
                <a:cubicBezTo>
                  <a:pt x="40000" y="14006"/>
                  <a:pt x="0" y="61324"/>
                  <a:pt x="0" y="83659"/>
                </a:cubicBezTo>
                <a:cubicBezTo>
                  <a:pt x="0" y="103154"/>
                  <a:pt x="26766" y="119810"/>
                  <a:pt x="57744" y="119810"/>
                </a:cubicBezTo>
                <a:cubicBezTo>
                  <a:pt x="92932" y="119810"/>
                  <a:pt x="119699" y="103154"/>
                  <a:pt x="119699" y="83659"/>
                </a:cubicBezTo>
                <a:cubicBezTo>
                  <a:pt x="119699" y="61324"/>
                  <a:pt x="75488" y="14006"/>
                  <a:pt x="57744" y="0"/>
                </a:cubicBezTo>
                <a:close/>
                <a:moveTo>
                  <a:pt x="57744" y="111482"/>
                </a:moveTo>
                <a:lnTo>
                  <a:pt x="57744" y="111482"/>
                </a:lnTo>
                <a:cubicBezTo>
                  <a:pt x="31278" y="111482"/>
                  <a:pt x="13533" y="100315"/>
                  <a:pt x="13533" y="83659"/>
                </a:cubicBezTo>
                <a:cubicBezTo>
                  <a:pt x="13533" y="66813"/>
                  <a:pt x="44511" y="28012"/>
                  <a:pt x="57744" y="16845"/>
                </a:cubicBezTo>
                <a:cubicBezTo>
                  <a:pt x="75488" y="25173"/>
                  <a:pt x="106466" y="66813"/>
                  <a:pt x="106466" y="83659"/>
                </a:cubicBezTo>
                <a:cubicBezTo>
                  <a:pt x="106466" y="100315"/>
                  <a:pt x="84210" y="111482"/>
                  <a:pt x="57744" y="1114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59" name="Shape 4659"/>
          <p:cNvSpPr/>
          <p:nvPr/>
        </p:nvSpPr>
        <p:spPr>
          <a:xfrm>
            <a:off x="7581933" y="1600508"/>
            <a:ext cx="283967" cy="262868"/>
          </a:xfrm>
          <a:custGeom>
            <a:avLst/>
            <a:gdLst/>
            <a:ahLst/>
            <a:cxnLst/>
            <a:rect l="0" t="0" r="0" b="0"/>
            <a:pathLst>
              <a:path w="120000" h="120000" extrusionOk="0">
                <a:moveTo>
                  <a:pt x="20984" y="67912"/>
                </a:moveTo>
                <a:lnTo>
                  <a:pt x="20984" y="67912"/>
                </a:lnTo>
                <a:cubicBezTo>
                  <a:pt x="23837" y="48571"/>
                  <a:pt x="41969" y="35604"/>
                  <a:pt x="59898" y="35604"/>
                </a:cubicBezTo>
                <a:cubicBezTo>
                  <a:pt x="78030" y="35604"/>
                  <a:pt x="95959" y="48571"/>
                  <a:pt x="98811" y="67912"/>
                </a:cubicBezTo>
                <a:cubicBezTo>
                  <a:pt x="107979" y="67912"/>
                  <a:pt x="107979" y="67912"/>
                  <a:pt x="107979" y="67912"/>
                </a:cubicBezTo>
                <a:cubicBezTo>
                  <a:pt x="104923" y="45494"/>
                  <a:pt x="83938" y="25934"/>
                  <a:pt x="59898" y="25934"/>
                </a:cubicBezTo>
                <a:cubicBezTo>
                  <a:pt x="35857" y="25934"/>
                  <a:pt x="14872" y="45494"/>
                  <a:pt x="11816" y="67912"/>
                </a:cubicBezTo>
                <a:lnTo>
                  <a:pt x="20984" y="67912"/>
                </a:lnTo>
                <a:close/>
                <a:moveTo>
                  <a:pt x="107979" y="35604"/>
                </a:moveTo>
                <a:lnTo>
                  <a:pt x="107979" y="35604"/>
                </a:lnTo>
                <a:cubicBezTo>
                  <a:pt x="113887" y="29230"/>
                  <a:pt x="113887" y="29230"/>
                  <a:pt x="113887" y="29230"/>
                </a:cubicBezTo>
                <a:cubicBezTo>
                  <a:pt x="113887" y="29230"/>
                  <a:pt x="113887" y="25934"/>
                  <a:pt x="113887" y="22857"/>
                </a:cubicBezTo>
                <a:cubicBezTo>
                  <a:pt x="110831" y="22857"/>
                  <a:pt x="110831" y="22857"/>
                  <a:pt x="107979" y="22857"/>
                </a:cubicBezTo>
                <a:cubicBezTo>
                  <a:pt x="101867" y="29230"/>
                  <a:pt x="101867" y="29230"/>
                  <a:pt x="101867" y="29230"/>
                </a:cubicBezTo>
                <a:cubicBezTo>
                  <a:pt x="101867" y="32527"/>
                  <a:pt x="101867" y="35604"/>
                  <a:pt x="101867" y="35604"/>
                </a:cubicBezTo>
                <a:cubicBezTo>
                  <a:pt x="104923" y="38901"/>
                  <a:pt x="104923" y="38901"/>
                  <a:pt x="107979" y="35604"/>
                </a:cubicBezTo>
                <a:close/>
                <a:moveTo>
                  <a:pt x="59898" y="16263"/>
                </a:moveTo>
                <a:lnTo>
                  <a:pt x="59898" y="16263"/>
                </a:lnTo>
                <a:cubicBezTo>
                  <a:pt x="62954" y="16263"/>
                  <a:pt x="62954" y="16263"/>
                  <a:pt x="62954" y="12967"/>
                </a:cubicBezTo>
                <a:cubicBezTo>
                  <a:pt x="62954" y="3296"/>
                  <a:pt x="62954" y="3296"/>
                  <a:pt x="62954" y="3296"/>
                </a:cubicBezTo>
                <a:cubicBezTo>
                  <a:pt x="62954" y="3296"/>
                  <a:pt x="62954" y="0"/>
                  <a:pt x="59898" y="0"/>
                </a:cubicBezTo>
                <a:cubicBezTo>
                  <a:pt x="56842" y="0"/>
                  <a:pt x="56842" y="3296"/>
                  <a:pt x="56842" y="3296"/>
                </a:cubicBezTo>
                <a:cubicBezTo>
                  <a:pt x="56842" y="12967"/>
                  <a:pt x="56842" y="12967"/>
                  <a:pt x="56842" y="12967"/>
                </a:cubicBezTo>
                <a:cubicBezTo>
                  <a:pt x="56842" y="16263"/>
                  <a:pt x="56842" y="16263"/>
                  <a:pt x="59898" y="16263"/>
                </a:cubicBezTo>
                <a:close/>
                <a:moveTo>
                  <a:pt x="98811" y="113406"/>
                </a:moveTo>
                <a:lnTo>
                  <a:pt x="98811" y="113406"/>
                </a:lnTo>
                <a:cubicBezTo>
                  <a:pt x="20984" y="113406"/>
                  <a:pt x="20984" y="113406"/>
                  <a:pt x="20984" y="113406"/>
                </a:cubicBezTo>
                <a:cubicBezTo>
                  <a:pt x="17928" y="113406"/>
                  <a:pt x="14872" y="113406"/>
                  <a:pt x="14872" y="116483"/>
                </a:cubicBezTo>
                <a:cubicBezTo>
                  <a:pt x="14872" y="119780"/>
                  <a:pt x="17928" y="119780"/>
                  <a:pt x="20984" y="119780"/>
                </a:cubicBezTo>
                <a:cubicBezTo>
                  <a:pt x="98811" y="119780"/>
                  <a:pt x="98811" y="119780"/>
                  <a:pt x="98811" y="119780"/>
                </a:cubicBezTo>
                <a:cubicBezTo>
                  <a:pt x="101867" y="119780"/>
                  <a:pt x="104923" y="119780"/>
                  <a:pt x="104923" y="116483"/>
                </a:cubicBezTo>
                <a:cubicBezTo>
                  <a:pt x="104923" y="113406"/>
                  <a:pt x="101867" y="113406"/>
                  <a:pt x="98811" y="113406"/>
                </a:cubicBezTo>
                <a:close/>
                <a:moveTo>
                  <a:pt x="116943" y="77802"/>
                </a:moveTo>
                <a:lnTo>
                  <a:pt x="116943" y="77802"/>
                </a:lnTo>
                <a:cubicBezTo>
                  <a:pt x="2852" y="77802"/>
                  <a:pt x="2852" y="77802"/>
                  <a:pt x="2852" y="77802"/>
                </a:cubicBezTo>
                <a:lnTo>
                  <a:pt x="0" y="80879"/>
                </a:lnTo>
                <a:cubicBezTo>
                  <a:pt x="0" y="84175"/>
                  <a:pt x="2852" y="87472"/>
                  <a:pt x="2852" y="87472"/>
                </a:cubicBezTo>
                <a:cubicBezTo>
                  <a:pt x="116943" y="87472"/>
                  <a:pt x="116943" y="87472"/>
                  <a:pt x="116943" y="87472"/>
                </a:cubicBezTo>
                <a:cubicBezTo>
                  <a:pt x="116943" y="87472"/>
                  <a:pt x="119796" y="84175"/>
                  <a:pt x="119796" y="80879"/>
                </a:cubicBezTo>
                <a:lnTo>
                  <a:pt x="116943" y="77802"/>
                </a:lnTo>
                <a:close/>
                <a:moveTo>
                  <a:pt x="11816" y="35604"/>
                </a:moveTo>
                <a:lnTo>
                  <a:pt x="11816" y="35604"/>
                </a:lnTo>
                <a:cubicBezTo>
                  <a:pt x="14872" y="38901"/>
                  <a:pt x="14872" y="38901"/>
                  <a:pt x="17928" y="35604"/>
                </a:cubicBezTo>
                <a:cubicBezTo>
                  <a:pt x="17928" y="35604"/>
                  <a:pt x="17928" y="32527"/>
                  <a:pt x="17928" y="29230"/>
                </a:cubicBezTo>
                <a:cubicBezTo>
                  <a:pt x="11816" y="22857"/>
                  <a:pt x="11816" y="22857"/>
                  <a:pt x="11816" y="22857"/>
                </a:cubicBezTo>
                <a:cubicBezTo>
                  <a:pt x="8964" y="22857"/>
                  <a:pt x="8964" y="22857"/>
                  <a:pt x="5908" y="22857"/>
                </a:cubicBezTo>
                <a:cubicBezTo>
                  <a:pt x="5908" y="25934"/>
                  <a:pt x="5908" y="29230"/>
                  <a:pt x="5908" y="29230"/>
                </a:cubicBezTo>
                <a:lnTo>
                  <a:pt x="11816" y="35604"/>
                </a:lnTo>
                <a:close/>
                <a:moveTo>
                  <a:pt x="110831" y="93846"/>
                </a:moveTo>
                <a:lnTo>
                  <a:pt x="110831" y="93846"/>
                </a:lnTo>
                <a:cubicBezTo>
                  <a:pt x="8964" y="93846"/>
                  <a:pt x="8964" y="93846"/>
                  <a:pt x="8964" y="93846"/>
                </a:cubicBezTo>
                <a:cubicBezTo>
                  <a:pt x="5908" y="93846"/>
                  <a:pt x="2852" y="97142"/>
                  <a:pt x="2852" y="100439"/>
                </a:cubicBezTo>
                <a:cubicBezTo>
                  <a:pt x="2852" y="100439"/>
                  <a:pt x="5908" y="103736"/>
                  <a:pt x="8964" y="103736"/>
                </a:cubicBezTo>
                <a:cubicBezTo>
                  <a:pt x="110831" y="103736"/>
                  <a:pt x="110831" y="103736"/>
                  <a:pt x="110831" y="103736"/>
                </a:cubicBezTo>
                <a:cubicBezTo>
                  <a:pt x="113887" y="103736"/>
                  <a:pt x="116943" y="100439"/>
                  <a:pt x="116943" y="100439"/>
                </a:cubicBezTo>
                <a:cubicBezTo>
                  <a:pt x="116943" y="97142"/>
                  <a:pt x="113887" y="93846"/>
                  <a:pt x="110831" y="9384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60" name="Shape 4660"/>
          <p:cNvSpPr/>
          <p:nvPr/>
        </p:nvSpPr>
        <p:spPr>
          <a:xfrm>
            <a:off x="7100427" y="1621678"/>
            <a:ext cx="283966" cy="185242"/>
          </a:xfrm>
          <a:custGeom>
            <a:avLst/>
            <a:gdLst/>
            <a:ahLst/>
            <a:cxnLst/>
            <a:rect l="0" t="0" r="0" b="0"/>
            <a:pathLst>
              <a:path w="120000" h="120000" extrusionOk="0">
                <a:moveTo>
                  <a:pt x="60000" y="22872"/>
                </a:moveTo>
                <a:lnTo>
                  <a:pt x="60000" y="22872"/>
                </a:lnTo>
                <a:cubicBezTo>
                  <a:pt x="63050" y="22872"/>
                  <a:pt x="63050" y="18485"/>
                  <a:pt x="63050" y="18485"/>
                </a:cubicBezTo>
                <a:cubicBezTo>
                  <a:pt x="63050" y="4386"/>
                  <a:pt x="63050" y="4386"/>
                  <a:pt x="63050" y="4386"/>
                </a:cubicBezTo>
                <a:cubicBezTo>
                  <a:pt x="63050" y="0"/>
                  <a:pt x="63050" y="0"/>
                  <a:pt x="60000" y="0"/>
                </a:cubicBezTo>
                <a:cubicBezTo>
                  <a:pt x="56949" y="0"/>
                  <a:pt x="56949" y="0"/>
                  <a:pt x="56949" y="4386"/>
                </a:cubicBezTo>
                <a:cubicBezTo>
                  <a:pt x="56949" y="18485"/>
                  <a:pt x="56949" y="18485"/>
                  <a:pt x="56949" y="18485"/>
                </a:cubicBezTo>
                <a:cubicBezTo>
                  <a:pt x="56949" y="18485"/>
                  <a:pt x="56949" y="22872"/>
                  <a:pt x="60000" y="22872"/>
                </a:cubicBezTo>
                <a:close/>
                <a:moveTo>
                  <a:pt x="107796" y="50757"/>
                </a:moveTo>
                <a:lnTo>
                  <a:pt x="107796" y="50757"/>
                </a:lnTo>
                <a:cubicBezTo>
                  <a:pt x="113898" y="41357"/>
                  <a:pt x="113898" y="41357"/>
                  <a:pt x="113898" y="41357"/>
                </a:cubicBezTo>
                <a:cubicBezTo>
                  <a:pt x="113898" y="36657"/>
                  <a:pt x="113898" y="36657"/>
                  <a:pt x="113898" y="32271"/>
                </a:cubicBezTo>
                <a:cubicBezTo>
                  <a:pt x="110847" y="32271"/>
                  <a:pt x="110847" y="32271"/>
                  <a:pt x="107796" y="32271"/>
                </a:cubicBezTo>
                <a:cubicBezTo>
                  <a:pt x="101898" y="41357"/>
                  <a:pt x="101898" y="41357"/>
                  <a:pt x="101898" y="41357"/>
                </a:cubicBezTo>
                <a:cubicBezTo>
                  <a:pt x="101898" y="46057"/>
                  <a:pt x="101898" y="46057"/>
                  <a:pt x="101898" y="50757"/>
                </a:cubicBezTo>
                <a:cubicBezTo>
                  <a:pt x="104949" y="50757"/>
                  <a:pt x="104949" y="50757"/>
                  <a:pt x="107796" y="50757"/>
                </a:cubicBezTo>
                <a:close/>
                <a:moveTo>
                  <a:pt x="12000" y="50757"/>
                </a:moveTo>
                <a:lnTo>
                  <a:pt x="12000" y="50757"/>
                </a:lnTo>
                <a:cubicBezTo>
                  <a:pt x="15050" y="50757"/>
                  <a:pt x="15050" y="50757"/>
                  <a:pt x="18101" y="50757"/>
                </a:cubicBezTo>
                <a:cubicBezTo>
                  <a:pt x="18101" y="46057"/>
                  <a:pt x="18101" y="46057"/>
                  <a:pt x="18101" y="41357"/>
                </a:cubicBezTo>
                <a:cubicBezTo>
                  <a:pt x="12000" y="32271"/>
                  <a:pt x="12000" y="32271"/>
                  <a:pt x="12000" y="32271"/>
                </a:cubicBezTo>
                <a:cubicBezTo>
                  <a:pt x="9152" y="32271"/>
                  <a:pt x="9152" y="32271"/>
                  <a:pt x="6101" y="32271"/>
                </a:cubicBezTo>
                <a:cubicBezTo>
                  <a:pt x="6101" y="36657"/>
                  <a:pt x="6101" y="36657"/>
                  <a:pt x="6101" y="41357"/>
                </a:cubicBezTo>
                <a:lnTo>
                  <a:pt x="12000" y="50757"/>
                </a:lnTo>
                <a:close/>
                <a:moveTo>
                  <a:pt x="116949" y="110600"/>
                </a:moveTo>
                <a:lnTo>
                  <a:pt x="116949" y="110600"/>
                </a:lnTo>
                <a:cubicBezTo>
                  <a:pt x="3050" y="110600"/>
                  <a:pt x="3050" y="110600"/>
                  <a:pt x="3050" y="110600"/>
                </a:cubicBezTo>
                <a:cubicBezTo>
                  <a:pt x="3050" y="110600"/>
                  <a:pt x="0" y="110600"/>
                  <a:pt x="0" y="115300"/>
                </a:cubicBezTo>
                <a:cubicBezTo>
                  <a:pt x="0" y="119686"/>
                  <a:pt x="3050" y="119686"/>
                  <a:pt x="3050" y="119686"/>
                </a:cubicBezTo>
                <a:cubicBezTo>
                  <a:pt x="116949" y="119686"/>
                  <a:pt x="116949" y="119686"/>
                  <a:pt x="116949" y="119686"/>
                </a:cubicBezTo>
                <a:cubicBezTo>
                  <a:pt x="116949" y="119686"/>
                  <a:pt x="119796" y="119686"/>
                  <a:pt x="119796" y="115300"/>
                </a:cubicBezTo>
                <a:cubicBezTo>
                  <a:pt x="119796" y="110600"/>
                  <a:pt x="116949" y="110600"/>
                  <a:pt x="116949" y="110600"/>
                </a:cubicBezTo>
                <a:close/>
                <a:moveTo>
                  <a:pt x="21152" y="96814"/>
                </a:moveTo>
                <a:lnTo>
                  <a:pt x="21152" y="96814"/>
                </a:lnTo>
                <a:cubicBezTo>
                  <a:pt x="24000" y="69242"/>
                  <a:pt x="42101" y="46057"/>
                  <a:pt x="60000" y="46057"/>
                </a:cubicBezTo>
                <a:cubicBezTo>
                  <a:pt x="77898" y="46057"/>
                  <a:pt x="96000" y="69242"/>
                  <a:pt x="98847" y="96814"/>
                </a:cubicBezTo>
                <a:cubicBezTo>
                  <a:pt x="107796" y="96814"/>
                  <a:pt x="107796" y="96814"/>
                  <a:pt x="107796" y="96814"/>
                </a:cubicBezTo>
                <a:cubicBezTo>
                  <a:pt x="104949" y="59843"/>
                  <a:pt x="84000" y="36657"/>
                  <a:pt x="60000" y="36657"/>
                </a:cubicBezTo>
                <a:cubicBezTo>
                  <a:pt x="36000" y="36657"/>
                  <a:pt x="15050" y="59843"/>
                  <a:pt x="12000" y="96814"/>
                </a:cubicBezTo>
                <a:lnTo>
                  <a:pt x="21152" y="96814"/>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61" name="Shape 4661"/>
          <p:cNvSpPr/>
          <p:nvPr/>
        </p:nvSpPr>
        <p:spPr>
          <a:xfrm>
            <a:off x="6597754" y="1579337"/>
            <a:ext cx="305131" cy="305210"/>
          </a:xfrm>
          <a:custGeom>
            <a:avLst/>
            <a:gdLst/>
            <a:ahLst/>
            <a:cxnLst/>
            <a:rect l="0" t="0" r="0" b="0"/>
            <a:pathLst>
              <a:path w="120000" h="120000" extrusionOk="0">
                <a:moveTo>
                  <a:pt x="50157" y="100315"/>
                </a:moveTo>
                <a:lnTo>
                  <a:pt x="50157" y="100315"/>
                </a:lnTo>
                <a:cubicBezTo>
                  <a:pt x="47507" y="100315"/>
                  <a:pt x="44668" y="103154"/>
                  <a:pt x="44668" y="105993"/>
                </a:cubicBezTo>
                <a:cubicBezTo>
                  <a:pt x="44668" y="117160"/>
                  <a:pt x="44668" y="117160"/>
                  <a:pt x="44668" y="117160"/>
                </a:cubicBezTo>
                <a:cubicBezTo>
                  <a:pt x="44668" y="117160"/>
                  <a:pt x="47507" y="119810"/>
                  <a:pt x="50157" y="119810"/>
                </a:cubicBezTo>
                <a:lnTo>
                  <a:pt x="52996" y="117160"/>
                </a:lnTo>
                <a:cubicBezTo>
                  <a:pt x="52996" y="105993"/>
                  <a:pt x="52996" y="105993"/>
                  <a:pt x="52996" y="105993"/>
                </a:cubicBezTo>
                <a:cubicBezTo>
                  <a:pt x="52996" y="103154"/>
                  <a:pt x="50157" y="100315"/>
                  <a:pt x="50157" y="100315"/>
                </a:cubicBezTo>
                <a:close/>
                <a:moveTo>
                  <a:pt x="28012" y="100315"/>
                </a:moveTo>
                <a:lnTo>
                  <a:pt x="28012" y="100315"/>
                </a:lnTo>
                <a:cubicBezTo>
                  <a:pt x="25173" y="100315"/>
                  <a:pt x="22334" y="103154"/>
                  <a:pt x="22334" y="105993"/>
                </a:cubicBezTo>
                <a:cubicBezTo>
                  <a:pt x="22334" y="117160"/>
                  <a:pt x="22334" y="117160"/>
                  <a:pt x="22334" y="117160"/>
                </a:cubicBezTo>
                <a:cubicBezTo>
                  <a:pt x="22334" y="117160"/>
                  <a:pt x="25173" y="119810"/>
                  <a:pt x="28012" y="119810"/>
                </a:cubicBezTo>
                <a:lnTo>
                  <a:pt x="30662" y="117160"/>
                </a:lnTo>
                <a:cubicBezTo>
                  <a:pt x="30662" y="105993"/>
                  <a:pt x="30662" y="105993"/>
                  <a:pt x="30662" y="105993"/>
                </a:cubicBezTo>
                <a:cubicBezTo>
                  <a:pt x="30662" y="103154"/>
                  <a:pt x="28012" y="100315"/>
                  <a:pt x="28012" y="100315"/>
                </a:cubicBezTo>
                <a:close/>
                <a:moveTo>
                  <a:pt x="72492" y="100315"/>
                </a:moveTo>
                <a:lnTo>
                  <a:pt x="72492" y="100315"/>
                </a:lnTo>
                <a:cubicBezTo>
                  <a:pt x="69842" y="100315"/>
                  <a:pt x="66813" y="103154"/>
                  <a:pt x="66813" y="105993"/>
                </a:cubicBezTo>
                <a:cubicBezTo>
                  <a:pt x="66813" y="117160"/>
                  <a:pt x="66813" y="117160"/>
                  <a:pt x="66813" y="117160"/>
                </a:cubicBezTo>
                <a:cubicBezTo>
                  <a:pt x="66813" y="117160"/>
                  <a:pt x="69842" y="119810"/>
                  <a:pt x="72492" y="119810"/>
                </a:cubicBezTo>
                <a:lnTo>
                  <a:pt x="75331" y="117160"/>
                </a:lnTo>
                <a:cubicBezTo>
                  <a:pt x="75331" y="105993"/>
                  <a:pt x="75331" y="105993"/>
                  <a:pt x="75331" y="105993"/>
                </a:cubicBezTo>
                <a:cubicBezTo>
                  <a:pt x="75331" y="103154"/>
                  <a:pt x="72492" y="100315"/>
                  <a:pt x="72492" y="100315"/>
                </a:cubicBezTo>
                <a:close/>
                <a:moveTo>
                  <a:pt x="94826" y="100315"/>
                </a:moveTo>
                <a:lnTo>
                  <a:pt x="94826" y="100315"/>
                </a:lnTo>
                <a:cubicBezTo>
                  <a:pt x="91987" y="100315"/>
                  <a:pt x="89148" y="103154"/>
                  <a:pt x="89148" y="105993"/>
                </a:cubicBezTo>
                <a:cubicBezTo>
                  <a:pt x="89148" y="117160"/>
                  <a:pt x="89148" y="117160"/>
                  <a:pt x="89148" y="117160"/>
                </a:cubicBezTo>
                <a:cubicBezTo>
                  <a:pt x="89148" y="117160"/>
                  <a:pt x="91987" y="119810"/>
                  <a:pt x="94826" y="119810"/>
                </a:cubicBezTo>
                <a:lnTo>
                  <a:pt x="97665" y="117160"/>
                </a:lnTo>
                <a:cubicBezTo>
                  <a:pt x="97665" y="105993"/>
                  <a:pt x="97665" y="105993"/>
                  <a:pt x="97665" y="105993"/>
                </a:cubicBezTo>
                <a:cubicBezTo>
                  <a:pt x="97665" y="103154"/>
                  <a:pt x="94826" y="100315"/>
                  <a:pt x="94826" y="100315"/>
                </a:cubicBezTo>
                <a:close/>
                <a:moveTo>
                  <a:pt x="86498" y="19495"/>
                </a:moveTo>
                <a:lnTo>
                  <a:pt x="86498" y="19495"/>
                </a:lnTo>
                <a:cubicBezTo>
                  <a:pt x="80820" y="8328"/>
                  <a:pt x="69842" y="0"/>
                  <a:pt x="55835" y="0"/>
                </a:cubicBezTo>
                <a:cubicBezTo>
                  <a:pt x="38990" y="0"/>
                  <a:pt x="25173" y="14006"/>
                  <a:pt x="22334" y="30662"/>
                </a:cubicBezTo>
                <a:cubicBezTo>
                  <a:pt x="11167" y="36340"/>
                  <a:pt x="0" y="47507"/>
                  <a:pt x="0" y="61324"/>
                </a:cubicBezTo>
                <a:cubicBezTo>
                  <a:pt x="0" y="75331"/>
                  <a:pt x="14006" y="89148"/>
                  <a:pt x="30662" y="89148"/>
                </a:cubicBezTo>
                <a:cubicBezTo>
                  <a:pt x="30662" y="89148"/>
                  <a:pt x="80820" y="89148"/>
                  <a:pt x="83659" y="89148"/>
                </a:cubicBezTo>
                <a:cubicBezTo>
                  <a:pt x="103154" y="89148"/>
                  <a:pt x="119810" y="75331"/>
                  <a:pt x="119810" y="55835"/>
                </a:cubicBezTo>
                <a:cubicBezTo>
                  <a:pt x="119810" y="36340"/>
                  <a:pt x="105993" y="19495"/>
                  <a:pt x="86498" y="19495"/>
                </a:cubicBezTo>
                <a:close/>
                <a:moveTo>
                  <a:pt x="83659" y="83659"/>
                </a:moveTo>
                <a:lnTo>
                  <a:pt x="83659" y="83659"/>
                </a:lnTo>
                <a:cubicBezTo>
                  <a:pt x="80820" y="83659"/>
                  <a:pt x="30662" y="83659"/>
                  <a:pt x="30662" y="83659"/>
                </a:cubicBezTo>
                <a:cubicBezTo>
                  <a:pt x="30662" y="83659"/>
                  <a:pt x="8328" y="80820"/>
                  <a:pt x="8328" y="61324"/>
                </a:cubicBezTo>
                <a:cubicBezTo>
                  <a:pt x="8328" y="50157"/>
                  <a:pt x="19495" y="38990"/>
                  <a:pt x="30662" y="38990"/>
                </a:cubicBezTo>
                <a:cubicBezTo>
                  <a:pt x="30662" y="22334"/>
                  <a:pt x="41829" y="8328"/>
                  <a:pt x="55835" y="8328"/>
                </a:cubicBezTo>
                <a:cubicBezTo>
                  <a:pt x="69842" y="8328"/>
                  <a:pt x="77981" y="16845"/>
                  <a:pt x="80820" y="28012"/>
                </a:cubicBezTo>
                <a:cubicBezTo>
                  <a:pt x="100315" y="25173"/>
                  <a:pt x="111482" y="41829"/>
                  <a:pt x="111482" y="52996"/>
                </a:cubicBezTo>
                <a:cubicBezTo>
                  <a:pt x="114321" y="69842"/>
                  <a:pt x="94826" y="83659"/>
                  <a:pt x="83659" y="8365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62" name="Shape 4662"/>
          <p:cNvSpPr/>
          <p:nvPr/>
        </p:nvSpPr>
        <p:spPr>
          <a:xfrm>
            <a:off x="6102139" y="1579337"/>
            <a:ext cx="296312" cy="227583"/>
          </a:xfrm>
          <a:custGeom>
            <a:avLst/>
            <a:gdLst/>
            <a:ahLst/>
            <a:cxnLst/>
            <a:rect l="0" t="0" r="0" b="0"/>
            <a:pathLst>
              <a:path w="120000" h="120000" extrusionOk="0">
                <a:moveTo>
                  <a:pt x="71340" y="56186"/>
                </a:moveTo>
                <a:lnTo>
                  <a:pt x="71340" y="56186"/>
                </a:lnTo>
                <a:cubicBezTo>
                  <a:pt x="56995" y="56186"/>
                  <a:pt x="56995" y="56186"/>
                  <a:pt x="56995" y="56186"/>
                </a:cubicBezTo>
                <a:cubicBezTo>
                  <a:pt x="62810" y="33813"/>
                  <a:pt x="62810" y="33813"/>
                  <a:pt x="62810" y="33813"/>
                </a:cubicBezTo>
                <a:cubicBezTo>
                  <a:pt x="62810" y="33813"/>
                  <a:pt x="62810" y="30000"/>
                  <a:pt x="59903" y="30000"/>
                </a:cubicBezTo>
                <a:cubicBezTo>
                  <a:pt x="56995" y="26186"/>
                  <a:pt x="56995" y="30000"/>
                  <a:pt x="54281" y="30000"/>
                </a:cubicBezTo>
                <a:cubicBezTo>
                  <a:pt x="45557" y="60000"/>
                  <a:pt x="45557" y="60000"/>
                  <a:pt x="45557" y="60000"/>
                </a:cubicBezTo>
                <a:lnTo>
                  <a:pt x="45557" y="63813"/>
                </a:lnTo>
                <a:lnTo>
                  <a:pt x="48465" y="67372"/>
                </a:lnTo>
                <a:cubicBezTo>
                  <a:pt x="65718" y="67372"/>
                  <a:pt x="65718" y="67372"/>
                  <a:pt x="65718" y="67372"/>
                </a:cubicBezTo>
                <a:cubicBezTo>
                  <a:pt x="56995" y="89745"/>
                  <a:pt x="56995" y="89745"/>
                  <a:pt x="56995" y="89745"/>
                </a:cubicBezTo>
                <a:cubicBezTo>
                  <a:pt x="54281" y="89745"/>
                  <a:pt x="56995" y="93813"/>
                  <a:pt x="56995" y="97372"/>
                </a:cubicBezTo>
                <a:cubicBezTo>
                  <a:pt x="59903" y="97372"/>
                  <a:pt x="62810" y="97372"/>
                  <a:pt x="62810" y="93813"/>
                </a:cubicBezTo>
                <a:cubicBezTo>
                  <a:pt x="62810" y="93813"/>
                  <a:pt x="74054" y="63813"/>
                  <a:pt x="74054" y="60000"/>
                </a:cubicBezTo>
                <a:cubicBezTo>
                  <a:pt x="74054" y="60000"/>
                  <a:pt x="74054" y="56186"/>
                  <a:pt x="71340" y="56186"/>
                </a:cubicBezTo>
                <a:close/>
                <a:moveTo>
                  <a:pt x="85492" y="26186"/>
                </a:moveTo>
                <a:lnTo>
                  <a:pt x="85492" y="26186"/>
                </a:lnTo>
                <a:cubicBezTo>
                  <a:pt x="79870" y="11186"/>
                  <a:pt x="68432" y="0"/>
                  <a:pt x="56995" y="0"/>
                </a:cubicBezTo>
                <a:cubicBezTo>
                  <a:pt x="37027" y="0"/>
                  <a:pt x="22875" y="18813"/>
                  <a:pt x="22875" y="41186"/>
                </a:cubicBezTo>
                <a:cubicBezTo>
                  <a:pt x="8529" y="48813"/>
                  <a:pt x="0" y="63813"/>
                  <a:pt x="0" y="82372"/>
                </a:cubicBezTo>
                <a:cubicBezTo>
                  <a:pt x="0" y="101186"/>
                  <a:pt x="11437" y="119745"/>
                  <a:pt x="28497" y="119745"/>
                </a:cubicBezTo>
                <a:lnTo>
                  <a:pt x="82778" y="119745"/>
                </a:lnTo>
                <a:cubicBezTo>
                  <a:pt x="102746" y="119745"/>
                  <a:pt x="119806" y="101186"/>
                  <a:pt x="119806" y="75000"/>
                </a:cubicBezTo>
                <a:cubicBezTo>
                  <a:pt x="119806" y="48813"/>
                  <a:pt x="105460" y="26186"/>
                  <a:pt x="85492" y="26186"/>
                </a:cubicBezTo>
                <a:close/>
                <a:moveTo>
                  <a:pt x="82778" y="112372"/>
                </a:moveTo>
                <a:lnTo>
                  <a:pt x="82778" y="112372"/>
                </a:lnTo>
                <a:lnTo>
                  <a:pt x="28497" y="112372"/>
                </a:lnTo>
                <a:cubicBezTo>
                  <a:pt x="28497" y="112372"/>
                  <a:pt x="5621" y="108559"/>
                  <a:pt x="5621" y="82372"/>
                </a:cubicBezTo>
                <a:cubicBezTo>
                  <a:pt x="5621" y="67372"/>
                  <a:pt x="17059" y="52372"/>
                  <a:pt x="28497" y="52372"/>
                </a:cubicBezTo>
                <a:cubicBezTo>
                  <a:pt x="28497" y="30000"/>
                  <a:pt x="39935" y="11186"/>
                  <a:pt x="56995" y="11186"/>
                </a:cubicBezTo>
                <a:cubicBezTo>
                  <a:pt x="68432" y="11186"/>
                  <a:pt x="76962" y="22627"/>
                  <a:pt x="79870" y="37627"/>
                </a:cubicBezTo>
                <a:cubicBezTo>
                  <a:pt x="99838" y="33813"/>
                  <a:pt x="111276" y="56186"/>
                  <a:pt x="114184" y="71186"/>
                </a:cubicBezTo>
                <a:cubicBezTo>
                  <a:pt x="114184" y="93813"/>
                  <a:pt x="96930" y="112372"/>
                  <a:pt x="82778" y="11237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63" name="Shape 4663"/>
          <p:cNvSpPr/>
          <p:nvPr/>
        </p:nvSpPr>
        <p:spPr>
          <a:xfrm>
            <a:off x="5553607" y="5012511"/>
            <a:ext cx="296312" cy="305210"/>
          </a:xfrm>
          <a:custGeom>
            <a:avLst/>
            <a:gdLst/>
            <a:ahLst/>
            <a:cxnLst/>
            <a:rect l="0" t="0" r="0" b="0"/>
            <a:pathLst>
              <a:path w="120000" h="120000" extrusionOk="0">
                <a:moveTo>
                  <a:pt x="62810" y="97511"/>
                </a:moveTo>
                <a:lnTo>
                  <a:pt x="62810" y="97511"/>
                </a:lnTo>
                <a:cubicBezTo>
                  <a:pt x="62810" y="97511"/>
                  <a:pt x="59903" y="97511"/>
                  <a:pt x="59903" y="100157"/>
                </a:cubicBezTo>
                <a:cubicBezTo>
                  <a:pt x="59903" y="102992"/>
                  <a:pt x="62810" y="102992"/>
                  <a:pt x="62810" y="102992"/>
                </a:cubicBezTo>
                <a:cubicBezTo>
                  <a:pt x="65718" y="102992"/>
                  <a:pt x="68432" y="102992"/>
                  <a:pt x="68432" y="100157"/>
                </a:cubicBezTo>
                <a:cubicBezTo>
                  <a:pt x="68432" y="97511"/>
                  <a:pt x="65718" y="97511"/>
                  <a:pt x="62810" y="97511"/>
                </a:cubicBezTo>
                <a:close/>
                <a:moveTo>
                  <a:pt x="39935" y="97511"/>
                </a:moveTo>
                <a:lnTo>
                  <a:pt x="39935" y="97511"/>
                </a:lnTo>
                <a:cubicBezTo>
                  <a:pt x="39935" y="97511"/>
                  <a:pt x="37027" y="97511"/>
                  <a:pt x="37027" y="100157"/>
                </a:cubicBezTo>
                <a:cubicBezTo>
                  <a:pt x="37027" y="102992"/>
                  <a:pt x="39935" y="102992"/>
                  <a:pt x="39935" y="102992"/>
                </a:cubicBezTo>
                <a:cubicBezTo>
                  <a:pt x="42843" y="102992"/>
                  <a:pt x="45751" y="102992"/>
                  <a:pt x="45751" y="100157"/>
                </a:cubicBezTo>
                <a:cubicBezTo>
                  <a:pt x="45751" y="97511"/>
                  <a:pt x="42843" y="97511"/>
                  <a:pt x="39935" y="97511"/>
                </a:cubicBezTo>
                <a:close/>
                <a:moveTo>
                  <a:pt x="48465" y="111307"/>
                </a:moveTo>
                <a:lnTo>
                  <a:pt x="48465" y="111307"/>
                </a:lnTo>
                <a:cubicBezTo>
                  <a:pt x="45751" y="111307"/>
                  <a:pt x="45751" y="114141"/>
                  <a:pt x="45751" y="114141"/>
                </a:cubicBezTo>
                <a:cubicBezTo>
                  <a:pt x="45751" y="116976"/>
                  <a:pt x="45751" y="119811"/>
                  <a:pt x="48465" y="119811"/>
                </a:cubicBezTo>
                <a:cubicBezTo>
                  <a:pt x="51373" y="119811"/>
                  <a:pt x="51373" y="116976"/>
                  <a:pt x="51373" y="114141"/>
                </a:cubicBezTo>
                <a:cubicBezTo>
                  <a:pt x="51373" y="114141"/>
                  <a:pt x="51373" y="111307"/>
                  <a:pt x="48465" y="111307"/>
                </a:cubicBezTo>
                <a:close/>
                <a:moveTo>
                  <a:pt x="71340" y="111307"/>
                </a:moveTo>
                <a:lnTo>
                  <a:pt x="71340" y="111307"/>
                </a:lnTo>
                <a:cubicBezTo>
                  <a:pt x="68432" y="111307"/>
                  <a:pt x="68432" y="114141"/>
                  <a:pt x="68432" y="114141"/>
                </a:cubicBezTo>
                <a:cubicBezTo>
                  <a:pt x="68432" y="116976"/>
                  <a:pt x="68432" y="119811"/>
                  <a:pt x="71340" y="119811"/>
                </a:cubicBezTo>
                <a:cubicBezTo>
                  <a:pt x="74248" y="119811"/>
                  <a:pt x="74248" y="116976"/>
                  <a:pt x="74248" y="114141"/>
                </a:cubicBezTo>
                <a:cubicBezTo>
                  <a:pt x="74248" y="114141"/>
                  <a:pt x="74248" y="111307"/>
                  <a:pt x="71340" y="111307"/>
                </a:cubicBezTo>
                <a:close/>
                <a:moveTo>
                  <a:pt x="85492" y="97511"/>
                </a:moveTo>
                <a:lnTo>
                  <a:pt x="85492" y="97511"/>
                </a:lnTo>
                <a:cubicBezTo>
                  <a:pt x="85492" y="97511"/>
                  <a:pt x="82778" y="97511"/>
                  <a:pt x="82778" y="100157"/>
                </a:cubicBezTo>
                <a:cubicBezTo>
                  <a:pt x="82778" y="102992"/>
                  <a:pt x="85492" y="102992"/>
                  <a:pt x="85492" y="102992"/>
                </a:cubicBezTo>
                <a:cubicBezTo>
                  <a:pt x="88594" y="102992"/>
                  <a:pt x="91308" y="102992"/>
                  <a:pt x="91308" y="100157"/>
                </a:cubicBezTo>
                <a:cubicBezTo>
                  <a:pt x="91308" y="97511"/>
                  <a:pt x="88594" y="97511"/>
                  <a:pt x="85492" y="97511"/>
                </a:cubicBezTo>
                <a:close/>
                <a:moveTo>
                  <a:pt x="85492" y="19653"/>
                </a:moveTo>
                <a:lnTo>
                  <a:pt x="85492" y="19653"/>
                </a:lnTo>
                <a:cubicBezTo>
                  <a:pt x="79870" y="8503"/>
                  <a:pt x="68432" y="0"/>
                  <a:pt x="56995" y="0"/>
                </a:cubicBezTo>
                <a:cubicBezTo>
                  <a:pt x="37027" y="0"/>
                  <a:pt x="22875" y="13984"/>
                  <a:pt x="22875" y="30803"/>
                </a:cubicBezTo>
                <a:cubicBezTo>
                  <a:pt x="8529" y="33448"/>
                  <a:pt x="0" y="47433"/>
                  <a:pt x="0" y="58582"/>
                </a:cubicBezTo>
                <a:cubicBezTo>
                  <a:pt x="0" y="75212"/>
                  <a:pt x="11437" y="89196"/>
                  <a:pt x="28497" y="89196"/>
                </a:cubicBezTo>
                <a:lnTo>
                  <a:pt x="85492" y="89196"/>
                </a:lnTo>
                <a:cubicBezTo>
                  <a:pt x="105654" y="89196"/>
                  <a:pt x="119806" y="72377"/>
                  <a:pt x="119806" y="52913"/>
                </a:cubicBezTo>
                <a:cubicBezTo>
                  <a:pt x="119806" y="33448"/>
                  <a:pt x="105654" y="19653"/>
                  <a:pt x="85492" y="19653"/>
                </a:cubicBezTo>
                <a:close/>
                <a:moveTo>
                  <a:pt x="82778" y="80692"/>
                </a:moveTo>
                <a:lnTo>
                  <a:pt x="82778" y="80692"/>
                </a:lnTo>
                <a:lnTo>
                  <a:pt x="34313" y="80692"/>
                </a:lnTo>
                <a:cubicBezTo>
                  <a:pt x="14345" y="80692"/>
                  <a:pt x="5621" y="66897"/>
                  <a:pt x="5621" y="58582"/>
                </a:cubicBezTo>
                <a:cubicBezTo>
                  <a:pt x="5621" y="50267"/>
                  <a:pt x="17059" y="39118"/>
                  <a:pt x="28497" y="36283"/>
                </a:cubicBezTo>
                <a:cubicBezTo>
                  <a:pt x="28497" y="22299"/>
                  <a:pt x="39935" y="8503"/>
                  <a:pt x="56995" y="8503"/>
                </a:cubicBezTo>
                <a:cubicBezTo>
                  <a:pt x="68432" y="8503"/>
                  <a:pt x="77156" y="13984"/>
                  <a:pt x="79870" y="25133"/>
                </a:cubicBezTo>
                <a:cubicBezTo>
                  <a:pt x="99838" y="25133"/>
                  <a:pt x="114184" y="36283"/>
                  <a:pt x="114184" y="52913"/>
                </a:cubicBezTo>
                <a:cubicBezTo>
                  <a:pt x="114184" y="66897"/>
                  <a:pt x="102746" y="80692"/>
                  <a:pt x="82778" y="8069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64" name="Shape 4664"/>
          <p:cNvSpPr/>
          <p:nvPr/>
        </p:nvSpPr>
        <p:spPr>
          <a:xfrm>
            <a:off x="5072101" y="5046031"/>
            <a:ext cx="296312" cy="227585"/>
          </a:xfrm>
          <a:custGeom>
            <a:avLst/>
            <a:gdLst/>
            <a:ahLst/>
            <a:cxnLst/>
            <a:rect l="0" t="0" r="0" b="0"/>
            <a:pathLst>
              <a:path w="120000" h="120000" extrusionOk="0">
                <a:moveTo>
                  <a:pt x="85492" y="26186"/>
                </a:moveTo>
                <a:lnTo>
                  <a:pt x="85492" y="26186"/>
                </a:lnTo>
                <a:cubicBezTo>
                  <a:pt x="79870" y="11186"/>
                  <a:pt x="68432" y="0"/>
                  <a:pt x="56995" y="0"/>
                </a:cubicBezTo>
                <a:cubicBezTo>
                  <a:pt x="37027" y="0"/>
                  <a:pt x="22875" y="18813"/>
                  <a:pt x="22875" y="41186"/>
                </a:cubicBezTo>
                <a:cubicBezTo>
                  <a:pt x="8529" y="48813"/>
                  <a:pt x="0" y="63813"/>
                  <a:pt x="0" y="82372"/>
                </a:cubicBezTo>
                <a:cubicBezTo>
                  <a:pt x="0" y="101186"/>
                  <a:pt x="11437" y="119745"/>
                  <a:pt x="28497" y="119745"/>
                </a:cubicBezTo>
                <a:lnTo>
                  <a:pt x="82778" y="119745"/>
                </a:lnTo>
                <a:cubicBezTo>
                  <a:pt x="102746" y="119745"/>
                  <a:pt x="119806" y="101186"/>
                  <a:pt x="119806" y="74745"/>
                </a:cubicBezTo>
                <a:cubicBezTo>
                  <a:pt x="119806" y="48813"/>
                  <a:pt x="105654" y="26186"/>
                  <a:pt x="85492" y="26186"/>
                </a:cubicBezTo>
                <a:close/>
                <a:moveTo>
                  <a:pt x="82778" y="112372"/>
                </a:moveTo>
                <a:lnTo>
                  <a:pt x="82778" y="112372"/>
                </a:lnTo>
                <a:lnTo>
                  <a:pt x="28497" y="112372"/>
                </a:lnTo>
                <a:cubicBezTo>
                  <a:pt x="28497" y="112372"/>
                  <a:pt x="5621" y="108559"/>
                  <a:pt x="5621" y="82372"/>
                </a:cubicBezTo>
                <a:cubicBezTo>
                  <a:pt x="5621" y="67372"/>
                  <a:pt x="17059" y="52372"/>
                  <a:pt x="28497" y="52372"/>
                </a:cubicBezTo>
                <a:cubicBezTo>
                  <a:pt x="28497" y="30000"/>
                  <a:pt x="39935" y="11186"/>
                  <a:pt x="56995" y="11186"/>
                </a:cubicBezTo>
                <a:cubicBezTo>
                  <a:pt x="68432" y="11186"/>
                  <a:pt x="77156" y="22627"/>
                  <a:pt x="79870" y="37372"/>
                </a:cubicBezTo>
                <a:cubicBezTo>
                  <a:pt x="99838" y="33813"/>
                  <a:pt x="111276" y="56186"/>
                  <a:pt x="114184" y="71186"/>
                </a:cubicBezTo>
                <a:cubicBezTo>
                  <a:pt x="114184" y="93559"/>
                  <a:pt x="96930" y="112372"/>
                  <a:pt x="82778" y="11237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65" name="Shape 4665"/>
          <p:cNvSpPr/>
          <p:nvPr/>
        </p:nvSpPr>
        <p:spPr>
          <a:xfrm>
            <a:off x="4578249" y="5019568"/>
            <a:ext cx="283966" cy="284040"/>
          </a:xfrm>
          <a:custGeom>
            <a:avLst/>
            <a:gdLst/>
            <a:ahLst/>
            <a:cxnLst/>
            <a:rect l="0" t="0" r="0" b="0"/>
            <a:pathLst>
              <a:path w="120000" h="120000" extrusionOk="0">
                <a:moveTo>
                  <a:pt x="6101" y="0"/>
                </a:moveTo>
                <a:lnTo>
                  <a:pt x="6101" y="0"/>
                </a:lnTo>
                <a:cubicBezTo>
                  <a:pt x="3050" y="0"/>
                  <a:pt x="0" y="3050"/>
                  <a:pt x="0" y="6101"/>
                </a:cubicBezTo>
                <a:cubicBezTo>
                  <a:pt x="0" y="116745"/>
                  <a:pt x="0" y="116745"/>
                  <a:pt x="0" y="116745"/>
                </a:cubicBezTo>
                <a:cubicBezTo>
                  <a:pt x="0" y="119796"/>
                  <a:pt x="3050" y="119796"/>
                  <a:pt x="6101" y="119796"/>
                </a:cubicBezTo>
                <a:cubicBezTo>
                  <a:pt x="6101" y="119796"/>
                  <a:pt x="9152" y="119796"/>
                  <a:pt x="9152" y="116745"/>
                </a:cubicBezTo>
                <a:cubicBezTo>
                  <a:pt x="9152" y="6101"/>
                  <a:pt x="9152" y="6101"/>
                  <a:pt x="9152" y="6101"/>
                </a:cubicBezTo>
                <a:cubicBezTo>
                  <a:pt x="9152" y="3050"/>
                  <a:pt x="6101" y="0"/>
                  <a:pt x="6101" y="0"/>
                </a:cubicBezTo>
                <a:close/>
                <a:moveTo>
                  <a:pt x="113898" y="8949"/>
                </a:moveTo>
                <a:lnTo>
                  <a:pt x="113898" y="8949"/>
                </a:lnTo>
                <a:cubicBezTo>
                  <a:pt x="24000" y="0"/>
                  <a:pt x="24000" y="0"/>
                  <a:pt x="24000" y="0"/>
                </a:cubicBezTo>
                <a:cubicBezTo>
                  <a:pt x="20949" y="0"/>
                  <a:pt x="18101" y="6101"/>
                  <a:pt x="18101" y="8949"/>
                </a:cubicBezTo>
                <a:cubicBezTo>
                  <a:pt x="18101" y="53898"/>
                  <a:pt x="18101" y="53898"/>
                  <a:pt x="18101" y="53898"/>
                </a:cubicBezTo>
                <a:cubicBezTo>
                  <a:pt x="18101" y="56949"/>
                  <a:pt x="20949" y="60000"/>
                  <a:pt x="24000" y="60000"/>
                </a:cubicBezTo>
                <a:cubicBezTo>
                  <a:pt x="113898" y="53898"/>
                  <a:pt x="113898" y="53898"/>
                  <a:pt x="113898" y="53898"/>
                </a:cubicBezTo>
                <a:cubicBezTo>
                  <a:pt x="116745" y="53898"/>
                  <a:pt x="119796" y="48000"/>
                  <a:pt x="119796" y="44949"/>
                </a:cubicBezTo>
                <a:cubicBezTo>
                  <a:pt x="119796" y="18101"/>
                  <a:pt x="119796" y="18101"/>
                  <a:pt x="119796" y="18101"/>
                </a:cubicBezTo>
                <a:cubicBezTo>
                  <a:pt x="119796" y="12000"/>
                  <a:pt x="116745" y="8949"/>
                  <a:pt x="113898" y="8949"/>
                </a:cubicBezTo>
                <a:close/>
                <a:moveTo>
                  <a:pt x="56949" y="51050"/>
                </a:moveTo>
                <a:lnTo>
                  <a:pt x="56949" y="51050"/>
                </a:lnTo>
                <a:cubicBezTo>
                  <a:pt x="30101" y="53898"/>
                  <a:pt x="30101" y="53898"/>
                  <a:pt x="30101" y="53898"/>
                </a:cubicBezTo>
                <a:cubicBezTo>
                  <a:pt x="24000" y="53898"/>
                  <a:pt x="24000" y="51050"/>
                  <a:pt x="24000" y="48000"/>
                </a:cubicBezTo>
                <a:cubicBezTo>
                  <a:pt x="24000" y="12000"/>
                  <a:pt x="24000" y="12000"/>
                  <a:pt x="24000" y="12000"/>
                </a:cubicBezTo>
                <a:cubicBezTo>
                  <a:pt x="24000" y="8949"/>
                  <a:pt x="24000" y="8949"/>
                  <a:pt x="30101" y="8949"/>
                </a:cubicBezTo>
                <a:cubicBezTo>
                  <a:pt x="56949" y="12000"/>
                  <a:pt x="56949" y="12000"/>
                  <a:pt x="56949" y="12000"/>
                </a:cubicBezTo>
                <a:lnTo>
                  <a:pt x="56949" y="51050"/>
                </a:lnTo>
                <a:close/>
                <a:moveTo>
                  <a:pt x="89898" y="48000"/>
                </a:moveTo>
                <a:lnTo>
                  <a:pt x="89898" y="48000"/>
                </a:lnTo>
                <a:cubicBezTo>
                  <a:pt x="65898" y="48000"/>
                  <a:pt x="65898" y="48000"/>
                  <a:pt x="65898" y="48000"/>
                </a:cubicBezTo>
                <a:cubicBezTo>
                  <a:pt x="65898" y="12000"/>
                  <a:pt x="65898" y="12000"/>
                  <a:pt x="65898" y="12000"/>
                </a:cubicBezTo>
                <a:cubicBezTo>
                  <a:pt x="89898" y="15050"/>
                  <a:pt x="89898" y="15050"/>
                  <a:pt x="89898" y="15050"/>
                </a:cubicBezTo>
                <a:lnTo>
                  <a:pt x="89898" y="48000"/>
                </a:lnTo>
                <a:close/>
                <a:moveTo>
                  <a:pt x="113898" y="41898"/>
                </a:moveTo>
                <a:lnTo>
                  <a:pt x="113898" y="41898"/>
                </a:lnTo>
                <a:cubicBezTo>
                  <a:pt x="113898" y="44949"/>
                  <a:pt x="113898" y="44949"/>
                  <a:pt x="107796" y="44949"/>
                </a:cubicBezTo>
                <a:cubicBezTo>
                  <a:pt x="95796" y="44949"/>
                  <a:pt x="95796" y="44949"/>
                  <a:pt x="95796" y="44949"/>
                </a:cubicBezTo>
                <a:cubicBezTo>
                  <a:pt x="95796" y="15050"/>
                  <a:pt x="95796" y="15050"/>
                  <a:pt x="95796" y="15050"/>
                </a:cubicBezTo>
                <a:cubicBezTo>
                  <a:pt x="107796" y="18101"/>
                  <a:pt x="107796" y="18101"/>
                  <a:pt x="107796" y="18101"/>
                </a:cubicBezTo>
                <a:cubicBezTo>
                  <a:pt x="113898" y="18101"/>
                  <a:pt x="113898" y="18101"/>
                  <a:pt x="113898" y="20949"/>
                </a:cubicBezTo>
                <a:lnTo>
                  <a:pt x="113898" y="41898"/>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66" name="Shape 4666"/>
          <p:cNvSpPr/>
          <p:nvPr/>
        </p:nvSpPr>
        <p:spPr>
          <a:xfrm>
            <a:off x="4098505" y="5012511"/>
            <a:ext cx="268092" cy="305210"/>
          </a:xfrm>
          <a:custGeom>
            <a:avLst/>
            <a:gdLst/>
            <a:ahLst/>
            <a:cxnLst/>
            <a:rect l="0" t="0" r="0" b="0"/>
            <a:pathLst>
              <a:path w="120000" h="120000" extrusionOk="0">
                <a:moveTo>
                  <a:pt x="100748" y="0"/>
                </a:moveTo>
                <a:lnTo>
                  <a:pt x="100748" y="0"/>
                </a:lnTo>
                <a:cubicBezTo>
                  <a:pt x="19037" y="0"/>
                  <a:pt x="19037" y="0"/>
                  <a:pt x="19037" y="0"/>
                </a:cubicBezTo>
                <a:cubicBezTo>
                  <a:pt x="9411" y="0"/>
                  <a:pt x="0" y="5669"/>
                  <a:pt x="0" y="13984"/>
                </a:cubicBezTo>
                <a:cubicBezTo>
                  <a:pt x="0" y="119811"/>
                  <a:pt x="0" y="119811"/>
                  <a:pt x="0" y="119811"/>
                </a:cubicBezTo>
                <a:cubicBezTo>
                  <a:pt x="9411" y="119811"/>
                  <a:pt x="9411" y="119811"/>
                  <a:pt x="9411" y="119811"/>
                </a:cubicBezTo>
                <a:cubicBezTo>
                  <a:pt x="25240" y="108661"/>
                  <a:pt x="25240" y="108661"/>
                  <a:pt x="25240" y="108661"/>
                </a:cubicBezTo>
                <a:cubicBezTo>
                  <a:pt x="44278" y="119811"/>
                  <a:pt x="44278" y="119811"/>
                  <a:pt x="44278" y="119811"/>
                </a:cubicBezTo>
                <a:cubicBezTo>
                  <a:pt x="59893" y="108661"/>
                  <a:pt x="59893" y="108661"/>
                  <a:pt x="59893" y="108661"/>
                </a:cubicBezTo>
                <a:cubicBezTo>
                  <a:pt x="75721" y="119811"/>
                  <a:pt x="75721" y="119811"/>
                  <a:pt x="75721" y="119811"/>
                </a:cubicBezTo>
                <a:cubicBezTo>
                  <a:pt x="94545" y="108661"/>
                  <a:pt x="94545" y="108661"/>
                  <a:pt x="94545" y="108661"/>
                </a:cubicBezTo>
                <a:cubicBezTo>
                  <a:pt x="110374" y="119811"/>
                  <a:pt x="110374" y="119811"/>
                  <a:pt x="110374" y="119811"/>
                </a:cubicBezTo>
                <a:cubicBezTo>
                  <a:pt x="119786" y="119811"/>
                  <a:pt x="119786" y="119811"/>
                  <a:pt x="119786" y="119811"/>
                </a:cubicBezTo>
                <a:cubicBezTo>
                  <a:pt x="119786" y="13984"/>
                  <a:pt x="119786" y="13984"/>
                  <a:pt x="119786" y="13984"/>
                </a:cubicBezTo>
                <a:cubicBezTo>
                  <a:pt x="119786" y="5669"/>
                  <a:pt x="110374" y="0"/>
                  <a:pt x="100748" y="0"/>
                </a:cubicBezTo>
                <a:close/>
                <a:moveTo>
                  <a:pt x="110374" y="111307"/>
                </a:moveTo>
                <a:lnTo>
                  <a:pt x="110374" y="111307"/>
                </a:lnTo>
                <a:cubicBezTo>
                  <a:pt x="94545" y="100157"/>
                  <a:pt x="94545" y="100157"/>
                  <a:pt x="94545" y="100157"/>
                </a:cubicBezTo>
                <a:cubicBezTo>
                  <a:pt x="75721" y="111307"/>
                  <a:pt x="75721" y="111307"/>
                  <a:pt x="75721" y="111307"/>
                </a:cubicBezTo>
                <a:cubicBezTo>
                  <a:pt x="59893" y="100157"/>
                  <a:pt x="59893" y="100157"/>
                  <a:pt x="59893" y="100157"/>
                </a:cubicBezTo>
                <a:cubicBezTo>
                  <a:pt x="44278" y="111307"/>
                  <a:pt x="44278" y="111307"/>
                  <a:pt x="44278" y="111307"/>
                </a:cubicBezTo>
                <a:cubicBezTo>
                  <a:pt x="25240" y="100157"/>
                  <a:pt x="25240" y="100157"/>
                  <a:pt x="25240" y="100157"/>
                </a:cubicBezTo>
                <a:cubicBezTo>
                  <a:pt x="9411" y="111307"/>
                  <a:pt x="9411" y="111307"/>
                  <a:pt x="9411" y="111307"/>
                </a:cubicBezTo>
                <a:cubicBezTo>
                  <a:pt x="9411" y="13984"/>
                  <a:pt x="9411" y="13984"/>
                  <a:pt x="9411" y="13984"/>
                </a:cubicBezTo>
                <a:cubicBezTo>
                  <a:pt x="9411" y="11149"/>
                  <a:pt x="12620" y="8503"/>
                  <a:pt x="19037" y="8503"/>
                </a:cubicBezTo>
                <a:cubicBezTo>
                  <a:pt x="100748" y="8503"/>
                  <a:pt x="100748" y="8503"/>
                  <a:pt x="100748" y="8503"/>
                </a:cubicBezTo>
                <a:cubicBezTo>
                  <a:pt x="107165" y="8503"/>
                  <a:pt x="110374" y="11149"/>
                  <a:pt x="110374" y="13984"/>
                </a:cubicBezTo>
                <a:lnTo>
                  <a:pt x="110374" y="111307"/>
                </a:lnTo>
                <a:close/>
                <a:moveTo>
                  <a:pt x="88128" y="66897"/>
                </a:moveTo>
                <a:lnTo>
                  <a:pt x="88128" y="66897"/>
                </a:lnTo>
                <a:cubicBezTo>
                  <a:pt x="31657" y="66897"/>
                  <a:pt x="31657" y="66897"/>
                  <a:pt x="31657" y="66897"/>
                </a:cubicBezTo>
                <a:cubicBezTo>
                  <a:pt x="28449" y="66897"/>
                  <a:pt x="25240" y="69543"/>
                  <a:pt x="25240" y="69543"/>
                </a:cubicBezTo>
                <a:cubicBezTo>
                  <a:pt x="25240" y="72377"/>
                  <a:pt x="28449" y="75212"/>
                  <a:pt x="31657" y="75212"/>
                </a:cubicBezTo>
                <a:cubicBezTo>
                  <a:pt x="88128" y="75212"/>
                  <a:pt x="88128" y="75212"/>
                  <a:pt x="88128" y="75212"/>
                </a:cubicBezTo>
                <a:cubicBezTo>
                  <a:pt x="91336" y="75212"/>
                  <a:pt x="94545" y="72377"/>
                  <a:pt x="94545" y="69543"/>
                </a:cubicBezTo>
                <a:cubicBezTo>
                  <a:pt x="94545" y="69543"/>
                  <a:pt x="91336" y="66897"/>
                  <a:pt x="88128" y="66897"/>
                </a:cubicBezTo>
                <a:close/>
                <a:moveTo>
                  <a:pt x="88128" y="44598"/>
                </a:moveTo>
                <a:lnTo>
                  <a:pt x="88128" y="44598"/>
                </a:lnTo>
                <a:cubicBezTo>
                  <a:pt x="31657" y="44598"/>
                  <a:pt x="31657" y="44598"/>
                  <a:pt x="31657" y="44598"/>
                </a:cubicBezTo>
                <a:cubicBezTo>
                  <a:pt x="28449" y="44598"/>
                  <a:pt x="25240" y="47433"/>
                  <a:pt x="25240" y="47433"/>
                </a:cubicBezTo>
                <a:cubicBezTo>
                  <a:pt x="25240" y="50267"/>
                  <a:pt x="28449" y="52913"/>
                  <a:pt x="31657" y="52913"/>
                </a:cubicBezTo>
                <a:cubicBezTo>
                  <a:pt x="88128" y="52913"/>
                  <a:pt x="88128" y="52913"/>
                  <a:pt x="88128" y="52913"/>
                </a:cubicBezTo>
                <a:cubicBezTo>
                  <a:pt x="91336" y="52913"/>
                  <a:pt x="94545" y="50267"/>
                  <a:pt x="94545" y="47433"/>
                </a:cubicBezTo>
                <a:cubicBezTo>
                  <a:pt x="94545" y="47433"/>
                  <a:pt x="91336" y="44598"/>
                  <a:pt x="88128" y="44598"/>
                </a:cubicBezTo>
                <a:close/>
                <a:moveTo>
                  <a:pt x="88128" y="22299"/>
                </a:moveTo>
                <a:lnTo>
                  <a:pt x="88128" y="22299"/>
                </a:lnTo>
                <a:cubicBezTo>
                  <a:pt x="31657" y="22299"/>
                  <a:pt x="31657" y="22299"/>
                  <a:pt x="31657" y="22299"/>
                </a:cubicBezTo>
                <a:cubicBezTo>
                  <a:pt x="28449" y="22299"/>
                  <a:pt x="25240" y="25133"/>
                  <a:pt x="25240" y="25133"/>
                </a:cubicBezTo>
                <a:cubicBezTo>
                  <a:pt x="25240" y="27968"/>
                  <a:pt x="28449" y="30803"/>
                  <a:pt x="31657" y="30803"/>
                </a:cubicBezTo>
                <a:cubicBezTo>
                  <a:pt x="88128" y="30803"/>
                  <a:pt x="88128" y="30803"/>
                  <a:pt x="88128" y="30803"/>
                </a:cubicBezTo>
                <a:cubicBezTo>
                  <a:pt x="91336" y="30803"/>
                  <a:pt x="94545" y="27968"/>
                  <a:pt x="94545" y="25133"/>
                </a:cubicBezTo>
                <a:cubicBezTo>
                  <a:pt x="94545" y="25133"/>
                  <a:pt x="91336" y="22299"/>
                  <a:pt x="88128" y="2229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67" name="Shape 4667"/>
          <p:cNvSpPr/>
          <p:nvPr/>
        </p:nvSpPr>
        <p:spPr>
          <a:xfrm>
            <a:off x="3587013" y="5012511"/>
            <a:ext cx="305130" cy="305210"/>
          </a:xfrm>
          <a:custGeom>
            <a:avLst/>
            <a:gdLst/>
            <a:ahLst/>
            <a:cxnLst/>
            <a:rect l="0" t="0" r="0" b="0"/>
            <a:pathLst>
              <a:path w="120000" h="120000" extrusionOk="0">
                <a:moveTo>
                  <a:pt x="72492" y="25133"/>
                </a:moveTo>
                <a:lnTo>
                  <a:pt x="72492" y="25133"/>
                </a:lnTo>
                <a:cubicBezTo>
                  <a:pt x="67003" y="30803"/>
                  <a:pt x="67003" y="39118"/>
                  <a:pt x="72492" y="47433"/>
                </a:cubicBezTo>
                <a:cubicBezTo>
                  <a:pt x="81009" y="52913"/>
                  <a:pt x="89148" y="52913"/>
                  <a:pt x="94826" y="47433"/>
                </a:cubicBezTo>
                <a:cubicBezTo>
                  <a:pt x="100315" y="39118"/>
                  <a:pt x="100315" y="30803"/>
                  <a:pt x="94826" y="25133"/>
                </a:cubicBezTo>
                <a:cubicBezTo>
                  <a:pt x="89148" y="19653"/>
                  <a:pt x="81009" y="19653"/>
                  <a:pt x="72492" y="25133"/>
                </a:cubicBezTo>
                <a:close/>
                <a:moveTo>
                  <a:pt x="89148" y="41763"/>
                </a:moveTo>
                <a:lnTo>
                  <a:pt x="89148" y="41763"/>
                </a:lnTo>
                <a:cubicBezTo>
                  <a:pt x="86498" y="44598"/>
                  <a:pt x="81009" y="44598"/>
                  <a:pt x="77981" y="41763"/>
                </a:cubicBezTo>
                <a:cubicBezTo>
                  <a:pt x="75331" y="39118"/>
                  <a:pt x="75331" y="33448"/>
                  <a:pt x="77981" y="30803"/>
                </a:cubicBezTo>
                <a:cubicBezTo>
                  <a:pt x="81009" y="27968"/>
                  <a:pt x="86498" y="27968"/>
                  <a:pt x="89148" y="30803"/>
                </a:cubicBezTo>
                <a:cubicBezTo>
                  <a:pt x="91987" y="33448"/>
                  <a:pt x="91987" y="39118"/>
                  <a:pt x="89148" y="41763"/>
                </a:cubicBezTo>
                <a:close/>
                <a:moveTo>
                  <a:pt x="111482" y="0"/>
                </a:moveTo>
                <a:lnTo>
                  <a:pt x="111482" y="0"/>
                </a:lnTo>
                <a:cubicBezTo>
                  <a:pt x="64164" y="0"/>
                  <a:pt x="64164" y="0"/>
                  <a:pt x="64164" y="0"/>
                </a:cubicBezTo>
                <a:cubicBezTo>
                  <a:pt x="58675" y="0"/>
                  <a:pt x="58675" y="2834"/>
                  <a:pt x="55835" y="5669"/>
                </a:cubicBezTo>
                <a:cubicBezTo>
                  <a:pt x="5678" y="55748"/>
                  <a:pt x="5678" y="55748"/>
                  <a:pt x="5678" y="55748"/>
                </a:cubicBezTo>
                <a:cubicBezTo>
                  <a:pt x="0" y="61417"/>
                  <a:pt x="0" y="69543"/>
                  <a:pt x="5678" y="75212"/>
                </a:cubicBezTo>
                <a:cubicBezTo>
                  <a:pt x="44668" y="114141"/>
                  <a:pt x="44668" y="114141"/>
                  <a:pt x="44668" y="114141"/>
                </a:cubicBezTo>
                <a:cubicBezTo>
                  <a:pt x="50157" y="119811"/>
                  <a:pt x="58675" y="119811"/>
                  <a:pt x="64164" y="114141"/>
                </a:cubicBezTo>
                <a:cubicBezTo>
                  <a:pt x="114321" y="64062"/>
                  <a:pt x="114321" y="64062"/>
                  <a:pt x="114321" y="64062"/>
                </a:cubicBezTo>
                <a:cubicBezTo>
                  <a:pt x="117160" y="61417"/>
                  <a:pt x="119810" y="61417"/>
                  <a:pt x="119810" y="55748"/>
                </a:cubicBezTo>
                <a:cubicBezTo>
                  <a:pt x="119810" y="8503"/>
                  <a:pt x="119810" y="8503"/>
                  <a:pt x="119810" y="8503"/>
                </a:cubicBezTo>
                <a:cubicBezTo>
                  <a:pt x="119810" y="2834"/>
                  <a:pt x="117160" y="0"/>
                  <a:pt x="111482" y="0"/>
                </a:cubicBezTo>
                <a:close/>
                <a:moveTo>
                  <a:pt x="61324" y="108661"/>
                </a:moveTo>
                <a:lnTo>
                  <a:pt x="61324" y="108661"/>
                </a:lnTo>
                <a:cubicBezTo>
                  <a:pt x="55835" y="111307"/>
                  <a:pt x="52996" y="111307"/>
                  <a:pt x="50157" y="108661"/>
                </a:cubicBezTo>
                <a:cubicBezTo>
                  <a:pt x="11167" y="69543"/>
                  <a:pt x="11167" y="69543"/>
                  <a:pt x="11167" y="69543"/>
                </a:cubicBezTo>
                <a:cubicBezTo>
                  <a:pt x="8517" y="66897"/>
                  <a:pt x="8517" y="64062"/>
                  <a:pt x="11167" y="61417"/>
                </a:cubicBezTo>
                <a:cubicBezTo>
                  <a:pt x="16845" y="55748"/>
                  <a:pt x="16845" y="55748"/>
                  <a:pt x="16845" y="55748"/>
                </a:cubicBezTo>
                <a:cubicBezTo>
                  <a:pt x="64164" y="102992"/>
                  <a:pt x="64164" y="102992"/>
                  <a:pt x="64164" y="102992"/>
                </a:cubicBezTo>
                <a:lnTo>
                  <a:pt x="61324" y="108661"/>
                </a:lnTo>
                <a:close/>
                <a:moveTo>
                  <a:pt x="111482" y="52913"/>
                </a:moveTo>
                <a:lnTo>
                  <a:pt x="111482" y="52913"/>
                </a:lnTo>
                <a:cubicBezTo>
                  <a:pt x="111482" y="55748"/>
                  <a:pt x="111482" y="58582"/>
                  <a:pt x="108832" y="61417"/>
                </a:cubicBezTo>
                <a:cubicBezTo>
                  <a:pt x="69842" y="97511"/>
                  <a:pt x="69842" y="97511"/>
                  <a:pt x="69842" y="97511"/>
                </a:cubicBezTo>
                <a:cubicBezTo>
                  <a:pt x="22334" y="50267"/>
                  <a:pt x="22334" y="50267"/>
                  <a:pt x="22334" y="50267"/>
                </a:cubicBezTo>
                <a:cubicBezTo>
                  <a:pt x="61324" y="11149"/>
                  <a:pt x="61324" y="11149"/>
                  <a:pt x="61324" y="11149"/>
                </a:cubicBezTo>
                <a:cubicBezTo>
                  <a:pt x="61324" y="8503"/>
                  <a:pt x="64164" y="8503"/>
                  <a:pt x="67003" y="8503"/>
                </a:cubicBezTo>
                <a:cubicBezTo>
                  <a:pt x="108832" y="8503"/>
                  <a:pt x="108832" y="8503"/>
                  <a:pt x="108832" y="8503"/>
                </a:cubicBezTo>
                <a:cubicBezTo>
                  <a:pt x="111482" y="8503"/>
                  <a:pt x="111482" y="8503"/>
                  <a:pt x="111482" y="11149"/>
                </a:cubicBezTo>
                <a:lnTo>
                  <a:pt x="111482" y="5291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68" name="Shape 4668"/>
          <p:cNvSpPr/>
          <p:nvPr/>
        </p:nvSpPr>
        <p:spPr>
          <a:xfrm>
            <a:off x="3151366" y="5012511"/>
            <a:ext cx="204596" cy="305210"/>
          </a:xfrm>
          <a:custGeom>
            <a:avLst/>
            <a:gdLst/>
            <a:ahLst/>
            <a:cxnLst/>
            <a:rect l="0" t="0" r="0" b="0"/>
            <a:pathLst>
              <a:path w="120000" h="120000" extrusionOk="0">
                <a:moveTo>
                  <a:pt x="115514" y="36283"/>
                </a:moveTo>
                <a:lnTo>
                  <a:pt x="115514" y="36283"/>
                </a:lnTo>
                <a:cubicBezTo>
                  <a:pt x="65887" y="2834"/>
                  <a:pt x="65887" y="2834"/>
                  <a:pt x="65887" y="2834"/>
                </a:cubicBezTo>
                <a:cubicBezTo>
                  <a:pt x="61962" y="0"/>
                  <a:pt x="53551" y="0"/>
                  <a:pt x="49345" y="2834"/>
                </a:cubicBezTo>
                <a:cubicBezTo>
                  <a:pt x="0" y="36283"/>
                  <a:pt x="0" y="36283"/>
                  <a:pt x="0" y="36283"/>
                </a:cubicBezTo>
                <a:cubicBezTo>
                  <a:pt x="0" y="39118"/>
                  <a:pt x="0" y="39118"/>
                  <a:pt x="0" y="41763"/>
                </a:cubicBezTo>
                <a:lnTo>
                  <a:pt x="0" y="41763"/>
                </a:lnTo>
                <a:cubicBezTo>
                  <a:pt x="0" y="102992"/>
                  <a:pt x="0" y="102992"/>
                  <a:pt x="0" y="102992"/>
                </a:cubicBezTo>
                <a:cubicBezTo>
                  <a:pt x="0" y="111307"/>
                  <a:pt x="8130" y="119811"/>
                  <a:pt x="20467" y="119811"/>
                </a:cubicBezTo>
                <a:cubicBezTo>
                  <a:pt x="98971" y="119811"/>
                  <a:pt x="98971" y="119811"/>
                  <a:pt x="98971" y="119811"/>
                </a:cubicBezTo>
                <a:cubicBezTo>
                  <a:pt x="107102" y="119811"/>
                  <a:pt x="119719" y="111307"/>
                  <a:pt x="119719" y="102992"/>
                </a:cubicBezTo>
                <a:cubicBezTo>
                  <a:pt x="119719" y="47433"/>
                  <a:pt x="119719" y="47433"/>
                  <a:pt x="119719" y="47433"/>
                </a:cubicBezTo>
                <a:cubicBezTo>
                  <a:pt x="119719" y="41763"/>
                  <a:pt x="119719" y="39118"/>
                  <a:pt x="115514" y="36283"/>
                </a:cubicBezTo>
                <a:close/>
                <a:moveTo>
                  <a:pt x="107102" y="102992"/>
                </a:moveTo>
                <a:lnTo>
                  <a:pt x="107102" y="102992"/>
                </a:lnTo>
                <a:cubicBezTo>
                  <a:pt x="107102" y="108661"/>
                  <a:pt x="103177" y="111307"/>
                  <a:pt x="98971" y="111307"/>
                </a:cubicBezTo>
                <a:cubicBezTo>
                  <a:pt x="20467" y="111307"/>
                  <a:pt x="20467" y="111307"/>
                  <a:pt x="20467" y="111307"/>
                </a:cubicBezTo>
                <a:cubicBezTo>
                  <a:pt x="16542" y="111307"/>
                  <a:pt x="8130" y="108661"/>
                  <a:pt x="8130" y="102992"/>
                </a:cubicBezTo>
                <a:cubicBezTo>
                  <a:pt x="8130" y="44598"/>
                  <a:pt x="8130" y="44598"/>
                  <a:pt x="8130" y="44598"/>
                </a:cubicBezTo>
                <a:cubicBezTo>
                  <a:pt x="8130" y="41763"/>
                  <a:pt x="8130" y="41763"/>
                  <a:pt x="12336" y="39118"/>
                </a:cubicBezTo>
                <a:cubicBezTo>
                  <a:pt x="53551" y="8503"/>
                  <a:pt x="53551" y="8503"/>
                  <a:pt x="53551" y="8503"/>
                </a:cubicBezTo>
                <a:cubicBezTo>
                  <a:pt x="57757" y="8503"/>
                  <a:pt x="61962" y="8503"/>
                  <a:pt x="61962" y="8503"/>
                </a:cubicBezTo>
                <a:cubicBezTo>
                  <a:pt x="103177" y="39118"/>
                  <a:pt x="103177" y="39118"/>
                  <a:pt x="103177" y="39118"/>
                </a:cubicBezTo>
                <a:cubicBezTo>
                  <a:pt x="107102" y="41763"/>
                  <a:pt x="107102" y="41763"/>
                  <a:pt x="107102" y="44598"/>
                </a:cubicBezTo>
                <a:lnTo>
                  <a:pt x="107102" y="102992"/>
                </a:lnTo>
                <a:close/>
                <a:moveTo>
                  <a:pt x="57757" y="30803"/>
                </a:moveTo>
                <a:lnTo>
                  <a:pt x="57757" y="30803"/>
                </a:lnTo>
                <a:cubicBezTo>
                  <a:pt x="45420" y="30803"/>
                  <a:pt x="37009" y="39118"/>
                  <a:pt x="37009" y="47433"/>
                </a:cubicBezTo>
                <a:cubicBezTo>
                  <a:pt x="37009" y="55748"/>
                  <a:pt x="45420" y="61417"/>
                  <a:pt x="57757" y="61417"/>
                </a:cubicBezTo>
                <a:cubicBezTo>
                  <a:pt x="70093" y="61417"/>
                  <a:pt x="82429" y="55748"/>
                  <a:pt x="82429" y="47433"/>
                </a:cubicBezTo>
                <a:cubicBezTo>
                  <a:pt x="82429" y="39118"/>
                  <a:pt x="70093" y="30803"/>
                  <a:pt x="57757" y="30803"/>
                </a:cubicBezTo>
                <a:close/>
                <a:moveTo>
                  <a:pt x="57757" y="52913"/>
                </a:moveTo>
                <a:lnTo>
                  <a:pt x="57757" y="52913"/>
                </a:lnTo>
                <a:cubicBezTo>
                  <a:pt x="53551" y="52913"/>
                  <a:pt x="49345" y="50267"/>
                  <a:pt x="49345" y="47433"/>
                </a:cubicBezTo>
                <a:cubicBezTo>
                  <a:pt x="49345" y="41763"/>
                  <a:pt x="53551" y="39118"/>
                  <a:pt x="57757" y="39118"/>
                </a:cubicBezTo>
                <a:cubicBezTo>
                  <a:pt x="65887" y="39118"/>
                  <a:pt x="70093" y="41763"/>
                  <a:pt x="70093" y="47433"/>
                </a:cubicBezTo>
                <a:cubicBezTo>
                  <a:pt x="70093" y="50267"/>
                  <a:pt x="65887" y="52913"/>
                  <a:pt x="57757" y="5291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69" name="Shape 4669"/>
          <p:cNvSpPr/>
          <p:nvPr/>
        </p:nvSpPr>
        <p:spPr>
          <a:xfrm>
            <a:off x="2618710" y="5012511"/>
            <a:ext cx="283967" cy="305210"/>
          </a:xfrm>
          <a:custGeom>
            <a:avLst/>
            <a:gdLst/>
            <a:ahLst/>
            <a:cxnLst/>
            <a:rect l="0" t="0" r="0" b="0"/>
            <a:pathLst>
              <a:path w="120000" h="120000" extrusionOk="0">
                <a:moveTo>
                  <a:pt x="110831" y="30803"/>
                </a:moveTo>
                <a:lnTo>
                  <a:pt x="110831" y="30803"/>
                </a:lnTo>
                <a:cubicBezTo>
                  <a:pt x="110831" y="2834"/>
                  <a:pt x="110831" y="2834"/>
                  <a:pt x="110831" y="2834"/>
                </a:cubicBezTo>
                <a:cubicBezTo>
                  <a:pt x="110831" y="2834"/>
                  <a:pt x="110831" y="0"/>
                  <a:pt x="107979" y="0"/>
                </a:cubicBezTo>
                <a:lnTo>
                  <a:pt x="104923" y="0"/>
                </a:lnTo>
                <a:cubicBezTo>
                  <a:pt x="0" y="30803"/>
                  <a:pt x="0" y="30803"/>
                  <a:pt x="0" y="30803"/>
                </a:cubicBezTo>
                <a:cubicBezTo>
                  <a:pt x="0" y="36283"/>
                  <a:pt x="0" y="36283"/>
                  <a:pt x="0" y="36283"/>
                </a:cubicBezTo>
                <a:cubicBezTo>
                  <a:pt x="0" y="111307"/>
                  <a:pt x="0" y="111307"/>
                  <a:pt x="0" y="111307"/>
                </a:cubicBezTo>
                <a:cubicBezTo>
                  <a:pt x="0" y="114141"/>
                  <a:pt x="2852" y="119811"/>
                  <a:pt x="8964" y="119811"/>
                </a:cubicBezTo>
                <a:cubicBezTo>
                  <a:pt x="110831" y="119811"/>
                  <a:pt x="110831" y="119811"/>
                  <a:pt x="110831" y="119811"/>
                </a:cubicBezTo>
                <a:cubicBezTo>
                  <a:pt x="116943" y="119811"/>
                  <a:pt x="119796" y="114141"/>
                  <a:pt x="119796" y="111307"/>
                </a:cubicBezTo>
                <a:cubicBezTo>
                  <a:pt x="119796" y="36283"/>
                  <a:pt x="119796" y="36283"/>
                  <a:pt x="119796" y="36283"/>
                </a:cubicBezTo>
                <a:cubicBezTo>
                  <a:pt x="119796" y="33448"/>
                  <a:pt x="116943" y="30803"/>
                  <a:pt x="110831" y="30803"/>
                </a:cubicBezTo>
                <a:close/>
                <a:moveTo>
                  <a:pt x="104923" y="8503"/>
                </a:moveTo>
                <a:lnTo>
                  <a:pt x="104923" y="8503"/>
                </a:lnTo>
                <a:cubicBezTo>
                  <a:pt x="104923" y="30803"/>
                  <a:pt x="104923" y="30803"/>
                  <a:pt x="104923" y="30803"/>
                </a:cubicBezTo>
                <a:cubicBezTo>
                  <a:pt x="26893" y="30803"/>
                  <a:pt x="26893" y="30803"/>
                  <a:pt x="26893" y="30803"/>
                </a:cubicBezTo>
                <a:lnTo>
                  <a:pt x="104923" y="8503"/>
                </a:lnTo>
                <a:close/>
                <a:moveTo>
                  <a:pt x="110831" y="78047"/>
                </a:moveTo>
                <a:lnTo>
                  <a:pt x="110831" y="78047"/>
                </a:lnTo>
                <a:cubicBezTo>
                  <a:pt x="110831" y="80692"/>
                  <a:pt x="110831" y="78047"/>
                  <a:pt x="110831" y="80692"/>
                </a:cubicBezTo>
                <a:cubicBezTo>
                  <a:pt x="95959" y="80692"/>
                  <a:pt x="95959" y="80692"/>
                  <a:pt x="95959" y="80692"/>
                </a:cubicBezTo>
                <a:cubicBezTo>
                  <a:pt x="95959" y="78047"/>
                  <a:pt x="95959" y="80692"/>
                  <a:pt x="95959" y="78047"/>
                </a:cubicBezTo>
                <a:cubicBezTo>
                  <a:pt x="95959" y="75212"/>
                  <a:pt x="95959" y="75212"/>
                  <a:pt x="95959" y="75212"/>
                </a:cubicBezTo>
                <a:cubicBezTo>
                  <a:pt x="110831" y="75212"/>
                  <a:pt x="110831" y="75212"/>
                  <a:pt x="110831" y="75212"/>
                </a:cubicBezTo>
                <a:cubicBezTo>
                  <a:pt x="110831" y="78047"/>
                  <a:pt x="110831" y="75212"/>
                  <a:pt x="110831" y="78047"/>
                </a:cubicBezTo>
                <a:close/>
                <a:moveTo>
                  <a:pt x="110831" y="66897"/>
                </a:moveTo>
                <a:lnTo>
                  <a:pt x="110831" y="66897"/>
                </a:lnTo>
                <a:cubicBezTo>
                  <a:pt x="92903" y="66897"/>
                  <a:pt x="92903" y="66897"/>
                  <a:pt x="92903" y="66897"/>
                </a:cubicBezTo>
                <a:cubicBezTo>
                  <a:pt x="89847" y="66897"/>
                  <a:pt x="86791" y="69543"/>
                  <a:pt x="86791" y="69543"/>
                </a:cubicBezTo>
                <a:cubicBezTo>
                  <a:pt x="86791" y="86362"/>
                  <a:pt x="86791" y="86362"/>
                  <a:pt x="86791" y="86362"/>
                </a:cubicBezTo>
                <a:cubicBezTo>
                  <a:pt x="86791" y="86362"/>
                  <a:pt x="89847" y="89196"/>
                  <a:pt x="92903" y="89196"/>
                </a:cubicBezTo>
                <a:cubicBezTo>
                  <a:pt x="110831" y="89196"/>
                  <a:pt x="110831" y="89196"/>
                  <a:pt x="110831" y="89196"/>
                </a:cubicBezTo>
                <a:cubicBezTo>
                  <a:pt x="110831" y="108661"/>
                  <a:pt x="110831" y="108661"/>
                  <a:pt x="110831" y="108661"/>
                </a:cubicBezTo>
                <a:cubicBezTo>
                  <a:pt x="110831" y="108661"/>
                  <a:pt x="110831" y="111307"/>
                  <a:pt x="107979" y="111307"/>
                </a:cubicBezTo>
                <a:cubicBezTo>
                  <a:pt x="11816" y="111307"/>
                  <a:pt x="11816" y="111307"/>
                  <a:pt x="11816" y="111307"/>
                </a:cubicBezTo>
                <a:cubicBezTo>
                  <a:pt x="8964" y="111307"/>
                  <a:pt x="8964" y="108661"/>
                  <a:pt x="8964" y="108661"/>
                </a:cubicBezTo>
                <a:cubicBezTo>
                  <a:pt x="8964" y="108661"/>
                  <a:pt x="8964" y="39118"/>
                  <a:pt x="8964" y="36283"/>
                </a:cubicBezTo>
                <a:cubicBezTo>
                  <a:pt x="107979" y="36283"/>
                  <a:pt x="107979" y="36283"/>
                  <a:pt x="107979" y="36283"/>
                </a:cubicBezTo>
                <a:cubicBezTo>
                  <a:pt x="110831" y="36283"/>
                  <a:pt x="110831" y="39118"/>
                  <a:pt x="110831" y="41763"/>
                </a:cubicBezTo>
                <a:lnTo>
                  <a:pt x="110831" y="6689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70" name="Shape 4670"/>
          <p:cNvSpPr/>
          <p:nvPr/>
        </p:nvSpPr>
        <p:spPr>
          <a:xfrm>
            <a:off x="2116038" y="5012511"/>
            <a:ext cx="305130" cy="305210"/>
          </a:xfrm>
          <a:custGeom>
            <a:avLst/>
            <a:gdLst/>
            <a:ahLst/>
            <a:cxnLst/>
            <a:rect l="0" t="0" r="0" b="0"/>
            <a:pathLst>
              <a:path w="120000" h="120000" extrusionOk="0">
                <a:moveTo>
                  <a:pt x="64164" y="30803"/>
                </a:moveTo>
                <a:lnTo>
                  <a:pt x="64164" y="30803"/>
                </a:lnTo>
                <a:cubicBezTo>
                  <a:pt x="61324" y="30803"/>
                  <a:pt x="61324" y="30803"/>
                  <a:pt x="61324" y="30803"/>
                </a:cubicBezTo>
                <a:cubicBezTo>
                  <a:pt x="58675" y="30803"/>
                  <a:pt x="58675" y="30803"/>
                  <a:pt x="58675" y="30803"/>
                </a:cubicBezTo>
                <a:cubicBezTo>
                  <a:pt x="39179" y="52913"/>
                  <a:pt x="39179" y="52913"/>
                  <a:pt x="39179" y="52913"/>
                </a:cubicBezTo>
                <a:cubicBezTo>
                  <a:pt x="39179" y="55748"/>
                  <a:pt x="39179" y="55748"/>
                  <a:pt x="39179" y="58582"/>
                </a:cubicBezTo>
                <a:cubicBezTo>
                  <a:pt x="41829" y="58582"/>
                  <a:pt x="41829" y="58582"/>
                  <a:pt x="44668" y="58582"/>
                </a:cubicBezTo>
                <a:cubicBezTo>
                  <a:pt x="55835" y="44598"/>
                  <a:pt x="55835" y="44598"/>
                  <a:pt x="55835" y="44598"/>
                </a:cubicBezTo>
                <a:cubicBezTo>
                  <a:pt x="55835" y="100157"/>
                  <a:pt x="55835" y="100157"/>
                  <a:pt x="55835" y="100157"/>
                </a:cubicBezTo>
                <a:cubicBezTo>
                  <a:pt x="55835" y="102992"/>
                  <a:pt x="58675" y="102992"/>
                  <a:pt x="61324" y="102992"/>
                </a:cubicBezTo>
                <a:cubicBezTo>
                  <a:pt x="61324" y="102992"/>
                  <a:pt x="64164" y="102992"/>
                  <a:pt x="64164" y="100157"/>
                </a:cubicBezTo>
                <a:cubicBezTo>
                  <a:pt x="64164" y="44598"/>
                  <a:pt x="64164" y="44598"/>
                  <a:pt x="64164" y="44598"/>
                </a:cubicBezTo>
                <a:cubicBezTo>
                  <a:pt x="75331" y="58582"/>
                  <a:pt x="75331" y="58582"/>
                  <a:pt x="75331" y="58582"/>
                </a:cubicBezTo>
                <a:cubicBezTo>
                  <a:pt x="77981" y="58582"/>
                  <a:pt x="80820" y="58582"/>
                  <a:pt x="80820" y="58582"/>
                </a:cubicBezTo>
                <a:cubicBezTo>
                  <a:pt x="83659" y="55748"/>
                  <a:pt x="83659" y="55748"/>
                  <a:pt x="80820" y="52913"/>
                </a:cubicBezTo>
                <a:lnTo>
                  <a:pt x="64164" y="30803"/>
                </a:lnTo>
                <a:close/>
                <a:moveTo>
                  <a:pt x="105993" y="0"/>
                </a:moveTo>
                <a:lnTo>
                  <a:pt x="105993" y="0"/>
                </a:lnTo>
                <a:cubicBezTo>
                  <a:pt x="16845" y="0"/>
                  <a:pt x="16845" y="0"/>
                  <a:pt x="16845" y="0"/>
                </a:cubicBezTo>
                <a:cubicBezTo>
                  <a:pt x="8328" y="0"/>
                  <a:pt x="0" y="5669"/>
                  <a:pt x="0" y="13984"/>
                </a:cubicBezTo>
                <a:cubicBezTo>
                  <a:pt x="0" y="102992"/>
                  <a:pt x="0" y="102992"/>
                  <a:pt x="0" y="102992"/>
                </a:cubicBezTo>
                <a:cubicBezTo>
                  <a:pt x="0" y="111307"/>
                  <a:pt x="8328" y="119811"/>
                  <a:pt x="16845" y="119811"/>
                </a:cubicBezTo>
                <a:cubicBezTo>
                  <a:pt x="105993" y="119811"/>
                  <a:pt x="105993" y="119811"/>
                  <a:pt x="105993" y="119811"/>
                </a:cubicBezTo>
                <a:cubicBezTo>
                  <a:pt x="114321" y="119811"/>
                  <a:pt x="119810" y="111307"/>
                  <a:pt x="119810" y="102992"/>
                </a:cubicBezTo>
                <a:cubicBezTo>
                  <a:pt x="119810" y="13984"/>
                  <a:pt x="119810" y="13984"/>
                  <a:pt x="119810" y="13984"/>
                </a:cubicBezTo>
                <a:cubicBezTo>
                  <a:pt x="119810" y="5669"/>
                  <a:pt x="114321" y="0"/>
                  <a:pt x="105993" y="0"/>
                </a:cubicBezTo>
                <a:close/>
                <a:moveTo>
                  <a:pt x="111482" y="102992"/>
                </a:moveTo>
                <a:lnTo>
                  <a:pt x="111482" y="102992"/>
                </a:lnTo>
                <a:cubicBezTo>
                  <a:pt x="111482" y="108661"/>
                  <a:pt x="108643" y="111307"/>
                  <a:pt x="105993" y="111307"/>
                </a:cubicBezTo>
                <a:cubicBezTo>
                  <a:pt x="16845" y="111307"/>
                  <a:pt x="16845" y="111307"/>
                  <a:pt x="16845" y="111307"/>
                </a:cubicBezTo>
                <a:cubicBezTo>
                  <a:pt x="11167" y="111307"/>
                  <a:pt x="8328" y="108661"/>
                  <a:pt x="8328" y="102992"/>
                </a:cubicBezTo>
                <a:cubicBezTo>
                  <a:pt x="8328" y="13984"/>
                  <a:pt x="8328" y="13984"/>
                  <a:pt x="8328" y="13984"/>
                </a:cubicBezTo>
                <a:cubicBezTo>
                  <a:pt x="8328" y="11149"/>
                  <a:pt x="11167" y="8503"/>
                  <a:pt x="16845" y="8503"/>
                </a:cubicBezTo>
                <a:cubicBezTo>
                  <a:pt x="105993" y="8503"/>
                  <a:pt x="105993" y="8503"/>
                  <a:pt x="105993" y="8503"/>
                </a:cubicBezTo>
                <a:cubicBezTo>
                  <a:pt x="108643" y="8503"/>
                  <a:pt x="111482" y="11149"/>
                  <a:pt x="111482" y="13984"/>
                </a:cubicBezTo>
                <a:lnTo>
                  <a:pt x="111482" y="102992"/>
                </a:lnTo>
                <a:close/>
                <a:moveTo>
                  <a:pt x="94826" y="13984"/>
                </a:moveTo>
                <a:lnTo>
                  <a:pt x="94826" y="13984"/>
                </a:lnTo>
                <a:cubicBezTo>
                  <a:pt x="28012" y="13984"/>
                  <a:pt x="28012" y="13984"/>
                  <a:pt x="28012" y="13984"/>
                </a:cubicBezTo>
                <a:cubicBezTo>
                  <a:pt x="25173" y="13984"/>
                  <a:pt x="22334" y="16818"/>
                  <a:pt x="22334" y="19653"/>
                </a:cubicBezTo>
                <a:cubicBezTo>
                  <a:pt x="22334" y="19653"/>
                  <a:pt x="25173" y="22299"/>
                  <a:pt x="28012" y="22299"/>
                </a:cubicBezTo>
                <a:cubicBezTo>
                  <a:pt x="94826" y="22299"/>
                  <a:pt x="94826" y="22299"/>
                  <a:pt x="94826" y="22299"/>
                </a:cubicBezTo>
                <a:lnTo>
                  <a:pt x="97665" y="19653"/>
                </a:lnTo>
                <a:cubicBezTo>
                  <a:pt x="97665" y="16818"/>
                  <a:pt x="94826" y="13984"/>
                  <a:pt x="94826" y="1398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71" name="Shape 4671"/>
          <p:cNvSpPr/>
          <p:nvPr/>
        </p:nvSpPr>
        <p:spPr>
          <a:xfrm>
            <a:off x="1629239" y="5012511"/>
            <a:ext cx="305130" cy="305210"/>
          </a:xfrm>
          <a:custGeom>
            <a:avLst/>
            <a:gdLst/>
            <a:ahLst/>
            <a:cxnLst/>
            <a:rect l="0" t="0" r="0" b="0"/>
            <a:pathLst>
              <a:path w="120000" h="120000" extrusionOk="0">
                <a:moveTo>
                  <a:pt x="55646" y="89196"/>
                </a:moveTo>
                <a:lnTo>
                  <a:pt x="55646" y="89196"/>
                </a:lnTo>
                <a:cubicBezTo>
                  <a:pt x="58485" y="89196"/>
                  <a:pt x="58485" y="89196"/>
                  <a:pt x="58485" y="89196"/>
                </a:cubicBezTo>
                <a:cubicBezTo>
                  <a:pt x="61324" y="89196"/>
                  <a:pt x="61324" y="89196"/>
                  <a:pt x="61324" y="89196"/>
                </a:cubicBezTo>
                <a:cubicBezTo>
                  <a:pt x="80630" y="66897"/>
                  <a:pt x="80630" y="66897"/>
                  <a:pt x="80630" y="66897"/>
                </a:cubicBezTo>
                <a:cubicBezTo>
                  <a:pt x="80630" y="64062"/>
                  <a:pt x="80630" y="61417"/>
                  <a:pt x="80630" y="61417"/>
                </a:cubicBezTo>
                <a:cubicBezTo>
                  <a:pt x="77981" y="58582"/>
                  <a:pt x="77981" y="58582"/>
                  <a:pt x="75141" y="61417"/>
                </a:cubicBezTo>
                <a:cubicBezTo>
                  <a:pt x="63974" y="75212"/>
                  <a:pt x="63974" y="75212"/>
                  <a:pt x="63974" y="75212"/>
                </a:cubicBezTo>
                <a:cubicBezTo>
                  <a:pt x="63974" y="19653"/>
                  <a:pt x="63974" y="19653"/>
                  <a:pt x="63974" y="19653"/>
                </a:cubicBezTo>
                <a:cubicBezTo>
                  <a:pt x="63974" y="16818"/>
                  <a:pt x="61324" y="13984"/>
                  <a:pt x="58485" y="13984"/>
                </a:cubicBezTo>
                <a:cubicBezTo>
                  <a:pt x="58485" y="13984"/>
                  <a:pt x="55646" y="16818"/>
                  <a:pt x="55646" y="19653"/>
                </a:cubicBezTo>
                <a:cubicBezTo>
                  <a:pt x="55646" y="75212"/>
                  <a:pt x="55646" y="75212"/>
                  <a:pt x="55646" y="75212"/>
                </a:cubicBezTo>
                <a:cubicBezTo>
                  <a:pt x="44479" y="61417"/>
                  <a:pt x="44479" y="61417"/>
                  <a:pt x="44479" y="61417"/>
                </a:cubicBezTo>
                <a:cubicBezTo>
                  <a:pt x="41640" y="58582"/>
                  <a:pt x="38990" y="58582"/>
                  <a:pt x="38990" y="61417"/>
                </a:cubicBezTo>
                <a:cubicBezTo>
                  <a:pt x="36151" y="61417"/>
                  <a:pt x="36151" y="64062"/>
                  <a:pt x="38990" y="66897"/>
                </a:cubicBezTo>
                <a:lnTo>
                  <a:pt x="55646" y="89196"/>
                </a:lnTo>
                <a:close/>
                <a:moveTo>
                  <a:pt x="91798" y="97511"/>
                </a:moveTo>
                <a:lnTo>
                  <a:pt x="91798" y="97511"/>
                </a:lnTo>
                <a:cubicBezTo>
                  <a:pt x="24984" y="97511"/>
                  <a:pt x="24984" y="97511"/>
                  <a:pt x="24984" y="97511"/>
                </a:cubicBezTo>
                <a:cubicBezTo>
                  <a:pt x="24984" y="97511"/>
                  <a:pt x="22145" y="97511"/>
                  <a:pt x="22145" y="100157"/>
                </a:cubicBezTo>
                <a:cubicBezTo>
                  <a:pt x="22145" y="102992"/>
                  <a:pt x="24984" y="102992"/>
                  <a:pt x="24984" y="102992"/>
                </a:cubicBezTo>
                <a:cubicBezTo>
                  <a:pt x="91798" y="102992"/>
                  <a:pt x="91798" y="102992"/>
                  <a:pt x="91798" y="102992"/>
                </a:cubicBezTo>
                <a:cubicBezTo>
                  <a:pt x="94637" y="102992"/>
                  <a:pt x="97476" y="102992"/>
                  <a:pt x="97476" y="100157"/>
                </a:cubicBezTo>
                <a:cubicBezTo>
                  <a:pt x="97476" y="97511"/>
                  <a:pt x="94637" y="97511"/>
                  <a:pt x="91798" y="97511"/>
                </a:cubicBezTo>
                <a:close/>
                <a:moveTo>
                  <a:pt x="102965" y="0"/>
                </a:moveTo>
                <a:lnTo>
                  <a:pt x="102965" y="0"/>
                </a:lnTo>
                <a:cubicBezTo>
                  <a:pt x="13817" y="0"/>
                  <a:pt x="13817" y="0"/>
                  <a:pt x="13817" y="0"/>
                </a:cubicBezTo>
                <a:cubicBezTo>
                  <a:pt x="5488" y="0"/>
                  <a:pt x="0" y="5669"/>
                  <a:pt x="0" y="13984"/>
                </a:cubicBezTo>
                <a:cubicBezTo>
                  <a:pt x="0" y="102992"/>
                  <a:pt x="0" y="102992"/>
                  <a:pt x="0" y="102992"/>
                </a:cubicBezTo>
                <a:cubicBezTo>
                  <a:pt x="0" y="111307"/>
                  <a:pt x="5488" y="119811"/>
                  <a:pt x="13817" y="119811"/>
                </a:cubicBezTo>
                <a:cubicBezTo>
                  <a:pt x="102965" y="119811"/>
                  <a:pt x="102965" y="119811"/>
                  <a:pt x="102965" y="119811"/>
                </a:cubicBezTo>
                <a:cubicBezTo>
                  <a:pt x="111293" y="119811"/>
                  <a:pt x="119810" y="111307"/>
                  <a:pt x="119810" y="102992"/>
                </a:cubicBezTo>
                <a:cubicBezTo>
                  <a:pt x="119810" y="13984"/>
                  <a:pt x="119810" y="13984"/>
                  <a:pt x="119810" y="13984"/>
                </a:cubicBezTo>
                <a:cubicBezTo>
                  <a:pt x="119810" y="5669"/>
                  <a:pt x="111293" y="0"/>
                  <a:pt x="102965" y="0"/>
                </a:cubicBezTo>
                <a:close/>
                <a:moveTo>
                  <a:pt x="111293" y="102992"/>
                </a:moveTo>
                <a:lnTo>
                  <a:pt x="111293" y="102992"/>
                </a:lnTo>
                <a:cubicBezTo>
                  <a:pt x="111293" y="108661"/>
                  <a:pt x="108643" y="111307"/>
                  <a:pt x="102965" y="111307"/>
                </a:cubicBezTo>
                <a:cubicBezTo>
                  <a:pt x="13817" y="111307"/>
                  <a:pt x="13817" y="111307"/>
                  <a:pt x="13817" y="111307"/>
                </a:cubicBezTo>
                <a:cubicBezTo>
                  <a:pt x="10977" y="111307"/>
                  <a:pt x="8328" y="108661"/>
                  <a:pt x="8328" y="102992"/>
                </a:cubicBezTo>
                <a:cubicBezTo>
                  <a:pt x="8328" y="13984"/>
                  <a:pt x="8328" y="13984"/>
                  <a:pt x="8328" y="13984"/>
                </a:cubicBezTo>
                <a:cubicBezTo>
                  <a:pt x="8328" y="11149"/>
                  <a:pt x="10977" y="8503"/>
                  <a:pt x="13817" y="8503"/>
                </a:cubicBezTo>
                <a:cubicBezTo>
                  <a:pt x="102965" y="8503"/>
                  <a:pt x="102965" y="8503"/>
                  <a:pt x="102965" y="8503"/>
                </a:cubicBezTo>
                <a:cubicBezTo>
                  <a:pt x="108643" y="8503"/>
                  <a:pt x="111293" y="11149"/>
                  <a:pt x="111293" y="13984"/>
                </a:cubicBezTo>
                <a:lnTo>
                  <a:pt x="111293" y="102992"/>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72" name="Shape 4672"/>
          <p:cNvSpPr/>
          <p:nvPr/>
        </p:nvSpPr>
        <p:spPr>
          <a:xfrm>
            <a:off x="1140677" y="5012511"/>
            <a:ext cx="296312" cy="305210"/>
          </a:xfrm>
          <a:custGeom>
            <a:avLst/>
            <a:gdLst/>
            <a:ahLst/>
            <a:cxnLst/>
            <a:rect l="0" t="0" r="0" b="0"/>
            <a:pathLst>
              <a:path w="120000" h="120000" extrusionOk="0">
                <a:moveTo>
                  <a:pt x="114184" y="22299"/>
                </a:moveTo>
                <a:lnTo>
                  <a:pt x="114184" y="22299"/>
                </a:lnTo>
                <a:cubicBezTo>
                  <a:pt x="85492" y="22299"/>
                  <a:pt x="85492" y="22299"/>
                  <a:pt x="85492" y="22299"/>
                </a:cubicBezTo>
                <a:cubicBezTo>
                  <a:pt x="85492" y="19653"/>
                  <a:pt x="85492" y="16818"/>
                  <a:pt x="85492" y="13984"/>
                </a:cubicBezTo>
                <a:cubicBezTo>
                  <a:pt x="85492" y="5669"/>
                  <a:pt x="79870" y="0"/>
                  <a:pt x="71340" y="0"/>
                </a:cubicBezTo>
                <a:cubicBezTo>
                  <a:pt x="65718" y="0"/>
                  <a:pt x="62810" y="2834"/>
                  <a:pt x="59903" y="5669"/>
                </a:cubicBezTo>
                <a:cubicBezTo>
                  <a:pt x="56995" y="2834"/>
                  <a:pt x="54281" y="0"/>
                  <a:pt x="48465" y="0"/>
                </a:cubicBezTo>
                <a:cubicBezTo>
                  <a:pt x="39935" y="0"/>
                  <a:pt x="34313" y="5669"/>
                  <a:pt x="34313" y="13984"/>
                </a:cubicBezTo>
                <a:cubicBezTo>
                  <a:pt x="34313" y="16818"/>
                  <a:pt x="34313" y="19653"/>
                  <a:pt x="34313" y="22299"/>
                </a:cubicBezTo>
                <a:cubicBezTo>
                  <a:pt x="5621" y="22299"/>
                  <a:pt x="5621" y="22299"/>
                  <a:pt x="5621" y="22299"/>
                </a:cubicBezTo>
                <a:cubicBezTo>
                  <a:pt x="2907" y="22299"/>
                  <a:pt x="0" y="25133"/>
                  <a:pt x="0" y="30803"/>
                </a:cubicBezTo>
                <a:cubicBezTo>
                  <a:pt x="0" y="36283"/>
                  <a:pt x="0" y="36283"/>
                  <a:pt x="0" y="36283"/>
                </a:cubicBezTo>
                <a:cubicBezTo>
                  <a:pt x="0" y="41763"/>
                  <a:pt x="2907" y="44598"/>
                  <a:pt x="5621" y="44598"/>
                </a:cubicBezTo>
                <a:cubicBezTo>
                  <a:pt x="5621" y="102992"/>
                  <a:pt x="5621" y="102992"/>
                  <a:pt x="5621" y="102992"/>
                </a:cubicBezTo>
                <a:cubicBezTo>
                  <a:pt x="5621" y="111307"/>
                  <a:pt x="14151" y="119811"/>
                  <a:pt x="22875" y="119811"/>
                </a:cubicBezTo>
                <a:cubicBezTo>
                  <a:pt x="96930" y="119811"/>
                  <a:pt x="96930" y="119811"/>
                  <a:pt x="96930" y="119811"/>
                </a:cubicBezTo>
                <a:cubicBezTo>
                  <a:pt x="105460" y="119811"/>
                  <a:pt x="114184" y="111307"/>
                  <a:pt x="114184" y="102992"/>
                </a:cubicBezTo>
                <a:cubicBezTo>
                  <a:pt x="114184" y="44598"/>
                  <a:pt x="114184" y="44598"/>
                  <a:pt x="114184" y="44598"/>
                </a:cubicBezTo>
                <a:cubicBezTo>
                  <a:pt x="116898" y="44598"/>
                  <a:pt x="119806" y="41763"/>
                  <a:pt x="119806" y="36283"/>
                </a:cubicBezTo>
                <a:cubicBezTo>
                  <a:pt x="119806" y="30803"/>
                  <a:pt x="119806" y="30803"/>
                  <a:pt x="119806" y="30803"/>
                </a:cubicBezTo>
                <a:cubicBezTo>
                  <a:pt x="119806" y="25133"/>
                  <a:pt x="116898" y="22299"/>
                  <a:pt x="114184" y="22299"/>
                </a:cubicBezTo>
                <a:close/>
                <a:moveTo>
                  <a:pt x="71340" y="8503"/>
                </a:moveTo>
                <a:lnTo>
                  <a:pt x="71340" y="8503"/>
                </a:lnTo>
                <a:cubicBezTo>
                  <a:pt x="74054" y="8503"/>
                  <a:pt x="79870" y="11149"/>
                  <a:pt x="79870" y="13984"/>
                </a:cubicBezTo>
                <a:cubicBezTo>
                  <a:pt x="79870" y="19653"/>
                  <a:pt x="74054" y="22299"/>
                  <a:pt x="71340" y="22299"/>
                </a:cubicBezTo>
                <a:cubicBezTo>
                  <a:pt x="68432" y="22299"/>
                  <a:pt x="62810" y="19653"/>
                  <a:pt x="62810" y="13984"/>
                </a:cubicBezTo>
                <a:cubicBezTo>
                  <a:pt x="62810" y="11149"/>
                  <a:pt x="68432" y="8503"/>
                  <a:pt x="71340" y="8503"/>
                </a:cubicBezTo>
                <a:close/>
                <a:moveTo>
                  <a:pt x="48465" y="8503"/>
                </a:moveTo>
                <a:lnTo>
                  <a:pt x="48465" y="8503"/>
                </a:lnTo>
                <a:cubicBezTo>
                  <a:pt x="51373" y="8503"/>
                  <a:pt x="56995" y="11149"/>
                  <a:pt x="56995" y="13984"/>
                </a:cubicBezTo>
                <a:cubicBezTo>
                  <a:pt x="56995" y="19653"/>
                  <a:pt x="51373" y="22299"/>
                  <a:pt x="48465" y="22299"/>
                </a:cubicBezTo>
                <a:cubicBezTo>
                  <a:pt x="45557" y="22299"/>
                  <a:pt x="39935" y="19653"/>
                  <a:pt x="39935" y="13984"/>
                </a:cubicBezTo>
                <a:cubicBezTo>
                  <a:pt x="39935" y="11149"/>
                  <a:pt x="45557" y="8503"/>
                  <a:pt x="48465" y="8503"/>
                </a:cubicBezTo>
                <a:close/>
                <a:moveTo>
                  <a:pt x="56995" y="111307"/>
                </a:moveTo>
                <a:lnTo>
                  <a:pt x="56995" y="111307"/>
                </a:lnTo>
                <a:cubicBezTo>
                  <a:pt x="22875" y="111307"/>
                  <a:pt x="22875" y="111307"/>
                  <a:pt x="22875" y="111307"/>
                </a:cubicBezTo>
                <a:cubicBezTo>
                  <a:pt x="17059" y="111307"/>
                  <a:pt x="14151" y="108661"/>
                  <a:pt x="14151" y="102992"/>
                </a:cubicBezTo>
                <a:cubicBezTo>
                  <a:pt x="14151" y="80692"/>
                  <a:pt x="14151" y="80692"/>
                  <a:pt x="14151" y="80692"/>
                </a:cubicBezTo>
                <a:cubicBezTo>
                  <a:pt x="56995" y="80692"/>
                  <a:pt x="56995" y="80692"/>
                  <a:pt x="56995" y="80692"/>
                </a:cubicBezTo>
                <a:lnTo>
                  <a:pt x="56995" y="111307"/>
                </a:lnTo>
                <a:close/>
                <a:moveTo>
                  <a:pt x="56995" y="75212"/>
                </a:moveTo>
                <a:lnTo>
                  <a:pt x="56995" y="75212"/>
                </a:lnTo>
                <a:cubicBezTo>
                  <a:pt x="14151" y="75212"/>
                  <a:pt x="14151" y="75212"/>
                  <a:pt x="14151" y="75212"/>
                </a:cubicBezTo>
                <a:cubicBezTo>
                  <a:pt x="14151" y="44598"/>
                  <a:pt x="14151" y="44598"/>
                  <a:pt x="14151" y="44598"/>
                </a:cubicBezTo>
                <a:cubicBezTo>
                  <a:pt x="56995" y="44598"/>
                  <a:pt x="56995" y="44598"/>
                  <a:pt x="56995" y="44598"/>
                </a:cubicBezTo>
                <a:lnTo>
                  <a:pt x="56995" y="75212"/>
                </a:lnTo>
                <a:close/>
                <a:moveTo>
                  <a:pt x="105460" y="102992"/>
                </a:moveTo>
                <a:lnTo>
                  <a:pt x="105460" y="102992"/>
                </a:lnTo>
                <a:cubicBezTo>
                  <a:pt x="105460" y="108661"/>
                  <a:pt x="102746" y="111307"/>
                  <a:pt x="96930" y="111307"/>
                </a:cubicBezTo>
                <a:cubicBezTo>
                  <a:pt x="62810" y="111307"/>
                  <a:pt x="62810" y="111307"/>
                  <a:pt x="62810" y="111307"/>
                </a:cubicBezTo>
                <a:cubicBezTo>
                  <a:pt x="62810" y="80692"/>
                  <a:pt x="62810" y="80692"/>
                  <a:pt x="62810" y="80692"/>
                </a:cubicBezTo>
                <a:cubicBezTo>
                  <a:pt x="105460" y="80692"/>
                  <a:pt x="105460" y="80692"/>
                  <a:pt x="105460" y="80692"/>
                </a:cubicBezTo>
                <a:lnTo>
                  <a:pt x="105460" y="102992"/>
                </a:lnTo>
                <a:close/>
                <a:moveTo>
                  <a:pt x="105460" y="75212"/>
                </a:moveTo>
                <a:lnTo>
                  <a:pt x="105460" y="75212"/>
                </a:lnTo>
                <a:cubicBezTo>
                  <a:pt x="62810" y="75212"/>
                  <a:pt x="62810" y="75212"/>
                  <a:pt x="62810" y="75212"/>
                </a:cubicBezTo>
                <a:cubicBezTo>
                  <a:pt x="62810" y="44598"/>
                  <a:pt x="62810" y="44598"/>
                  <a:pt x="62810" y="44598"/>
                </a:cubicBezTo>
                <a:cubicBezTo>
                  <a:pt x="105460" y="44598"/>
                  <a:pt x="105460" y="44598"/>
                  <a:pt x="105460" y="44598"/>
                </a:cubicBezTo>
                <a:lnTo>
                  <a:pt x="105460" y="75212"/>
                </a:lnTo>
                <a:close/>
                <a:moveTo>
                  <a:pt x="108368" y="36283"/>
                </a:moveTo>
                <a:lnTo>
                  <a:pt x="108368" y="36283"/>
                </a:lnTo>
                <a:cubicBezTo>
                  <a:pt x="11437" y="36283"/>
                  <a:pt x="11437" y="36283"/>
                  <a:pt x="11437" y="36283"/>
                </a:cubicBezTo>
                <a:cubicBezTo>
                  <a:pt x="8529" y="36283"/>
                  <a:pt x="5621" y="36283"/>
                  <a:pt x="5621" y="33448"/>
                </a:cubicBezTo>
                <a:cubicBezTo>
                  <a:pt x="5621" y="30803"/>
                  <a:pt x="8529" y="30803"/>
                  <a:pt x="11437" y="30803"/>
                </a:cubicBezTo>
                <a:cubicBezTo>
                  <a:pt x="108368" y="30803"/>
                  <a:pt x="108368" y="30803"/>
                  <a:pt x="108368" y="30803"/>
                </a:cubicBezTo>
                <a:cubicBezTo>
                  <a:pt x="111276" y="30803"/>
                  <a:pt x="114184" y="30803"/>
                  <a:pt x="114184" y="33448"/>
                </a:cubicBezTo>
                <a:cubicBezTo>
                  <a:pt x="114184" y="36283"/>
                  <a:pt x="111276" y="36283"/>
                  <a:pt x="108368" y="3628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73" name="Shape 4673"/>
          <p:cNvSpPr/>
          <p:nvPr/>
        </p:nvSpPr>
        <p:spPr>
          <a:xfrm>
            <a:off x="5588882" y="4522058"/>
            <a:ext cx="227526" cy="298153"/>
          </a:xfrm>
          <a:custGeom>
            <a:avLst/>
            <a:gdLst/>
            <a:ahLst/>
            <a:cxnLst/>
            <a:rect l="0" t="0" r="0" b="0"/>
            <a:pathLst>
              <a:path w="120000" h="120000" extrusionOk="0">
                <a:moveTo>
                  <a:pt x="100932" y="14151"/>
                </a:moveTo>
                <a:lnTo>
                  <a:pt x="100932" y="14151"/>
                </a:lnTo>
                <a:cubicBezTo>
                  <a:pt x="89745" y="14151"/>
                  <a:pt x="89745" y="14151"/>
                  <a:pt x="89745" y="14151"/>
                </a:cubicBezTo>
                <a:cubicBezTo>
                  <a:pt x="89745" y="5621"/>
                  <a:pt x="74745" y="0"/>
                  <a:pt x="59745" y="0"/>
                </a:cubicBezTo>
                <a:cubicBezTo>
                  <a:pt x="44745" y="0"/>
                  <a:pt x="29745" y="5621"/>
                  <a:pt x="29745" y="14151"/>
                </a:cubicBezTo>
                <a:cubicBezTo>
                  <a:pt x="18559" y="14151"/>
                  <a:pt x="18559" y="14151"/>
                  <a:pt x="18559" y="14151"/>
                </a:cubicBezTo>
                <a:cubicBezTo>
                  <a:pt x="7372" y="14151"/>
                  <a:pt x="0" y="19967"/>
                  <a:pt x="0" y="28497"/>
                </a:cubicBezTo>
                <a:cubicBezTo>
                  <a:pt x="0" y="105460"/>
                  <a:pt x="0" y="105460"/>
                  <a:pt x="0" y="105460"/>
                </a:cubicBezTo>
                <a:cubicBezTo>
                  <a:pt x="0" y="114184"/>
                  <a:pt x="7372" y="119806"/>
                  <a:pt x="18559" y="119806"/>
                </a:cubicBezTo>
                <a:cubicBezTo>
                  <a:pt x="100932" y="119806"/>
                  <a:pt x="100932" y="119806"/>
                  <a:pt x="100932" y="119806"/>
                </a:cubicBezTo>
                <a:cubicBezTo>
                  <a:pt x="112118" y="119806"/>
                  <a:pt x="119745" y="114184"/>
                  <a:pt x="119745" y="105460"/>
                </a:cubicBezTo>
                <a:cubicBezTo>
                  <a:pt x="119745" y="28497"/>
                  <a:pt x="119745" y="28497"/>
                  <a:pt x="119745" y="28497"/>
                </a:cubicBezTo>
                <a:cubicBezTo>
                  <a:pt x="119745" y="19967"/>
                  <a:pt x="112118" y="14151"/>
                  <a:pt x="100932" y="14151"/>
                </a:cubicBezTo>
                <a:close/>
                <a:moveTo>
                  <a:pt x="59745" y="5621"/>
                </a:moveTo>
                <a:lnTo>
                  <a:pt x="59745" y="5621"/>
                </a:lnTo>
                <a:cubicBezTo>
                  <a:pt x="70932" y="5621"/>
                  <a:pt x="78559" y="8529"/>
                  <a:pt x="78559" y="14151"/>
                </a:cubicBezTo>
                <a:cubicBezTo>
                  <a:pt x="41186" y="14151"/>
                  <a:pt x="41186" y="14151"/>
                  <a:pt x="41186" y="14151"/>
                </a:cubicBezTo>
                <a:cubicBezTo>
                  <a:pt x="41186" y="8529"/>
                  <a:pt x="48559" y="5621"/>
                  <a:pt x="59745" y="5621"/>
                </a:cubicBezTo>
                <a:close/>
                <a:moveTo>
                  <a:pt x="108305" y="105460"/>
                </a:moveTo>
                <a:lnTo>
                  <a:pt x="108305" y="105460"/>
                </a:lnTo>
                <a:cubicBezTo>
                  <a:pt x="108305" y="108368"/>
                  <a:pt x="104745" y="114184"/>
                  <a:pt x="100932" y="114184"/>
                </a:cubicBezTo>
                <a:cubicBezTo>
                  <a:pt x="18559" y="114184"/>
                  <a:pt x="18559" y="114184"/>
                  <a:pt x="18559" y="114184"/>
                </a:cubicBezTo>
                <a:cubicBezTo>
                  <a:pt x="14745" y="114184"/>
                  <a:pt x="11186" y="108368"/>
                  <a:pt x="11186" y="105460"/>
                </a:cubicBezTo>
                <a:cubicBezTo>
                  <a:pt x="11186" y="96930"/>
                  <a:pt x="11186" y="96930"/>
                  <a:pt x="11186" y="96930"/>
                </a:cubicBezTo>
                <a:cubicBezTo>
                  <a:pt x="108305" y="96930"/>
                  <a:pt x="108305" y="96930"/>
                  <a:pt x="108305" y="96930"/>
                </a:cubicBezTo>
                <a:lnTo>
                  <a:pt x="108305" y="105460"/>
                </a:lnTo>
                <a:close/>
                <a:moveTo>
                  <a:pt x="108305" y="91308"/>
                </a:moveTo>
                <a:lnTo>
                  <a:pt x="108305" y="91308"/>
                </a:lnTo>
                <a:cubicBezTo>
                  <a:pt x="11186" y="91308"/>
                  <a:pt x="11186" y="91308"/>
                  <a:pt x="11186" y="91308"/>
                </a:cubicBezTo>
                <a:cubicBezTo>
                  <a:pt x="11186" y="28497"/>
                  <a:pt x="11186" y="28497"/>
                  <a:pt x="11186" y="28497"/>
                </a:cubicBezTo>
                <a:cubicBezTo>
                  <a:pt x="11186" y="25589"/>
                  <a:pt x="14745" y="22875"/>
                  <a:pt x="18559" y="22875"/>
                </a:cubicBezTo>
                <a:cubicBezTo>
                  <a:pt x="29745" y="22875"/>
                  <a:pt x="29745" y="22875"/>
                  <a:pt x="29745" y="22875"/>
                </a:cubicBezTo>
                <a:cubicBezTo>
                  <a:pt x="29745" y="45557"/>
                  <a:pt x="29745" y="45557"/>
                  <a:pt x="29745" y="45557"/>
                </a:cubicBezTo>
                <a:cubicBezTo>
                  <a:pt x="41186" y="45557"/>
                  <a:pt x="41186" y="45557"/>
                  <a:pt x="41186" y="45557"/>
                </a:cubicBezTo>
                <a:cubicBezTo>
                  <a:pt x="41186" y="22875"/>
                  <a:pt x="41186" y="22875"/>
                  <a:pt x="41186" y="22875"/>
                </a:cubicBezTo>
                <a:cubicBezTo>
                  <a:pt x="78559" y="22875"/>
                  <a:pt x="78559" y="22875"/>
                  <a:pt x="78559" y="22875"/>
                </a:cubicBezTo>
                <a:cubicBezTo>
                  <a:pt x="78559" y="45557"/>
                  <a:pt x="78559" y="45557"/>
                  <a:pt x="78559" y="45557"/>
                </a:cubicBezTo>
                <a:cubicBezTo>
                  <a:pt x="89745" y="45557"/>
                  <a:pt x="89745" y="45557"/>
                  <a:pt x="89745" y="45557"/>
                </a:cubicBezTo>
                <a:cubicBezTo>
                  <a:pt x="89745" y="22875"/>
                  <a:pt x="89745" y="22875"/>
                  <a:pt x="89745" y="22875"/>
                </a:cubicBezTo>
                <a:cubicBezTo>
                  <a:pt x="100932" y="22875"/>
                  <a:pt x="100932" y="22875"/>
                  <a:pt x="100932" y="22875"/>
                </a:cubicBezTo>
                <a:cubicBezTo>
                  <a:pt x="104745" y="22875"/>
                  <a:pt x="108305" y="25589"/>
                  <a:pt x="108305" y="28497"/>
                </a:cubicBezTo>
                <a:lnTo>
                  <a:pt x="108305" y="91308"/>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74" name="Shape 4674"/>
          <p:cNvSpPr/>
          <p:nvPr/>
        </p:nvSpPr>
        <p:spPr>
          <a:xfrm>
            <a:off x="5059754" y="4522058"/>
            <a:ext cx="305131" cy="298153"/>
          </a:xfrm>
          <a:custGeom>
            <a:avLst/>
            <a:gdLst/>
            <a:ahLst/>
            <a:cxnLst/>
            <a:rect l="0" t="0" r="0" b="0"/>
            <a:pathLst>
              <a:path w="120000" h="120000" extrusionOk="0">
                <a:moveTo>
                  <a:pt x="22334" y="105460"/>
                </a:moveTo>
                <a:lnTo>
                  <a:pt x="22334" y="105460"/>
                </a:lnTo>
                <a:cubicBezTo>
                  <a:pt x="22334" y="114184"/>
                  <a:pt x="30662" y="119806"/>
                  <a:pt x="39179" y="119806"/>
                </a:cubicBezTo>
                <a:cubicBezTo>
                  <a:pt x="47507" y="119806"/>
                  <a:pt x="52996" y="114184"/>
                  <a:pt x="52996" y="105460"/>
                </a:cubicBezTo>
                <a:cubicBezTo>
                  <a:pt x="52996" y="96930"/>
                  <a:pt x="47507" y="91308"/>
                  <a:pt x="39179" y="91308"/>
                </a:cubicBezTo>
                <a:cubicBezTo>
                  <a:pt x="30662" y="91308"/>
                  <a:pt x="22334" y="96930"/>
                  <a:pt x="22334" y="105460"/>
                </a:cubicBezTo>
                <a:close/>
                <a:moveTo>
                  <a:pt x="39179" y="96930"/>
                </a:moveTo>
                <a:lnTo>
                  <a:pt x="39179" y="96930"/>
                </a:lnTo>
                <a:cubicBezTo>
                  <a:pt x="41829" y="96930"/>
                  <a:pt x="44668" y="102746"/>
                  <a:pt x="44668" y="105460"/>
                </a:cubicBezTo>
                <a:cubicBezTo>
                  <a:pt x="44668" y="108368"/>
                  <a:pt x="41829" y="114184"/>
                  <a:pt x="39179" y="114184"/>
                </a:cubicBezTo>
                <a:cubicBezTo>
                  <a:pt x="33501" y="114184"/>
                  <a:pt x="30662" y="108368"/>
                  <a:pt x="30662" y="105460"/>
                </a:cubicBezTo>
                <a:cubicBezTo>
                  <a:pt x="30662" y="102746"/>
                  <a:pt x="33501" y="96930"/>
                  <a:pt x="39179" y="96930"/>
                </a:cubicBezTo>
                <a:close/>
                <a:moveTo>
                  <a:pt x="30662" y="82778"/>
                </a:moveTo>
                <a:lnTo>
                  <a:pt x="30662" y="82778"/>
                </a:lnTo>
                <a:cubicBezTo>
                  <a:pt x="28012" y="82778"/>
                  <a:pt x="22334" y="79870"/>
                  <a:pt x="22334" y="74054"/>
                </a:cubicBezTo>
                <a:cubicBezTo>
                  <a:pt x="108832" y="68432"/>
                  <a:pt x="108832" y="68432"/>
                  <a:pt x="108832" y="68432"/>
                </a:cubicBezTo>
                <a:cubicBezTo>
                  <a:pt x="108832" y="68432"/>
                  <a:pt x="119810" y="19967"/>
                  <a:pt x="119810" y="17059"/>
                </a:cubicBezTo>
                <a:lnTo>
                  <a:pt x="117160" y="14151"/>
                </a:lnTo>
                <a:cubicBezTo>
                  <a:pt x="22334" y="14151"/>
                  <a:pt x="22334" y="14151"/>
                  <a:pt x="22334" y="14151"/>
                </a:cubicBezTo>
                <a:cubicBezTo>
                  <a:pt x="22334" y="5621"/>
                  <a:pt x="22334" y="5621"/>
                  <a:pt x="22334" y="5621"/>
                </a:cubicBezTo>
                <a:cubicBezTo>
                  <a:pt x="28012" y="5621"/>
                  <a:pt x="28012" y="5621"/>
                  <a:pt x="28012" y="5621"/>
                </a:cubicBezTo>
                <a:cubicBezTo>
                  <a:pt x="28012" y="5621"/>
                  <a:pt x="30662" y="5621"/>
                  <a:pt x="30662" y="2714"/>
                </a:cubicBezTo>
                <a:cubicBezTo>
                  <a:pt x="30662" y="0"/>
                  <a:pt x="28012" y="0"/>
                  <a:pt x="28012" y="0"/>
                </a:cubicBezTo>
                <a:cubicBezTo>
                  <a:pt x="5678" y="0"/>
                  <a:pt x="5678" y="0"/>
                  <a:pt x="5678" y="0"/>
                </a:cubicBezTo>
                <a:cubicBezTo>
                  <a:pt x="2839" y="0"/>
                  <a:pt x="0" y="0"/>
                  <a:pt x="0" y="2714"/>
                </a:cubicBezTo>
                <a:cubicBezTo>
                  <a:pt x="0" y="5621"/>
                  <a:pt x="2839" y="5621"/>
                  <a:pt x="5678" y="5621"/>
                </a:cubicBezTo>
                <a:cubicBezTo>
                  <a:pt x="16845" y="5621"/>
                  <a:pt x="16845" y="5621"/>
                  <a:pt x="16845" y="5621"/>
                </a:cubicBezTo>
                <a:cubicBezTo>
                  <a:pt x="16845" y="74054"/>
                  <a:pt x="16845" y="74054"/>
                  <a:pt x="16845" y="74054"/>
                </a:cubicBezTo>
                <a:cubicBezTo>
                  <a:pt x="16845" y="82778"/>
                  <a:pt x="22334" y="91308"/>
                  <a:pt x="30662" y="91308"/>
                </a:cubicBezTo>
                <a:cubicBezTo>
                  <a:pt x="39179" y="91308"/>
                  <a:pt x="39179" y="91308"/>
                  <a:pt x="39179" y="91308"/>
                </a:cubicBezTo>
                <a:cubicBezTo>
                  <a:pt x="83659" y="91308"/>
                  <a:pt x="83659" y="91308"/>
                  <a:pt x="83659" y="91308"/>
                </a:cubicBezTo>
                <a:cubicBezTo>
                  <a:pt x="117160" y="91308"/>
                  <a:pt x="117160" y="91308"/>
                  <a:pt x="117160" y="91308"/>
                </a:cubicBezTo>
                <a:cubicBezTo>
                  <a:pt x="117160" y="91308"/>
                  <a:pt x="117160" y="85492"/>
                  <a:pt x="117160" y="82778"/>
                </a:cubicBezTo>
                <a:lnTo>
                  <a:pt x="30662" y="82778"/>
                </a:lnTo>
                <a:close/>
                <a:moveTo>
                  <a:pt x="22334" y="22875"/>
                </a:moveTo>
                <a:lnTo>
                  <a:pt x="22334" y="22875"/>
                </a:lnTo>
                <a:cubicBezTo>
                  <a:pt x="111482" y="22875"/>
                  <a:pt x="111482" y="22875"/>
                  <a:pt x="111482" y="22875"/>
                </a:cubicBezTo>
                <a:cubicBezTo>
                  <a:pt x="103154" y="59903"/>
                  <a:pt x="103154" y="59903"/>
                  <a:pt x="103154" y="59903"/>
                </a:cubicBezTo>
                <a:cubicBezTo>
                  <a:pt x="22334" y="68432"/>
                  <a:pt x="22334" y="68432"/>
                  <a:pt x="22334" y="68432"/>
                </a:cubicBezTo>
                <a:lnTo>
                  <a:pt x="22334" y="22875"/>
                </a:lnTo>
                <a:close/>
                <a:moveTo>
                  <a:pt x="67003" y="105460"/>
                </a:moveTo>
                <a:lnTo>
                  <a:pt x="67003" y="105460"/>
                </a:lnTo>
                <a:cubicBezTo>
                  <a:pt x="67003" y="114184"/>
                  <a:pt x="75331" y="119806"/>
                  <a:pt x="83659" y="119806"/>
                </a:cubicBezTo>
                <a:cubicBezTo>
                  <a:pt x="91987" y="119806"/>
                  <a:pt x="97665" y="114184"/>
                  <a:pt x="97665" y="105460"/>
                </a:cubicBezTo>
                <a:cubicBezTo>
                  <a:pt x="97665" y="96930"/>
                  <a:pt x="91987" y="91308"/>
                  <a:pt x="83659" y="91308"/>
                </a:cubicBezTo>
                <a:cubicBezTo>
                  <a:pt x="75331" y="91308"/>
                  <a:pt x="67003" y="96930"/>
                  <a:pt x="67003" y="105460"/>
                </a:cubicBezTo>
                <a:close/>
                <a:moveTo>
                  <a:pt x="83659" y="96930"/>
                </a:moveTo>
                <a:lnTo>
                  <a:pt x="83659" y="96930"/>
                </a:lnTo>
                <a:cubicBezTo>
                  <a:pt x="86498" y="96930"/>
                  <a:pt x="89148" y="102746"/>
                  <a:pt x="89148" y="105460"/>
                </a:cubicBezTo>
                <a:cubicBezTo>
                  <a:pt x="89148" y="108368"/>
                  <a:pt x="86498" y="114184"/>
                  <a:pt x="83659" y="114184"/>
                </a:cubicBezTo>
                <a:cubicBezTo>
                  <a:pt x="77981" y="114184"/>
                  <a:pt x="75331" y="108368"/>
                  <a:pt x="75331" y="105460"/>
                </a:cubicBezTo>
                <a:cubicBezTo>
                  <a:pt x="75331" y="102746"/>
                  <a:pt x="77981" y="96930"/>
                  <a:pt x="83659" y="9693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75" name="Shape 4675"/>
          <p:cNvSpPr/>
          <p:nvPr/>
        </p:nvSpPr>
        <p:spPr>
          <a:xfrm>
            <a:off x="4571193" y="4530879"/>
            <a:ext cx="305130" cy="284040"/>
          </a:xfrm>
          <a:custGeom>
            <a:avLst/>
            <a:gdLst/>
            <a:ahLst/>
            <a:cxnLst/>
            <a:rect l="0" t="0" r="0" b="0"/>
            <a:pathLst>
              <a:path w="120000" h="120000" extrusionOk="0">
                <a:moveTo>
                  <a:pt x="36151" y="32949"/>
                </a:moveTo>
                <a:lnTo>
                  <a:pt x="36151" y="32949"/>
                </a:lnTo>
                <a:cubicBezTo>
                  <a:pt x="27823" y="0"/>
                  <a:pt x="27823" y="0"/>
                  <a:pt x="27823" y="0"/>
                </a:cubicBezTo>
                <a:cubicBezTo>
                  <a:pt x="2649" y="0"/>
                  <a:pt x="2649" y="0"/>
                  <a:pt x="2649" y="0"/>
                </a:cubicBezTo>
                <a:lnTo>
                  <a:pt x="0" y="3050"/>
                </a:lnTo>
                <a:cubicBezTo>
                  <a:pt x="0" y="6101"/>
                  <a:pt x="2649" y="9152"/>
                  <a:pt x="2649" y="9152"/>
                </a:cubicBezTo>
                <a:cubicBezTo>
                  <a:pt x="22145" y="9152"/>
                  <a:pt x="22145" y="9152"/>
                  <a:pt x="22145" y="9152"/>
                </a:cubicBezTo>
                <a:cubicBezTo>
                  <a:pt x="30662" y="32949"/>
                  <a:pt x="30662" y="32949"/>
                  <a:pt x="30662" y="32949"/>
                </a:cubicBezTo>
                <a:lnTo>
                  <a:pt x="30662" y="32949"/>
                </a:lnTo>
                <a:cubicBezTo>
                  <a:pt x="36151" y="80949"/>
                  <a:pt x="36151" y="80949"/>
                  <a:pt x="36151" y="80949"/>
                </a:cubicBezTo>
                <a:cubicBezTo>
                  <a:pt x="36151" y="89898"/>
                  <a:pt x="44479" y="95796"/>
                  <a:pt x="52807" y="95796"/>
                </a:cubicBezTo>
                <a:cubicBezTo>
                  <a:pt x="91798" y="95796"/>
                  <a:pt x="91798" y="95796"/>
                  <a:pt x="91798" y="95796"/>
                </a:cubicBezTo>
                <a:cubicBezTo>
                  <a:pt x="100315" y="95796"/>
                  <a:pt x="108643" y="89898"/>
                  <a:pt x="108643" y="80949"/>
                </a:cubicBezTo>
                <a:cubicBezTo>
                  <a:pt x="119810" y="32949"/>
                  <a:pt x="119810" y="32949"/>
                  <a:pt x="119810" y="32949"/>
                </a:cubicBezTo>
                <a:lnTo>
                  <a:pt x="36151" y="32949"/>
                </a:lnTo>
                <a:close/>
                <a:moveTo>
                  <a:pt x="100315" y="80949"/>
                </a:moveTo>
                <a:lnTo>
                  <a:pt x="100315" y="80949"/>
                </a:lnTo>
                <a:cubicBezTo>
                  <a:pt x="100315" y="84000"/>
                  <a:pt x="97476" y="86847"/>
                  <a:pt x="91798" y="86847"/>
                </a:cubicBezTo>
                <a:cubicBezTo>
                  <a:pt x="52807" y="86847"/>
                  <a:pt x="52807" y="86847"/>
                  <a:pt x="52807" y="86847"/>
                </a:cubicBezTo>
                <a:cubicBezTo>
                  <a:pt x="47318" y="86847"/>
                  <a:pt x="44479" y="84000"/>
                  <a:pt x="44479" y="80949"/>
                </a:cubicBezTo>
                <a:cubicBezTo>
                  <a:pt x="38990" y="39050"/>
                  <a:pt x="38990" y="39050"/>
                  <a:pt x="38990" y="39050"/>
                </a:cubicBezTo>
                <a:cubicBezTo>
                  <a:pt x="108643" y="39050"/>
                  <a:pt x="108643" y="39050"/>
                  <a:pt x="108643" y="39050"/>
                </a:cubicBezTo>
                <a:lnTo>
                  <a:pt x="100315" y="80949"/>
                </a:lnTo>
                <a:close/>
                <a:moveTo>
                  <a:pt x="52807" y="104949"/>
                </a:moveTo>
                <a:lnTo>
                  <a:pt x="52807" y="104949"/>
                </a:lnTo>
                <a:cubicBezTo>
                  <a:pt x="47318" y="104949"/>
                  <a:pt x="44479" y="107796"/>
                  <a:pt x="44479" y="110847"/>
                </a:cubicBezTo>
                <a:cubicBezTo>
                  <a:pt x="44479" y="116949"/>
                  <a:pt x="47318" y="119796"/>
                  <a:pt x="52807" y="119796"/>
                </a:cubicBezTo>
                <a:cubicBezTo>
                  <a:pt x="55646" y="119796"/>
                  <a:pt x="58485" y="116949"/>
                  <a:pt x="58485" y="110847"/>
                </a:cubicBezTo>
                <a:cubicBezTo>
                  <a:pt x="58485" y="107796"/>
                  <a:pt x="55646" y="104949"/>
                  <a:pt x="52807" y="104949"/>
                </a:cubicBezTo>
                <a:close/>
                <a:moveTo>
                  <a:pt x="89148" y="104949"/>
                </a:moveTo>
                <a:lnTo>
                  <a:pt x="89148" y="104949"/>
                </a:lnTo>
                <a:cubicBezTo>
                  <a:pt x="86309" y="104949"/>
                  <a:pt x="80630" y="107796"/>
                  <a:pt x="80630" y="110847"/>
                </a:cubicBezTo>
                <a:cubicBezTo>
                  <a:pt x="80630" y="116949"/>
                  <a:pt x="86309" y="119796"/>
                  <a:pt x="89148" y="119796"/>
                </a:cubicBezTo>
                <a:cubicBezTo>
                  <a:pt x="91798" y="119796"/>
                  <a:pt x="97476" y="116949"/>
                  <a:pt x="97476" y="110847"/>
                </a:cubicBezTo>
                <a:cubicBezTo>
                  <a:pt x="97476" y="107796"/>
                  <a:pt x="91798" y="104949"/>
                  <a:pt x="89148" y="10494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76" name="Shape 4676"/>
          <p:cNvSpPr/>
          <p:nvPr/>
        </p:nvSpPr>
        <p:spPr>
          <a:xfrm>
            <a:off x="4082631" y="4552049"/>
            <a:ext cx="296312" cy="241699"/>
          </a:xfrm>
          <a:custGeom>
            <a:avLst/>
            <a:gdLst/>
            <a:ahLst/>
            <a:cxnLst/>
            <a:rect l="0" t="0" r="0" b="0"/>
            <a:pathLst>
              <a:path w="120000" h="120000" extrusionOk="0">
                <a:moveTo>
                  <a:pt x="116898" y="28023"/>
                </a:moveTo>
                <a:lnTo>
                  <a:pt x="116898" y="28023"/>
                </a:lnTo>
                <a:cubicBezTo>
                  <a:pt x="91308" y="28023"/>
                  <a:pt x="91308" y="28023"/>
                  <a:pt x="91308" y="28023"/>
                </a:cubicBezTo>
                <a:cubicBezTo>
                  <a:pt x="99838" y="6946"/>
                  <a:pt x="99838" y="6946"/>
                  <a:pt x="99838" y="6946"/>
                </a:cubicBezTo>
                <a:cubicBezTo>
                  <a:pt x="108368" y="6946"/>
                  <a:pt x="108368" y="6946"/>
                  <a:pt x="108368" y="6946"/>
                </a:cubicBezTo>
                <a:cubicBezTo>
                  <a:pt x="111276" y="6946"/>
                  <a:pt x="114184" y="6946"/>
                  <a:pt x="114184" y="3353"/>
                </a:cubicBezTo>
                <a:cubicBezTo>
                  <a:pt x="114184" y="0"/>
                  <a:pt x="111276" y="0"/>
                  <a:pt x="108368" y="0"/>
                </a:cubicBezTo>
                <a:cubicBezTo>
                  <a:pt x="94216" y="0"/>
                  <a:pt x="94216" y="0"/>
                  <a:pt x="94216" y="0"/>
                </a:cubicBezTo>
                <a:cubicBezTo>
                  <a:pt x="82778" y="28023"/>
                  <a:pt x="82778" y="28023"/>
                  <a:pt x="82778" y="28023"/>
                </a:cubicBezTo>
                <a:cubicBezTo>
                  <a:pt x="37027" y="28023"/>
                  <a:pt x="37027" y="28023"/>
                  <a:pt x="37027" y="28023"/>
                </a:cubicBezTo>
                <a:cubicBezTo>
                  <a:pt x="25589" y="0"/>
                  <a:pt x="25589" y="0"/>
                  <a:pt x="25589" y="0"/>
                </a:cubicBezTo>
                <a:cubicBezTo>
                  <a:pt x="11437" y="0"/>
                  <a:pt x="11437" y="0"/>
                  <a:pt x="11437" y="0"/>
                </a:cubicBezTo>
                <a:cubicBezTo>
                  <a:pt x="8529" y="0"/>
                  <a:pt x="5621" y="0"/>
                  <a:pt x="5621" y="3353"/>
                </a:cubicBezTo>
                <a:cubicBezTo>
                  <a:pt x="5621" y="6946"/>
                  <a:pt x="8529" y="6946"/>
                  <a:pt x="11437" y="6946"/>
                </a:cubicBezTo>
                <a:cubicBezTo>
                  <a:pt x="19967" y="6946"/>
                  <a:pt x="19967" y="6946"/>
                  <a:pt x="19967" y="6946"/>
                </a:cubicBezTo>
                <a:cubicBezTo>
                  <a:pt x="28497" y="28023"/>
                  <a:pt x="28497" y="28023"/>
                  <a:pt x="28497" y="28023"/>
                </a:cubicBezTo>
                <a:cubicBezTo>
                  <a:pt x="2907" y="28023"/>
                  <a:pt x="2907" y="28023"/>
                  <a:pt x="2907" y="28023"/>
                </a:cubicBezTo>
                <a:cubicBezTo>
                  <a:pt x="0" y="28023"/>
                  <a:pt x="0" y="28023"/>
                  <a:pt x="0" y="31616"/>
                </a:cubicBezTo>
                <a:cubicBezTo>
                  <a:pt x="0" y="35209"/>
                  <a:pt x="0" y="35209"/>
                  <a:pt x="2907" y="35209"/>
                </a:cubicBezTo>
                <a:cubicBezTo>
                  <a:pt x="5621" y="35209"/>
                  <a:pt x="5621" y="35209"/>
                  <a:pt x="5621" y="35209"/>
                </a:cubicBezTo>
                <a:cubicBezTo>
                  <a:pt x="11437" y="102035"/>
                  <a:pt x="11437" y="102035"/>
                  <a:pt x="11437" y="102035"/>
                </a:cubicBezTo>
                <a:cubicBezTo>
                  <a:pt x="11437" y="112814"/>
                  <a:pt x="17059" y="119760"/>
                  <a:pt x="25589" y="119760"/>
                </a:cubicBezTo>
                <a:cubicBezTo>
                  <a:pt x="91308" y="119760"/>
                  <a:pt x="91308" y="119760"/>
                  <a:pt x="91308" y="119760"/>
                </a:cubicBezTo>
                <a:cubicBezTo>
                  <a:pt x="99838" y="119760"/>
                  <a:pt x="105654" y="112814"/>
                  <a:pt x="105654" y="102035"/>
                </a:cubicBezTo>
                <a:cubicBezTo>
                  <a:pt x="114184" y="35209"/>
                  <a:pt x="114184" y="35209"/>
                  <a:pt x="114184" y="35209"/>
                </a:cubicBezTo>
                <a:cubicBezTo>
                  <a:pt x="116898" y="35209"/>
                  <a:pt x="116898" y="35209"/>
                  <a:pt x="116898" y="35209"/>
                </a:cubicBezTo>
                <a:cubicBezTo>
                  <a:pt x="119806" y="35209"/>
                  <a:pt x="119806" y="35209"/>
                  <a:pt x="119806" y="31616"/>
                </a:cubicBezTo>
                <a:cubicBezTo>
                  <a:pt x="119806" y="28023"/>
                  <a:pt x="119806" y="28023"/>
                  <a:pt x="116898" y="28023"/>
                </a:cubicBezTo>
                <a:close/>
                <a:moveTo>
                  <a:pt x="37027" y="112814"/>
                </a:moveTo>
                <a:lnTo>
                  <a:pt x="37027" y="112814"/>
                </a:lnTo>
                <a:cubicBezTo>
                  <a:pt x="25589" y="112814"/>
                  <a:pt x="25589" y="112814"/>
                  <a:pt x="25589" y="112814"/>
                </a:cubicBezTo>
                <a:cubicBezTo>
                  <a:pt x="22875" y="112814"/>
                  <a:pt x="17059" y="105628"/>
                  <a:pt x="17059" y="102035"/>
                </a:cubicBezTo>
                <a:cubicBezTo>
                  <a:pt x="17059" y="91497"/>
                  <a:pt x="17059" y="91497"/>
                  <a:pt x="17059" y="91497"/>
                </a:cubicBezTo>
                <a:cubicBezTo>
                  <a:pt x="37027" y="91497"/>
                  <a:pt x="37027" y="91497"/>
                  <a:pt x="37027" y="91497"/>
                </a:cubicBezTo>
                <a:lnTo>
                  <a:pt x="37027" y="112814"/>
                </a:lnTo>
                <a:close/>
                <a:moveTo>
                  <a:pt x="37027" y="84550"/>
                </a:moveTo>
                <a:lnTo>
                  <a:pt x="37027" y="84550"/>
                </a:lnTo>
                <a:cubicBezTo>
                  <a:pt x="17059" y="84550"/>
                  <a:pt x="17059" y="84550"/>
                  <a:pt x="17059" y="84550"/>
                </a:cubicBezTo>
                <a:cubicBezTo>
                  <a:pt x="17059" y="63233"/>
                  <a:pt x="17059" y="63233"/>
                  <a:pt x="17059" y="63233"/>
                </a:cubicBezTo>
                <a:cubicBezTo>
                  <a:pt x="37027" y="63233"/>
                  <a:pt x="37027" y="63233"/>
                  <a:pt x="37027" y="63233"/>
                </a:cubicBezTo>
                <a:lnTo>
                  <a:pt x="37027" y="84550"/>
                </a:lnTo>
                <a:close/>
                <a:moveTo>
                  <a:pt x="37027" y="56287"/>
                </a:moveTo>
                <a:lnTo>
                  <a:pt x="37027" y="56287"/>
                </a:lnTo>
                <a:cubicBezTo>
                  <a:pt x="14151" y="56287"/>
                  <a:pt x="14151" y="56287"/>
                  <a:pt x="14151" y="56287"/>
                </a:cubicBezTo>
                <a:cubicBezTo>
                  <a:pt x="14151" y="35209"/>
                  <a:pt x="14151" y="35209"/>
                  <a:pt x="14151" y="35209"/>
                </a:cubicBezTo>
                <a:cubicBezTo>
                  <a:pt x="37027" y="35209"/>
                  <a:pt x="37027" y="35209"/>
                  <a:pt x="37027" y="35209"/>
                </a:cubicBezTo>
                <a:lnTo>
                  <a:pt x="37027" y="56287"/>
                </a:lnTo>
                <a:close/>
                <a:moveTo>
                  <a:pt x="74248" y="112814"/>
                </a:moveTo>
                <a:lnTo>
                  <a:pt x="74248" y="112814"/>
                </a:lnTo>
                <a:cubicBezTo>
                  <a:pt x="45751" y="112814"/>
                  <a:pt x="45751" y="112814"/>
                  <a:pt x="45751" y="112814"/>
                </a:cubicBezTo>
                <a:cubicBezTo>
                  <a:pt x="45751" y="91497"/>
                  <a:pt x="45751" y="91497"/>
                  <a:pt x="45751" y="91497"/>
                </a:cubicBezTo>
                <a:cubicBezTo>
                  <a:pt x="74248" y="91497"/>
                  <a:pt x="74248" y="91497"/>
                  <a:pt x="74248" y="91497"/>
                </a:cubicBezTo>
                <a:lnTo>
                  <a:pt x="74248" y="112814"/>
                </a:lnTo>
                <a:close/>
                <a:moveTo>
                  <a:pt x="74248" y="84550"/>
                </a:moveTo>
                <a:lnTo>
                  <a:pt x="74248" y="84550"/>
                </a:lnTo>
                <a:cubicBezTo>
                  <a:pt x="45751" y="84550"/>
                  <a:pt x="45751" y="84550"/>
                  <a:pt x="45751" y="84550"/>
                </a:cubicBezTo>
                <a:cubicBezTo>
                  <a:pt x="45751" y="63233"/>
                  <a:pt x="45751" y="63233"/>
                  <a:pt x="45751" y="63233"/>
                </a:cubicBezTo>
                <a:cubicBezTo>
                  <a:pt x="74248" y="63233"/>
                  <a:pt x="74248" y="63233"/>
                  <a:pt x="74248" y="63233"/>
                </a:cubicBezTo>
                <a:lnTo>
                  <a:pt x="74248" y="84550"/>
                </a:lnTo>
                <a:close/>
                <a:moveTo>
                  <a:pt x="74248" y="56287"/>
                </a:moveTo>
                <a:lnTo>
                  <a:pt x="74248" y="56287"/>
                </a:lnTo>
                <a:cubicBezTo>
                  <a:pt x="45751" y="56287"/>
                  <a:pt x="45751" y="56287"/>
                  <a:pt x="45751" y="56287"/>
                </a:cubicBezTo>
                <a:cubicBezTo>
                  <a:pt x="45751" y="35209"/>
                  <a:pt x="45751" y="35209"/>
                  <a:pt x="45751" y="35209"/>
                </a:cubicBezTo>
                <a:cubicBezTo>
                  <a:pt x="74248" y="35209"/>
                  <a:pt x="74248" y="35209"/>
                  <a:pt x="74248" y="35209"/>
                </a:cubicBezTo>
                <a:lnTo>
                  <a:pt x="74248" y="56287"/>
                </a:lnTo>
                <a:close/>
                <a:moveTo>
                  <a:pt x="96930" y="102035"/>
                </a:moveTo>
                <a:lnTo>
                  <a:pt x="96930" y="102035"/>
                </a:lnTo>
                <a:cubicBezTo>
                  <a:pt x="96930" y="105628"/>
                  <a:pt x="94216" y="112814"/>
                  <a:pt x="91308" y="112814"/>
                </a:cubicBezTo>
                <a:cubicBezTo>
                  <a:pt x="82778" y="112814"/>
                  <a:pt x="82778" y="112814"/>
                  <a:pt x="82778" y="112814"/>
                </a:cubicBezTo>
                <a:cubicBezTo>
                  <a:pt x="82778" y="91497"/>
                  <a:pt x="82778" y="91497"/>
                  <a:pt x="82778" y="91497"/>
                </a:cubicBezTo>
                <a:cubicBezTo>
                  <a:pt x="99838" y="91497"/>
                  <a:pt x="99838" y="91497"/>
                  <a:pt x="99838" y="91497"/>
                </a:cubicBezTo>
                <a:lnTo>
                  <a:pt x="96930" y="102035"/>
                </a:lnTo>
                <a:close/>
                <a:moveTo>
                  <a:pt x="99838" y="84550"/>
                </a:moveTo>
                <a:lnTo>
                  <a:pt x="99838" y="84550"/>
                </a:lnTo>
                <a:cubicBezTo>
                  <a:pt x="82778" y="84550"/>
                  <a:pt x="82778" y="84550"/>
                  <a:pt x="82778" y="84550"/>
                </a:cubicBezTo>
                <a:cubicBezTo>
                  <a:pt x="82778" y="63233"/>
                  <a:pt x="82778" y="63233"/>
                  <a:pt x="82778" y="63233"/>
                </a:cubicBezTo>
                <a:cubicBezTo>
                  <a:pt x="102746" y="63233"/>
                  <a:pt x="102746" y="63233"/>
                  <a:pt x="102746" y="63233"/>
                </a:cubicBezTo>
                <a:lnTo>
                  <a:pt x="99838" y="84550"/>
                </a:lnTo>
                <a:close/>
                <a:moveTo>
                  <a:pt x="102746" y="56287"/>
                </a:moveTo>
                <a:lnTo>
                  <a:pt x="102746" y="56287"/>
                </a:lnTo>
                <a:cubicBezTo>
                  <a:pt x="82778" y="56287"/>
                  <a:pt x="82778" y="56287"/>
                  <a:pt x="82778" y="56287"/>
                </a:cubicBezTo>
                <a:cubicBezTo>
                  <a:pt x="82778" y="35209"/>
                  <a:pt x="82778" y="35209"/>
                  <a:pt x="82778" y="35209"/>
                </a:cubicBezTo>
                <a:cubicBezTo>
                  <a:pt x="105654" y="35209"/>
                  <a:pt x="105654" y="35209"/>
                  <a:pt x="105654" y="35209"/>
                </a:cubicBezTo>
                <a:lnTo>
                  <a:pt x="102746" y="5628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77" name="Shape 4677"/>
          <p:cNvSpPr/>
          <p:nvPr/>
        </p:nvSpPr>
        <p:spPr>
          <a:xfrm>
            <a:off x="3587013" y="4522058"/>
            <a:ext cx="305130" cy="298153"/>
          </a:xfrm>
          <a:custGeom>
            <a:avLst/>
            <a:gdLst/>
            <a:ahLst/>
            <a:cxnLst/>
            <a:rect l="0" t="0" r="0" b="0"/>
            <a:pathLst>
              <a:path w="120000" h="120000" extrusionOk="0">
                <a:moveTo>
                  <a:pt x="97665" y="0"/>
                </a:moveTo>
                <a:lnTo>
                  <a:pt x="97665" y="0"/>
                </a:lnTo>
                <a:cubicBezTo>
                  <a:pt x="22334" y="0"/>
                  <a:pt x="22334" y="0"/>
                  <a:pt x="22334" y="0"/>
                </a:cubicBezTo>
                <a:cubicBezTo>
                  <a:pt x="0" y="37027"/>
                  <a:pt x="0" y="37027"/>
                  <a:pt x="0" y="37027"/>
                </a:cubicBezTo>
                <a:lnTo>
                  <a:pt x="0" y="51373"/>
                </a:lnTo>
                <a:cubicBezTo>
                  <a:pt x="0" y="56995"/>
                  <a:pt x="2839" y="59903"/>
                  <a:pt x="5678" y="62617"/>
                </a:cubicBezTo>
                <a:cubicBezTo>
                  <a:pt x="5678" y="105460"/>
                  <a:pt x="5678" y="105460"/>
                  <a:pt x="5678" y="105460"/>
                </a:cubicBezTo>
                <a:cubicBezTo>
                  <a:pt x="5678" y="114184"/>
                  <a:pt x="11167" y="119806"/>
                  <a:pt x="19495" y="119806"/>
                </a:cubicBezTo>
                <a:cubicBezTo>
                  <a:pt x="100315" y="119806"/>
                  <a:pt x="100315" y="119806"/>
                  <a:pt x="100315" y="119806"/>
                </a:cubicBezTo>
                <a:cubicBezTo>
                  <a:pt x="108832" y="119806"/>
                  <a:pt x="117160" y="114184"/>
                  <a:pt x="117160" y="105460"/>
                </a:cubicBezTo>
                <a:cubicBezTo>
                  <a:pt x="117160" y="62617"/>
                  <a:pt x="117160" y="62617"/>
                  <a:pt x="117160" y="62617"/>
                </a:cubicBezTo>
                <a:cubicBezTo>
                  <a:pt x="119810" y="59903"/>
                  <a:pt x="119810" y="56995"/>
                  <a:pt x="119810" y="51373"/>
                </a:cubicBezTo>
                <a:cubicBezTo>
                  <a:pt x="119810" y="48465"/>
                  <a:pt x="119810" y="37027"/>
                  <a:pt x="119810" y="37027"/>
                </a:cubicBezTo>
                <a:lnTo>
                  <a:pt x="97665" y="0"/>
                </a:lnTo>
                <a:close/>
                <a:moveTo>
                  <a:pt x="108832" y="105460"/>
                </a:moveTo>
                <a:lnTo>
                  <a:pt x="108832" y="105460"/>
                </a:lnTo>
                <a:cubicBezTo>
                  <a:pt x="108832" y="108368"/>
                  <a:pt x="105993" y="114184"/>
                  <a:pt x="100315" y="114184"/>
                </a:cubicBezTo>
                <a:cubicBezTo>
                  <a:pt x="19495" y="114184"/>
                  <a:pt x="19495" y="114184"/>
                  <a:pt x="19495" y="114184"/>
                </a:cubicBezTo>
                <a:cubicBezTo>
                  <a:pt x="16845" y="114184"/>
                  <a:pt x="11167" y="108368"/>
                  <a:pt x="11167" y="105460"/>
                </a:cubicBezTo>
                <a:cubicBezTo>
                  <a:pt x="11167" y="96930"/>
                  <a:pt x="11167" y="96930"/>
                  <a:pt x="11167" y="96930"/>
                </a:cubicBezTo>
                <a:cubicBezTo>
                  <a:pt x="108832" y="96930"/>
                  <a:pt x="108832" y="96930"/>
                  <a:pt x="108832" y="96930"/>
                </a:cubicBezTo>
                <a:lnTo>
                  <a:pt x="108832" y="105460"/>
                </a:lnTo>
                <a:close/>
                <a:moveTo>
                  <a:pt x="108832" y="91308"/>
                </a:moveTo>
                <a:lnTo>
                  <a:pt x="108832" y="91308"/>
                </a:lnTo>
                <a:cubicBezTo>
                  <a:pt x="11167" y="91308"/>
                  <a:pt x="11167" y="91308"/>
                  <a:pt x="11167" y="91308"/>
                </a:cubicBezTo>
                <a:cubicBezTo>
                  <a:pt x="11167" y="68432"/>
                  <a:pt x="11167" y="68432"/>
                  <a:pt x="11167" y="68432"/>
                </a:cubicBezTo>
                <a:cubicBezTo>
                  <a:pt x="14006" y="68432"/>
                  <a:pt x="16845" y="68432"/>
                  <a:pt x="19495" y="68432"/>
                </a:cubicBezTo>
                <a:cubicBezTo>
                  <a:pt x="22334" y="68432"/>
                  <a:pt x="30662" y="62617"/>
                  <a:pt x="33501" y="56995"/>
                </a:cubicBezTo>
                <a:cubicBezTo>
                  <a:pt x="36340" y="62617"/>
                  <a:pt x="41829" y="68432"/>
                  <a:pt x="47507" y="68432"/>
                </a:cubicBezTo>
                <a:cubicBezTo>
                  <a:pt x="52996" y="68432"/>
                  <a:pt x="58675" y="62617"/>
                  <a:pt x="61324" y="59903"/>
                </a:cubicBezTo>
                <a:cubicBezTo>
                  <a:pt x="61324" y="62617"/>
                  <a:pt x="69842" y="68432"/>
                  <a:pt x="75331" y="68432"/>
                </a:cubicBezTo>
                <a:cubicBezTo>
                  <a:pt x="81009" y="68432"/>
                  <a:pt x="86498" y="62617"/>
                  <a:pt x="89148" y="56995"/>
                </a:cubicBezTo>
                <a:cubicBezTo>
                  <a:pt x="91987" y="62617"/>
                  <a:pt x="94826" y="68432"/>
                  <a:pt x="100315" y="68432"/>
                </a:cubicBezTo>
                <a:cubicBezTo>
                  <a:pt x="103154" y="68432"/>
                  <a:pt x="108832" y="68432"/>
                  <a:pt x="108832" y="68432"/>
                </a:cubicBezTo>
                <a:lnTo>
                  <a:pt x="108832" y="91308"/>
                </a:lnTo>
                <a:close/>
                <a:moveTo>
                  <a:pt x="111482" y="51373"/>
                </a:moveTo>
                <a:lnTo>
                  <a:pt x="111482" y="51373"/>
                </a:lnTo>
                <a:cubicBezTo>
                  <a:pt x="111482" y="56995"/>
                  <a:pt x="105993" y="59903"/>
                  <a:pt x="100315" y="59903"/>
                </a:cubicBezTo>
                <a:cubicBezTo>
                  <a:pt x="94826" y="59903"/>
                  <a:pt x="89148" y="56995"/>
                  <a:pt x="89148" y="51373"/>
                </a:cubicBezTo>
                <a:cubicBezTo>
                  <a:pt x="86498" y="51373"/>
                  <a:pt x="86498" y="51373"/>
                  <a:pt x="86498" y="51373"/>
                </a:cubicBezTo>
                <a:cubicBezTo>
                  <a:pt x="86498" y="56995"/>
                  <a:pt x="81009" y="59903"/>
                  <a:pt x="75331" y="59903"/>
                </a:cubicBezTo>
                <a:cubicBezTo>
                  <a:pt x="69842" y="59903"/>
                  <a:pt x="61324" y="56995"/>
                  <a:pt x="61324" y="51373"/>
                </a:cubicBezTo>
                <a:cubicBezTo>
                  <a:pt x="58675" y="51373"/>
                  <a:pt x="58675" y="51373"/>
                  <a:pt x="58675" y="51373"/>
                </a:cubicBezTo>
                <a:cubicBezTo>
                  <a:pt x="58675" y="56995"/>
                  <a:pt x="52996" y="59903"/>
                  <a:pt x="47507" y="59903"/>
                </a:cubicBezTo>
                <a:cubicBezTo>
                  <a:pt x="41829" y="59903"/>
                  <a:pt x="33501" y="56995"/>
                  <a:pt x="33501" y="51373"/>
                </a:cubicBezTo>
                <a:cubicBezTo>
                  <a:pt x="30662" y="51373"/>
                  <a:pt x="30662" y="51373"/>
                  <a:pt x="30662" y="51373"/>
                </a:cubicBezTo>
                <a:cubicBezTo>
                  <a:pt x="30662" y="56995"/>
                  <a:pt x="25173" y="59903"/>
                  <a:pt x="19495" y="59903"/>
                </a:cubicBezTo>
                <a:cubicBezTo>
                  <a:pt x="14006" y="59903"/>
                  <a:pt x="8517" y="56995"/>
                  <a:pt x="8517" y="51373"/>
                </a:cubicBezTo>
                <a:cubicBezTo>
                  <a:pt x="8517" y="45557"/>
                  <a:pt x="8517" y="45557"/>
                  <a:pt x="8517" y="45557"/>
                </a:cubicBezTo>
                <a:cubicBezTo>
                  <a:pt x="111482" y="45557"/>
                  <a:pt x="111482" y="45557"/>
                  <a:pt x="111482" y="45557"/>
                </a:cubicBezTo>
                <a:lnTo>
                  <a:pt x="111482" y="51373"/>
                </a:lnTo>
                <a:close/>
                <a:moveTo>
                  <a:pt x="8517" y="37027"/>
                </a:moveTo>
                <a:lnTo>
                  <a:pt x="8517" y="37027"/>
                </a:lnTo>
                <a:cubicBezTo>
                  <a:pt x="25173" y="5621"/>
                  <a:pt x="25173" y="5621"/>
                  <a:pt x="25173" y="5621"/>
                </a:cubicBezTo>
                <a:cubicBezTo>
                  <a:pt x="94826" y="5621"/>
                  <a:pt x="94826" y="5621"/>
                  <a:pt x="94826" y="5621"/>
                </a:cubicBezTo>
                <a:cubicBezTo>
                  <a:pt x="111482" y="37027"/>
                  <a:pt x="111482" y="37027"/>
                  <a:pt x="111482" y="37027"/>
                </a:cubicBezTo>
                <a:lnTo>
                  <a:pt x="8517" y="3702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78" name="Shape 4678"/>
          <p:cNvSpPr/>
          <p:nvPr/>
        </p:nvSpPr>
        <p:spPr>
          <a:xfrm>
            <a:off x="3135492" y="4552049"/>
            <a:ext cx="227524" cy="241699"/>
          </a:xfrm>
          <a:custGeom>
            <a:avLst/>
            <a:gdLst/>
            <a:ahLst/>
            <a:cxnLst/>
            <a:rect l="0" t="0" r="0" b="0"/>
            <a:pathLst>
              <a:path w="120000" h="120000" extrusionOk="0">
                <a:moveTo>
                  <a:pt x="97372" y="74011"/>
                </a:moveTo>
                <a:lnTo>
                  <a:pt x="97372" y="74011"/>
                </a:lnTo>
                <a:cubicBezTo>
                  <a:pt x="86186" y="74011"/>
                  <a:pt x="78813" y="77365"/>
                  <a:pt x="75000" y="84550"/>
                </a:cubicBezTo>
                <a:cubicBezTo>
                  <a:pt x="48813" y="70419"/>
                  <a:pt x="48813" y="70419"/>
                  <a:pt x="48813" y="70419"/>
                </a:cubicBezTo>
                <a:cubicBezTo>
                  <a:pt x="48813" y="67065"/>
                  <a:pt x="52372" y="63233"/>
                  <a:pt x="52372" y="59880"/>
                </a:cubicBezTo>
                <a:cubicBezTo>
                  <a:pt x="52372" y="56287"/>
                  <a:pt x="52372" y="56287"/>
                  <a:pt x="48813" y="52934"/>
                </a:cubicBezTo>
                <a:cubicBezTo>
                  <a:pt x="78813" y="38802"/>
                  <a:pt x="78813" y="38802"/>
                  <a:pt x="78813" y="38802"/>
                </a:cubicBezTo>
                <a:cubicBezTo>
                  <a:pt x="82372" y="42155"/>
                  <a:pt x="89745" y="45748"/>
                  <a:pt x="97372" y="45748"/>
                </a:cubicBezTo>
                <a:cubicBezTo>
                  <a:pt x="108559" y="45748"/>
                  <a:pt x="119745" y="35209"/>
                  <a:pt x="119745" y="21077"/>
                </a:cubicBezTo>
                <a:cubicBezTo>
                  <a:pt x="119745" y="10538"/>
                  <a:pt x="108559" y="0"/>
                  <a:pt x="97372" y="0"/>
                </a:cubicBezTo>
                <a:cubicBezTo>
                  <a:pt x="82372" y="0"/>
                  <a:pt x="71186" y="10538"/>
                  <a:pt x="71186" y="21077"/>
                </a:cubicBezTo>
                <a:cubicBezTo>
                  <a:pt x="71186" y="24670"/>
                  <a:pt x="71186" y="28023"/>
                  <a:pt x="71186" y="28023"/>
                </a:cubicBezTo>
                <a:cubicBezTo>
                  <a:pt x="45000" y="42155"/>
                  <a:pt x="45000" y="42155"/>
                  <a:pt x="45000" y="42155"/>
                </a:cubicBezTo>
                <a:cubicBezTo>
                  <a:pt x="41186" y="38802"/>
                  <a:pt x="33813" y="35209"/>
                  <a:pt x="26186" y="35209"/>
                </a:cubicBezTo>
                <a:cubicBezTo>
                  <a:pt x="11186" y="35209"/>
                  <a:pt x="0" y="45748"/>
                  <a:pt x="0" y="59880"/>
                </a:cubicBezTo>
                <a:cubicBezTo>
                  <a:pt x="0" y="74011"/>
                  <a:pt x="11186" y="84550"/>
                  <a:pt x="26186" y="84550"/>
                </a:cubicBezTo>
                <a:cubicBezTo>
                  <a:pt x="33813" y="84550"/>
                  <a:pt x="37627" y="80958"/>
                  <a:pt x="41186" y="77365"/>
                </a:cubicBezTo>
                <a:lnTo>
                  <a:pt x="41186" y="77365"/>
                </a:lnTo>
                <a:cubicBezTo>
                  <a:pt x="71186" y="95089"/>
                  <a:pt x="71186" y="95089"/>
                  <a:pt x="71186" y="95089"/>
                </a:cubicBezTo>
                <a:cubicBezTo>
                  <a:pt x="71186" y="95089"/>
                  <a:pt x="71186" y="95089"/>
                  <a:pt x="71186" y="98682"/>
                </a:cubicBezTo>
                <a:cubicBezTo>
                  <a:pt x="71186" y="109221"/>
                  <a:pt x="82372" y="119760"/>
                  <a:pt x="97372" y="119760"/>
                </a:cubicBezTo>
                <a:cubicBezTo>
                  <a:pt x="108559" y="119760"/>
                  <a:pt x="119745" y="109221"/>
                  <a:pt x="119745" y="98682"/>
                </a:cubicBezTo>
                <a:cubicBezTo>
                  <a:pt x="119745" y="84550"/>
                  <a:pt x="108559" y="74011"/>
                  <a:pt x="97372" y="74011"/>
                </a:cubicBezTo>
                <a:close/>
                <a:moveTo>
                  <a:pt x="97372" y="6946"/>
                </a:moveTo>
                <a:lnTo>
                  <a:pt x="97372" y="6946"/>
                </a:lnTo>
                <a:cubicBezTo>
                  <a:pt x="104745" y="6946"/>
                  <a:pt x="112372" y="14131"/>
                  <a:pt x="112372" y="21077"/>
                </a:cubicBezTo>
                <a:cubicBezTo>
                  <a:pt x="112372" y="31616"/>
                  <a:pt x="104745" y="35209"/>
                  <a:pt x="97372" y="35209"/>
                </a:cubicBezTo>
                <a:cubicBezTo>
                  <a:pt x="86186" y="35209"/>
                  <a:pt x="82372" y="31616"/>
                  <a:pt x="82372" y="21077"/>
                </a:cubicBezTo>
                <a:cubicBezTo>
                  <a:pt x="82372" y="14131"/>
                  <a:pt x="86186" y="6946"/>
                  <a:pt x="97372" y="6946"/>
                </a:cubicBezTo>
                <a:close/>
                <a:moveTo>
                  <a:pt x="26186" y="74011"/>
                </a:moveTo>
                <a:lnTo>
                  <a:pt x="26186" y="74011"/>
                </a:lnTo>
                <a:cubicBezTo>
                  <a:pt x="18813" y="74011"/>
                  <a:pt x="11186" y="67065"/>
                  <a:pt x="11186" y="59880"/>
                </a:cubicBezTo>
                <a:cubicBezTo>
                  <a:pt x="11186" y="52934"/>
                  <a:pt x="18813" y="45748"/>
                  <a:pt x="26186" y="45748"/>
                </a:cubicBezTo>
                <a:cubicBezTo>
                  <a:pt x="33813" y="45748"/>
                  <a:pt x="41186" y="52934"/>
                  <a:pt x="41186" y="59880"/>
                </a:cubicBezTo>
                <a:cubicBezTo>
                  <a:pt x="41186" y="67065"/>
                  <a:pt x="33813" y="74011"/>
                  <a:pt x="26186" y="74011"/>
                </a:cubicBezTo>
                <a:close/>
                <a:moveTo>
                  <a:pt x="97372" y="112814"/>
                </a:moveTo>
                <a:lnTo>
                  <a:pt x="97372" y="112814"/>
                </a:lnTo>
                <a:cubicBezTo>
                  <a:pt x="86186" y="112814"/>
                  <a:pt x="82372" y="105628"/>
                  <a:pt x="82372" y="98682"/>
                </a:cubicBezTo>
                <a:cubicBezTo>
                  <a:pt x="82372" y="88143"/>
                  <a:pt x="86186" y="84550"/>
                  <a:pt x="97372" y="84550"/>
                </a:cubicBezTo>
                <a:cubicBezTo>
                  <a:pt x="104745" y="84550"/>
                  <a:pt x="112372" y="88143"/>
                  <a:pt x="112372" y="98682"/>
                </a:cubicBezTo>
                <a:cubicBezTo>
                  <a:pt x="112372" y="105628"/>
                  <a:pt x="104745" y="112814"/>
                  <a:pt x="97372" y="11281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79" name="Shape 4679"/>
          <p:cNvSpPr/>
          <p:nvPr/>
        </p:nvSpPr>
        <p:spPr>
          <a:xfrm>
            <a:off x="2618710" y="4543229"/>
            <a:ext cx="283967" cy="248755"/>
          </a:xfrm>
          <a:custGeom>
            <a:avLst/>
            <a:gdLst/>
            <a:ahLst/>
            <a:cxnLst/>
            <a:rect l="0" t="0" r="0" b="0"/>
            <a:pathLst>
              <a:path w="120000" h="120000" extrusionOk="0">
                <a:moveTo>
                  <a:pt x="86791" y="3488"/>
                </a:moveTo>
                <a:lnTo>
                  <a:pt x="86791" y="3488"/>
                </a:lnTo>
                <a:cubicBezTo>
                  <a:pt x="86791" y="0"/>
                  <a:pt x="83938" y="3488"/>
                  <a:pt x="80882" y="3488"/>
                </a:cubicBezTo>
                <a:cubicBezTo>
                  <a:pt x="33005" y="113023"/>
                  <a:pt x="33005" y="113023"/>
                  <a:pt x="33005" y="113023"/>
                </a:cubicBezTo>
                <a:cubicBezTo>
                  <a:pt x="29949" y="116279"/>
                  <a:pt x="33005" y="119767"/>
                  <a:pt x="33005" y="119767"/>
                </a:cubicBezTo>
                <a:cubicBezTo>
                  <a:pt x="35857" y="119767"/>
                  <a:pt x="38913" y="119767"/>
                  <a:pt x="38913" y="119767"/>
                </a:cubicBezTo>
                <a:cubicBezTo>
                  <a:pt x="89847" y="10232"/>
                  <a:pt x="89847" y="10232"/>
                  <a:pt x="89847" y="10232"/>
                </a:cubicBezTo>
                <a:cubicBezTo>
                  <a:pt x="89847" y="6744"/>
                  <a:pt x="89847" y="3488"/>
                  <a:pt x="86791" y="3488"/>
                </a:cubicBezTo>
                <a:close/>
                <a:moveTo>
                  <a:pt x="29949" y="82093"/>
                </a:moveTo>
                <a:lnTo>
                  <a:pt x="29949" y="82093"/>
                </a:lnTo>
                <a:cubicBezTo>
                  <a:pt x="8964" y="61627"/>
                  <a:pt x="8964" y="61627"/>
                  <a:pt x="8964" y="61627"/>
                </a:cubicBezTo>
                <a:cubicBezTo>
                  <a:pt x="29949" y="44418"/>
                  <a:pt x="29949" y="44418"/>
                  <a:pt x="29949" y="44418"/>
                </a:cubicBezTo>
                <a:cubicBezTo>
                  <a:pt x="33005" y="41162"/>
                  <a:pt x="33005" y="37674"/>
                  <a:pt x="29949" y="37674"/>
                </a:cubicBezTo>
                <a:cubicBezTo>
                  <a:pt x="29949" y="34186"/>
                  <a:pt x="26893" y="34186"/>
                  <a:pt x="23837" y="37674"/>
                </a:cubicBezTo>
                <a:cubicBezTo>
                  <a:pt x="0" y="58139"/>
                  <a:pt x="0" y="58139"/>
                  <a:pt x="0" y="58139"/>
                </a:cubicBezTo>
                <a:cubicBezTo>
                  <a:pt x="0" y="61627"/>
                  <a:pt x="0" y="61627"/>
                  <a:pt x="0" y="61627"/>
                </a:cubicBezTo>
                <a:cubicBezTo>
                  <a:pt x="0" y="64883"/>
                  <a:pt x="0" y="64883"/>
                  <a:pt x="0" y="64883"/>
                </a:cubicBezTo>
                <a:cubicBezTo>
                  <a:pt x="23837" y="89069"/>
                  <a:pt x="23837" y="89069"/>
                  <a:pt x="23837" y="89069"/>
                </a:cubicBezTo>
                <a:cubicBezTo>
                  <a:pt x="26893" y="89069"/>
                  <a:pt x="29949" y="89069"/>
                  <a:pt x="29949" y="89069"/>
                </a:cubicBezTo>
                <a:cubicBezTo>
                  <a:pt x="33005" y="85581"/>
                  <a:pt x="33005" y="82093"/>
                  <a:pt x="29949" y="82093"/>
                </a:cubicBezTo>
                <a:close/>
                <a:moveTo>
                  <a:pt x="119796" y="58139"/>
                </a:moveTo>
                <a:lnTo>
                  <a:pt x="119796" y="58139"/>
                </a:lnTo>
                <a:cubicBezTo>
                  <a:pt x="95959" y="37674"/>
                  <a:pt x="95959" y="37674"/>
                  <a:pt x="95959" y="37674"/>
                </a:cubicBezTo>
                <a:cubicBezTo>
                  <a:pt x="92903" y="34186"/>
                  <a:pt x="89847" y="34186"/>
                  <a:pt x="89847" y="37674"/>
                </a:cubicBezTo>
                <a:cubicBezTo>
                  <a:pt x="86791" y="37674"/>
                  <a:pt x="86791" y="41162"/>
                  <a:pt x="89847" y="44418"/>
                </a:cubicBezTo>
                <a:cubicBezTo>
                  <a:pt x="110831" y="61627"/>
                  <a:pt x="110831" y="61627"/>
                  <a:pt x="110831" y="61627"/>
                </a:cubicBezTo>
                <a:cubicBezTo>
                  <a:pt x="89847" y="82093"/>
                  <a:pt x="89847" y="82093"/>
                  <a:pt x="89847" y="82093"/>
                </a:cubicBezTo>
                <a:cubicBezTo>
                  <a:pt x="86791" y="82093"/>
                  <a:pt x="86791" y="85581"/>
                  <a:pt x="89847" y="89069"/>
                </a:cubicBezTo>
                <a:cubicBezTo>
                  <a:pt x="89847" y="89069"/>
                  <a:pt x="92903" y="89069"/>
                  <a:pt x="95959" y="89069"/>
                </a:cubicBezTo>
                <a:cubicBezTo>
                  <a:pt x="119796" y="64883"/>
                  <a:pt x="119796" y="64883"/>
                  <a:pt x="119796" y="64883"/>
                </a:cubicBezTo>
                <a:cubicBezTo>
                  <a:pt x="119796" y="64883"/>
                  <a:pt x="119796" y="64883"/>
                  <a:pt x="119796" y="61627"/>
                </a:cubicBezTo>
                <a:cubicBezTo>
                  <a:pt x="119796" y="61627"/>
                  <a:pt x="119796" y="61627"/>
                  <a:pt x="119796" y="5813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80" name="Shape 4680"/>
          <p:cNvSpPr/>
          <p:nvPr/>
        </p:nvSpPr>
        <p:spPr>
          <a:xfrm>
            <a:off x="2158368" y="4522058"/>
            <a:ext cx="234579" cy="298153"/>
          </a:xfrm>
          <a:custGeom>
            <a:avLst/>
            <a:gdLst/>
            <a:ahLst/>
            <a:cxnLst/>
            <a:rect l="0" t="0" r="0" b="0"/>
            <a:pathLst>
              <a:path w="120000" h="120000" extrusionOk="0">
                <a:moveTo>
                  <a:pt x="108888" y="25589"/>
                </a:moveTo>
                <a:lnTo>
                  <a:pt x="108888" y="25589"/>
                </a:lnTo>
                <a:cubicBezTo>
                  <a:pt x="79753" y="25589"/>
                  <a:pt x="79753" y="25589"/>
                  <a:pt x="79753" y="25589"/>
                </a:cubicBezTo>
                <a:cubicBezTo>
                  <a:pt x="79753" y="17059"/>
                  <a:pt x="79753" y="17059"/>
                  <a:pt x="79753" y="17059"/>
                </a:cubicBezTo>
                <a:cubicBezTo>
                  <a:pt x="79753" y="14151"/>
                  <a:pt x="76296" y="11437"/>
                  <a:pt x="72592" y="11437"/>
                </a:cubicBezTo>
                <a:cubicBezTo>
                  <a:pt x="29135" y="11437"/>
                  <a:pt x="29135" y="11437"/>
                  <a:pt x="29135" y="11437"/>
                </a:cubicBezTo>
                <a:cubicBezTo>
                  <a:pt x="29135" y="5621"/>
                  <a:pt x="29135" y="5621"/>
                  <a:pt x="29135" y="5621"/>
                </a:cubicBezTo>
                <a:cubicBezTo>
                  <a:pt x="29135" y="2714"/>
                  <a:pt x="21728" y="0"/>
                  <a:pt x="18024" y="0"/>
                </a:cubicBezTo>
                <a:cubicBezTo>
                  <a:pt x="7160" y="0"/>
                  <a:pt x="7160" y="0"/>
                  <a:pt x="7160" y="0"/>
                </a:cubicBezTo>
                <a:cubicBezTo>
                  <a:pt x="3456" y="0"/>
                  <a:pt x="0" y="2714"/>
                  <a:pt x="0" y="5621"/>
                </a:cubicBezTo>
                <a:cubicBezTo>
                  <a:pt x="0" y="114184"/>
                  <a:pt x="0" y="114184"/>
                  <a:pt x="0" y="114184"/>
                </a:cubicBezTo>
                <a:cubicBezTo>
                  <a:pt x="0" y="116898"/>
                  <a:pt x="3456" y="119806"/>
                  <a:pt x="7160" y="119806"/>
                </a:cubicBezTo>
                <a:cubicBezTo>
                  <a:pt x="18024" y="119806"/>
                  <a:pt x="18024" y="119806"/>
                  <a:pt x="18024" y="119806"/>
                </a:cubicBezTo>
                <a:cubicBezTo>
                  <a:pt x="21728" y="119806"/>
                  <a:pt x="29135" y="116898"/>
                  <a:pt x="29135" y="114184"/>
                </a:cubicBezTo>
                <a:cubicBezTo>
                  <a:pt x="29135" y="79870"/>
                  <a:pt x="29135" y="79870"/>
                  <a:pt x="29135" y="79870"/>
                </a:cubicBezTo>
                <a:cubicBezTo>
                  <a:pt x="72592" y="79870"/>
                  <a:pt x="72592" y="79870"/>
                  <a:pt x="72592" y="79870"/>
                </a:cubicBezTo>
                <a:cubicBezTo>
                  <a:pt x="72592" y="82778"/>
                  <a:pt x="72592" y="82778"/>
                  <a:pt x="72592" y="82778"/>
                </a:cubicBezTo>
                <a:cubicBezTo>
                  <a:pt x="72592" y="85492"/>
                  <a:pt x="76296" y="91308"/>
                  <a:pt x="79753" y="91308"/>
                </a:cubicBezTo>
                <a:cubicBezTo>
                  <a:pt x="108888" y="91308"/>
                  <a:pt x="108888" y="91308"/>
                  <a:pt x="108888" y="91308"/>
                </a:cubicBezTo>
                <a:cubicBezTo>
                  <a:pt x="116296" y="91308"/>
                  <a:pt x="119753" y="85492"/>
                  <a:pt x="119753" y="82778"/>
                </a:cubicBezTo>
                <a:cubicBezTo>
                  <a:pt x="119753" y="34119"/>
                  <a:pt x="119753" y="34119"/>
                  <a:pt x="119753" y="34119"/>
                </a:cubicBezTo>
                <a:cubicBezTo>
                  <a:pt x="119753" y="28497"/>
                  <a:pt x="116296" y="25589"/>
                  <a:pt x="108888" y="25589"/>
                </a:cubicBezTo>
                <a:close/>
                <a:moveTo>
                  <a:pt x="18024" y="108368"/>
                </a:moveTo>
                <a:lnTo>
                  <a:pt x="18024" y="108368"/>
                </a:lnTo>
                <a:cubicBezTo>
                  <a:pt x="18024" y="111276"/>
                  <a:pt x="14567" y="114184"/>
                  <a:pt x="14567" y="114184"/>
                </a:cubicBezTo>
                <a:cubicBezTo>
                  <a:pt x="10864" y="114184"/>
                  <a:pt x="7160" y="111276"/>
                  <a:pt x="7160" y="108368"/>
                </a:cubicBezTo>
                <a:cubicBezTo>
                  <a:pt x="7160" y="11437"/>
                  <a:pt x="7160" y="11437"/>
                  <a:pt x="7160" y="11437"/>
                </a:cubicBezTo>
                <a:cubicBezTo>
                  <a:pt x="7160" y="8529"/>
                  <a:pt x="10864" y="5621"/>
                  <a:pt x="14567" y="5621"/>
                </a:cubicBezTo>
                <a:cubicBezTo>
                  <a:pt x="14567" y="5621"/>
                  <a:pt x="18024" y="8529"/>
                  <a:pt x="18024" y="11437"/>
                </a:cubicBezTo>
                <a:lnTo>
                  <a:pt x="18024" y="108368"/>
                </a:lnTo>
                <a:close/>
                <a:moveTo>
                  <a:pt x="72592" y="68432"/>
                </a:moveTo>
                <a:lnTo>
                  <a:pt x="72592" y="68432"/>
                </a:lnTo>
                <a:cubicBezTo>
                  <a:pt x="72592" y="68432"/>
                  <a:pt x="69135" y="71340"/>
                  <a:pt x="65432" y="71340"/>
                </a:cubicBezTo>
                <a:cubicBezTo>
                  <a:pt x="29135" y="71340"/>
                  <a:pt x="29135" y="71340"/>
                  <a:pt x="29135" y="71340"/>
                </a:cubicBezTo>
                <a:cubicBezTo>
                  <a:pt x="29135" y="17059"/>
                  <a:pt x="29135" y="17059"/>
                  <a:pt x="29135" y="17059"/>
                </a:cubicBezTo>
                <a:cubicBezTo>
                  <a:pt x="65432" y="17059"/>
                  <a:pt x="65432" y="17059"/>
                  <a:pt x="65432" y="17059"/>
                </a:cubicBezTo>
                <a:cubicBezTo>
                  <a:pt x="69135" y="17059"/>
                  <a:pt x="72592" y="19967"/>
                  <a:pt x="72592" y="22875"/>
                </a:cubicBezTo>
                <a:lnTo>
                  <a:pt x="72592" y="68432"/>
                </a:lnTo>
                <a:close/>
                <a:moveTo>
                  <a:pt x="108888" y="79870"/>
                </a:moveTo>
                <a:lnTo>
                  <a:pt x="108888" y="79870"/>
                </a:lnTo>
                <a:cubicBezTo>
                  <a:pt x="108888" y="79870"/>
                  <a:pt x="108888" y="82778"/>
                  <a:pt x="105432" y="82778"/>
                </a:cubicBezTo>
                <a:cubicBezTo>
                  <a:pt x="79753" y="82778"/>
                  <a:pt x="79753" y="82778"/>
                  <a:pt x="79753" y="82778"/>
                </a:cubicBezTo>
                <a:cubicBezTo>
                  <a:pt x="79753" y="34119"/>
                  <a:pt x="79753" y="34119"/>
                  <a:pt x="79753" y="34119"/>
                </a:cubicBezTo>
                <a:cubicBezTo>
                  <a:pt x="105432" y="34119"/>
                  <a:pt x="105432" y="34119"/>
                  <a:pt x="105432" y="34119"/>
                </a:cubicBezTo>
                <a:cubicBezTo>
                  <a:pt x="108888" y="34119"/>
                  <a:pt x="108888" y="34119"/>
                  <a:pt x="108888" y="37027"/>
                </a:cubicBezTo>
                <a:lnTo>
                  <a:pt x="108888" y="7987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81" name="Shape 4681"/>
          <p:cNvSpPr/>
          <p:nvPr/>
        </p:nvSpPr>
        <p:spPr>
          <a:xfrm>
            <a:off x="1636294" y="4516765"/>
            <a:ext cx="298075" cy="296389"/>
          </a:xfrm>
          <a:custGeom>
            <a:avLst/>
            <a:gdLst/>
            <a:ahLst/>
            <a:cxnLst/>
            <a:rect l="0" t="0" r="0" b="0"/>
            <a:pathLst>
              <a:path w="120000" h="120000" extrusionOk="0">
                <a:moveTo>
                  <a:pt x="28645" y="108368"/>
                </a:moveTo>
                <a:lnTo>
                  <a:pt x="28645" y="108368"/>
                </a:lnTo>
                <a:cubicBezTo>
                  <a:pt x="22838" y="114184"/>
                  <a:pt x="19935" y="114184"/>
                  <a:pt x="17225" y="108368"/>
                </a:cubicBezTo>
                <a:cubicBezTo>
                  <a:pt x="11419" y="105654"/>
                  <a:pt x="11419" y="105654"/>
                  <a:pt x="11419" y="105654"/>
                </a:cubicBezTo>
                <a:cubicBezTo>
                  <a:pt x="8516" y="102746"/>
                  <a:pt x="8516" y="96930"/>
                  <a:pt x="11419" y="94216"/>
                </a:cubicBezTo>
                <a:cubicBezTo>
                  <a:pt x="48580" y="57189"/>
                  <a:pt x="48580" y="57189"/>
                  <a:pt x="48580" y="57189"/>
                </a:cubicBezTo>
                <a:cubicBezTo>
                  <a:pt x="42774" y="54281"/>
                  <a:pt x="37161" y="57189"/>
                  <a:pt x="31354" y="59903"/>
                </a:cubicBezTo>
                <a:cubicBezTo>
                  <a:pt x="5806" y="88400"/>
                  <a:pt x="5806" y="88400"/>
                  <a:pt x="5806" y="88400"/>
                </a:cubicBezTo>
                <a:cubicBezTo>
                  <a:pt x="0" y="94216"/>
                  <a:pt x="0" y="102746"/>
                  <a:pt x="5806" y="108368"/>
                </a:cubicBezTo>
                <a:cubicBezTo>
                  <a:pt x="11419" y="114184"/>
                  <a:pt x="11419" y="114184"/>
                  <a:pt x="11419" y="114184"/>
                </a:cubicBezTo>
                <a:cubicBezTo>
                  <a:pt x="17225" y="119806"/>
                  <a:pt x="25741" y="119806"/>
                  <a:pt x="31354" y="114184"/>
                </a:cubicBezTo>
                <a:cubicBezTo>
                  <a:pt x="60000" y="88400"/>
                  <a:pt x="60000" y="88400"/>
                  <a:pt x="60000" y="88400"/>
                </a:cubicBezTo>
                <a:cubicBezTo>
                  <a:pt x="62709" y="82778"/>
                  <a:pt x="65612" y="76962"/>
                  <a:pt x="62709" y="74248"/>
                </a:cubicBezTo>
                <a:lnTo>
                  <a:pt x="28645" y="108368"/>
                </a:lnTo>
                <a:close/>
                <a:moveTo>
                  <a:pt x="114000" y="11437"/>
                </a:moveTo>
                <a:lnTo>
                  <a:pt x="114000" y="11437"/>
                </a:lnTo>
                <a:cubicBezTo>
                  <a:pt x="108387" y="5621"/>
                  <a:pt x="108387" y="5621"/>
                  <a:pt x="108387" y="5621"/>
                </a:cubicBezTo>
                <a:cubicBezTo>
                  <a:pt x="102580" y="0"/>
                  <a:pt x="94064" y="0"/>
                  <a:pt x="88451" y="5621"/>
                </a:cubicBezTo>
                <a:cubicBezTo>
                  <a:pt x="60000" y="34313"/>
                  <a:pt x="60000" y="34313"/>
                  <a:pt x="60000" y="34313"/>
                </a:cubicBezTo>
                <a:cubicBezTo>
                  <a:pt x="57096" y="37027"/>
                  <a:pt x="54193" y="42843"/>
                  <a:pt x="57096" y="48465"/>
                </a:cubicBezTo>
                <a:cubicBezTo>
                  <a:pt x="91161" y="11437"/>
                  <a:pt x="91161" y="11437"/>
                  <a:pt x="91161" y="11437"/>
                </a:cubicBezTo>
                <a:cubicBezTo>
                  <a:pt x="94064" y="8529"/>
                  <a:pt x="99870" y="8529"/>
                  <a:pt x="102580" y="11437"/>
                </a:cubicBezTo>
                <a:cubicBezTo>
                  <a:pt x="108387" y="17059"/>
                  <a:pt x="108387" y="17059"/>
                  <a:pt x="108387" y="17059"/>
                </a:cubicBezTo>
                <a:cubicBezTo>
                  <a:pt x="111096" y="19967"/>
                  <a:pt x="111096" y="25783"/>
                  <a:pt x="108387" y="28497"/>
                </a:cubicBezTo>
                <a:cubicBezTo>
                  <a:pt x="71419" y="65525"/>
                  <a:pt x="71419" y="65525"/>
                  <a:pt x="71419" y="65525"/>
                </a:cubicBezTo>
                <a:cubicBezTo>
                  <a:pt x="77032" y="65525"/>
                  <a:pt x="82645" y="65525"/>
                  <a:pt x="88451" y="59903"/>
                </a:cubicBezTo>
                <a:cubicBezTo>
                  <a:pt x="114000" y="34313"/>
                  <a:pt x="114000" y="34313"/>
                  <a:pt x="114000" y="34313"/>
                </a:cubicBezTo>
                <a:cubicBezTo>
                  <a:pt x="119806" y="28497"/>
                  <a:pt x="119806" y="17059"/>
                  <a:pt x="114000" y="11437"/>
                </a:cubicBezTo>
                <a:close/>
                <a:moveTo>
                  <a:pt x="71419" y="48465"/>
                </a:moveTo>
                <a:lnTo>
                  <a:pt x="71419" y="48465"/>
                </a:lnTo>
                <a:cubicBezTo>
                  <a:pt x="71419" y="48465"/>
                  <a:pt x="68322" y="48465"/>
                  <a:pt x="65612" y="48465"/>
                </a:cubicBezTo>
                <a:cubicBezTo>
                  <a:pt x="48580" y="68626"/>
                  <a:pt x="48580" y="68626"/>
                  <a:pt x="48580" y="68626"/>
                </a:cubicBezTo>
                <a:cubicBezTo>
                  <a:pt x="45677" y="68626"/>
                  <a:pt x="45677" y="71340"/>
                  <a:pt x="48580" y="74248"/>
                </a:cubicBezTo>
                <a:cubicBezTo>
                  <a:pt x="48580" y="74248"/>
                  <a:pt x="51290" y="74248"/>
                  <a:pt x="54193" y="74248"/>
                </a:cubicBezTo>
                <a:cubicBezTo>
                  <a:pt x="71419" y="54281"/>
                  <a:pt x="71419" y="54281"/>
                  <a:pt x="71419" y="54281"/>
                </a:cubicBezTo>
                <a:cubicBezTo>
                  <a:pt x="74129" y="51373"/>
                  <a:pt x="74129" y="51373"/>
                  <a:pt x="71419" y="4846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82" name="Shape 4682"/>
          <p:cNvSpPr/>
          <p:nvPr/>
        </p:nvSpPr>
        <p:spPr>
          <a:xfrm>
            <a:off x="1147732" y="4552049"/>
            <a:ext cx="283967" cy="241699"/>
          </a:xfrm>
          <a:custGeom>
            <a:avLst/>
            <a:gdLst/>
            <a:ahLst/>
            <a:cxnLst/>
            <a:rect l="0" t="0" r="0" b="0"/>
            <a:pathLst>
              <a:path w="120000" h="120000" extrusionOk="0">
                <a:moveTo>
                  <a:pt x="77826" y="84550"/>
                </a:moveTo>
                <a:lnTo>
                  <a:pt x="77826" y="84550"/>
                </a:lnTo>
                <a:cubicBezTo>
                  <a:pt x="62954" y="102035"/>
                  <a:pt x="62954" y="102035"/>
                  <a:pt x="62954" y="102035"/>
                </a:cubicBezTo>
                <a:cubicBezTo>
                  <a:pt x="62954" y="35209"/>
                  <a:pt x="62954" y="35209"/>
                  <a:pt x="62954" y="35209"/>
                </a:cubicBezTo>
                <a:cubicBezTo>
                  <a:pt x="62954" y="35209"/>
                  <a:pt x="62954" y="31616"/>
                  <a:pt x="59898" y="31616"/>
                </a:cubicBezTo>
                <a:cubicBezTo>
                  <a:pt x="56842" y="31616"/>
                  <a:pt x="56842" y="35209"/>
                  <a:pt x="56842" y="35209"/>
                </a:cubicBezTo>
                <a:cubicBezTo>
                  <a:pt x="56842" y="102035"/>
                  <a:pt x="56842" y="102035"/>
                  <a:pt x="56842" y="102035"/>
                </a:cubicBezTo>
                <a:cubicBezTo>
                  <a:pt x="41969" y="84550"/>
                  <a:pt x="41969" y="84550"/>
                  <a:pt x="41969" y="84550"/>
                </a:cubicBezTo>
                <a:cubicBezTo>
                  <a:pt x="41969" y="84550"/>
                  <a:pt x="38913" y="84550"/>
                  <a:pt x="35857" y="84550"/>
                </a:cubicBezTo>
                <a:cubicBezTo>
                  <a:pt x="35857" y="88143"/>
                  <a:pt x="35857" y="88143"/>
                  <a:pt x="35857" y="91497"/>
                </a:cubicBezTo>
                <a:cubicBezTo>
                  <a:pt x="56842" y="119760"/>
                  <a:pt x="56842" y="119760"/>
                  <a:pt x="56842" y="119760"/>
                </a:cubicBezTo>
                <a:lnTo>
                  <a:pt x="59898" y="119760"/>
                </a:lnTo>
                <a:lnTo>
                  <a:pt x="62954" y="119760"/>
                </a:lnTo>
                <a:cubicBezTo>
                  <a:pt x="83938" y="91497"/>
                  <a:pt x="83938" y="91497"/>
                  <a:pt x="83938" y="91497"/>
                </a:cubicBezTo>
                <a:cubicBezTo>
                  <a:pt x="83938" y="88143"/>
                  <a:pt x="83938" y="88143"/>
                  <a:pt x="83938" y="84550"/>
                </a:cubicBezTo>
                <a:cubicBezTo>
                  <a:pt x="80882" y="84550"/>
                  <a:pt x="77826" y="84550"/>
                  <a:pt x="77826" y="84550"/>
                </a:cubicBezTo>
                <a:close/>
                <a:moveTo>
                  <a:pt x="116943" y="0"/>
                </a:moveTo>
                <a:lnTo>
                  <a:pt x="116943" y="0"/>
                </a:lnTo>
                <a:cubicBezTo>
                  <a:pt x="2852" y="0"/>
                  <a:pt x="2852" y="0"/>
                  <a:pt x="2852" y="0"/>
                </a:cubicBezTo>
                <a:cubicBezTo>
                  <a:pt x="2852" y="0"/>
                  <a:pt x="0" y="0"/>
                  <a:pt x="0" y="3353"/>
                </a:cubicBezTo>
                <a:cubicBezTo>
                  <a:pt x="0" y="42155"/>
                  <a:pt x="0" y="42155"/>
                  <a:pt x="0" y="42155"/>
                </a:cubicBezTo>
                <a:lnTo>
                  <a:pt x="2852" y="45748"/>
                </a:lnTo>
                <a:cubicBezTo>
                  <a:pt x="5908" y="45748"/>
                  <a:pt x="8964" y="42155"/>
                  <a:pt x="8964" y="42155"/>
                </a:cubicBezTo>
                <a:cubicBezTo>
                  <a:pt x="8964" y="6946"/>
                  <a:pt x="8964" y="6946"/>
                  <a:pt x="8964" y="6946"/>
                </a:cubicBezTo>
                <a:cubicBezTo>
                  <a:pt x="110831" y="6946"/>
                  <a:pt x="110831" y="6946"/>
                  <a:pt x="110831" y="6946"/>
                </a:cubicBezTo>
                <a:cubicBezTo>
                  <a:pt x="110831" y="42155"/>
                  <a:pt x="110831" y="42155"/>
                  <a:pt x="110831" y="42155"/>
                </a:cubicBezTo>
                <a:cubicBezTo>
                  <a:pt x="110831" y="42155"/>
                  <a:pt x="113887" y="45748"/>
                  <a:pt x="116943" y="45748"/>
                </a:cubicBezTo>
                <a:lnTo>
                  <a:pt x="119796" y="42155"/>
                </a:lnTo>
                <a:cubicBezTo>
                  <a:pt x="119796" y="3353"/>
                  <a:pt x="119796" y="3353"/>
                  <a:pt x="119796" y="3353"/>
                </a:cubicBezTo>
                <a:cubicBezTo>
                  <a:pt x="119796" y="0"/>
                  <a:pt x="116943" y="0"/>
                  <a:pt x="116943" y="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83" name="Shape 4683"/>
          <p:cNvSpPr/>
          <p:nvPr/>
        </p:nvSpPr>
        <p:spPr>
          <a:xfrm>
            <a:off x="5562426" y="4056305"/>
            <a:ext cx="283966" cy="246991"/>
          </a:xfrm>
          <a:custGeom>
            <a:avLst/>
            <a:gdLst/>
            <a:ahLst/>
            <a:cxnLst/>
            <a:rect l="0" t="0" r="0" b="0"/>
            <a:pathLst>
              <a:path w="120000" h="120000" extrusionOk="0">
                <a:moveTo>
                  <a:pt x="116943" y="75348"/>
                </a:moveTo>
                <a:lnTo>
                  <a:pt x="116943" y="75348"/>
                </a:lnTo>
                <a:cubicBezTo>
                  <a:pt x="113887" y="75348"/>
                  <a:pt x="110831" y="75348"/>
                  <a:pt x="110831" y="78837"/>
                </a:cubicBezTo>
                <a:cubicBezTo>
                  <a:pt x="110831" y="109534"/>
                  <a:pt x="110831" y="109534"/>
                  <a:pt x="110831" y="109534"/>
                </a:cubicBezTo>
                <a:cubicBezTo>
                  <a:pt x="8964" y="109534"/>
                  <a:pt x="8964" y="109534"/>
                  <a:pt x="8964" y="109534"/>
                </a:cubicBezTo>
                <a:cubicBezTo>
                  <a:pt x="8964" y="78837"/>
                  <a:pt x="8964" y="78837"/>
                  <a:pt x="8964" y="78837"/>
                </a:cubicBezTo>
                <a:cubicBezTo>
                  <a:pt x="8964" y="75348"/>
                  <a:pt x="5908" y="75348"/>
                  <a:pt x="2852" y="75348"/>
                </a:cubicBezTo>
                <a:cubicBezTo>
                  <a:pt x="2852" y="75348"/>
                  <a:pt x="0" y="75348"/>
                  <a:pt x="0" y="78837"/>
                </a:cubicBezTo>
                <a:cubicBezTo>
                  <a:pt x="0" y="116511"/>
                  <a:pt x="0" y="116511"/>
                  <a:pt x="0" y="116511"/>
                </a:cubicBezTo>
                <a:lnTo>
                  <a:pt x="2852" y="119767"/>
                </a:lnTo>
                <a:cubicBezTo>
                  <a:pt x="116943" y="119767"/>
                  <a:pt x="116943" y="119767"/>
                  <a:pt x="116943" y="119767"/>
                </a:cubicBezTo>
                <a:lnTo>
                  <a:pt x="119796" y="116511"/>
                </a:lnTo>
                <a:cubicBezTo>
                  <a:pt x="119796" y="78837"/>
                  <a:pt x="119796" y="78837"/>
                  <a:pt x="119796" y="78837"/>
                </a:cubicBezTo>
                <a:cubicBezTo>
                  <a:pt x="119796" y="75348"/>
                  <a:pt x="116943" y="75348"/>
                  <a:pt x="116943" y="75348"/>
                </a:cubicBezTo>
                <a:close/>
                <a:moveTo>
                  <a:pt x="41969" y="37674"/>
                </a:moveTo>
                <a:lnTo>
                  <a:pt x="41969" y="37674"/>
                </a:lnTo>
                <a:cubicBezTo>
                  <a:pt x="56842" y="17209"/>
                  <a:pt x="56842" y="17209"/>
                  <a:pt x="56842" y="17209"/>
                </a:cubicBezTo>
                <a:cubicBezTo>
                  <a:pt x="56842" y="82093"/>
                  <a:pt x="56842" y="82093"/>
                  <a:pt x="56842" y="82093"/>
                </a:cubicBezTo>
                <a:cubicBezTo>
                  <a:pt x="56842" y="85581"/>
                  <a:pt x="56842" y="89069"/>
                  <a:pt x="59898" y="89069"/>
                </a:cubicBezTo>
                <a:cubicBezTo>
                  <a:pt x="62954" y="89069"/>
                  <a:pt x="62954" y="85581"/>
                  <a:pt x="62954" y="82093"/>
                </a:cubicBezTo>
                <a:cubicBezTo>
                  <a:pt x="62954" y="17209"/>
                  <a:pt x="62954" y="17209"/>
                  <a:pt x="62954" y="17209"/>
                </a:cubicBezTo>
                <a:cubicBezTo>
                  <a:pt x="78030" y="37674"/>
                  <a:pt x="78030" y="37674"/>
                  <a:pt x="78030" y="37674"/>
                </a:cubicBezTo>
                <a:cubicBezTo>
                  <a:pt x="78030" y="37674"/>
                  <a:pt x="80882" y="37674"/>
                  <a:pt x="83938" y="37674"/>
                </a:cubicBezTo>
                <a:cubicBezTo>
                  <a:pt x="83938" y="34186"/>
                  <a:pt x="83938" y="30930"/>
                  <a:pt x="83938" y="30930"/>
                </a:cubicBezTo>
                <a:cubicBezTo>
                  <a:pt x="62954" y="3488"/>
                  <a:pt x="62954" y="3488"/>
                  <a:pt x="62954" y="3488"/>
                </a:cubicBezTo>
                <a:cubicBezTo>
                  <a:pt x="62954" y="0"/>
                  <a:pt x="59898" y="0"/>
                  <a:pt x="59898" y="0"/>
                </a:cubicBezTo>
                <a:cubicBezTo>
                  <a:pt x="59898" y="0"/>
                  <a:pt x="56842" y="0"/>
                  <a:pt x="56842" y="3488"/>
                </a:cubicBezTo>
                <a:cubicBezTo>
                  <a:pt x="35857" y="30930"/>
                  <a:pt x="35857" y="30930"/>
                  <a:pt x="35857" y="30930"/>
                </a:cubicBezTo>
                <a:cubicBezTo>
                  <a:pt x="35857" y="30930"/>
                  <a:pt x="35857" y="34186"/>
                  <a:pt x="35857" y="37674"/>
                </a:cubicBezTo>
                <a:cubicBezTo>
                  <a:pt x="38913" y="37674"/>
                  <a:pt x="41969" y="37674"/>
                  <a:pt x="41969" y="3767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84" name="Shape 4684"/>
          <p:cNvSpPr/>
          <p:nvPr/>
        </p:nvSpPr>
        <p:spPr>
          <a:xfrm>
            <a:off x="5059754" y="4040425"/>
            <a:ext cx="305131" cy="284040"/>
          </a:xfrm>
          <a:custGeom>
            <a:avLst/>
            <a:gdLst/>
            <a:ahLst/>
            <a:cxnLst/>
            <a:rect l="0" t="0" r="0" b="0"/>
            <a:pathLst>
              <a:path w="120000" h="120000" extrusionOk="0">
                <a:moveTo>
                  <a:pt x="105993" y="0"/>
                </a:moveTo>
                <a:lnTo>
                  <a:pt x="105993" y="0"/>
                </a:lnTo>
                <a:cubicBezTo>
                  <a:pt x="16845" y="0"/>
                  <a:pt x="16845" y="0"/>
                  <a:pt x="16845" y="0"/>
                </a:cubicBezTo>
                <a:cubicBezTo>
                  <a:pt x="8517" y="0"/>
                  <a:pt x="0" y="5898"/>
                  <a:pt x="0" y="14847"/>
                </a:cubicBezTo>
                <a:cubicBezTo>
                  <a:pt x="0" y="101694"/>
                  <a:pt x="0" y="101694"/>
                  <a:pt x="0" y="101694"/>
                </a:cubicBezTo>
                <a:cubicBezTo>
                  <a:pt x="0" y="110644"/>
                  <a:pt x="8517" y="119796"/>
                  <a:pt x="16845" y="119796"/>
                </a:cubicBezTo>
                <a:cubicBezTo>
                  <a:pt x="105993" y="119796"/>
                  <a:pt x="105993" y="119796"/>
                  <a:pt x="105993" y="119796"/>
                </a:cubicBezTo>
                <a:cubicBezTo>
                  <a:pt x="114321" y="119796"/>
                  <a:pt x="119810" y="110644"/>
                  <a:pt x="119810" y="101694"/>
                </a:cubicBezTo>
                <a:cubicBezTo>
                  <a:pt x="119810" y="14847"/>
                  <a:pt x="119810" y="14847"/>
                  <a:pt x="119810" y="14847"/>
                </a:cubicBezTo>
                <a:cubicBezTo>
                  <a:pt x="119810" y="5898"/>
                  <a:pt x="114321" y="0"/>
                  <a:pt x="105993" y="0"/>
                </a:cubicBezTo>
                <a:close/>
                <a:moveTo>
                  <a:pt x="22334" y="110644"/>
                </a:moveTo>
                <a:lnTo>
                  <a:pt x="22334" y="110644"/>
                </a:lnTo>
                <a:cubicBezTo>
                  <a:pt x="16845" y="110644"/>
                  <a:pt x="16845" y="110644"/>
                  <a:pt x="16845" y="110644"/>
                </a:cubicBezTo>
                <a:cubicBezTo>
                  <a:pt x="11167" y="110644"/>
                  <a:pt x="8517" y="107796"/>
                  <a:pt x="8517" y="101694"/>
                </a:cubicBezTo>
                <a:cubicBezTo>
                  <a:pt x="8517" y="14847"/>
                  <a:pt x="8517" y="14847"/>
                  <a:pt x="8517" y="14847"/>
                </a:cubicBezTo>
                <a:cubicBezTo>
                  <a:pt x="8517" y="12000"/>
                  <a:pt x="11167" y="5898"/>
                  <a:pt x="16845" y="5898"/>
                </a:cubicBezTo>
                <a:cubicBezTo>
                  <a:pt x="22334" y="5898"/>
                  <a:pt x="22334" y="5898"/>
                  <a:pt x="22334" y="5898"/>
                </a:cubicBezTo>
                <a:lnTo>
                  <a:pt x="22334" y="110644"/>
                </a:lnTo>
                <a:close/>
                <a:moveTo>
                  <a:pt x="111482" y="101694"/>
                </a:moveTo>
                <a:lnTo>
                  <a:pt x="111482" y="101694"/>
                </a:lnTo>
                <a:cubicBezTo>
                  <a:pt x="111482" y="107796"/>
                  <a:pt x="108832" y="110644"/>
                  <a:pt x="105993" y="110644"/>
                </a:cubicBezTo>
                <a:cubicBezTo>
                  <a:pt x="30662" y="110644"/>
                  <a:pt x="30662" y="110644"/>
                  <a:pt x="30662" y="110644"/>
                </a:cubicBezTo>
                <a:cubicBezTo>
                  <a:pt x="30662" y="5898"/>
                  <a:pt x="30662" y="5898"/>
                  <a:pt x="30662" y="5898"/>
                </a:cubicBezTo>
                <a:cubicBezTo>
                  <a:pt x="105993" y="5898"/>
                  <a:pt x="105993" y="5898"/>
                  <a:pt x="105993" y="5898"/>
                </a:cubicBezTo>
                <a:cubicBezTo>
                  <a:pt x="108832" y="5898"/>
                  <a:pt x="111482" y="12000"/>
                  <a:pt x="111482" y="14847"/>
                </a:cubicBezTo>
                <a:lnTo>
                  <a:pt x="111482" y="101694"/>
                </a:lnTo>
                <a:close/>
                <a:moveTo>
                  <a:pt x="100315" y="53694"/>
                </a:moveTo>
                <a:lnTo>
                  <a:pt x="100315" y="53694"/>
                </a:lnTo>
                <a:cubicBezTo>
                  <a:pt x="55835" y="53694"/>
                  <a:pt x="55835" y="53694"/>
                  <a:pt x="55835" y="53694"/>
                </a:cubicBezTo>
                <a:cubicBezTo>
                  <a:pt x="69842" y="41898"/>
                  <a:pt x="69842" y="41898"/>
                  <a:pt x="69842" y="41898"/>
                </a:cubicBezTo>
                <a:cubicBezTo>
                  <a:pt x="72492" y="38847"/>
                  <a:pt x="72492" y="38847"/>
                  <a:pt x="69842" y="35796"/>
                </a:cubicBezTo>
                <a:cubicBezTo>
                  <a:pt x="69842" y="35796"/>
                  <a:pt x="67003" y="35796"/>
                  <a:pt x="64164" y="35796"/>
                </a:cubicBezTo>
                <a:cubicBezTo>
                  <a:pt x="41829" y="56949"/>
                  <a:pt x="41829" y="56949"/>
                  <a:pt x="41829" y="56949"/>
                </a:cubicBezTo>
                <a:cubicBezTo>
                  <a:pt x="41829" y="56949"/>
                  <a:pt x="41829" y="56949"/>
                  <a:pt x="41829" y="59796"/>
                </a:cubicBezTo>
                <a:cubicBezTo>
                  <a:pt x="41829" y="59796"/>
                  <a:pt x="41829" y="59796"/>
                  <a:pt x="41829" y="62847"/>
                </a:cubicBezTo>
                <a:cubicBezTo>
                  <a:pt x="64164" y="80745"/>
                  <a:pt x="64164" y="80745"/>
                  <a:pt x="64164" y="80745"/>
                </a:cubicBezTo>
                <a:cubicBezTo>
                  <a:pt x="67003" y="83796"/>
                  <a:pt x="69842" y="83796"/>
                  <a:pt x="69842" y="80745"/>
                </a:cubicBezTo>
                <a:cubicBezTo>
                  <a:pt x="72492" y="80745"/>
                  <a:pt x="72492" y="77694"/>
                  <a:pt x="69842" y="74847"/>
                </a:cubicBezTo>
                <a:cubicBezTo>
                  <a:pt x="55835" y="62847"/>
                  <a:pt x="55835" y="62847"/>
                  <a:pt x="55835" y="62847"/>
                </a:cubicBezTo>
                <a:cubicBezTo>
                  <a:pt x="100315" y="62847"/>
                  <a:pt x="100315" y="62847"/>
                  <a:pt x="100315" y="62847"/>
                </a:cubicBezTo>
                <a:cubicBezTo>
                  <a:pt x="103154" y="62847"/>
                  <a:pt x="105993" y="59796"/>
                  <a:pt x="105993" y="59796"/>
                </a:cubicBezTo>
                <a:cubicBezTo>
                  <a:pt x="105993" y="56949"/>
                  <a:pt x="103154" y="53694"/>
                  <a:pt x="100315" y="5369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85" name="Shape 4685"/>
          <p:cNvSpPr/>
          <p:nvPr/>
        </p:nvSpPr>
        <p:spPr>
          <a:xfrm>
            <a:off x="4571193" y="4040425"/>
            <a:ext cx="305130" cy="284040"/>
          </a:xfrm>
          <a:custGeom>
            <a:avLst/>
            <a:gdLst/>
            <a:ahLst/>
            <a:cxnLst/>
            <a:rect l="0" t="0" r="0" b="0"/>
            <a:pathLst>
              <a:path w="120000" h="120000" extrusionOk="0">
                <a:moveTo>
                  <a:pt x="102965" y="0"/>
                </a:moveTo>
                <a:lnTo>
                  <a:pt x="102965" y="0"/>
                </a:lnTo>
                <a:cubicBezTo>
                  <a:pt x="13817" y="0"/>
                  <a:pt x="13817" y="0"/>
                  <a:pt x="13817" y="0"/>
                </a:cubicBezTo>
                <a:cubicBezTo>
                  <a:pt x="5488" y="0"/>
                  <a:pt x="0" y="5898"/>
                  <a:pt x="0" y="14847"/>
                </a:cubicBezTo>
                <a:cubicBezTo>
                  <a:pt x="0" y="101694"/>
                  <a:pt x="0" y="101694"/>
                  <a:pt x="0" y="101694"/>
                </a:cubicBezTo>
                <a:cubicBezTo>
                  <a:pt x="0" y="110644"/>
                  <a:pt x="5488" y="119796"/>
                  <a:pt x="13817" y="119796"/>
                </a:cubicBezTo>
                <a:cubicBezTo>
                  <a:pt x="102965" y="119796"/>
                  <a:pt x="102965" y="119796"/>
                  <a:pt x="102965" y="119796"/>
                </a:cubicBezTo>
                <a:cubicBezTo>
                  <a:pt x="111293" y="119796"/>
                  <a:pt x="119810" y="110644"/>
                  <a:pt x="119810" y="101694"/>
                </a:cubicBezTo>
                <a:cubicBezTo>
                  <a:pt x="119810" y="14847"/>
                  <a:pt x="119810" y="14847"/>
                  <a:pt x="119810" y="14847"/>
                </a:cubicBezTo>
                <a:cubicBezTo>
                  <a:pt x="119810" y="5898"/>
                  <a:pt x="111293" y="0"/>
                  <a:pt x="102965" y="0"/>
                </a:cubicBezTo>
                <a:close/>
                <a:moveTo>
                  <a:pt x="89148" y="110644"/>
                </a:moveTo>
                <a:lnTo>
                  <a:pt x="89148" y="110644"/>
                </a:lnTo>
                <a:cubicBezTo>
                  <a:pt x="13817" y="110644"/>
                  <a:pt x="13817" y="110644"/>
                  <a:pt x="13817" y="110644"/>
                </a:cubicBezTo>
                <a:cubicBezTo>
                  <a:pt x="11167" y="110644"/>
                  <a:pt x="8328" y="107796"/>
                  <a:pt x="8328" y="101694"/>
                </a:cubicBezTo>
                <a:cubicBezTo>
                  <a:pt x="8328" y="14847"/>
                  <a:pt x="8328" y="14847"/>
                  <a:pt x="8328" y="14847"/>
                </a:cubicBezTo>
                <a:cubicBezTo>
                  <a:pt x="8328" y="12000"/>
                  <a:pt x="11167" y="5898"/>
                  <a:pt x="13817" y="5898"/>
                </a:cubicBezTo>
                <a:cubicBezTo>
                  <a:pt x="89148" y="5898"/>
                  <a:pt x="89148" y="5898"/>
                  <a:pt x="89148" y="5898"/>
                </a:cubicBezTo>
                <a:lnTo>
                  <a:pt x="89148" y="110644"/>
                </a:lnTo>
                <a:close/>
                <a:moveTo>
                  <a:pt x="111293" y="101694"/>
                </a:moveTo>
                <a:lnTo>
                  <a:pt x="111293" y="101694"/>
                </a:lnTo>
                <a:cubicBezTo>
                  <a:pt x="111293" y="107796"/>
                  <a:pt x="108643" y="110644"/>
                  <a:pt x="102965" y="110644"/>
                </a:cubicBezTo>
                <a:cubicBezTo>
                  <a:pt x="97476" y="110644"/>
                  <a:pt x="97476" y="110644"/>
                  <a:pt x="97476" y="110644"/>
                </a:cubicBezTo>
                <a:cubicBezTo>
                  <a:pt x="97476" y="5898"/>
                  <a:pt x="97476" y="5898"/>
                  <a:pt x="97476" y="5898"/>
                </a:cubicBezTo>
                <a:cubicBezTo>
                  <a:pt x="102965" y="5898"/>
                  <a:pt x="102965" y="5898"/>
                  <a:pt x="102965" y="5898"/>
                </a:cubicBezTo>
                <a:cubicBezTo>
                  <a:pt x="108643" y="5898"/>
                  <a:pt x="111293" y="12000"/>
                  <a:pt x="111293" y="14847"/>
                </a:cubicBezTo>
                <a:lnTo>
                  <a:pt x="111293" y="101694"/>
                </a:lnTo>
                <a:close/>
                <a:moveTo>
                  <a:pt x="19495" y="62847"/>
                </a:moveTo>
                <a:lnTo>
                  <a:pt x="19495" y="62847"/>
                </a:lnTo>
                <a:cubicBezTo>
                  <a:pt x="63974" y="62847"/>
                  <a:pt x="63974" y="62847"/>
                  <a:pt x="63974" y="62847"/>
                </a:cubicBezTo>
                <a:cubicBezTo>
                  <a:pt x="50157" y="74847"/>
                  <a:pt x="50157" y="74847"/>
                  <a:pt x="50157" y="74847"/>
                </a:cubicBezTo>
                <a:cubicBezTo>
                  <a:pt x="47318" y="77694"/>
                  <a:pt x="47318" y="80745"/>
                  <a:pt x="50157" y="80745"/>
                </a:cubicBezTo>
                <a:cubicBezTo>
                  <a:pt x="50157" y="83796"/>
                  <a:pt x="52807" y="83796"/>
                  <a:pt x="55646" y="80745"/>
                </a:cubicBezTo>
                <a:cubicBezTo>
                  <a:pt x="77981" y="62847"/>
                  <a:pt x="77981" y="62847"/>
                  <a:pt x="77981" y="62847"/>
                </a:cubicBezTo>
                <a:cubicBezTo>
                  <a:pt x="77981" y="59796"/>
                  <a:pt x="77981" y="59796"/>
                  <a:pt x="77981" y="59796"/>
                </a:cubicBezTo>
                <a:cubicBezTo>
                  <a:pt x="77981" y="56949"/>
                  <a:pt x="77981" y="56949"/>
                  <a:pt x="77981" y="56949"/>
                </a:cubicBezTo>
                <a:cubicBezTo>
                  <a:pt x="55646" y="35796"/>
                  <a:pt x="55646" y="35796"/>
                  <a:pt x="55646" y="35796"/>
                </a:cubicBezTo>
                <a:cubicBezTo>
                  <a:pt x="52807" y="35796"/>
                  <a:pt x="50157" y="35796"/>
                  <a:pt x="50157" y="35796"/>
                </a:cubicBezTo>
                <a:cubicBezTo>
                  <a:pt x="47318" y="38847"/>
                  <a:pt x="47318" y="38847"/>
                  <a:pt x="50157" y="41898"/>
                </a:cubicBezTo>
                <a:cubicBezTo>
                  <a:pt x="63974" y="53694"/>
                  <a:pt x="63974" y="53694"/>
                  <a:pt x="63974" y="53694"/>
                </a:cubicBezTo>
                <a:cubicBezTo>
                  <a:pt x="19495" y="53694"/>
                  <a:pt x="19495" y="53694"/>
                  <a:pt x="19495" y="53694"/>
                </a:cubicBezTo>
                <a:cubicBezTo>
                  <a:pt x="16656" y="53694"/>
                  <a:pt x="13817" y="56949"/>
                  <a:pt x="13817" y="59796"/>
                </a:cubicBezTo>
                <a:cubicBezTo>
                  <a:pt x="13817" y="59796"/>
                  <a:pt x="16656" y="62847"/>
                  <a:pt x="19495" y="6284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86" name="Shape 4686"/>
          <p:cNvSpPr/>
          <p:nvPr/>
        </p:nvSpPr>
        <p:spPr>
          <a:xfrm>
            <a:off x="4089686" y="4028076"/>
            <a:ext cx="283967" cy="305210"/>
          </a:xfrm>
          <a:custGeom>
            <a:avLst/>
            <a:gdLst/>
            <a:ahLst/>
            <a:cxnLst/>
            <a:rect l="0" t="0" r="0" b="0"/>
            <a:pathLst>
              <a:path w="120000" h="120000" extrusionOk="0">
                <a:moveTo>
                  <a:pt x="104923" y="0"/>
                </a:moveTo>
                <a:lnTo>
                  <a:pt x="104923" y="0"/>
                </a:lnTo>
                <a:cubicBezTo>
                  <a:pt x="14872" y="0"/>
                  <a:pt x="14872" y="0"/>
                  <a:pt x="14872" y="0"/>
                </a:cubicBezTo>
                <a:cubicBezTo>
                  <a:pt x="5908" y="0"/>
                  <a:pt x="0" y="8328"/>
                  <a:pt x="0" y="16845"/>
                </a:cubicBezTo>
                <a:cubicBezTo>
                  <a:pt x="0" y="105993"/>
                  <a:pt x="0" y="105993"/>
                  <a:pt x="0" y="105993"/>
                </a:cubicBezTo>
                <a:cubicBezTo>
                  <a:pt x="0" y="114321"/>
                  <a:pt x="5908" y="119810"/>
                  <a:pt x="14872" y="119810"/>
                </a:cubicBezTo>
                <a:cubicBezTo>
                  <a:pt x="104923" y="119810"/>
                  <a:pt x="104923" y="119810"/>
                  <a:pt x="104923" y="119810"/>
                </a:cubicBezTo>
                <a:cubicBezTo>
                  <a:pt x="113887" y="119810"/>
                  <a:pt x="119796" y="114321"/>
                  <a:pt x="119796" y="105993"/>
                </a:cubicBezTo>
                <a:cubicBezTo>
                  <a:pt x="119796" y="16845"/>
                  <a:pt x="119796" y="16845"/>
                  <a:pt x="119796" y="16845"/>
                </a:cubicBezTo>
                <a:cubicBezTo>
                  <a:pt x="119796" y="8328"/>
                  <a:pt x="113887" y="0"/>
                  <a:pt x="104923" y="0"/>
                </a:cubicBezTo>
                <a:close/>
                <a:moveTo>
                  <a:pt x="110831" y="105993"/>
                </a:moveTo>
                <a:lnTo>
                  <a:pt x="110831" y="105993"/>
                </a:lnTo>
                <a:cubicBezTo>
                  <a:pt x="110831" y="108643"/>
                  <a:pt x="107979" y="111482"/>
                  <a:pt x="104923" y="111482"/>
                </a:cubicBezTo>
                <a:cubicBezTo>
                  <a:pt x="14872" y="111482"/>
                  <a:pt x="14872" y="111482"/>
                  <a:pt x="14872" y="111482"/>
                </a:cubicBezTo>
                <a:cubicBezTo>
                  <a:pt x="11816" y="111482"/>
                  <a:pt x="8964" y="108643"/>
                  <a:pt x="8964" y="105993"/>
                </a:cubicBezTo>
                <a:cubicBezTo>
                  <a:pt x="8964" y="30662"/>
                  <a:pt x="8964" y="30662"/>
                  <a:pt x="8964" y="30662"/>
                </a:cubicBezTo>
                <a:cubicBezTo>
                  <a:pt x="110831" y="30662"/>
                  <a:pt x="110831" y="30662"/>
                  <a:pt x="110831" y="30662"/>
                </a:cubicBezTo>
                <a:lnTo>
                  <a:pt x="110831" y="105993"/>
                </a:lnTo>
                <a:close/>
                <a:moveTo>
                  <a:pt x="110831" y="22334"/>
                </a:moveTo>
                <a:lnTo>
                  <a:pt x="110831" y="22334"/>
                </a:lnTo>
                <a:cubicBezTo>
                  <a:pt x="8964" y="22334"/>
                  <a:pt x="8964" y="22334"/>
                  <a:pt x="8964" y="22334"/>
                </a:cubicBezTo>
                <a:cubicBezTo>
                  <a:pt x="8964" y="16845"/>
                  <a:pt x="8964" y="16845"/>
                  <a:pt x="8964" y="16845"/>
                </a:cubicBezTo>
                <a:cubicBezTo>
                  <a:pt x="8964" y="11167"/>
                  <a:pt x="11816" y="8328"/>
                  <a:pt x="14872" y="8328"/>
                </a:cubicBezTo>
                <a:cubicBezTo>
                  <a:pt x="104923" y="8328"/>
                  <a:pt x="104923" y="8328"/>
                  <a:pt x="104923" y="8328"/>
                </a:cubicBezTo>
                <a:cubicBezTo>
                  <a:pt x="107979" y="8328"/>
                  <a:pt x="110831" y="11167"/>
                  <a:pt x="110831" y="16845"/>
                </a:cubicBezTo>
                <a:lnTo>
                  <a:pt x="110831" y="22334"/>
                </a:lnTo>
                <a:close/>
                <a:moveTo>
                  <a:pt x="41969" y="69652"/>
                </a:moveTo>
                <a:lnTo>
                  <a:pt x="41969" y="69652"/>
                </a:lnTo>
                <a:cubicBezTo>
                  <a:pt x="56842" y="55646"/>
                  <a:pt x="56842" y="55646"/>
                  <a:pt x="56842" y="55646"/>
                </a:cubicBezTo>
                <a:cubicBezTo>
                  <a:pt x="56842" y="100315"/>
                  <a:pt x="56842" y="100315"/>
                  <a:pt x="56842" y="100315"/>
                </a:cubicBezTo>
                <a:cubicBezTo>
                  <a:pt x="56842" y="103154"/>
                  <a:pt x="56842" y="105993"/>
                  <a:pt x="59898" y="105993"/>
                </a:cubicBezTo>
                <a:cubicBezTo>
                  <a:pt x="62954" y="105993"/>
                  <a:pt x="62954" y="103154"/>
                  <a:pt x="62954" y="100315"/>
                </a:cubicBezTo>
                <a:cubicBezTo>
                  <a:pt x="62954" y="55646"/>
                  <a:pt x="62954" y="55646"/>
                  <a:pt x="62954" y="55646"/>
                </a:cubicBezTo>
                <a:cubicBezTo>
                  <a:pt x="78030" y="69652"/>
                  <a:pt x="78030" y="69652"/>
                  <a:pt x="78030" y="69652"/>
                </a:cubicBezTo>
                <a:cubicBezTo>
                  <a:pt x="78030" y="72492"/>
                  <a:pt x="80882" y="72492"/>
                  <a:pt x="83938" y="69652"/>
                </a:cubicBezTo>
                <a:cubicBezTo>
                  <a:pt x="83938" y="69652"/>
                  <a:pt x="83938" y="66813"/>
                  <a:pt x="83938" y="64164"/>
                </a:cubicBezTo>
                <a:cubicBezTo>
                  <a:pt x="62954" y="41829"/>
                  <a:pt x="62954" y="41829"/>
                  <a:pt x="62954" y="41829"/>
                </a:cubicBezTo>
                <a:lnTo>
                  <a:pt x="59898" y="41829"/>
                </a:lnTo>
                <a:lnTo>
                  <a:pt x="56842" y="41829"/>
                </a:lnTo>
                <a:cubicBezTo>
                  <a:pt x="35857" y="64164"/>
                  <a:pt x="35857" y="64164"/>
                  <a:pt x="35857" y="64164"/>
                </a:cubicBezTo>
                <a:cubicBezTo>
                  <a:pt x="35857" y="66813"/>
                  <a:pt x="35857" y="69652"/>
                  <a:pt x="35857" y="69652"/>
                </a:cubicBezTo>
                <a:cubicBezTo>
                  <a:pt x="38913" y="72492"/>
                  <a:pt x="41969" y="72492"/>
                  <a:pt x="41969" y="6965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87" name="Shape 4687"/>
          <p:cNvSpPr/>
          <p:nvPr/>
        </p:nvSpPr>
        <p:spPr>
          <a:xfrm>
            <a:off x="3602887" y="4028076"/>
            <a:ext cx="283967" cy="305210"/>
          </a:xfrm>
          <a:custGeom>
            <a:avLst/>
            <a:gdLst/>
            <a:ahLst/>
            <a:cxnLst/>
            <a:rect l="0" t="0" r="0" b="0"/>
            <a:pathLst>
              <a:path w="120000" h="120000" extrusionOk="0">
                <a:moveTo>
                  <a:pt x="101694" y="0"/>
                </a:moveTo>
                <a:lnTo>
                  <a:pt x="101694" y="0"/>
                </a:lnTo>
                <a:cubicBezTo>
                  <a:pt x="14847" y="0"/>
                  <a:pt x="14847" y="0"/>
                  <a:pt x="14847" y="0"/>
                </a:cubicBezTo>
                <a:cubicBezTo>
                  <a:pt x="5898" y="0"/>
                  <a:pt x="0" y="8328"/>
                  <a:pt x="0" y="16845"/>
                </a:cubicBezTo>
                <a:cubicBezTo>
                  <a:pt x="0" y="105993"/>
                  <a:pt x="0" y="105993"/>
                  <a:pt x="0" y="105993"/>
                </a:cubicBezTo>
                <a:cubicBezTo>
                  <a:pt x="0" y="114321"/>
                  <a:pt x="5898" y="119810"/>
                  <a:pt x="14847" y="119810"/>
                </a:cubicBezTo>
                <a:cubicBezTo>
                  <a:pt x="101694" y="119810"/>
                  <a:pt x="101694" y="119810"/>
                  <a:pt x="101694" y="119810"/>
                </a:cubicBezTo>
                <a:cubicBezTo>
                  <a:pt x="110847" y="119810"/>
                  <a:pt x="119796" y="114321"/>
                  <a:pt x="119796" y="105993"/>
                </a:cubicBezTo>
                <a:cubicBezTo>
                  <a:pt x="119796" y="16845"/>
                  <a:pt x="119796" y="16845"/>
                  <a:pt x="119796" y="16845"/>
                </a:cubicBezTo>
                <a:cubicBezTo>
                  <a:pt x="119796" y="8328"/>
                  <a:pt x="110847" y="0"/>
                  <a:pt x="101694" y="0"/>
                </a:cubicBezTo>
                <a:close/>
                <a:moveTo>
                  <a:pt x="110847" y="105993"/>
                </a:moveTo>
                <a:lnTo>
                  <a:pt x="110847" y="105993"/>
                </a:lnTo>
                <a:cubicBezTo>
                  <a:pt x="110847" y="108643"/>
                  <a:pt x="107796" y="111482"/>
                  <a:pt x="101694" y="111482"/>
                </a:cubicBezTo>
                <a:cubicBezTo>
                  <a:pt x="14847" y="111482"/>
                  <a:pt x="14847" y="111482"/>
                  <a:pt x="14847" y="111482"/>
                </a:cubicBezTo>
                <a:cubicBezTo>
                  <a:pt x="12000" y="111482"/>
                  <a:pt x="5898" y="108643"/>
                  <a:pt x="5898" y="105993"/>
                </a:cubicBezTo>
                <a:cubicBezTo>
                  <a:pt x="5898" y="97476"/>
                  <a:pt x="5898" y="97476"/>
                  <a:pt x="5898" y="97476"/>
                </a:cubicBezTo>
                <a:cubicBezTo>
                  <a:pt x="110847" y="97476"/>
                  <a:pt x="110847" y="97476"/>
                  <a:pt x="110847" y="97476"/>
                </a:cubicBezTo>
                <a:lnTo>
                  <a:pt x="110847" y="105993"/>
                </a:lnTo>
                <a:close/>
                <a:moveTo>
                  <a:pt x="110847" y="89148"/>
                </a:moveTo>
                <a:lnTo>
                  <a:pt x="110847" y="89148"/>
                </a:lnTo>
                <a:cubicBezTo>
                  <a:pt x="5898" y="89148"/>
                  <a:pt x="5898" y="89148"/>
                  <a:pt x="5898" y="89148"/>
                </a:cubicBezTo>
                <a:cubicBezTo>
                  <a:pt x="5898" y="16845"/>
                  <a:pt x="5898" y="16845"/>
                  <a:pt x="5898" y="16845"/>
                </a:cubicBezTo>
                <a:cubicBezTo>
                  <a:pt x="5898" y="11167"/>
                  <a:pt x="12000" y="8328"/>
                  <a:pt x="14847" y="8328"/>
                </a:cubicBezTo>
                <a:cubicBezTo>
                  <a:pt x="101694" y="8328"/>
                  <a:pt x="101694" y="8328"/>
                  <a:pt x="101694" y="8328"/>
                </a:cubicBezTo>
                <a:cubicBezTo>
                  <a:pt x="107796" y="8328"/>
                  <a:pt x="110847" y="11167"/>
                  <a:pt x="110847" y="16845"/>
                </a:cubicBezTo>
                <a:lnTo>
                  <a:pt x="110847" y="89148"/>
                </a:lnTo>
                <a:close/>
                <a:moveTo>
                  <a:pt x="74847" y="50157"/>
                </a:moveTo>
                <a:lnTo>
                  <a:pt x="74847" y="50157"/>
                </a:lnTo>
                <a:cubicBezTo>
                  <a:pt x="62847" y="64164"/>
                  <a:pt x="62847" y="64164"/>
                  <a:pt x="62847" y="64164"/>
                </a:cubicBezTo>
                <a:cubicBezTo>
                  <a:pt x="62847" y="19495"/>
                  <a:pt x="62847" y="19495"/>
                  <a:pt x="62847" y="19495"/>
                </a:cubicBezTo>
                <a:cubicBezTo>
                  <a:pt x="62847" y="16845"/>
                  <a:pt x="59796" y="16845"/>
                  <a:pt x="59796" y="16845"/>
                </a:cubicBezTo>
                <a:cubicBezTo>
                  <a:pt x="56949" y="16845"/>
                  <a:pt x="53898" y="16845"/>
                  <a:pt x="53898" y="19495"/>
                </a:cubicBezTo>
                <a:cubicBezTo>
                  <a:pt x="53898" y="64164"/>
                  <a:pt x="53898" y="64164"/>
                  <a:pt x="53898" y="64164"/>
                </a:cubicBezTo>
                <a:cubicBezTo>
                  <a:pt x="41898" y="50157"/>
                  <a:pt x="41898" y="50157"/>
                  <a:pt x="41898" y="50157"/>
                </a:cubicBezTo>
                <a:cubicBezTo>
                  <a:pt x="38847" y="50157"/>
                  <a:pt x="38847" y="50157"/>
                  <a:pt x="36000" y="50157"/>
                </a:cubicBezTo>
                <a:cubicBezTo>
                  <a:pt x="36000" y="52996"/>
                  <a:pt x="36000" y="52996"/>
                  <a:pt x="36000" y="55646"/>
                </a:cubicBezTo>
                <a:cubicBezTo>
                  <a:pt x="56949" y="77981"/>
                  <a:pt x="56949" y="77981"/>
                  <a:pt x="56949" y="77981"/>
                </a:cubicBezTo>
                <a:cubicBezTo>
                  <a:pt x="56949" y="77981"/>
                  <a:pt x="56949" y="77981"/>
                  <a:pt x="59796" y="77981"/>
                </a:cubicBezTo>
                <a:cubicBezTo>
                  <a:pt x="59796" y="77981"/>
                  <a:pt x="59796" y="77981"/>
                  <a:pt x="62847" y="77981"/>
                </a:cubicBezTo>
                <a:cubicBezTo>
                  <a:pt x="80949" y="55646"/>
                  <a:pt x="80949" y="55646"/>
                  <a:pt x="80949" y="55646"/>
                </a:cubicBezTo>
                <a:cubicBezTo>
                  <a:pt x="83796" y="52996"/>
                  <a:pt x="83796" y="52996"/>
                  <a:pt x="80949" y="50157"/>
                </a:cubicBezTo>
                <a:cubicBezTo>
                  <a:pt x="80949" y="50157"/>
                  <a:pt x="77694" y="50157"/>
                  <a:pt x="74847" y="5015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88" name="Shape 4688"/>
          <p:cNvSpPr/>
          <p:nvPr/>
        </p:nvSpPr>
        <p:spPr>
          <a:xfrm>
            <a:off x="3135492" y="4028076"/>
            <a:ext cx="248689" cy="305210"/>
          </a:xfrm>
          <a:custGeom>
            <a:avLst/>
            <a:gdLst/>
            <a:ahLst/>
            <a:cxnLst/>
            <a:rect l="0" t="0" r="0" b="0"/>
            <a:pathLst>
              <a:path w="120000" h="120000" extrusionOk="0">
                <a:moveTo>
                  <a:pt x="65116" y="0"/>
                </a:moveTo>
                <a:lnTo>
                  <a:pt x="65116" y="0"/>
                </a:lnTo>
                <a:cubicBezTo>
                  <a:pt x="54883" y="0"/>
                  <a:pt x="54883" y="0"/>
                  <a:pt x="54883" y="0"/>
                </a:cubicBezTo>
                <a:cubicBezTo>
                  <a:pt x="51395" y="0"/>
                  <a:pt x="47906" y="5678"/>
                  <a:pt x="47906" y="8328"/>
                </a:cubicBezTo>
                <a:cubicBezTo>
                  <a:pt x="47906" y="111482"/>
                  <a:pt x="47906" y="111482"/>
                  <a:pt x="47906" y="111482"/>
                </a:cubicBezTo>
                <a:cubicBezTo>
                  <a:pt x="47906" y="117160"/>
                  <a:pt x="51395" y="119810"/>
                  <a:pt x="54883" y="119810"/>
                </a:cubicBezTo>
                <a:cubicBezTo>
                  <a:pt x="65116" y="119810"/>
                  <a:pt x="65116" y="119810"/>
                  <a:pt x="65116" y="119810"/>
                </a:cubicBezTo>
                <a:cubicBezTo>
                  <a:pt x="68604" y="119810"/>
                  <a:pt x="75348" y="117160"/>
                  <a:pt x="75348" y="111482"/>
                </a:cubicBezTo>
                <a:cubicBezTo>
                  <a:pt x="75348" y="8328"/>
                  <a:pt x="75348" y="8328"/>
                  <a:pt x="75348" y="8328"/>
                </a:cubicBezTo>
                <a:cubicBezTo>
                  <a:pt x="75348" y="5678"/>
                  <a:pt x="68604" y="0"/>
                  <a:pt x="65116" y="0"/>
                </a:cubicBezTo>
                <a:close/>
                <a:moveTo>
                  <a:pt x="65116" y="108643"/>
                </a:moveTo>
                <a:lnTo>
                  <a:pt x="65116" y="108643"/>
                </a:lnTo>
                <a:cubicBezTo>
                  <a:pt x="65116" y="111482"/>
                  <a:pt x="61627" y="111482"/>
                  <a:pt x="61627" y="111482"/>
                </a:cubicBezTo>
                <a:cubicBezTo>
                  <a:pt x="58372" y="111482"/>
                  <a:pt x="54883" y="111482"/>
                  <a:pt x="54883" y="108643"/>
                </a:cubicBezTo>
                <a:cubicBezTo>
                  <a:pt x="54883" y="11167"/>
                  <a:pt x="54883" y="11167"/>
                  <a:pt x="54883" y="11167"/>
                </a:cubicBezTo>
                <a:cubicBezTo>
                  <a:pt x="54883" y="11167"/>
                  <a:pt x="58372" y="8328"/>
                  <a:pt x="61627" y="8328"/>
                </a:cubicBezTo>
                <a:lnTo>
                  <a:pt x="65116" y="11167"/>
                </a:lnTo>
                <a:lnTo>
                  <a:pt x="65116" y="108643"/>
                </a:lnTo>
                <a:close/>
                <a:moveTo>
                  <a:pt x="20697" y="33501"/>
                </a:moveTo>
                <a:lnTo>
                  <a:pt x="20697" y="33501"/>
                </a:lnTo>
                <a:cubicBezTo>
                  <a:pt x="10232" y="33501"/>
                  <a:pt x="10232" y="33501"/>
                  <a:pt x="10232" y="33501"/>
                </a:cubicBezTo>
                <a:cubicBezTo>
                  <a:pt x="6976" y="33501"/>
                  <a:pt x="0" y="38990"/>
                  <a:pt x="0" y="41829"/>
                </a:cubicBezTo>
                <a:cubicBezTo>
                  <a:pt x="0" y="111482"/>
                  <a:pt x="0" y="111482"/>
                  <a:pt x="0" y="111482"/>
                </a:cubicBezTo>
                <a:cubicBezTo>
                  <a:pt x="0" y="117160"/>
                  <a:pt x="6976" y="119810"/>
                  <a:pt x="10232" y="119810"/>
                </a:cubicBezTo>
                <a:cubicBezTo>
                  <a:pt x="20697" y="119810"/>
                  <a:pt x="20697" y="119810"/>
                  <a:pt x="20697" y="119810"/>
                </a:cubicBezTo>
                <a:cubicBezTo>
                  <a:pt x="23953" y="119810"/>
                  <a:pt x="27441" y="117160"/>
                  <a:pt x="27441" y="111482"/>
                </a:cubicBezTo>
                <a:cubicBezTo>
                  <a:pt x="27441" y="41829"/>
                  <a:pt x="27441" y="41829"/>
                  <a:pt x="27441" y="41829"/>
                </a:cubicBezTo>
                <a:cubicBezTo>
                  <a:pt x="27441" y="38990"/>
                  <a:pt x="23953" y="33501"/>
                  <a:pt x="20697" y="33501"/>
                </a:cubicBezTo>
                <a:close/>
                <a:moveTo>
                  <a:pt x="20697" y="108643"/>
                </a:moveTo>
                <a:lnTo>
                  <a:pt x="20697" y="108643"/>
                </a:lnTo>
                <a:cubicBezTo>
                  <a:pt x="20697" y="111482"/>
                  <a:pt x="17209" y="111482"/>
                  <a:pt x="13720" y="111482"/>
                </a:cubicBezTo>
                <a:cubicBezTo>
                  <a:pt x="13720" y="111482"/>
                  <a:pt x="10232" y="111482"/>
                  <a:pt x="10232" y="108643"/>
                </a:cubicBezTo>
                <a:cubicBezTo>
                  <a:pt x="10232" y="44668"/>
                  <a:pt x="10232" y="44668"/>
                  <a:pt x="10232" y="44668"/>
                </a:cubicBezTo>
                <a:lnTo>
                  <a:pt x="13720" y="41829"/>
                </a:lnTo>
                <a:cubicBezTo>
                  <a:pt x="17209" y="41829"/>
                  <a:pt x="20697" y="44668"/>
                  <a:pt x="20697" y="44668"/>
                </a:cubicBezTo>
                <a:lnTo>
                  <a:pt x="20697" y="108643"/>
                </a:lnTo>
                <a:close/>
                <a:moveTo>
                  <a:pt x="109534" y="61324"/>
                </a:moveTo>
                <a:lnTo>
                  <a:pt x="109534" y="61324"/>
                </a:lnTo>
                <a:cubicBezTo>
                  <a:pt x="102790" y="61324"/>
                  <a:pt x="102790" y="61324"/>
                  <a:pt x="102790" y="61324"/>
                </a:cubicBezTo>
                <a:cubicBezTo>
                  <a:pt x="95813" y="61324"/>
                  <a:pt x="92558" y="64164"/>
                  <a:pt x="92558" y="66813"/>
                </a:cubicBezTo>
                <a:cubicBezTo>
                  <a:pt x="92558" y="111482"/>
                  <a:pt x="92558" y="111482"/>
                  <a:pt x="92558" y="111482"/>
                </a:cubicBezTo>
                <a:cubicBezTo>
                  <a:pt x="92558" y="117160"/>
                  <a:pt x="95813" y="119810"/>
                  <a:pt x="102790" y="119810"/>
                </a:cubicBezTo>
                <a:cubicBezTo>
                  <a:pt x="109534" y="119810"/>
                  <a:pt x="109534" y="119810"/>
                  <a:pt x="109534" y="119810"/>
                </a:cubicBezTo>
                <a:cubicBezTo>
                  <a:pt x="116511" y="119810"/>
                  <a:pt x="119767" y="117160"/>
                  <a:pt x="119767" y="111482"/>
                </a:cubicBezTo>
                <a:cubicBezTo>
                  <a:pt x="119767" y="66813"/>
                  <a:pt x="119767" y="66813"/>
                  <a:pt x="119767" y="66813"/>
                </a:cubicBezTo>
                <a:cubicBezTo>
                  <a:pt x="119767" y="64164"/>
                  <a:pt x="116511" y="61324"/>
                  <a:pt x="109534" y="61324"/>
                </a:cubicBezTo>
                <a:close/>
                <a:moveTo>
                  <a:pt x="109534" y="108643"/>
                </a:moveTo>
                <a:lnTo>
                  <a:pt x="109534" y="108643"/>
                </a:lnTo>
                <a:cubicBezTo>
                  <a:pt x="109534" y="111482"/>
                  <a:pt x="109534" y="111482"/>
                  <a:pt x="106279" y="111482"/>
                </a:cubicBezTo>
                <a:cubicBezTo>
                  <a:pt x="102790" y="111482"/>
                  <a:pt x="102790" y="111482"/>
                  <a:pt x="102790" y="108643"/>
                </a:cubicBezTo>
                <a:cubicBezTo>
                  <a:pt x="102790" y="72492"/>
                  <a:pt x="102790" y="72492"/>
                  <a:pt x="102790" y="72492"/>
                </a:cubicBezTo>
                <a:cubicBezTo>
                  <a:pt x="102790" y="69652"/>
                  <a:pt x="102790" y="66813"/>
                  <a:pt x="106279" y="66813"/>
                </a:cubicBezTo>
                <a:cubicBezTo>
                  <a:pt x="109534" y="66813"/>
                  <a:pt x="109534" y="69652"/>
                  <a:pt x="109534" y="72492"/>
                </a:cubicBezTo>
                <a:lnTo>
                  <a:pt x="109534" y="10864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89" name="Shape 4689"/>
          <p:cNvSpPr/>
          <p:nvPr/>
        </p:nvSpPr>
        <p:spPr>
          <a:xfrm>
            <a:off x="2613418" y="4028076"/>
            <a:ext cx="296312" cy="305210"/>
          </a:xfrm>
          <a:custGeom>
            <a:avLst/>
            <a:gdLst/>
            <a:ahLst/>
            <a:cxnLst/>
            <a:rect l="0" t="0" r="0" b="0"/>
            <a:pathLst>
              <a:path w="120000" h="120000" extrusionOk="0">
                <a:moveTo>
                  <a:pt x="17059" y="16845"/>
                </a:moveTo>
                <a:lnTo>
                  <a:pt x="17059" y="16845"/>
                </a:lnTo>
                <a:cubicBezTo>
                  <a:pt x="17059" y="16845"/>
                  <a:pt x="14151" y="16845"/>
                  <a:pt x="14151" y="19495"/>
                </a:cubicBezTo>
                <a:cubicBezTo>
                  <a:pt x="14151" y="22334"/>
                  <a:pt x="17059" y="22334"/>
                  <a:pt x="17059" y="22334"/>
                </a:cubicBezTo>
                <a:cubicBezTo>
                  <a:pt x="19967" y="22334"/>
                  <a:pt x="22875" y="22334"/>
                  <a:pt x="22875" y="19495"/>
                </a:cubicBezTo>
                <a:cubicBezTo>
                  <a:pt x="22875" y="16845"/>
                  <a:pt x="19967" y="16845"/>
                  <a:pt x="17059" y="16845"/>
                </a:cubicBezTo>
                <a:close/>
                <a:moveTo>
                  <a:pt x="105654" y="0"/>
                </a:moveTo>
                <a:lnTo>
                  <a:pt x="105654" y="0"/>
                </a:lnTo>
                <a:cubicBezTo>
                  <a:pt x="14151" y="0"/>
                  <a:pt x="14151" y="0"/>
                  <a:pt x="14151" y="0"/>
                </a:cubicBezTo>
                <a:cubicBezTo>
                  <a:pt x="5621" y="0"/>
                  <a:pt x="0" y="8328"/>
                  <a:pt x="0" y="16845"/>
                </a:cubicBezTo>
                <a:cubicBezTo>
                  <a:pt x="0" y="105993"/>
                  <a:pt x="0" y="105993"/>
                  <a:pt x="0" y="105993"/>
                </a:cubicBezTo>
                <a:cubicBezTo>
                  <a:pt x="0" y="114321"/>
                  <a:pt x="5621" y="119810"/>
                  <a:pt x="14151"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328"/>
                  <a:pt x="114184" y="0"/>
                  <a:pt x="105654" y="0"/>
                </a:cubicBezTo>
                <a:close/>
                <a:moveTo>
                  <a:pt x="114184" y="105993"/>
                </a:moveTo>
                <a:lnTo>
                  <a:pt x="114184" y="105993"/>
                </a:lnTo>
                <a:cubicBezTo>
                  <a:pt x="114184" y="108643"/>
                  <a:pt x="108368" y="111482"/>
                  <a:pt x="105654" y="111482"/>
                </a:cubicBezTo>
                <a:cubicBezTo>
                  <a:pt x="14151" y="111482"/>
                  <a:pt x="14151" y="111482"/>
                  <a:pt x="14151" y="111482"/>
                </a:cubicBezTo>
                <a:cubicBezTo>
                  <a:pt x="11437" y="111482"/>
                  <a:pt x="5621" y="108643"/>
                  <a:pt x="5621" y="105993"/>
                </a:cubicBezTo>
                <a:cubicBezTo>
                  <a:pt x="5621" y="38990"/>
                  <a:pt x="5621" y="38990"/>
                  <a:pt x="5621" y="38990"/>
                </a:cubicBezTo>
                <a:cubicBezTo>
                  <a:pt x="114184" y="38990"/>
                  <a:pt x="114184" y="38990"/>
                  <a:pt x="114184" y="38990"/>
                </a:cubicBezTo>
                <a:lnTo>
                  <a:pt x="114184" y="105993"/>
                </a:lnTo>
                <a:close/>
                <a:moveTo>
                  <a:pt x="114184" y="30662"/>
                </a:moveTo>
                <a:lnTo>
                  <a:pt x="114184" y="30662"/>
                </a:lnTo>
                <a:cubicBezTo>
                  <a:pt x="5621" y="30662"/>
                  <a:pt x="5621" y="30662"/>
                  <a:pt x="5621" y="30662"/>
                </a:cubicBezTo>
                <a:cubicBezTo>
                  <a:pt x="5621" y="16845"/>
                  <a:pt x="5621" y="16845"/>
                  <a:pt x="5621" y="16845"/>
                </a:cubicBezTo>
                <a:cubicBezTo>
                  <a:pt x="5621" y="11167"/>
                  <a:pt x="11437" y="8328"/>
                  <a:pt x="14151" y="8328"/>
                </a:cubicBezTo>
                <a:cubicBezTo>
                  <a:pt x="105654" y="8328"/>
                  <a:pt x="105654" y="8328"/>
                  <a:pt x="105654" y="8328"/>
                </a:cubicBezTo>
                <a:cubicBezTo>
                  <a:pt x="108368" y="8328"/>
                  <a:pt x="114184" y="11167"/>
                  <a:pt x="114184" y="16845"/>
                </a:cubicBezTo>
                <a:lnTo>
                  <a:pt x="114184" y="30662"/>
                </a:lnTo>
                <a:close/>
                <a:moveTo>
                  <a:pt x="48465" y="16845"/>
                </a:moveTo>
                <a:lnTo>
                  <a:pt x="48465" y="16845"/>
                </a:lnTo>
                <a:cubicBezTo>
                  <a:pt x="45557" y="16845"/>
                  <a:pt x="45557" y="16845"/>
                  <a:pt x="45557" y="19495"/>
                </a:cubicBezTo>
                <a:cubicBezTo>
                  <a:pt x="45557" y="22334"/>
                  <a:pt x="45557" y="22334"/>
                  <a:pt x="48465" y="22334"/>
                </a:cubicBezTo>
                <a:cubicBezTo>
                  <a:pt x="51373" y="22334"/>
                  <a:pt x="51373" y="22334"/>
                  <a:pt x="51373" y="19495"/>
                </a:cubicBezTo>
                <a:cubicBezTo>
                  <a:pt x="51373" y="16845"/>
                  <a:pt x="51373" y="16845"/>
                  <a:pt x="48465" y="16845"/>
                </a:cubicBezTo>
                <a:close/>
                <a:moveTo>
                  <a:pt x="34313" y="16845"/>
                </a:moveTo>
                <a:lnTo>
                  <a:pt x="34313" y="16845"/>
                </a:lnTo>
                <a:cubicBezTo>
                  <a:pt x="31405" y="16845"/>
                  <a:pt x="28497" y="16845"/>
                  <a:pt x="28497" y="19495"/>
                </a:cubicBezTo>
                <a:cubicBezTo>
                  <a:pt x="28497" y="22334"/>
                  <a:pt x="31405" y="22334"/>
                  <a:pt x="34313" y="22334"/>
                </a:cubicBezTo>
                <a:cubicBezTo>
                  <a:pt x="34313" y="22334"/>
                  <a:pt x="37027" y="22334"/>
                  <a:pt x="37027" y="19495"/>
                </a:cubicBezTo>
                <a:cubicBezTo>
                  <a:pt x="37027" y="16845"/>
                  <a:pt x="34313" y="16845"/>
                  <a:pt x="34313" y="1684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90" name="Shape 4690"/>
          <p:cNvSpPr/>
          <p:nvPr/>
        </p:nvSpPr>
        <p:spPr>
          <a:xfrm>
            <a:off x="2116038" y="4028076"/>
            <a:ext cx="305130" cy="305210"/>
          </a:xfrm>
          <a:custGeom>
            <a:avLst/>
            <a:gdLst/>
            <a:ahLst/>
            <a:cxnLst/>
            <a:rect l="0" t="0" r="0" b="0"/>
            <a:pathLst>
              <a:path w="120000" h="120000" extrusionOk="0">
                <a:moveTo>
                  <a:pt x="61324" y="0"/>
                </a:moveTo>
                <a:lnTo>
                  <a:pt x="61324" y="0"/>
                </a:lnTo>
                <a:cubicBezTo>
                  <a:pt x="28012" y="0"/>
                  <a:pt x="0" y="27823"/>
                  <a:pt x="0" y="61324"/>
                </a:cubicBezTo>
                <a:cubicBezTo>
                  <a:pt x="0" y="91987"/>
                  <a:pt x="28012" y="119810"/>
                  <a:pt x="61324" y="119810"/>
                </a:cubicBezTo>
                <a:cubicBezTo>
                  <a:pt x="91987" y="119810"/>
                  <a:pt x="119810" y="91987"/>
                  <a:pt x="119810" y="61324"/>
                </a:cubicBezTo>
                <a:cubicBezTo>
                  <a:pt x="119810" y="27823"/>
                  <a:pt x="91987" y="0"/>
                  <a:pt x="61324" y="0"/>
                </a:cubicBezTo>
                <a:close/>
                <a:moveTo>
                  <a:pt x="103154" y="30662"/>
                </a:moveTo>
                <a:lnTo>
                  <a:pt x="103154" y="30662"/>
                </a:lnTo>
                <a:cubicBezTo>
                  <a:pt x="108643" y="38990"/>
                  <a:pt x="111482" y="47507"/>
                  <a:pt x="111482" y="55646"/>
                </a:cubicBezTo>
                <a:cubicBezTo>
                  <a:pt x="83659" y="55646"/>
                  <a:pt x="83659" y="55646"/>
                  <a:pt x="83659" y="55646"/>
                </a:cubicBezTo>
                <a:cubicBezTo>
                  <a:pt x="83659" y="50157"/>
                  <a:pt x="80820" y="41829"/>
                  <a:pt x="80820" y="36340"/>
                </a:cubicBezTo>
                <a:cubicBezTo>
                  <a:pt x="89148" y="36340"/>
                  <a:pt x="97665" y="33501"/>
                  <a:pt x="103154" y="30662"/>
                </a:cubicBezTo>
                <a:close/>
                <a:moveTo>
                  <a:pt x="97665" y="25173"/>
                </a:moveTo>
                <a:lnTo>
                  <a:pt x="97665" y="25173"/>
                </a:lnTo>
                <a:cubicBezTo>
                  <a:pt x="91987" y="27823"/>
                  <a:pt x="86498" y="27823"/>
                  <a:pt x="77981" y="27823"/>
                </a:cubicBezTo>
                <a:cubicBezTo>
                  <a:pt x="77981" y="22334"/>
                  <a:pt x="75331" y="16845"/>
                  <a:pt x="72492" y="11167"/>
                </a:cubicBezTo>
                <a:cubicBezTo>
                  <a:pt x="83659" y="11167"/>
                  <a:pt x="91987" y="16845"/>
                  <a:pt x="97665" y="25173"/>
                </a:cubicBezTo>
                <a:close/>
                <a:moveTo>
                  <a:pt x="44668" y="55646"/>
                </a:moveTo>
                <a:lnTo>
                  <a:pt x="44668" y="55646"/>
                </a:lnTo>
                <a:cubicBezTo>
                  <a:pt x="44668" y="50157"/>
                  <a:pt x="47507" y="44668"/>
                  <a:pt x="47507" y="36340"/>
                </a:cubicBezTo>
                <a:cubicBezTo>
                  <a:pt x="52996" y="38990"/>
                  <a:pt x="55835" y="38990"/>
                  <a:pt x="61324" y="38990"/>
                </a:cubicBezTo>
                <a:cubicBezTo>
                  <a:pt x="64164" y="38990"/>
                  <a:pt x="69842" y="38990"/>
                  <a:pt x="72492" y="36340"/>
                </a:cubicBezTo>
                <a:cubicBezTo>
                  <a:pt x="75331" y="44668"/>
                  <a:pt x="75331" y="50157"/>
                  <a:pt x="75331" y="55646"/>
                </a:cubicBezTo>
                <a:lnTo>
                  <a:pt x="44668" y="55646"/>
                </a:lnTo>
                <a:close/>
                <a:moveTo>
                  <a:pt x="75331" y="64164"/>
                </a:moveTo>
                <a:lnTo>
                  <a:pt x="75331" y="64164"/>
                </a:lnTo>
                <a:cubicBezTo>
                  <a:pt x="75331" y="69652"/>
                  <a:pt x="75331" y="77981"/>
                  <a:pt x="72492" y="83659"/>
                </a:cubicBezTo>
                <a:cubicBezTo>
                  <a:pt x="69842" y="83659"/>
                  <a:pt x="64164" y="83659"/>
                  <a:pt x="61324" y="83659"/>
                </a:cubicBezTo>
                <a:cubicBezTo>
                  <a:pt x="55835" y="83659"/>
                  <a:pt x="52996" y="83659"/>
                  <a:pt x="47507" y="83659"/>
                </a:cubicBezTo>
                <a:cubicBezTo>
                  <a:pt x="47507" y="77981"/>
                  <a:pt x="44668" y="69652"/>
                  <a:pt x="44668" y="64164"/>
                </a:cubicBezTo>
                <a:lnTo>
                  <a:pt x="75331" y="64164"/>
                </a:lnTo>
                <a:close/>
                <a:moveTo>
                  <a:pt x="55835" y="8328"/>
                </a:moveTo>
                <a:lnTo>
                  <a:pt x="55835" y="8328"/>
                </a:lnTo>
                <a:cubicBezTo>
                  <a:pt x="58675" y="8328"/>
                  <a:pt x="58675" y="8328"/>
                  <a:pt x="61324" y="8328"/>
                </a:cubicBezTo>
                <a:lnTo>
                  <a:pt x="64164" y="8328"/>
                </a:lnTo>
                <a:cubicBezTo>
                  <a:pt x="67003" y="14006"/>
                  <a:pt x="69842" y="22334"/>
                  <a:pt x="72492" y="30662"/>
                </a:cubicBezTo>
                <a:cubicBezTo>
                  <a:pt x="67003" y="30662"/>
                  <a:pt x="64164" y="30662"/>
                  <a:pt x="61324" y="30662"/>
                </a:cubicBezTo>
                <a:cubicBezTo>
                  <a:pt x="55835" y="30662"/>
                  <a:pt x="52996" y="30662"/>
                  <a:pt x="50157" y="30662"/>
                </a:cubicBezTo>
                <a:cubicBezTo>
                  <a:pt x="50157" y="22334"/>
                  <a:pt x="52996" y="14006"/>
                  <a:pt x="55835" y="8328"/>
                </a:cubicBezTo>
                <a:close/>
                <a:moveTo>
                  <a:pt x="47507" y="11167"/>
                </a:moveTo>
                <a:lnTo>
                  <a:pt x="47507" y="11167"/>
                </a:lnTo>
                <a:cubicBezTo>
                  <a:pt x="44668" y="16845"/>
                  <a:pt x="41829" y="22334"/>
                  <a:pt x="41829" y="27823"/>
                </a:cubicBezTo>
                <a:cubicBezTo>
                  <a:pt x="36340" y="27823"/>
                  <a:pt x="28012" y="27823"/>
                  <a:pt x="22334" y="25173"/>
                </a:cubicBezTo>
                <a:cubicBezTo>
                  <a:pt x="28012" y="16845"/>
                  <a:pt x="39179" y="11167"/>
                  <a:pt x="47507" y="11167"/>
                </a:cubicBezTo>
                <a:close/>
                <a:moveTo>
                  <a:pt x="16845" y="30662"/>
                </a:moveTo>
                <a:lnTo>
                  <a:pt x="16845" y="30662"/>
                </a:lnTo>
                <a:cubicBezTo>
                  <a:pt x="25173" y="33501"/>
                  <a:pt x="33501" y="36340"/>
                  <a:pt x="39179" y="36340"/>
                </a:cubicBezTo>
                <a:cubicBezTo>
                  <a:pt x="39179" y="41829"/>
                  <a:pt x="39179" y="50157"/>
                  <a:pt x="39179" y="55646"/>
                </a:cubicBezTo>
                <a:cubicBezTo>
                  <a:pt x="8328" y="55646"/>
                  <a:pt x="8328" y="55646"/>
                  <a:pt x="8328" y="55646"/>
                </a:cubicBezTo>
                <a:cubicBezTo>
                  <a:pt x="8328" y="47507"/>
                  <a:pt x="11167" y="38990"/>
                  <a:pt x="16845" y="30662"/>
                </a:cubicBezTo>
                <a:close/>
                <a:moveTo>
                  <a:pt x="16845" y="89148"/>
                </a:moveTo>
                <a:lnTo>
                  <a:pt x="16845" y="89148"/>
                </a:lnTo>
                <a:cubicBezTo>
                  <a:pt x="11167" y="80820"/>
                  <a:pt x="8328" y="72492"/>
                  <a:pt x="8328" y="64164"/>
                </a:cubicBezTo>
                <a:cubicBezTo>
                  <a:pt x="39179" y="64164"/>
                  <a:pt x="39179" y="64164"/>
                  <a:pt x="39179" y="64164"/>
                </a:cubicBezTo>
                <a:cubicBezTo>
                  <a:pt x="39179" y="69652"/>
                  <a:pt x="39179" y="77981"/>
                  <a:pt x="39179" y="83659"/>
                </a:cubicBezTo>
                <a:cubicBezTo>
                  <a:pt x="33501" y="86498"/>
                  <a:pt x="25173" y="86498"/>
                  <a:pt x="16845" y="89148"/>
                </a:cubicBezTo>
                <a:close/>
                <a:moveTo>
                  <a:pt x="22334" y="94826"/>
                </a:moveTo>
                <a:lnTo>
                  <a:pt x="22334" y="94826"/>
                </a:lnTo>
                <a:cubicBezTo>
                  <a:pt x="28012" y="94826"/>
                  <a:pt x="36340" y="91987"/>
                  <a:pt x="41829" y="91987"/>
                </a:cubicBezTo>
                <a:cubicBezTo>
                  <a:pt x="41829" y="97476"/>
                  <a:pt x="44668" y="105993"/>
                  <a:pt x="47507" y="111482"/>
                </a:cubicBezTo>
                <a:cubicBezTo>
                  <a:pt x="39179" y="108643"/>
                  <a:pt x="28012" y="103154"/>
                  <a:pt x="22334" y="94826"/>
                </a:cubicBezTo>
                <a:close/>
                <a:moveTo>
                  <a:pt x="64164" y="111482"/>
                </a:moveTo>
                <a:lnTo>
                  <a:pt x="64164" y="111482"/>
                </a:lnTo>
                <a:lnTo>
                  <a:pt x="61324" y="111482"/>
                </a:lnTo>
                <a:cubicBezTo>
                  <a:pt x="58675" y="111482"/>
                  <a:pt x="58675" y="111482"/>
                  <a:pt x="55835" y="111482"/>
                </a:cubicBezTo>
                <a:cubicBezTo>
                  <a:pt x="52996" y="105993"/>
                  <a:pt x="50157" y="97476"/>
                  <a:pt x="50157" y="89148"/>
                </a:cubicBezTo>
                <a:cubicBezTo>
                  <a:pt x="52996" y="89148"/>
                  <a:pt x="55835" y="89148"/>
                  <a:pt x="61324" y="89148"/>
                </a:cubicBezTo>
                <a:cubicBezTo>
                  <a:pt x="64164" y="89148"/>
                  <a:pt x="67003" y="89148"/>
                  <a:pt x="72492" y="89148"/>
                </a:cubicBezTo>
                <a:cubicBezTo>
                  <a:pt x="69842" y="97476"/>
                  <a:pt x="67003" y="105993"/>
                  <a:pt x="64164" y="111482"/>
                </a:cubicBezTo>
                <a:close/>
                <a:moveTo>
                  <a:pt x="72492" y="111482"/>
                </a:moveTo>
                <a:lnTo>
                  <a:pt x="72492" y="111482"/>
                </a:lnTo>
                <a:cubicBezTo>
                  <a:pt x="75331" y="105993"/>
                  <a:pt x="77981" y="97476"/>
                  <a:pt x="77981" y="91987"/>
                </a:cubicBezTo>
                <a:cubicBezTo>
                  <a:pt x="86498" y="91987"/>
                  <a:pt x="91987" y="94826"/>
                  <a:pt x="97665" y="94826"/>
                </a:cubicBezTo>
                <a:cubicBezTo>
                  <a:pt x="91987" y="103154"/>
                  <a:pt x="83659" y="108643"/>
                  <a:pt x="72492" y="111482"/>
                </a:cubicBezTo>
                <a:close/>
                <a:moveTo>
                  <a:pt x="103154" y="89148"/>
                </a:moveTo>
                <a:lnTo>
                  <a:pt x="103154" y="89148"/>
                </a:lnTo>
                <a:cubicBezTo>
                  <a:pt x="97665" y="86498"/>
                  <a:pt x="89148" y="86498"/>
                  <a:pt x="80820" y="83659"/>
                </a:cubicBezTo>
                <a:cubicBezTo>
                  <a:pt x="80820" y="77981"/>
                  <a:pt x="83659" y="69652"/>
                  <a:pt x="83659" y="64164"/>
                </a:cubicBezTo>
                <a:cubicBezTo>
                  <a:pt x="111482" y="64164"/>
                  <a:pt x="111482" y="64164"/>
                  <a:pt x="111482" y="64164"/>
                </a:cubicBezTo>
                <a:cubicBezTo>
                  <a:pt x="111482" y="72492"/>
                  <a:pt x="108643" y="80820"/>
                  <a:pt x="103154" y="8914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91" name="Shape 4691"/>
          <p:cNvSpPr/>
          <p:nvPr/>
        </p:nvSpPr>
        <p:spPr>
          <a:xfrm>
            <a:off x="1662750" y="4040425"/>
            <a:ext cx="248691" cy="291097"/>
          </a:xfrm>
          <a:custGeom>
            <a:avLst/>
            <a:gdLst/>
            <a:ahLst/>
            <a:cxnLst/>
            <a:rect l="0" t="0" r="0" b="0"/>
            <a:pathLst>
              <a:path w="120000" h="120000" extrusionOk="0">
                <a:moveTo>
                  <a:pt x="6976" y="11721"/>
                </a:moveTo>
                <a:lnTo>
                  <a:pt x="6976" y="11721"/>
                </a:lnTo>
                <a:cubicBezTo>
                  <a:pt x="89069" y="11721"/>
                  <a:pt x="89069" y="11721"/>
                  <a:pt x="89069" y="11721"/>
                </a:cubicBezTo>
                <a:cubicBezTo>
                  <a:pt x="89069" y="11721"/>
                  <a:pt x="92558" y="8741"/>
                  <a:pt x="92558" y="5761"/>
                </a:cubicBezTo>
                <a:lnTo>
                  <a:pt x="89069" y="2781"/>
                </a:lnTo>
                <a:cubicBezTo>
                  <a:pt x="6976" y="2781"/>
                  <a:pt x="6976" y="2781"/>
                  <a:pt x="6976" y="2781"/>
                </a:cubicBezTo>
                <a:cubicBezTo>
                  <a:pt x="3488" y="2781"/>
                  <a:pt x="0" y="5761"/>
                  <a:pt x="0" y="5761"/>
                </a:cubicBezTo>
                <a:cubicBezTo>
                  <a:pt x="0" y="8741"/>
                  <a:pt x="3488" y="11721"/>
                  <a:pt x="6976" y="11721"/>
                </a:cubicBezTo>
                <a:close/>
                <a:moveTo>
                  <a:pt x="6976" y="34966"/>
                </a:moveTo>
                <a:lnTo>
                  <a:pt x="6976" y="34966"/>
                </a:lnTo>
                <a:cubicBezTo>
                  <a:pt x="89069" y="34966"/>
                  <a:pt x="89069" y="34966"/>
                  <a:pt x="89069" y="34966"/>
                </a:cubicBezTo>
                <a:cubicBezTo>
                  <a:pt x="89069" y="34966"/>
                  <a:pt x="92558" y="32185"/>
                  <a:pt x="92558" y="29205"/>
                </a:cubicBezTo>
                <a:lnTo>
                  <a:pt x="89069" y="26225"/>
                </a:lnTo>
                <a:cubicBezTo>
                  <a:pt x="6976" y="26225"/>
                  <a:pt x="6976" y="26225"/>
                  <a:pt x="6976" y="26225"/>
                </a:cubicBezTo>
                <a:cubicBezTo>
                  <a:pt x="3488" y="26225"/>
                  <a:pt x="0" y="29205"/>
                  <a:pt x="0" y="29205"/>
                </a:cubicBezTo>
                <a:cubicBezTo>
                  <a:pt x="0" y="32185"/>
                  <a:pt x="3488" y="34966"/>
                  <a:pt x="6976" y="34966"/>
                </a:cubicBezTo>
                <a:close/>
                <a:moveTo>
                  <a:pt x="34186" y="73112"/>
                </a:moveTo>
                <a:lnTo>
                  <a:pt x="34186" y="73112"/>
                </a:lnTo>
                <a:cubicBezTo>
                  <a:pt x="6976" y="73112"/>
                  <a:pt x="6976" y="73112"/>
                  <a:pt x="6976" y="73112"/>
                </a:cubicBezTo>
                <a:cubicBezTo>
                  <a:pt x="3488" y="73112"/>
                  <a:pt x="0" y="75894"/>
                  <a:pt x="0" y="75894"/>
                </a:cubicBezTo>
                <a:cubicBezTo>
                  <a:pt x="0" y="78874"/>
                  <a:pt x="3488" y="81854"/>
                  <a:pt x="6976" y="81854"/>
                </a:cubicBezTo>
                <a:cubicBezTo>
                  <a:pt x="34186" y="81854"/>
                  <a:pt x="34186" y="81854"/>
                  <a:pt x="34186" y="81854"/>
                </a:cubicBezTo>
                <a:cubicBezTo>
                  <a:pt x="34186" y="81854"/>
                  <a:pt x="37674" y="78874"/>
                  <a:pt x="37674" y="75894"/>
                </a:cubicBezTo>
                <a:lnTo>
                  <a:pt x="34186" y="73112"/>
                </a:lnTo>
                <a:close/>
                <a:moveTo>
                  <a:pt x="6976" y="58410"/>
                </a:moveTo>
                <a:lnTo>
                  <a:pt x="6976" y="58410"/>
                </a:lnTo>
                <a:cubicBezTo>
                  <a:pt x="54883" y="58410"/>
                  <a:pt x="54883" y="58410"/>
                  <a:pt x="54883" y="58410"/>
                </a:cubicBezTo>
                <a:cubicBezTo>
                  <a:pt x="58372" y="58410"/>
                  <a:pt x="61627" y="55629"/>
                  <a:pt x="61627" y="52450"/>
                </a:cubicBezTo>
                <a:cubicBezTo>
                  <a:pt x="61627" y="52450"/>
                  <a:pt x="58372" y="49668"/>
                  <a:pt x="54883" y="49668"/>
                </a:cubicBezTo>
                <a:cubicBezTo>
                  <a:pt x="6976" y="49668"/>
                  <a:pt x="6976" y="49668"/>
                  <a:pt x="6976" y="49668"/>
                </a:cubicBezTo>
                <a:cubicBezTo>
                  <a:pt x="3488" y="49668"/>
                  <a:pt x="0" y="52450"/>
                  <a:pt x="0" y="52450"/>
                </a:cubicBezTo>
                <a:cubicBezTo>
                  <a:pt x="0" y="55629"/>
                  <a:pt x="3488" y="58410"/>
                  <a:pt x="6976" y="58410"/>
                </a:cubicBezTo>
                <a:close/>
                <a:moveTo>
                  <a:pt x="116511" y="0"/>
                </a:moveTo>
                <a:lnTo>
                  <a:pt x="116511" y="0"/>
                </a:lnTo>
                <a:cubicBezTo>
                  <a:pt x="113023" y="0"/>
                  <a:pt x="109534" y="0"/>
                  <a:pt x="109534" y="2781"/>
                </a:cubicBezTo>
                <a:cubicBezTo>
                  <a:pt x="109534" y="67152"/>
                  <a:pt x="109534" y="67152"/>
                  <a:pt x="109534" y="67152"/>
                </a:cubicBezTo>
                <a:cubicBezTo>
                  <a:pt x="99302" y="61390"/>
                  <a:pt x="85581" y="61390"/>
                  <a:pt x="68372" y="67152"/>
                </a:cubicBezTo>
                <a:cubicBezTo>
                  <a:pt x="51395" y="75894"/>
                  <a:pt x="41162" y="93576"/>
                  <a:pt x="51395" y="105298"/>
                </a:cubicBezTo>
                <a:cubicBezTo>
                  <a:pt x="58372" y="117019"/>
                  <a:pt x="78837" y="119801"/>
                  <a:pt x="99302" y="111059"/>
                </a:cubicBezTo>
                <a:cubicBezTo>
                  <a:pt x="113023" y="102317"/>
                  <a:pt x="119767" y="90596"/>
                  <a:pt x="119767" y="81854"/>
                </a:cubicBezTo>
                <a:lnTo>
                  <a:pt x="119767" y="81854"/>
                </a:lnTo>
                <a:cubicBezTo>
                  <a:pt x="119767" y="2781"/>
                  <a:pt x="119767" y="2781"/>
                  <a:pt x="119767" y="2781"/>
                </a:cubicBezTo>
                <a:cubicBezTo>
                  <a:pt x="119767" y="0"/>
                  <a:pt x="116511" y="0"/>
                  <a:pt x="116511" y="0"/>
                </a:cubicBezTo>
                <a:close/>
                <a:moveTo>
                  <a:pt x="95813" y="102317"/>
                </a:moveTo>
                <a:lnTo>
                  <a:pt x="95813" y="102317"/>
                </a:lnTo>
                <a:cubicBezTo>
                  <a:pt x="82093" y="111059"/>
                  <a:pt x="65116" y="111059"/>
                  <a:pt x="58372" y="102317"/>
                </a:cubicBezTo>
                <a:cubicBezTo>
                  <a:pt x="51395" y="93576"/>
                  <a:pt x="58372" y="81854"/>
                  <a:pt x="72093" y="73112"/>
                </a:cubicBezTo>
                <a:cubicBezTo>
                  <a:pt x="85581" y="67152"/>
                  <a:pt x="102790" y="67152"/>
                  <a:pt x="109534" y="75894"/>
                </a:cubicBezTo>
                <a:cubicBezTo>
                  <a:pt x="116511" y="84834"/>
                  <a:pt x="109534" y="96357"/>
                  <a:pt x="95813" y="10231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92" name="Shape 4692"/>
          <p:cNvSpPr/>
          <p:nvPr/>
        </p:nvSpPr>
        <p:spPr>
          <a:xfrm>
            <a:off x="1140677" y="4028076"/>
            <a:ext cx="296312" cy="305210"/>
          </a:xfrm>
          <a:custGeom>
            <a:avLst/>
            <a:gdLst/>
            <a:ahLst/>
            <a:cxnLst/>
            <a:rect l="0" t="0" r="0" b="0"/>
            <a:pathLst>
              <a:path w="120000" h="120000" extrusionOk="0">
                <a:moveTo>
                  <a:pt x="102746" y="16845"/>
                </a:moveTo>
                <a:lnTo>
                  <a:pt x="102746" y="16845"/>
                </a:lnTo>
                <a:cubicBezTo>
                  <a:pt x="51373" y="22334"/>
                  <a:pt x="51373" y="22334"/>
                  <a:pt x="51373" y="22334"/>
                </a:cubicBezTo>
                <a:cubicBezTo>
                  <a:pt x="51373" y="22334"/>
                  <a:pt x="48465" y="25173"/>
                  <a:pt x="48465" y="27823"/>
                </a:cubicBezTo>
                <a:cubicBezTo>
                  <a:pt x="48465" y="58675"/>
                  <a:pt x="48465" y="58675"/>
                  <a:pt x="48465" y="58675"/>
                </a:cubicBezTo>
                <a:cubicBezTo>
                  <a:pt x="42843" y="55646"/>
                  <a:pt x="34313" y="55646"/>
                  <a:pt x="25589" y="61324"/>
                </a:cubicBezTo>
                <a:cubicBezTo>
                  <a:pt x="17059" y="66813"/>
                  <a:pt x="11437" y="75331"/>
                  <a:pt x="17059" y="83659"/>
                </a:cubicBezTo>
                <a:cubicBezTo>
                  <a:pt x="19967" y="91987"/>
                  <a:pt x="34313" y="91987"/>
                  <a:pt x="45557" y="86498"/>
                </a:cubicBezTo>
                <a:cubicBezTo>
                  <a:pt x="54281" y="80820"/>
                  <a:pt x="56995" y="75331"/>
                  <a:pt x="56995" y="66813"/>
                </a:cubicBezTo>
                <a:lnTo>
                  <a:pt x="56995" y="30662"/>
                </a:lnTo>
                <a:cubicBezTo>
                  <a:pt x="96930" y="25173"/>
                  <a:pt x="96930" y="25173"/>
                  <a:pt x="96930" y="25173"/>
                </a:cubicBezTo>
                <a:cubicBezTo>
                  <a:pt x="96930" y="50157"/>
                  <a:pt x="96930" y="50157"/>
                  <a:pt x="96930" y="50157"/>
                </a:cubicBezTo>
                <a:cubicBezTo>
                  <a:pt x="91308" y="47507"/>
                  <a:pt x="82778" y="47507"/>
                  <a:pt x="76962" y="52996"/>
                </a:cubicBezTo>
                <a:cubicBezTo>
                  <a:pt x="65718" y="58675"/>
                  <a:pt x="59903" y="69652"/>
                  <a:pt x="65718" y="75331"/>
                </a:cubicBezTo>
                <a:cubicBezTo>
                  <a:pt x="71340" y="83659"/>
                  <a:pt x="82778" y="83659"/>
                  <a:pt x="94216" y="77981"/>
                </a:cubicBezTo>
                <a:cubicBezTo>
                  <a:pt x="102746" y="75331"/>
                  <a:pt x="105460" y="66813"/>
                  <a:pt x="105460" y="61324"/>
                </a:cubicBezTo>
                <a:lnTo>
                  <a:pt x="105460" y="19495"/>
                </a:lnTo>
                <a:cubicBezTo>
                  <a:pt x="105460" y="16845"/>
                  <a:pt x="102746" y="16845"/>
                  <a:pt x="102746" y="16845"/>
                </a:cubicBezTo>
                <a:close/>
                <a:moveTo>
                  <a:pt x="39935" y="80820"/>
                </a:moveTo>
                <a:lnTo>
                  <a:pt x="39935" y="80820"/>
                </a:lnTo>
                <a:cubicBezTo>
                  <a:pt x="34313" y="83659"/>
                  <a:pt x="25589" y="83659"/>
                  <a:pt x="22875" y="80820"/>
                </a:cubicBezTo>
                <a:cubicBezTo>
                  <a:pt x="19967" y="75331"/>
                  <a:pt x="22875" y="69652"/>
                  <a:pt x="28497" y="66813"/>
                </a:cubicBezTo>
                <a:cubicBezTo>
                  <a:pt x="37027" y="64164"/>
                  <a:pt x="42843" y="64164"/>
                  <a:pt x="45557" y="66813"/>
                </a:cubicBezTo>
                <a:cubicBezTo>
                  <a:pt x="51373" y="69652"/>
                  <a:pt x="48465" y="77981"/>
                  <a:pt x="39935" y="80820"/>
                </a:cubicBezTo>
                <a:close/>
                <a:moveTo>
                  <a:pt x="91308" y="72492"/>
                </a:moveTo>
                <a:lnTo>
                  <a:pt x="91308" y="72492"/>
                </a:lnTo>
                <a:cubicBezTo>
                  <a:pt x="85492" y="77981"/>
                  <a:pt x="76962" y="75331"/>
                  <a:pt x="71340" y="72492"/>
                </a:cubicBezTo>
                <a:cubicBezTo>
                  <a:pt x="68432" y="69652"/>
                  <a:pt x="71340" y="61324"/>
                  <a:pt x="79870" y="58675"/>
                </a:cubicBezTo>
                <a:cubicBezTo>
                  <a:pt x="85492" y="55646"/>
                  <a:pt x="91308" y="55646"/>
                  <a:pt x="96930" y="58675"/>
                </a:cubicBezTo>
                <a:cubicBezTo>
                  <a:pt x="99838" y="61324"/>
                  <a:pt x="96930" y="69652"/>
                  <a:pt x="91308" y="72492"/>
                </a:cubicBezTo>
                <a:close/>
                <a:moveTo>
                  <a:pt x="108368" y="111482"/>
                </a:moveTo>
                <a:lnTo>
                  <a:pt x="108368" y="111482"/>
                </a:lnTo>
                <a:cubicBezTo>
                  <a:pt x="11437" y="111482"/>
                  <a:pt x="11437" y="111482"/>
                  <a:pt x="11437" y="111482"/>
                </a:cubicBezTo>
                <a:cubicBezTo>
                  <a:pt x="8529" y="111482"/>
                  <a:pt x="5621" y="114321"/>
                  <a:pt x="5621" y="117160"/>
                </a:cubicBezTo>
                <a:cubicBezTo>
                  <a:pt x="5621" y="117160"/>
                  <a:pt x="8529" y="119810"/>
                  <a:pt x="11437" y="119810"/>
                </a:cubicBezTo>
                <a:cubicBezTo>
                  <a:pt x="108368" y="119810"/>
                  <a:pt x="108368" y="119810"/>
                  <a:pt x="108368" y="119810"/>
                </a:cubicBezTo>
                <a:cubicBezTo>
                  <a:pt x="111276" y="119810"/>
                  <a:pt x="114184" y="117160"/>
                  <a:pt x="114184" y="117160"/>
                </a:cubicBezTo>
                <a:cubicBezTo>
                  <a:pt x="114184" y="114321"/>
                  <a:pt x="111276" y="111482"/>
                  <a:pt x="108368" y="111482"/>
                </a:cubicBezTo>
                <a:close/>
                <a:moveTo>
                  <a:pt x="105460" y="0"/>
                </a:moveTo>
                <a:lnTo>
                  <a:pt x="105460" y="0"/>
                </a:lnTo>
                <a:cubicBezTo>
                  <a:pt x="14151" y="0"/>
                  <a:pt x="14151" y="0"/>
                  <a:pt x="14151" y="0"/>
                </a:cubicBezTo>
                <a:cubicBezTo>
                  <a:pt x="5621" y="0"/>
                  <a:pt x="0" y="8328"/>
                  <a:pt x="0" y="16845"/>
                </a:cubicBezTo>
                <a:cubicBezTo>
                  <a:pt x="0" y="89148"/>
                  <a:pt x="0" y="89148"/>
                  <a:pt x="0" y="89148"/>
                </a:cubicBezTo>
                <a:cubicBezTo>
                  <a:pt x="0" y="97476"/>
                  <a:pt x="5621" y="105993"/>
                  <a:pt x="14151" y="105993"/>
                </a:cubicBezTo>
                <a:cubicBezTo>
                  <a:pt x="105460" y="105993"/>
                  <a:pt x="105460" y="105993"/>
                  <a:pt x="105460" y="105993"/>
                </a:cubicBezTo>
                <a:cubicBezTo>
                  <a:pt x="114184" y="105993"/>
                  <a:pt x="119806" y="97476"/>
                  <a:pt x="119806" y="89148"/>
                </a:cubicBezTo>
                <a:cubicBezTo>
                  <a:pt x="119806" y="16845"/>
                  <a:pt x="119806" y="16845"/>
                  <a:pt x="119806" y="16845"/>
                </a:cubicBezTo>
                <a:cubicBezTo>
                  <a:pt x="119806" y="8328"/>
                  <a:pt x="114184" y="0"/>
                  <a:pt x="105460" y="0"/>
                </a:cubicBezTo>
                <a:close/>
                <a:moveTo>
                  <a:pt x="114184" y="89148"/>
                </a:moveTo>
                <a:lnTo>
                  <a:pt x="114184" y="89148"/>
                </a:lnTo>
                <a:cubicBezTo>
                  <a:pt x="114184" y="94826"/>
                  <a:pt x="108368" y="97476"/>
                  <a:pt x="105460" y="97476"/>
                </a:cubicBezTo>
                <a:cubicBezTo>
                  <a:pt x="14151" y="97476"/>
                  <a:pt x="14151" y="97476"/>
                  <a:pt x="14151" y="97476"/>
                </a:cubicBezTo>
                <a:cubicBezTo>
                  <a:pt x="11437" y="97476"/>
                  <a:pt x="5621" y="94826"/>
                  <a:pt x="5621" y="89148"/>
                </a:cubicBezTo>
                <a:cubicBezTo>
                  <a:pt x="5621" y="16845"/>
                  <a:pt x="5621" y="16845"/>
                  <a:pt x="5621" y="16845"/>
                </a:cubicBezTo>
                <a:cubicBezTo>
                  <a:pt x="5621" y="11167"/>
                  <a:pt x="11437" y="8328"/>
                  <a:pt x="14151" y="8328"/>
                </a:cubicBezTo>
                <a:cubicBezTo>
                  <a:pt x="105460" y="8328"/>
                  <a:pt x="105460" y="8328"/>
                  <a:pt x="105460" y="8328"/>
                </a:cubicBezTo>
                <a:cubicBezTo>
                  <a:pt x="108368" y="8328"/>
                  <a:pt x="114184" y="11167"/>
                  <a:pt x="114184" y="16845"/>
                </a:cubicBezTo>
                <a:lnTo>
                  <a:pt x="114184" y="89148"/>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93" name="Shape 4693"/>
          <p:cNvSpPr/>
          <p:nvPr/>
        </p:nvSpPr>
        <p:spPr>
          <a:xfrm>
            <a:off x="5541262" y="3546442"/>
            <a:ext cx="310423" cy="291097"/>
          </a:xfrm>
          <a:custGeom>
            <a:avLst/>
            <a:gdLst/>
            <a:ahLst/>
            <a:cxnLst/>
            <a:rect l="0" t="0" r="0" b="0"/>
            <a:pathLst>
              <a:path w="120000" h="120000" extrusionOk="0">
                <a:moveTo>
                  <a:pt x="117041" y="0"/>
                </a:moveTo>
                <a:lnTo>
                  <a:pt x="117041" y="0"/>
                </a:lnTo>
                <a:cubicBezTo>
                  <a:pt x="117041" y="0"/>
                  <a:pt x="117041" y="0"/>
                  <a:pt x="114453" y="0"/>
                </a:cubicBezTo>
                <a:cubicBezTo>
                  <a:pt x="54545" y="17652"/>
                  <a:pt x="54545" y="17652"/>
                  <a:pt x="54545" y="17652"/>
                </a:cubicBezTo>
                <a:cubicBezTo>
                  <a:pt x="54545" y="17652"/>
                  <a:pt x="51771" y="17652"/>
                  <a:pt x="51771" y="20429"/>
                </a:cubicBezTo>
                <a:cubicBezTo>
                  <a:pt x="51771" y="75966"/>
                  <a:pt x="51771" y="75966"/>
                  <a:pt x="51771" y="75966"/>
                </a:cubicBezTo>
                <a:cubicBezTo>
                  <a:pt x="43636" y="70016"/>
                  <a:pt x="32727" y="70016"/>
                  <a:pt x="21818" y="75966"/>
                </a:cubicBezTo>
                <a:cubicBezTo>
                  <a:pt x="8320" y="84694"/>
                  <a:pt x="0" y="99371"/>
                  <a:pt x="5546" y="108099"/>
                </a:cubicBezTo>
                <a:cubicBezTo>
                  <a:pt x="13682" y="119801"/>
                  <a:pt x="29953" y="119801"/>
                  <a:pt x="43636" y="113851"/>
                </a:cubicBezTo>
                <a:cubicBezTo>
                  <a:pt x="51771" y="108099"/>
                  <a:pt x="57318" y="99371"/>
                  <a:pt x="59907" y="90446"/>
                </a:cubicBezTo>
                <a:lnTo>
                  <a:pt x="59907" y="23404"/>
                </a:lnTo>
                <a:cubicBezTo>
                  <a:pt x="114453" y="8727"/>
                  <a:pt x="114453" y="8727"/>
                  <a:pt x="114453" y="8727"/>
                </a:cubicBezTo>
                <a:cubicBezTo>
                  <a:pt x="114453" y="58314"/>
                  <a:pt x="114453" y="58314"/>
                  <a:pt x="114453" y="58314"/>
                </a:cubicBezTo>
                <a:cubicBezTo>
                  <a:pt x="106317" y="55537"/>
                  <a:pt x="92634" y="55537"/>
                  <a:pt x="81725" y="61289"/>
                </a:cubicBezTo>
                <a:cubicBezTo>
                  <a:pt x="68228" y="67239"/>
                  <a:pt x="62681" y="81719"/>
                  <a:pt x="68228" y="93421"/>
                </a:cubicBezTo>
                <a:cubicBezTo>
                  <a:pt x="73590" y="102148"/>
                  <a:pt x="90046" y="105123"/>
                  <a:pt x="106317" y="99371"/>
                </a:cubicBezTo>
                <a:cubicBezTo>
                  <a:pt x="114453" y="93421"/>
                  <a:pt x="119815" y="81719"/>
                  <a:pt x="119815" y="75966"/>
                </a:cubicBezTo>
                <a:cubicBezTo>
                  <a:pt x="119815" y="72991"/>
                  <a:pt x="119815" y="5950"/>
                  <a:pt x="119815" y="5950"/>
                </a:cubicBezTo>
                <a:cubicBezTo>
                  <a:pt x="119815" y="2975"/>
                  <a:pt x="119815" y="0"/>
                  <a:pt x="117041" y="0"/>
                </a:cubicBezTo>
                <a:close/>
                <a:moveTo>
                  <a:pt x="40862" y="105123"/>
                </a:moveTo>
                <a:lnTo>
                  <a:pt x="40862" y="105123"/>
                </a:lnTo>
                <a:cubicBezTo>
                  <a:pt x="29953" y="111074"/>
                  <a:pt x="19229" y="111074"/>
                  <a:pt x="13682" y="105123"/>
                </a:cubicBezTo>
                <a:cubicBezTo>
                  <a:pt x="8320" y="99371"/>
                  <a:pt x="13682" y="87669"/>
                  <a:pt x="24591" y="81719"/>
                </a:cubicBezTo>
                <a:cubicBezTo>
                  <a:pt x="32727" y="75966"/>
                  <a:pt x="43636" y="75966"/>
                  <a:pt x="49183" y="81719"/>
                </a:cubicBezTo>
                <a:cubicBezTo>
                  <a:pt x="57318" y="87669"/>
                  <a:pt x="49183" y="102148"/>
                  <a:pt x="40862" y="105123"/>
                </a:cubicBezTo>
                <a:close/>
                <a:moveTo>
                  <a:pt x="103543" y="90446"/>
                </a:moveTo>
                <a:lnTo>
                  <a:pt x="103543" y="90446"/>
                </a:lnTo>
                <a:cubicBezTo>
                  <a:pt x="92634" y="96396"/>
                  <a:pt x="79137" y="96396"/>
                  <a:pt x="76363" y="90446"/>
                </a:cubicBezTo>
                <a:cubicBezTo>
                  <a:pt x="70816" y="81719"/>
                  <a:pt x="73590" y="72991"/>
                  <a:pt x="84499" y="67239"/>
                </a:cubicBezTo>
                <a:cubicBezTo>
                  <a:pt x="95408" y="61289"/>
                  <a:pt x="106317" y="61289"/>
                  <a:pt x="111679" y="67239"/>
                </a:cubicBezTo>
                <a:cubicBezTo>
                  <a:pt x="117041" y="72991"/>
                  <a:pt x="111679" y="84694"/>
                  <a:pt x="103543" y="9044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94" name="Shape 4694"/>
          <p:cNvSpPr/>
          <p:nvPr/>
        </p:nvSpPr>
        <p:spPr>
          <a:xfrm>
            <a:off x="5114431" y="3546442"/>
            <a:ext cx="164028" cy="298154"/>
          </a:xfrm>
          <a:custGeom>
            <a:avLst/>
            <a:gdLst/>
            <a:ahLst/>
            <a:cxnLst/>
            <a:rect l="0" t="0" r="0" b="0"/>
            <a:pathLst>
              <a:path w="120000" h="120000" extrusionOk="0">
                <a:moveTo>
                  <a:pt x="114352" y="0"/>
                </a:moveTo>
                <a:lnTo>
                  <a:pt x="114352" y="0"/>
                </a:lnTo>
                <a:cubicBezTo>
                  <a:pt x="103764" y="0"/>
                  <a:pt x="103764" y="5815"/>
                  <a:pt x="103764" y="5815"/>
                </a:cubicBezTo>
                <a:cubicBezTo>
                  <a:pt x="103764" y="65718"/>
                  <a:pt x="103764" y="65718"/>
                  <a:pt x="103764" y="65718"/>
                </a:cubicBezTo>
                <a:cubicBezTo>
                  <a:pt x="88588" y="59903"/>
                  <a:pt x="62470" y="59903"/>
                  <a:pt x="41647" y="68432"/>
                </a:cubicBezTo>
                <a:cubicBezTo>
                  <a:pt x="15529" y="77156"/>
                  <a:pt x="0" y="94216"/>
                  <a:pt x="10588" y="105654"/>
                </a:cubicBezTo>
                <a:cubicBezTo>
                  <a:pt x="26117" y="117092"/>
                  <a:pt x="57176" y="119806"/>
                  <a:pt x="88588" y="108562"/>
                </a:cubicBezTo>
                <a:cubicBezTo>
                  <a:pt x="109411" y="102746"/>
                  <a:pt x="119647" y="91308"/>
                  <a:pt x="119647" y="79870"/>
                </a:cubicBezTo>
                <a:cubicBezTo>
                  <a:pt x="119647" y="5815"/>
                  <a:pt x="119647" y="5815"/>
                  <a:pt x="119647" y="5815"/>
                </a:cubicBezTo>
                <a:cubicBezTo>
                  <a:pt x="119647" y="2907"/>
                  <a:pt x="114352" y="0"/>
                  <a:pt x="114352" y="0"/>
                </a:cubicBezTo>
                <a:close/>
                <a:moveTo>
                  <a:pt x="83294" y="102746"/>
                </a:moveTo>
                <a:lnTo>
                  <a:pt x="83294" y="102746"/>
                </a:lnTo>
                <a:cubicBezTo>
                  <a:pt x="62470" y="111276"/>
                  <a:pt x="36352" y="111276"/>
                  <a:pt x="26117" y="102746"/>
                </a:cubicBezTo>
                <a:cubicBezTo>
                  <a:pt x="15529" y="94216"/>
                  <a:pt x="26117" y="79870"/>
                  <a:pt x="46941" y="74248"/>
                </a:cubicBezTo>
                <a:cubicBezTo>
                  <a:pt x="67764" y="65718"/>
                  <a:pt x="93529" y="68432"/>
                  <a:pt x="103764" y="77156"/>
                </a:cubicBezTo>
                <a:cubicBezTo>
                  <a:pt x="114352" y="85686"/>
                  <a:pt x="98823" y="97124"/>
                  <a:pt x="83294" y="10274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95" name="Shape 4695"/>
          <p:cNvSpPr/>
          <p:nvPr/>
        </p:nvSpPr>
        <p:spPr>
          <a:xfrm>
            <a:off x="4599413" y="3532329"/>
            <a:ext cx="227524" cy="305211"/>
          </a:xfrm>
          <a:custGeom>
            <a:avLst/>
            <a:gdLst/>
            <a:ahLst/>
            <a:cxnLst/>
            <a:rect l="0" t="0" r="0" b="0"/>
            <a:pathLst>
              <a:path w="120000" h="120000" extrusionOk="0">
                <a:moveTo>
                  <a:pt x="115932" y="24984"/>
                </a:moveTo>
                <a:lnTo>
                  <a:pt x="115932" y="24984"/>
                </a:lnTo>
                <a:cubicBezTo>
                  <a:pt x="82372" y="2649"/>
                  <a:pt x="82372" y="2649"/>
                  <a:pt x="82372" y="2649"/>
                </a:cubicBezTo>
                <a:cubicBezTo>
                  <a:pt x="82372" y="0"/>
                  <a:pt x="78559" y="0"/>
                  <a:pt x="74745" y="2649"/>
                </a:cubicBezTo>
                <a:lnTo>
                  <a:pt x="74745" y="5488"/>
                </a:lnTo>
                <a:cubicBezTo>
                  <a:pt x="74745" y="69652"/>
                  <a:pt x="74745" y="69652"/>
                  <a:pt x="74745" y="69652"/>
                </a:cubicBezTo>
                <a:cubicBezTo>
                  <a:pt x="63559" y="63974"/>
                  <a:pt x="44745" y="63974"/>
                  <a:pt x="29745" y="72302"/>
                </a:cubicBezTo>
                <a:cubicBezTo>
                  <a:pt x="7372" y="80820"/>
                  <a:pt x="0" y="97476"/>
                  <a:pt x="7372" y="108643"/>
                </a:cubicBezTo>
                <a:cubicBezTo>
                  <a:pt x="18559" y="119810"/>
                  <a:pt x="41186" y="119810"/>
                  <a:pt x="59745" y="111482"/>
                </a:cubicBezTo>
                <a:cubicBezTo>
                  <a:pt x="74745" y="105804"/>
                  <a:pt x="85932" y="94637"/>
                  <a:pt x="85932" y="83470"/>
                </a:cubicBezTo>
                <a:cubicBezTo>
                  <a:pt x="85932" y="13817"/>
                  <a:pt x="85932" y="13817"/>
                  <a:pt x="85932" y="13817"/>
                </a:cubicBezTo>
                <a:cubicBezTo>
                  <a:pt x="108305" y="30662"/>
                  <a:pt x="108305" y="30662"/>
                  <a:pt x="108305" y="30662"/>
                </a:cubicBezTo>
                <a:cubicBezTo>
                  <a:pt x="112118" y="33312"/>
                  <a:pt x="115932" y="33312"/>
                  <a:pt x="115932" y="30662"/>
                </a:cubicBezTo>
                <a:cubicBezTo>
                  <a:pt x="119745" y="30662"/>
                  <a:pt x="119745" y="27823"/>
                  <a:pt x="115932" y="24984"/>
                </a:cubicBezTo>
                <a:close/>
                <a:moveTo>
                  <a:pt x="55932" y="105804"/>
                </a:moveTo>
                <a:lnTo>
                  <a:pt x="55932" y="105804"/>
                </a:lnTo>
                <a:cubicBezTo>
                  <a:pt x="44745" y="114132"/>
                  <a:pt x="26186" y="111482"/>
                  <a:pt x="18559" y="105804"/>
                </a:cubicBezTo>
                <a:cubicBezTo>
                  <a:pt x="11186" y="97476"/>
                  <a:pt x="18559" y="83470"/>
                  <a:pt x="33559" y="77981"/>
                </a:cubicBezTo>
                <a:cubicBezTo>
                  <a:pt x="44745" y="69652"/>
                  <a:pt x="63559" y="72302"/>
                  <a:pt x="70932" y="80820"/>
                </a:cubicBezTo>
                <a:cubicBezTo>
                  <a:pt x="78559" y="86309"/>
                  <a:pt x="70932" y="100315"/>
                  <a:pt x="55932" y="10580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96" name="Shape 4696"/>
          <p:cNvSpPr/>
          <p:nvPr/>
        </p:nvSpPr>
        <p:spPr>
          <a:xfrm>
            <a:off x="4077340" y="3567614"/>
            <a:ext cx="310423" cy="248755"/>
          </a:xfrm>
          <a:custGeom>
            <a:avLst/>
            <a:gdLst/>
            <a:ahLst/>
            <a:cxnLst/>
            <a:rect l="0" t="0" r="0" b="0"/>
            <a:pathLst>
              <a:path w="120000" h="120000" extrusionOk="0">
                <a:moveTo>
                  <a:pt x="59907" y="109323"/>
                </a:moveTo>
                <a:lnTo>
                  <a:pt x="59907" y="109323"/>
                </a:lnTo>
                <a:cubicBezTo>
                  <a:pt x="40862" y="109323"/>
                  <a:pt x="27180" y="92379"/>
                  <a:pt x="21818" y="71721"/>
                </a:cubicBezTo>
                <a:cubicBezTo>
                  <a:pt x="32727" y="71721"/>
                  <a:pt x="32727" y="71721"/>
                  <a:pt x="32727" y="71721"/>
                </a:cubicBezTo>
                <a:cubicBezTo>
                  <a:pt x="35500" y="71721"/>
                  <a:pt x="35500" y="68471"/>
                  <a:pt x="32727" y="68471"/>
                </a:cubicBezTo>
                <a:cubicBezTo>
                  <a:pt x="19044" y="51295"/>
                  <a:pt x="19044" y="51295"/>
                  <a:pt x="19044" y="51295"/>
                </a:cubicBezTo>
                <a:lnTo>
                  <a:pt x="16271" y="51295"/>
                </a:lnTo>
                <a:cubicBezTo>
                  <a:pt x="2773" y="68471"/>
                  <a:pt x="2773" y="68471"/>
                  <a:pt x="2773" y="68471"/>
                </a:cubicBezTo>
                <a:cubicBezTo>
                  <a:pt x="0" y="71721"/>
                  <a:pt x="2773" y="71721"/>
                  <a:pt x="2773" y="71721"/>
                </a:cubicBezTo>
                <a:cubicBezTo>
                  <a:pt x="13682" y="71721"/>
                  <a:pt x="13682" y="71721"/>
                  <a:pt x="13682" y="71721"/>
                </a:cubicBezTo>
                <a:cubicBezTo>
                  <a:pt x="19044" y="99110"/>
                  <a:pt x="38089" y="119767"/>
                  <a:pt x="59907" y="119767"/>
                </a:cubicBezTo>
                <a:cubicBezTo>
                  <a:pt x="76363" y="119767"/>
                  <a:pt x="92634" y="106073"/>
                  <a:pt x="100770" y="88897"/>
                </a:cubicBezTo>
                <a:cubicBezTo>
                  <a:pt x="92634" y="85415"/>
                  <a:pt x="92634" y="85415"/>
                  <a:pt x="92634" y="85415"/>
                </a:cubicBezTo>
                <a:cubicBezTo>
                  <a:pt x="87087" y="99110"/>
                  <a:pt x="73590" y="109323"/>
                  <a:pt x="59907" y="109323"/>
                </a:cubicBezTo>
                <a:close/>
                <a:moveTo>
                  <a:pt x="117041" y="51295"/>
                </a:moveTo>
                <a:lnTo>
                  <a:pt x="117041" y="51295"/>
                </a:lnTo>
                <a:cubicBezTo>
                  <a:pt x="106132" y="51295"/>
                  <a:pt x="106132" y="51295"/>
                  <a:pt x="106132" y="51295"/>
                </a:cubicBezTo>
                <a:cubicBezTo>
                  <a:pt x="103543" y="20657"/>
                  <a:pt x="84314" y="0"/>
                  <a:pt x="59907" y="0"/>
                </a:cubicBezTo>
                <a:cubicBezTo>
                  <a:pt x="40862" y="0"/>
                  <a:pt x="24591" y="13694"/>
                  <a:pt x="19044" y="30870"/>
                </a:cubicBezTo>
                <a:cubicBezTo>
                  <a:pt x="24591" y="34352"/>
                  <a:pt x="24591" y="34352"/>
                  <a:pt x="24591" y="34352"/>
                </a:cubicBezTo>
                <a:cubicBezTo>
                  <a:pt x="32727" y="20657"/>
                  <a:pt x="43636" y="10444"/>
                  <a:pt x="59907" y="10444"/>
                </a:cubicBezTo>
                <a:cubicBezTo>
                  <a:pt x="78952" y="10444"/>
                  <a:pt x="95223" y="27388"/>
                  <a:pt x="97996" y="51295"/>
                </a:cubicBezTo>
                <a:cubicBezTo>
                  <a:pt x="87087" y="51295"/>
                  <a:pt x="87087" y="51295"/>
                  <a:pt x="87087" y="51295"/>
                </a:cubicBezTo>
                <a:cubicBezTo>
                  <a:pt x="84314" y="51295"/>
                  <a:pt x="84314" y="51295"/>
                  <a:pt x="87087" y="54777"/>
                </a:cubicBezTo>
                <a:cubicBezTo>
                  <a:pt x="100770" y="71721"/>
                  <a:pt x="100770" y="71721"/>
                  <a:pt x="100770" y="71721"/>
                </a:cubicBezTo>
                <a:lnTo>
                  <a:pt x="103543" y="71721"/>
                </a:lnTo>
                <a:cubicBezTo>
                  <a:pt x="117041" y="54777"/>
                  <a:pt x="117041" y="54777"/>
                  <a:pt x="117041" y="54777"/>
                </a:cubicBezTo>
                <a:cubicBezTo>
                  <a:pt x="119815" y="54777"/>
                  <a:pt x="117041" y="51295"/>
                  <a:pt x="117041" y="5129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97" name="Shape 4697"/>
          <p:cNvSpPr/>
          <p:nvPr/>
        </p:nvSpPr>
        <p:spPr>
          <a:xfrm>
            <a:off x="3608180" y="3574671"/>
            <a:ext cx="253982" cy="220528"/>
          </a:xfrm>
          <a:custGeom>
            <a:avLst/>
            <a:gdLst/>
            <a:ahLst/>
            <a:cxnLst/>
            <a:rect l="0" t="0" r="0" b="0"/>
            <a:pathLst>
              <a:path w="120000" h="120000" extrusionOk="0">
                <a:moveTo>
                  <a:pt x="3163" y="27045"/>
                </a:moveTo>
                <a:lnTo>
                  <a:pt x="3163" y="27045"/>
                </a:lnTo>
                <a:cubicBezTo>
                  <a:pt x="23276" y="27045"/>
                  <a:pt x="23276" y="27045"/>
                  <a:pt x="23276" y="27045"/>
                </a:cubicBezTo>
                <a:cubicBezTo>
                  <a:pt x="36610" y="50415"/>
                  <a:pt x="36610" y="50415"/>
                  <a:pt x="36610" y="50415"/>
                </a:cubicBezTo>
                <a:cubicBezTo>
                  <a:pt x="43163" y="42538"/>
                  <a:pt x="43163" y="42538"/>
                  <a:pt x="43163" y="42538"/>
                </a:cubicBezTo>
                <a:cubicBezTo>
                  <a:pt x="43163" y="42538"/>
                  <a:pt x="26440" y="19431"/>
                  <a:pt x="26440" y="15492"/>
                </a:cubicBezTo>
                <a:cubicBezTo>
                  <a:pt x="3163" y="15492"/>
                  <a:pt x="3163" y="15492"/>
                  <a:pt x="3163" y="15492"/>
                </a:cubicBezTo>
                <a:cubicBezTo>
                  <a:pt x="3163" y="15492"/>
                  <a:pt x="0" y="19431"/>
                  <a:pt x="0" y="23107"/>
                </a:cubicBezTo>
                <a:cubicBezTo>
                  <a:pt x="0" y="27045"/>
                  <a:pt x="3163" y="27045"/>
                  <a:pt x="3163" y="27045"/>
                </a:cubicBezTo>
                <a:close/>
                <a:moveTo>
                  <a:pt x="93107" y="27045"/>
                </a:moveTo>
                <a:lnTo>
                  <a:pt x="93107" y="27045"/>
                </a:lnTo>
                <a:cubicBezTo>
                  <a:pt x="93107" y="42538"/>
                  <a:pt x="93107" y="42538"/>
                  <a:pt x="93107" y="42538"/>
                </a:cubicBezTo>
                <a:lnTo>
                  <a:pt x="99661" y="42538"/>
                </a:lnTo>
                <a:cubicBezTo>
                  <a:pt x="119774" y="23107"/>
                  <a:pt x="119774" y="23107"/>
                  <a:pt x="119774" y="23107"/>
                </a:cubicBezTo>
                <a:lnTo>
                  <a:pt x="119774" y="19431"/>
                </a:lnTo>
                <a:cubicBezTo>
                  <a:pt x="99661" y="3938"/>
                  <a:pt x="99661" y="3938"/>
                  <a:pt x="99661" y="3938"/>
                </a:cubicBezTo>
                <a:cubicBezTo>
                  <a:pt x="99661" y="0"/>
                  <a:pt x="93107" y="0"/>
                  <a:pt x="93107" y="3938"/>
                </a:cubicBezTo>
                <a:cubicBezTo>
                  <a:pt x="93107" y="15492"/>
                  <a:pt x="93107" y="15492"/>
                  <a:pt x="93107" y="15492"/>
                </a:cubicBezTo>
                <a:cubicBezTo>
                  <a:pt x="69830" y="15492"/>
                  <a:pt x="69830" y="15492"/>
                  <a:pt x="69830" y="15492"/>
                </a:cubicBezTo>
                <a:cubicBezTo>
                  <a:pt x="23276" y="92691"/>
                  <a:pt x="23276" y="92691"/>
                  <a:pt x="23276" y="92691"/>
                </a:cubicBezTo>
                <a:cubicBezTo>
                  <a:pt x="3163" y="92691"/>
                  <a:pt x="3163" y="92691"/>
                  <a:pt x="3163" y="92691"/>
                </a:cubicBezTo>
                <a:cubicBezTo>
                  <a:pt x="3163" y="92691"/>
                  <a:pt x="0" y="96630"/>
                  <a:pt x="0" y="100568"/>
                </a:cubicBezTo>
                <a:lnTo>
                  <a:pt x="3163" y="104245"/>
                </a:lnTo>
                <a:cubicBezTo>
                  <a:pt x="26440" y="104245"/>
                  <a:pt x="26440" y="104245"/>
                  <a:pt x="26440" y="104245"/>
                </a:cubicBezTo>
                <a:cubicBezTo>
                  <a:pt x="76384" y="27045"/>
                  <a:pt x="76384" y="27045"/>
                  <a:pt x="76384" y="27045"/>
                </a:cubicBezTo>
                <a:lnTo>
                  <a:pt x="93107" y="27045"/>
                </a:lnTo>
                <a:close/>
                <a:moveTo>
                  <a:pt x="99661" y="81137"/>
                </a:moveTo>
                <a:lnTo>
                  <a:pt x="99661" y="81137"/>
                </a:lnTo>
                <a:cubicBezTo>
                  <a:pt x="99661" y="77199"/>
                  <a:pt x="93107" y="77199"/>
                  <a:pt x="93107" y="81137"/>
                </a:cubicBezTo>
                <a:cubicBezTo>
                  <a:pt x="93107" y="92691"/>
                  <a:pt x="93107" y="92691"/>
                  <a:pt x="93107" y="92691"/>
                </a:cubicBezTo>
                <a:cubicBezTo>
                  <a:pt x="76384" y="92691"/>
                  <a:pt x="76384" y="92691"/>
                  <a:pt x="76384" y="92691"/>
                </a:cubicBezTo>
                <a:cubicBezTo>
                  <a:pt x="59887" y="69584"/>
                  <a:pt x="59887" y="69584"/>
                  <a:pt x="59887" y="69584"/>
                </a:cubicBezTo>
                <a:cubicBezTo>
                  <a:pt x="53107" y="77199"/>
                  <a:pt x="53107" y="77199"/>
                  <a:pt x="53107" y="77199"/>
                </a:cubicBezTo>
                <a:cubicBezTo>
                  <a:pt x="69830" y="104245"/>
                  <a:pt x="69830" y="104245"/>
                  <a:pt x="69830" y="104245"/>
                </a:cubicBezTo>
                <a:cubicBezTo>
                  <a:pt x="93107" y="104245"/>
                  <a:pt x="93107" y="104245"/>
                  <a:pt x="93107" y="104245"/>
                </a:cubicBezTo>
                <a:cubicBezTo>
                  <a:pt x="93107" y="119737"/>
                  <a:pt x="93107" y="119737"/>
                  <a:pt x="93107" y="119737"/>
                </a:cubicBezTo>
                <a:lnTo>
                  <a:pt x="99661" y="119737"/>
                </a:lnTo>
                <a:cubicBezTo>
                  <a:pt x="119774" y="100568"/>
                  <a:pt x="119774" y="100568"/>
                  <a:pt x="119774" y="100568"/>
                </a:cubicBezTo>
                <a:lnTo>
                  <a:pt x="119774" y="96630"/>
                </a:lnTo>
                <a:lnTo>
                  <a:pt x="99661" y="8113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98" name="Shape 4698"/>
          <p:cNvSpPr/>
          <p:nvPr/>
        </p:nvSpPr>
        <p:spPr>
          <a:xfrm>
            <a:off x="3135492" y="3574671"/>
            <a:ext cx="220470" cy="227585"/>
          </a:xfrm>
          <a:custGeom>
            <a:avLst/>
            <a:gdLst/>
            <a:ahLst/>
            <a:cxnLst/>
            <a:rect l="0" t="0" r="0" b="0"/>
            <a:pathLst>
              <a:path w="120000" h="120000" extrusionOk="0">
                <a:moveTo>
                  <a:pt x="119737" y="56186"/>
                </a:moveTo>
                <a:lnTo>
                  <a:pt x="119737" y="56186"/>
                </a:lnTo>
                <a:cubicBezTo>
                  <a:pt x="61834" y="3813"/>
                  <a:pt x="61834" y="3813"/>
                  <a:pt x="61834" y="3813"/>
                </a:cubicBezTo>
                <a:cubicBezTo>
                  <a:pt x="61834" y="0"/>
                  <a:pt x="57903" y="0"/>
                  <a:pt x="53973" y="3813"/>
                </a:cubicBezTo>
                <a:cubicBezTo>
                  <a:pt x="53973" y="3813"/>
                  <a:pt x="53973" y="7627"/>
                  <a:pt x="53973" y="11186"/>
                </a:cubicBezTo>
                <a:cubicBezTo>
                  <a:pt x="107947" y="59745"/>
                  <a:pt x="107947" y="59745"/>
                  <a:pt x="107947" y="59745"/>
                </a:cubicBezTo>
                <a:cubicBezTo>
                  <a:pt x="53973" y="112372"/>
                  <a:pt x="53973" y="112372"/>
                  <a:pt x="53973" y="112372"/>
                </a:cubicBezTo>
                <a:cubicBezTo>
                  <a:pt x="53973" y="115932"/>
                  <a:pt x="53973" y="115932"/>
                  <a:pt x="53973" y="119745"/>
                </a:cubicBezTo>
                <a:cubicBezTo>
                  <a:pt x="57903" y="119745"/>
                  <a:pt x="61834" y="119745"/>
                  <a:pt x="61834" y="119745"/>
                </a:cubicBezTo>
                <a:cubicBezTo>
                  <a:pt x="119737" y="63559"/>
                  <a:pt x="119737" y="63559"/>
                  <a:pt x="119737" y="63559"/>
                </a:cubicBezTo>
                <a:cubicBezTo>
                  <a:pt x="119737" y="63559"/>
                  <a:pt x="119737" y="63559"/>
                  <a:pt x="119737" y="59745"/>
                </a:cubicBezTo>
                <a:cubicBezTo>
                  <a:pt x="119737" y="59745"/>
                  <a:pt x="119737" y="59745"/>
                  <a:pt x="119737" y="56186"/>
                </a:cubicBezTo>
                <a:close/>
                <a:moveTo>
                  <a:pt x="57903" y="59745"/>
                </a:moveTo>
                <a:lnTo>
                  <a:pt x="57903" y="59745"/>
                </a:lnTo>
                <a:cubicBezTo>
                  <a:pt x="57903" y="59745"/>
                  <a:pt x="57903" y="59745"/>
                  <a:pt x="57903" y="56186"/>
                </a:cubicBezTo>
                <a:cubicBezTo>
                  <a:pt x="11528" y="11186"/>
                  <a:pt x="11528" y="11186"/>
                  <a:pt x="11528" y="11186"/>
                </a:cubicBezTo>
                <a:cubicBezTo>
                  <a:pt x="7860" y="11186"/>
                  <a:pt x="3930" y="11186"/>
                  <a:pt x="3930" y="11186"/>
                </a:cubicBezTo>
                <a:cubicBezTo>
                  <a:pt x="0" y="15000"/>
                  <a:pt x="0" y="18813"/>
                  <a:pt x="3930" y="18813"/>
                </a:cubicBezTo>
                <a:cubicBezTo>
                  <a:pt x="46375" y="59745"/>
                  <a:pt x="46375" y="59745"/>
                  <a:pt x="46375" y="59745"/>
                </a:cubicBezTo>
                <a:cubicBezTo>
                  <a:pt x="3930" y="100932"/>
                  <a:pt x="3930" y="100932"/>
                  <a:pt x="3930" y="100932"/>
                </a:cubicBezTo>
                <a:cubicBezTo>
                  <a:pt x="0" y="104745"/>
                  <a:pt x="0" y="108559"/>
                  <a:pt x="3930" y="108559"/>
                </a:cubicBezTo>
                <a:cubicBezTo>
                  <a:pt x="3930" y="112372"/>
                  <a:pt x="7860" y="112372"/>
                  <a:pt x="11528" y="108559"/>
                </a:cubicBezTo>
                <a:cubicBezTo>
                  <a:pt x="57903" y="63559"/>
                  <a:pt x="57903" y="63559"/>
                  <a:pt x="57903" y="63559"/>
                </a:cubicBezTo>
                <a:cubicBezTo>
                  <a:pt x="57903" y="63559"/>
                  <a:pt x="57903" y="63559"/>
                  <a:pt x="57903" y="5974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699" name="Shape 4699"/>
          <p:cNvSpPr/>
          <p:nvPr/>
        </p:nvSpPr>
        <p:spPr>
          <a:xfrm>
            <a:off x="2655748" y="3574671"/>
            <a:ext cx="220470" cy="227585"/>
          </a:xfrm>
          <a:custGeom>
            <a:avLst/>
            <a:gdLst/>
            <a:ahLst/>
            <a:cxnLst/>
            <a:rect l="0" t="0" r="0" b="0"/>
            <a:pathLst>
              <a:path w="120000" h="120000" extrusionOk="0">
                <a:moveTo>
                  <a:pt x="11528" y="59745"/>
                </a:moveTo>
                <a:lnTo>
                  <a:pt x="11528" y="59745"/>
                </a:lnTo>
                <a:cubicBezTo>
                  <a:pt x="65764" y="11186"/>
                  <a:pt x="65764" y="11186"/>
                  <a:pt x="65764" y="11186"/>
                </a:cubicBezTo>
                <a:cubicBezTo>
                  <a:pt x="69432" y="7627"/>
                  <a:pt x="69432" y="3813"/>
                  <a:pt x="65764" y="3813"/>
                </a:cubicBezTo>
                <a:cubicBezTo>
                  <a:pt x="65764" y="0"/>
                  <a:pt x="61834" y="0"/>
                  <a:pt x="57903" y="3813"/>
                </a:cubicBezTo>
                <a:cubicBezTo>
                  <a:pt x="3930" y="56186"/>
                  <a:pt x="3930" y="56186"/>
                  <a:pt x="3930" y="56186"/>
                </a:cubicBezTo>
                <a:cubicBezTo>
                  <a:pt x="0" y="59745"/>
                  <a:pt x="0" y="59745"/>
                  <a:pt x="0" y="59745"/>
                </a:cubicBezTo>
                <a:cubicBezTo>
                  <a:pt x="0" y="63559"/>
                  <a:pt x="0" y="63559"/>
                  <a:pt x="3930" y="63559"/>
                </a:cubicBezTo>
                <a:cubicBezTo>
                  <a:pt x="57903" y="119745"/>
                  <a:pt x="57903" y="119745"/>
                  <a:pt x="57903" y="119745"/>
                </a:cubicBezTo>
                <a:cubicBezTo>
                  <a:pt x="61834" y="119745"/>
                  <a:pt x="65764" y="119745"/>
                  <a:pt x="65764" y="119745"/>
                </a:cubicBezTo>
                <a:cubicBezTo>
                  <a:pt x="69432" y="115932"/>
                  <a:pt x="69432" y="115932"/>
                  <a:pt x="65764" y="112372"/>
                </a:cubicBezTo>
                <a:lnTo>
                  <a:pt x="11528" y="59745"/>
                </a:lnTo>
                <a:close/>
                <a:moveTo>
                  <a:pt x="77030" y="59745"/>
                </a:moveTo>
                <a:lnTo>
                  <a:pt x="77030" y="59745"/>
                </a:lnTo>
                <a:cubicBezTo>
                  <a:pt x="119737" y="18813"/>
                  <a:pt x="119737" y="18813"/>
                  <a:pt x="119737" y="18813"/>
                </a:cubicBezTo>
                <a:cubicBezTo>
                  <a:pt x="119737" y="18813"/>
                  <a:pt x="119737" y="15000"/>
                  <a:pt x="119737" y="11186"/>
                </a:cubicBezTo>
                <a:cubicBezTo>
                  <a:pt x="115807" y="11186"/>
                  <a:pt x="111877" y="11186"/>
                  <a:pt x="111877" y="11186"/>
                </a:cubicBezTo>
                <a:cubicBezTo>
                  <a:pt x="65764" y="56186"/>
                  <a:pt x="65764" y="56186"/>
                  <a:pt x="65764" y="56186"/>
                </a:cubicBezTo>
                <a:cubicBezTo>
                  <a:pt x="65764" y="59745"/>
                  <a:pt x="61834" y="59745"/>
                  <a:pt x="61834" y="59745"/>
                </a:cubicBezTo>
                <a:cubicBezTo>
                  <a:pt x="61834" y="63559"/>
                  <a:pt x="65764" y="63559"/>
                  <a:pt x="65764" y="63559"/>
                </a:cubicBezTo>
                <a:cubicBezTo>
                  <a:pt x="111877" y="108559"/>
                  <a:pt x="111877" y="108559"/>
                  <a:pt x="111877" y="108559"/>
                </a:cubicBezTo>
                <a:cubicBezTo>
                  <a:pt x="111877" y="112372"/>
                  <a:pt x="115807" y="112372"/>
                  <a:pt x="119737" y="108559"/>
                </a:cubicBezTo>
                <a:cubicBezTo>
                  <a:pt x="119737" y="108559"/>
                  <a:pt x="119737" y="104745"/>
                  <a:pt x="119737" y="100932"/>
                </a:cubicBezTo>
                <a:lnTo>
                  <a:pt x="77030" y="5974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00" name="Shape 4700"/>
          <p:cNvSpPr/>
          <p:nvPr/>
        </p:nvSpPr>
        <p:spPr>
          <a:xfrm>
            <a:off x="2137202" y="3604663"/>
            <a:ext cx="262799" cy="169366"/>
          </a:xfrm>
          <a:custGeom>
            <a:avLst/>
            <a:gdLst/>
            <a:ahLst/>
            <a:cxnLst/>
            <a:rect l="0" t="0" r="0" b="0"/>
            <a:pathLst>
              <a:path w="120000" h="120000" extrusionOk="0">
                <a:moveTo>
                  <a:pt x="29230" y="14915"/>
                </a:moveTo>
                <a:lnTo>
                  <a:pt x="29230" y="14915"/>
                </a:lnTo>
                <a:cubicBezTo>
                  <a:pt x="116483" y="14915"/>
                  <a:pt x="116483" y="14915"/>
                  <a:pt x="116483" y="14915"/>
                </a:cubicBezTo>
                <a:cubicBezTo>
                  <a:pt x="119780" y="14915"/>
                  <a:pt x="119780" y="9830"/>
                  <a:pt x="119780" y="9830"/>
                </a:cubicBezTo>
                <a:cubicBezTo>
                  <a:pt x="119780" y="5084"/>
                  <a:pt x="119780" y="0"/>
                  <a:pt x="116483" y="0"/>
                </a:cubicBezTo>
                <a:cubicBezTo>
                  <a:pt x="29230" y="0"/>
                  <a:pt x="29230" y="0"/>
                  <a:pt x="29230" y="0"/>
                </a:cubicBezTo>
                <a:cubicBezTo>
                  <a:pt x="29230" y="0"/>
                  <a:pt x="25934" y="5084"/>
                  <a:pt x="25934" y="9830"/>
                </a:cubicBezTo>
                <a:lnTo>
                  <a:pt x="29230" y="14915"/>
                </a:lnTo>
                <a:close/>
                <a:moveTo>
                  <a:pt x="3296" y="109830"/>
                </a:moveTo>
                <a:lnTo>
                  <a:pt x="3296" y="109830"/>
                </a:lnTo>
                <a:cubicBezTo>
                  <a:pt x="3296" y="109830"/>
                  <a:pt x="0" y="109830"/>
                  <a:pt x="0" y="114576"/>
                </a:cubicBezTo>
                <a:cubicBezTo>
                  <a:pt x="0" y="119661"/>
                  <a:pt x="3296" y="119661"/>
                  <a:pt x="3296" y="119661"/>
                </a:cubicBezTo>
                <a:cubicBezTo>
                  <a:pt x="6593" y="119661"/>
                  <a:pt x="9890" y="119661"/>
                  <a:pt x="9890" y="114576"/>
                </a:cubicBezTo>
                <a:cubicBezTo>
                  <a:pt x="9890" y="109830"/>
                  <a:pt x="6593" y="109830"/>
                  <a:pt x="3296" y="109830"/>
                </a:cubicBezTo>
                <a:close/>
                <a:moveTo>
                  <a:pt x="3296" y="54915"/>
                </a:moveTo>
                <a:lnTo>
                  <a:pt x="3296" y="54915"/>
                </a:lnTo>
                <a:lnTo>
                  <a:pt x="0" y="59661"/>
                </a:lnTo>
                <a:cubicBezTo>
                  <a:pt x="0" y="64745"/>
                  <a:pt x="3296" y="69830"/>
                  <a:pt x="3296" y="69830"/>
                </a:cubicBezTo>
                <a:cubicBezTo>
                  <a:pt x="6593" y="69830"/>
                  <a:pt x="9890" y="64745"/>
                  <a:pt x="9890" y="59661"/>
                </a:cubicBezTo>
                <a:cubicBezTo>
                  <a:pt x="9890" y="59661"/>
                  <a:pt x="6593" y="54915"/>
                  <a:pt x="3296" y="54915"/>
                </a:cubicBezTo>
                <a:close/>
                <a:moveTo>
                  <a:pt x="116483" y="109830"/>
                </a:moveTo>
                <a:lnTo>
                  <a:pt x="116483" y="109830"/>
                </a:lnTo>
                <a:cubicBezTo>
                  <a:pt x="29230" y="109830"/>
                  <a:pt x="29230" y="109830"/>
                  <a:pt x="29230" y="109830"/>
                </a:cubicBezTo>
                <a:cubicBezTo>
                  <a:pt x="29230" y="109830"/>
                  <a:pt x="25934" y="109830"/>
                  <a:pt x="25934" y="114576"/>
                </a:cubicBezTo>
                <a:cubicBezTo>
                  <a:pt x="25934" y="119661"/>
                  <a:pt x="29230" y="119661"/>
                  <a:pt x="29230" y="119661"/>
                </a:cubicBezTo>
                <a:cubicBezTo>
                  <a:pt x="116483" y="119661"/>
                  <a:pt x="116483" y="119661"/>
                  <a:pt x="116483" y="119661"/>
                </a:cubicBezTo>
                <a:cubicBezTo>
                  <a:pt x="119780" y="119661"/>
                  <a:pt x="119780" y="119661"/>
                  <a:pt x="119780" y="114576"/>
                </a:cubicBezTo>
                <a:cubicBezTo>
                  <a:pt x="119780" y="109830"/>
                  <a:pt x="119780" y="109830"/>
                  <a:pt x="116483" y="109830"/>
                </a:cubicBezTo>
                <a:close/>
                <a:moveTo>
                  <a:pt x="116483" y="54915"/>
                </a:moveTo>
                <a:lnTo>
                  <a:pt x="116483" y="54915"/>
                </a:lnTo>
                <a:cubicBezTo>
                  <a:pt x="29230" y="54915"/>
                  <a:pt x="29230" y="54915"/>
                  <a:pt x="29230" y="54915"/>
                </a:cubicBezTo>
                <a:lnTo>
                  <a:pt x="25934" y="59661"/>
                </a:lnTo>
                <a:cubicBezTo>
                  <a:pt x="25934" y="64745"/>
                  <a:pt x="29230" y="69830"/>
                  <a:pt x="29230" y="69830"/>
                </a:cubicBezTo>
                <a:cubicBezTo>
                  <a:pt x="116483" y="69830"/>
                  <a:pt x="116483" y="69830"/>
                  <a:pt x="116483" y="69830"/>
                </a:cubicBezTo>
                <a:cubicBezTo>
                  <a:pt x="119780" y="69830"/>
                  <a:pt x="119780" y="64745"/>
                  <a:pt x="119780" y="59661"/>
                </a:cubicBezTo>
                <a:cubicBezTo>
                  <a:pt x="119780" y="59661"/>
                  <a:pt x="119780" y="54915"/>
                  <a:pt x="116483" y="54915"/>
                </a:cubicBezTo>
                <a:close/>
                <a:moveTo>
                  <a:pt x="3296" y="0"/>
                </a:moveTo>
                <a:lnTo>
                  <a:pt x="3296" y="0"/>
                </a:lnTo>
                <a:cubicBezTo>
                  <a:pt x="3296" y="0"/>
                  <a:pt x="0" y="5084"/>
                  <a:pt x="0" y="9830"/>
                </a:cubicBezTo>
                <a:lnTo>
                  <a:pt x="3296" y="14915"/>
                </a:lnTo>
                <a:cubicBezTo>
                  <a:pt x="6593" y="14915"/>
                  <a:pt x="9890" y="9830"/>
                  <a:pt x="9890" y="9830"/>
                </a:cubicBezTo>
                <a:cubicBezTo>
                  <a:pt x="9890" y="5084"/>
                  <a:pt x="6593" y="0"/>
                  <a:pt x="3296" y="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01" name="Shape 4701"/>
          <p:cNvSpPr/>
          <p:nvPr/>
        </p:nvSpPr>
        <p:spPr>
          <a:xfrm>
            <a:off x="1641586" y="3567614"/>
            <a:ext cx="275147" cy="248755"/>
          </a:xfrm>
          <a:custGeom>
            <a:avLst/>
            <a:gdLst/>
            <a:ahLst/>
            <a:cxnLst/>
            <a:rect l="0" t="0" r="0" b="0"/>
            <a:pathLst>
              <a:path w="120000" h="120000" extrusionOk="0">
                <a:moveTo>
                  <a:pt x="113739" y="109323"/>
                </a:moveTo>
                <a:lnTo>
                  <a:pt x="113739" y="109323"/>
                </a:lnTo>
                <a:cubicBezTo>
                  <a:pt x="6052" y="109323"/>
                  <a:pt x="6052" y="109323"/>
                  <a:pt x="6052" y="109323"/>
                </a:cubicBezTo>
                <a:cubicBezTo>
                  <a:pt x="3130" y="109323"/>
                  <a:pt x="3130" y="112804"/>
                  <a:pt x="3130" y="112804"/>
                </a:cubicBezTo>
                <a:cubicBezTo>
                  <a:pt x="3130" y="116286"/>
                  <a:pt x="3130" y="119767"/>
                  <a:pt x="6052" y="119767"/>
                </a:cubicBezTo>
                <a:cubicBezTo>
                  <a:pt x="113739" y="119767"/>
                  <a:pt x="113739" y="119767"/>
                  <a:pt x="113739" y="119767"/>
                </a:cubicBezTo>
                <a:cubicBezTo>
                  <a:pt x="113739" y="119767"/>
                  <a:pt x="116660" y="116286"/>
                  <a:pt x="116660" y="112804"/>
                </a:cubicBezTo>
                <a:lnTo>
                  <a:pt x="113739" y="109323"/>
                </a:lnTo>
                <a:close/>
                <a:moveTo>
                  <a:pt x="9182" y="99110"/>
                </a:moveTo>
                <a:lnTo>
                  <a:pt x="9182" y="99110"/>
                </a:lnTo>
                <a:cubicBezTo>
                  <a:pt x="107478" y="99110"/>
                  <a:pt x="107478" y="99110"/>
                  <a:pt x="107478" y="99110"/>
                </a:cubicBezTo>
                <a:cubicBezTo>
                  <a:pt x="119791" y="99110"/>
                  <a:pt x="116660" y="92379"/>
                  <a:pt x="116660" y="88897"/>
                </a:cubicBezTo>
                <a:cubicBezTo>
                  <a:pt x="64486" y="3481"/>
                  <a:pt x="64486" y="3481"/>
                  <a:pt x="64486" y="3481"/>
                </a:cubicBezTo>
                <a:cubicBezTo>
                  <a:pt x="64486" y="0"/>
                  <a:pt x="55304" y="0"/>
                  <a:pt x="52173" y="3481"/>
                </a:cubicBezTo>
                <a:cubicBezTo>
                  <a:pt x="3130" y="88897"/>
                  <a:pt x="3130" y="88897"/>
                  <a:pt x="3130" y="88897"/>
                </a:cubicBezTo>
                <a:cubicBezTo>
                  <a:pt x="0" y="95628"/>
                  <a:pt x="0" y="99110"/>
                  <a:pt x="9182" y="99110"/>
                </a:cubicBezTo>
                <a:close/>
                <a:moveTo>
                  <a:pt x="58434" y="13694"/>
                </a:moveTo>
                <a:lnTo>
                  <a:pt x="58434" y="13694"/>
                </a:lnTo>
                <a:cubicBezTo>
                  <a:pt x="104556" y="92379"/>
                  <a:pt x="104556" y="92379"/>
                  <a:pt x="104556" y="92379"/>
                </a:cubicBezTo>
                <a:cubicBezTo>
                  <a:pt x="12313" y="92379"/>
                  <a:pt x="12313" y="92379"/>
                  <a:pt x="12313" y="92379"/>
                </a:cubicBezTo>
                <a:lnTo>
                  <a:pt x="58434" y="13694"/>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02" name="Shape 4702"/>
          <p:cNvSpPr/>
          <p:nvPr/>
        </p:nvSpPr>
        <p:spPr>
          <a:xfrm>
            <a:off x="1133622" y="3553500"/>
            <a:ext cx="305131" cy="269927"/>
          </a:xfrm>
          <a:custGeom>
            <a:avLst/>
            <a:gdLst/>
            <a:ahLst/>
            <a:cxnLst/>
            <a:rect l="0" t="0" r="0" b="0"/>
            <a:pathLst>
              <a:path w="120000" h="120000" extrusionOk="0">
                <a:moveTo>
                  <a:pt x="111482" y="3214"/>
                </a:moveTo>
                <a:lnTo>
                  <a:pt x="111482" y="3214"/>
                </a:lnTo>
                <a:cubicBezTo>
                  <a:pt x="75141" y="31500"/>
                  <a:pt x="75141" y="31500"/>
                  <a:pt x="75141" y="31500"/>
                </a:cubicBezTo>
                <a:cubicBezTo>
                  <a:pt x="75141" y="9428"/>
                  <a:pt x="75141" y="9428"/>
                  <a:pt x="75141" y="9428"/>
                </a:cubicBezTo>
                <a:cubicBezTo>
                  <a:pt x="75141" y="0"/>
                  <a:pt x="72492" y="0"/>
                  <a:pt x="67003" y="3214"/>
                </a:cubicBezTo>
                <a:cubicBezTo>
                  <a:pt x="2839" y="53571"/>
                  <a:pt x="2839" y="53571"/>
                  <a:pt x="2839" y="53571"/>
                </a:cubicBezTo>
                <a:cubicBezTo>
                  <a:pt x="0" y="56785"/>
                  <a:pt x="0" y="63000"/>
                  <a:pt x="2839" y="66214"/>
                </a:cubicBezTo>
                <a:cubicBezTo>
                  <a:pt x="67003" y="119785"/>
                  <a:pt x="67003" y="119785"/>
                  <a:pt x="67003" y="119785"/>
                </a:cubicBezTo>
                <a:cubicBezTo>
                  <a:pt x="69652" y="119785"/>
                  <a:pt x="75141" y="119785"/>
                  <a:pt x="75141" y="110357"/>
                </a:cubicBezTo>
                <a:cubicBezTo>
                  <a:pt x="75141" y="88285"/>
                  <a:pt x="75141" y="88285"/>
                  <a:pt x="75141" y="88285"/>
                </a:cubicBezTo>
                <a:cubicBezTo>
                  <a:pt x="111482" y="119785"/>
                  <a:pt x="111482" y="119785"/>
                  <a:pt x="111482" y="119785"/>
                </a:cubicBezTo>
                <a:cubicBezTo>
                  <a:pt x="114321" y="119785"/>
                  <a:pt x="119810" y="119785"/>
                  <a:pt x="119810" y="110357"/>
                </a:cubicBezTo>
                <a:cubicBezTo>
                  <a:pt x="119810" y="9428"/>
                  <a:pt x="119810" y="9428"/>
                  <a:pt x="119810" y="9428"/>
                </a:cubicBezTo>
                <a:cubicBezTo>
                  <a:pt x="119810" y="0"/>
                  <a:pt x="116971" y="0"/>
                  <a:pt x="111482" y="3214"/>
                </a:cubicBezTo>
                <a:close/>
                <a:moveTo>
                  <a:pt x="114321" y="107142"/>
                </a:moveTo>
                <a:lnTo>
                  <a:pt x="114321" y="107142"/>
                </a:lnTo>
                <a:cubicBezTo>
                  <a:pt x="69652" y="72428"/>
                  <a:pt x="69652" y="72428"/>
                  <a:pt x="69652" y="72428"/>
                </a:cubicBezTo>
                <a:lnTo>
                  <a:pt x="69652" y="107142"/>
                </a:lnTo>
                <a:cubicBezTo>
                  <a:pt x="8328" y="59785"/>
                  <a:pt x="8328" y="59785"/>
                  <a:pt x="8328" y="59785"/>
                </a:cubicBezTo>
                <a:cubicBezTo>
                  <a:pt x="69652" y="12642"/>
                  <a:pt x="69652" y="12642"/>
                  <a:pt x="69652" y="12642"/>
                </a:cubicBezTo>
                <a:cubicBezTo>
                  <a:pt x="69652" y="22071"/>
                  <a:pt x="69652" y="50571"/>
                  <a:pt x="69652" y="50571"/>
                </a:cubicBezTo>
                <a:cubicBezTo>
                  <a:pt x="114321" y="12642"/>
                  <a:pt x="114321" y="12642"/>
                  <a:pt x="114321" y="12642"/>
                </a:cubicBezTo>
                <a:lnTo>
                  <a:pt x="114321" y="107142"/>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03" name="Shape 4703"/>
          <p:cNvSpPr/>
          <p:nvPr/>
        </p:nvSpPr>
        <p:spPr>
          <a:xfrm>
            <a:off x="5553607" y="3066576"/>
            <a:ext cx="305131" cy="268161"/>
          </a:xfrm>
          <a:custGeom>
            <a:avLst/>
            <a:gdLst/>
            <a:ahLst/>
            <a:cxnLst/>
            <a:rect l="0" t="0" r="0" b="0"/>
            <a:pathLst>
              <a:path w="120000" h="120000" extrusionOk="0">
                <a:moveTo>
                  <a:pt x="116971" y="53475"/>
                </a:moveTo>
                <a:lnTo>
                  <a:pt x="116971" y="53475"/>
                </a:lnTo>
                <a:cubicBezTo>
                  <a:pt x="52996" y="3208"/>
                  <a:pt x="52996" y="3208"/>
                  <a:pt x="52996" y="3208"/>
                </a:cubicBezTo>
                <a:cubicBezTo>
                  <a:pt x="47318" y="0"/>
                  <a:pt x="44668" y="0"/>
                  <a:pt x="44668" y="9411"/>
                </a:cubicBezTo>
                <a:cubicBezTo>
                  <a:pt x="44668" y="31443"/>
                  <a:pt x="44668" y="31443"/>
                  <a:pt x="44668" y="31443"/>
                </a:cubicBezTo>
                <a:cubicBezTo>
                  <a:pt x="8328" y="3208"/>
                  <a:pt x="8328" y="3208"/>
                  <a:pt x="8328" y="3208"/>
                </a:cubicBezTo>
                <a:cubicBezTo>
                  <a:pt x="2839" y="0"/>
                  <a:pt x="0" y="0"/>
                  <a:pt x="0" y="9411"/>
                </a:cubicBezTo>
                <a:cubicBezTo>
                  <a:pt x="0" y="110160"/>
                  <a:pt x="0" y="110160"/>
                  <a:pt x="0" y="110160"/>
                </a:cubicBezTo>
                <a:cubicBezTo>
                  <a:pt x="0" y="119786"/>
                  <a:pt x="5488" y="119786"/>
                  <a:pt x="8328" y="116577"/>
                </a:cubicBezTo>
                <a:cubicBezTo>
                  <a:pt x="44668" y="88128"/>
                  <a:pt x="44668" y="88128"/>
                  <a:pt x="44668" y="88128"/>
                </a:cubicBezTo>
                <a:cubicBezTo>
                  <a:pt x="44668" y="110160"/>
                  <a:pt x="44668" y="110160"/>
                  <a:pt x="44668" y="110160"/>
                </a:cubicBezTo>
                <a:cubicBezTo>
                  <a:pt x="44668" y="119786"/>
                  <a:pt x="50157" y="119786"/>
                  <a:pt x="52996" y="116577"/>
                </a:cubicBezTo>
                <a:cubicBezTo>
                  <a:pt x="116971" y="66096"/>
                  <a:pt x="116971" y="66096"/>
                  <a:pt x="116971" y="66096"/>
                </a:cubicBezTo>
                <a:cubicBezTo>
                  <a:pt x="119810" y="62887"/>
                  <a:pt x="119810" y="56684"/>
                  <a:pt x="116971" y="53475"/>
                </a:cubicBezTo>
                <a:close/>
                <a:moveTo>
                  <a:pt x="50157" y="107165"/>
                </a:moveTo>
                <a:lnTo>
                  <a:pt x="50157" y="107165"/>
                </a:lnTo>
                <a:cubicBezTo>
                  <a:pt x="50157" y="103957"/>
                  <a:pt x="50157" y="72513"/>
                  <a:pt x="50157" y="72513"/>
                </a:cubicBezTo>
                <a:cubicBezTo>
                  <a:pt x="5488" y="107165"/>
                  <a:pt x="5488" y="107165"/>
                  <a:pt x="5488" y="107165"/>
                </a:cubicBezTo>
                <a:cubicBezTo>
                  <a:pt x="5488" y="103957"/>
                  <a:pt x="5488" y="18823"/>
                  <a:pt x="5488" y="12620"/>
                </a:cubicBezTo>
                <a:cubicBezTo>
                  <a:pt x="50157" y="47272"/>
                  <a:pt x="50157" y="47272"/>
                  <a:pt x="50157" y="47272"/>
                </a:cubicBezTo>
                <a:cubicBezTo>
                  <a:pt x="50157" y="47272"/>
                  <a:pt x="50157" y="18823"/>
                  <a:pt x="50157" y="12620"/>
                </a:cubicBezTo>
                <a:cubicBezTo>
                  <a:pt x="111482" y="59893"/>
                  <a:pt x="111482" y="59893"/>
                  <a:pt x="111482" y="59893"/>
                </a:cubicBezTo>
                <a:lnTo>
                  <a:pt x="50157" y="10716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04" name="Shape 4704"/>
          <p:cNvSpPr/>
          <p:nvPr/>
        </p:nvSpPr>
        <p:spPr>
          <a:xfrm>
            <a:off x="5080920" y="3066576"/>
            <a:ext cx="262800" cy="268161"/>
          </a:xfrm>
          <a:custGeom>
            <a:avLst/>
            <a:gdLst/>
            <a:ahLst/>
            <a:cxnLst/>
            <a:rect l="0" t="0" r="0" b="0"/>
            <a:pathLst>
              <a:path w="120000" h="120000" extrusionOk="0">
                <a:moveTo>
                  <a:pt x="113394" y="0"/>
                </a:moveTo>
                <a:lnTo>
                  <a:pt x="113394" y="0"/>
                </a:lnTo>
                <a:cubicBezTo>
                  <a:pt x="9688" y="0"/>
                  <a:pt x="9688" y="0"/>
                  <a:pt x="9688" y="0"/>
                </a:cubicBezTo>
                <a:cubicBezTo>
                  <a:pt x="3082" y="0"/>
                  <a:pt x="0" y="6417"/>
                  <a:pt x="0" y="9411"/>
                </a:cubicBezTo>
                <a:cubicBezTo>
                  <a:pt x="0" y="110160"/>
                  <a:pt x="0" y="110160"/>
                  <a:pt x="0" y="110160"/>
                </a:cubicBezTo>
                <a:cubicBezTo>
                  <a:pt x="0" y="113368"/>
                  <a:pt x="3082" y="119786"/>
                  <a:pt x="9688" y="119786"/>
                </a:cubicBezTo>
                <a:cubicBezTo>
                  <a:pt x="113394" y="119786"/>
                  <a:pt x="113394" y="119786"/>
                  <a:pt x="113394" y="119786"/>
                </a:cubicBezTo>
                <a:cubicBezTo>
                  <a:pt x="116697" y="119786"/>
                  <a:pt x="119779" y="113368"/>
                  <a:pt x="119779" y="110160"/>
                </a:cubicBezTo>
                <a:cubicBezTo>
                  <a:pt x="119779" y="9411"/>
                  <a:pt x="119779" y="9411"/>
                  <a:pt x="119779" y="9411"/>
                </a:cubicBezTo>
                <a:cubicBezTo>
                  <a:pt x="119779" y="6417"/>
                  <a:pt x="116697" y="0"/>
                  <a:pt x="113394" y="0"/>
                </a:cubicBezTo>
                <a:close/>
                <a:moveTo>
                  <a:pt x="113394" y="107165"/>
                </a:moveTo>
                <a:lnTo>
                  <a:pt x="113394" y="107165"/>
                </a:lnTo>
                <a:cubicBezTo>
                  <a:pt x="113394" y="107165"/>
                  <a:pt x="110091" y="110160"/>
                  <a:pt x="106788" y="110160"/>
                </a:cubicBezTo>
                <a:cubicBezTo>
                  <a:pt x="12770" y="110160"/>
                  <a:pt x="12770" y="110160"/>
                  <a:pt x="12770" y="110160"/>
                </a:cubicBezTo>
                <a:cubicBezTo>
                  <a:pt x="9688" y="110160"/>
                  <a:pt x="9688" y="107165"/>
                  <a:pt x="9688" y="107165"/>
                </a:cubicBezTo>
                <a:cubicBezTo>
                  <a:pt x="9688" y="12620"/>
                  <a:pt x="9688" y="12620"/>
                  <a:pt x="9688" y="12620"/>
                </a:cubicBezTo>
                <a:cubicBezTo>
                  <a:pt x="9688" y="12620"/>
                  <a:pt x="9688" y="9411"/>
                  <a:pt x="12770" y="9411"/>
                </a:cubicBezTo>
                <a:cubicBezTo>
                  <a:pt x="106788" y="9411"/>
                  <a:pt x="106788" y="9411"/>
                  <a:pt x="106788" y="9411"/>
                </a:cubicBezTo>
                <a:cubicBezTo>
                  <a:pt x="110091" y="9411"/>
                  <a:pt x="113394" y="12620"/>
                  <a:pt x="113394" y="12620"/>
                </a:cubicBezTo>
                <a:lnTo>
                  <a:pt x="113394" y="10716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05" name="Shape 4705"/>
          <p:cNvSpPr/>
          <p:nvPr/>
        </p:nvSpPr>
        <p:spPr>
          <a:xfrm>
            <a:off x="4627633" y="3066576"/>
            <a:ext cx="190486" cy="268161"/>
          </a:xfrm>
          <a:custGeom>
            <a:avLst/>
            <a:gdLst/>
            <a:ahLst/>
            <a:cxnLst/>
            <a:rect l="0" t="0" r="0" b="0"/>
            <a:pathLst>
              <a:path w="120000" h="120000" extrusionOk="0">
                <a:moveTo>
                  <a:pt x="106466" y="0"/>
                </a:moveTo>
                <a:lnTo>
                  <a:pt x="106466" y="0"/>
                </a:lnTo>
                <a:cubicBezTo>
                  <a:pt x="84210" y="0"/>
                  <a:pt x="84210" y="0"/>
                  <a:pt x="84210" y="0"/>
                </a:cubicBezTo>
                <a:cubicBezTo>
                  <a:pt x="75488" y="0"/>
                  <a:pt x="70977" y="6417"/>
                  <a:pt x="70977" y="9411"/>
                </a:cubicBezTo>
                <a:cubicBezTo>
                  <a:pt x="70977" y="110160"/>
                  <a:pt x="70977" y="110160"/>
                  <a:pt x="70977" y="110160"/>
                </a:cubicBezTo>
                <a:cubicBezTo>
                  <a:pt x="70977" y="113368"/>
                  <a:pt x="75488" y="119786"/>
                  <a:pt x="84210" y="119786"/>
                </a:cubicBezTo>
                <a:cubicBezTo>
                  <a:pt x="106466" y="119786"/>
                  <a:pt x="106466" y="119786"/>
                  <a:pt x="106466" y="119786"/>
                </a:cubicBezTo>
                <a:cubicBezTo>
                  <a:pt x="110676" y="119786"/>
                  <a:pt x="119699" y="113368"/>
                  <a:pt x="119699" y="110160"/>
                </a:cubicBezTo>
                <a:cubicBezTo>
                  <a:pt x="119699" y="9411"/>
                  <a:pt x="119699" y="9411"/>
                  <a:pt x="119699" y="9411"/>
                </a:cubicBezTo>
                <a:cubicBezTo>
                  <a:pt x="119699" y="6417"/>
                  <a:pt x="110676" y="0"/>
                  <a:pt x="106466" y="0"/>
                </a:cubicBezTo>
                <a:close/>
                <a:moveTo>
                  <a:pt x="106466" y="107165"/>
                </a:moveTo>
                <a:lnTo>
                  <a:pt x="106466" y="107165"/>
                </a:lnTo>
                <a:lnTo>
                  <a:pt x="101954" y="110160"/>
                </a:lnTo>
                <a:cubicBezTo>
                  <a:pt x="88721" y="110160"/>
                  <a:pt x="88721" y="110160"/>
                  <a:pt x="88721" y="110160"/>
                </a:cubicBezTo>
                <a:cubicBezTo>
                  <a:pt x="84210" y="110160"/>
                  <a:pt x="84210" y="107165"/>
                  <a:pt x="84210" y="107165"/>
                </a:cubicBezTo>
                <a:cubicBezTo>
                  <a:pt x="84210" y="12620"/>
                  <a:pt x="84210" y="12620"/>
                  <a:pt x="84210" y="12620"/>
                </a:cubicBezTo>
                <a:cubicBezTo>
                  <a:pt x="84210" y="12620"/>
                  <a:pt x="84210" y="9411"/>
                  <a:pt x="88721" y="9411"/>
                </a:cubicBezTo>
                <a:cubicBezTo>
                  <a:pt x="101954" y="9411"/>
                  <a:pt x="101954" y="9411"/>
                  <a:pt x="101954" y="9411"/>
                </a:cubicBezTo>
                <a:lnTo>
                  <a:pt x="106466" y="12620"/>
                </a:lnTo>
                <a:lnTo>
                  <a:pt x="106466" y="107165"/>
                </a:lnTo>
                <a:close/>
                <a:moveTo>
                  <a:pt x="35488" y="0"/>
                </a:moveTo>
                <a:lnTo>
                  <a:pt x="35488" y="0"/>
                </a:lnTo>
                <a:cubicBezTo>
                  <a:pt x="13533" y="0"/>
                  <a:pt x="13533" y="0"/>
                  <a:pt x="13533" y="0"/>
                </a:cubicBezTo>
                <a:cubicBezTo>
                  <a:pt x="4511" y="0"/>
                  <a:pt x="0" y="6417"/>
                  <a:pt x="0" y="9411"/>
                </a:cubicBezTo>
                <a:cubicBezTo>
                  <a:pt x="0" y="110160"/>
                  <a:pt x="0" y="110160"/>
                  <a:pt x="0" y="110160"/>
                </a:cubicBezTo>
                <a:cubicBezTo>
                  <a:pt x="0" y="113368"/>
                  <a:pt x="4511" y="119786"/>
                  <a:pt x="13533" y="119786"/>
                </a:cubicBezTo>
                <a:cubicBezTo>
                  <a:pt x="35488" y="119786"/>
                  <a:pt x="35488" y="119786"/>
                  <a:pt x="35488" y="119786"/>
                </a:cubicBezTo>
                <a:cubicBezTo>
                  <a:pt x="40000" y="119786"/>
                  <a:pt x="48721" y="113368"/>
                  <a:pt x="48721" y="110160"/>
                </a:cubicBezTo>
                <a:cubicBezTo>
                  <a:pt x="48721" y="9411"/>
                  <a:pt x="48721" y="9411"/>
                  <a:pt x="48721" y="9411"/>
                </a:cubicBezTo>
                <a:cubicBezTo>
                  <a:pt x="48721" y="6417"/>
                  <a:pt x="40000" y="0"/>
                  <a:pt x="35488" y="0"/>
                </a:cubicBezTo>
                <a:close/>
                <a:moveTo>
                  <a:pt x="35488" y="107165"/>
                </a:moveTo>
                <a:lnTo>
                  <a:pt x="35488" y="107165"/>
                </a:lnTo>
                <a:lnTo>
                  <a:pt x="31278" y="110160"/>
                </a:lnTo>
                <a:cubicBezTo>
                  <a:pt x="17744" y="110160"/>
                  <a:pt x="17744" y="110160"/>
                  <a:pt x="17744" y="110160"/>
                </a:cubicBezTo>
                <a:cubicBezTo>
                  <a:pt x="13533" y="110160"/>
                  <a:pt x="13533" y="107165"/>
                  <a:pt x="13533" y="107165"/>
                </a:cubicBezTo>
                <a:cubicBezTo>
                  <a:pt x="13533" y="12620"/>
                  <a:pt x="13533" y="12620"/>
                  <a:pt x="13533" y="12620"/>
                </a:cubicBezTo>
                <a:cubicBezTo>
                  <a:pt x="13533" y="12620"/>
                  <a:pt x="13533" y="9411"/>
                  <a:pt x="17744" y="9411"/>
                </a:cubicBezTo>
                <a:cubicBezTo>
                  <a:pt x="31278" y="9411"/>
                  <a:pt x="31278" y="9411"/>
                  <a:pt x="31278" y="9411"/>
                </a:cubicBezTo>
                <a:lnTo>
                  <a:pt x="35488" y="12620"/>
                </a:lnTo>
                <a:lnTo>
                  <a:pt x="35488" y="10716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06" name="Shape 4706"/>
          <p:cNvSpPr/>
          <p:nvPr/>
        </p:nvSpPr>
        <p:spPr>
          <a:xfrm>
            <a:off x="4124960" y="3066576"/>
            <a:ext cx="211651" cy="268161"/>
          </a:xfrm>
          <a:custGeom>
            <a:avLst/>
            <a:gdLst/>
            <a:ahLst/>
            <a:cxnLst/>
            <a:rect l="0" t="0" r="0" b="0"/>
            <a:pathLst>
              <a:path w="120000" h="120000" extrusionOk="0">
                <a:moveTo>
                  <a:pt x="115665" y="53475"/>
                </a:moveTo>
                <a:lnTo>
                  <a:pt x="115665" y="53475"/>
                </a:lnTo>
                <a:cubicBezTo>
                  <a:pt x="15981" y="3208"/>
                  <a:pt x="15981" y="3208"/>
                  <a:pt x="15981" y="3208"/>
                </a:cubicBezTo>
                <a:cubicBezTo>
                  <a:pt x="8126" y="0"/>
                  <a:pt x="0" y="0"/>
                  <a:pt x="0" y="9411"/>
                </a:cubicBezTo>
                <a:cubicBezTo>
                  <a:pt x="0" y="110160"/>
                  <a:pt x="0" y="110160"/>
                  <a:pt x="0" y="110160"/>
                </a:cubicBezTo>
                <a:cubicBezTo>
                  <a:pt x="0" y="119786"/>
                  <a:pt x="8126" y="119786"/>
                  <a:pt x="15981" y="116577"/>
                </a:cubicBezTo>
                <a:cubicBezTo>
                  <a:pt x="115665" y="66096"/>
                  <a:pt x="115665" y="66096"/>
                  <a:pt x="115665" y="66096"/>
                </a:cubicBezTo>
                <a:cubicBezTo>
                  <a:pt x="119729" y="62887"/>
                  <a:pt x="119729" y="56684"/>
                  <a:pt x="115665" y="53475"/>
                </a:cubicBezTo>
                <a:close/>
                <a:moveTo>
                  <a:pt x="11918" y="107165"/>
                </a:moveTo>
                <a:lnTo>
                  <a:pt x="11918" y="107165"/>
                </a:lnTo>
                <a:cubicBezTo>
                  <a:pt x="11918" y="103957"/>
                  <a:pt x="11918" y="18823"/>
                  <a:pt x="11918" y="12620"/>
                </a:cubicBezTo>
                <a:cubicBezTo>
                  <a:pt x="107810" y="59893"/>
                  <a:pt x="107810" y="59893"/>
                  <a:pt x="107810" y="59893"/>
                </a:cubicBezTo>
                <a:lnTo>
                  <a:pt x="11918" y="10716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07" name="Shape 4707"/>
          <p:cNvSpPr/>
          <p:nvPr/>
        </p:nvSpPr>
        <p:spPr>
          <a:xfrm>
            <a:off x="3602887" y="3066576"/>
            <a:ext cx="283967" cy="268161"/>
          </a:xfrm>
          <a:custGeom>
            <a:avLst/>
            <a:gdLst/>
            <a:ahLst/>
            <a:cxnLst/>
            <a:rect l="0" t="0" r="0" b="0"/>
            <a:pathLst>
              <a:path w="120000" h="120000" extrusionOk="0">
                <a:moveTo>
                  <a:pt x="101694" y="69304"/>
                </a:moveTo>
                <a:lnTo>
                  <a:pt x="101694" y="69304"/>
                </a:lnTo>
                <a:cubicBezTo>
                  <a:pt x="101694" y="6417"/>
                  <a:pt x="101694" y="6417"/>
                  <a:pt x="101694" y="6417"/>
                </a:cubicBezTo>
                <a:cubicBezTo>
                  <a:pt x="101694" y="3208"/>
                  <a:pt x="101694" y="0"/>
                  <a:pt x="98847" y="0"/>
                </a:cubicBezTo>
                <a:cubicBezTo>
                  <a:pt x="95796" y="0"/>
                  <a:pt x="95796" y="3208"/>
                  <a:pt x="95796" y="6417"/>
                </a:cubicBezTo>
                <a:cubicBezTo>
                  <a:pt x="95796" y="69304"/>
                  <a:pt x="95796" y="69304"/>
                  <a:pt x="95796" y="69304"/>
                </a:cubicBezTo>
                <a:cubicBezTo>
                  <a:pt x="86847" y="69304"/>
                  <a:pt x="77694" y="78716"/>
                  <a:pt x="77694" y="88128"/>
                </a:cubicBezTo>
                <a:cubicBezTo>
                  <a:pt x="77694" y="100748"/>
                  <a:pt x="86847" y="107165"/>
                  <a:pt x="95796" y="110160"/>
                </a:cubicBezTo>
                <a:cubicBezTo>
                  <a:pt x="95796" y="113368"/>
                  <a:pt x="95796" y="113368"/>
                  <a:pt x="95796" y="113368"/>
                </a:cubicBezTo>
                <a:cubicBezTo>
                  <a:pt x="95796" y="116577"/>
                  <a:pt x="95796" y="119786"/>
                  <a:pt x="98847" y="119786"/>
                </a:cubicBezTo>
                <a:cubicBezTo>
                  <a:pt x="101694" y="119786"/>
                  <a:pt x="101694" y="116577"/>
                  <a:pt x="101694" y="113368"/>
                </a:cubicBezTo>
                <a:cubicBezTo>
                  <a:pt x="101694" y="110160"/>
                  <a:pt x="101694" y="110160"/>
                  <a:pt x="101694" y="110160"/>
                </a:cubicBezTo>
                <a:cubicBezTo>
                  <a:pt x="110847" y="107165"/>
                  <a:pt x="119796" y="100748"/>
                  <a:pt x="119796" y="88128"/>
                </a:cubicBezTo>
                <a:cubicBezTo>
                  <a:pt x="119796" y="78716"/>
                  <a:pt x="110847" y="69304"/>
                  <a:pt x="101694" y="69304"/>
                </a:cubicBezTo>
                <a:close/>
                <a:moveTo>
                  <a:pt x="98847" y="100748"/>
                </a:moveTo>
                <a:lnTo>
                  <a:pt x="98847" y="100748"/>
                </a:lnTo>
                <a:cubicBezTo>
                  <a:pt x="92745" y="100748"/>
                  <a:pt x="86847" y="97540"/>
                  <a:pt x="86847" y="88128"/>
                </a:cubicBezTo>
                <a:cubicBezTo>
                  <a:pt x="86847" y="81925"/>
                  <a:pt x="92745" y="75508"/>
                  <a:pt x="98847" y="75508"/>
                </a:cubicBezTo>
                <a:cubicBezTo>
                  <a:pt x="104745" y="75508"/>
                  <a:pt x="110847" y="81925"/>
                  <a:pt x="110847" y="88128"/>
                </a:cubicBezTo>
                <a:cubicBezTo>
                  <a:pt x="110847" y="97540"/>
                  <a:pt x="104745" y="100748"/>
                  <a:pt x="98847" y="100748"/>
                </a:cubicBezTo>
                <a:close/>
                <a:moveTo>
                  <a:pt x="62847" y="9411"/>
                </a:moveTo>
                <a:lnTo>
                  <a:pt x="62847" y="9411"/>
                </a:lnTo>
                <a:cubicBezTo>
                  <a:pt x="62847" y="6417"/>
                  <a:pt x="62847" y="6417"/>
                  <a:pt x="62847" y="6417"/>
                </a:cubicBezTo>
                <a:cubicBezTo>
                  <a:pt x="62847" y="3208"/>
                  <a:pt x="59796" y="0"/>
                  <a:pt x="59796" y="0"/>
                </a:cubicBezTo>
                <a:cubicBezTo>
                  <a:pt x="56949" y="0"/>
                  <a:pt x="53898" y="3208"/>
                  <a:pt x="53898" y="6417"/>
                </a:cubicBezTo>
                <a:cubicBezTo>
                  <a:pt x="53898" y="9411"/>
                  <a:pt x="53898" y="9411"/>
                  <a:pt x="53898" y="9411"/>
                </a:cubicBezTo>
                <a:cubicBezTo>
                  <a:pt x="44949" y="12620"/>
                  <a:pt x="38847" y="18823"/>
                  <a:pt x="38847" y="31443"/>
                </a:cubicBezTo>
                <a:cubicBezTo>
                  <a:pt x="38847" y="41069"/>
                  <a:pt x="44949" y="50267"/>
                  <a:pt x="53898" y="50267"/>
                </a:cubicBezTo>
                <a:cubicBezTo>
                  <a:pt x="53898" y="113368"/>
                  <a:pt x="53898" y="113368"/>
                  <a:pt x="53898" y="113368"/>
                </a:cubicBezTo>
                <a:cubicBezTo>
                  <a:pt x="53898" y="116577"/>
                  <a:pt x="56949" y="119786"/>
                  <a:pt x="59796" y="119786"/>
                </a:cubicBezTo>
                <a:cubicBezTo>
                  <a:pt x="59796" y="119786"/>
                  <a:pt x="62847" y="116577"/>
                  <a:pt x="62847" y="113368"/>
                </a:cubicBezTo>
                <a:cubicBezTo>
                  <a:pt x="62847" y="50267"/>
                  <a:pt x="62847" y="50267"/>
                  <a:pt x="62847" y="50267"/>
                </a:cubicBezTo>
                <a:cubicBezTo>
                  <a:pt x="71796" y="50267"/>
                  <a:pt x="77694" y="41069"/>
                  <a:pt x="77694" y="31443"/>
                </a:cubicBezTo>
                <a:cubicBezTo>
                  <a:pt x="77694" y="18823"/>
                  <a:pt x="71796" y="12620"/>
                  <a:pt x="62847" y="9411"/>
                </a:cubicBezTo>
                <a:close/>
                <a:moveTo>
                  <a:pt x="59796" y="44064"/>
                </a:moveTo>
                <a:lnTo>
                  <a:pt x="59796" y="44064"/>
                </a:lnTo>
                <a:cubicBezTo>
                  <a:pt x="50847" y="44064"/>
                  <a:pt x="47796" y="37860"/>
                  <a:pt x="47796" y="31443"/>
                </a:cubicBezTo>
                <a:cubicBezTo>
                  <a:pt x="47796" y="22032"/>
                  <a:pt x="50847" y="18823"/>
                  <a:pt x="59796" y="18823"/>
                </a:cubicBezTo>
                <a:cubicBezTo>
                  <a:pt x="65898" y="18823"/>
                  <a:pt x="71796" y="22032"/>
                  <a:pt x="71796" y="31443"/>
                </a:cubicBezTo>
                <a:cubicBezTo>
                  <a:pt x="71796" y="37860"/>
                  <a:pt x="65898" y="44064"/>
                  <a:pt x="59796" y="44064"/>
                </a:cubicBezTo>
                <a:close/>
                <a:moveTo>
                  <a:pt x="24000" y="50267"/>
                </a:moveTo>
                <a:lnTo>
                  <a:pt x="24000" y="50267"/>
                </a:lnTo>
                <a:cubicBezTo>
                  <a:pt x="24000" y="6417"/>
                  <a:pt x="24000" y="6417"/>
                  <a:pt x="24000" y="6417"/>
                </a:cubicBezTo>
                <a:cubicBezTo>
                  <a:pt x="24000" y="3208"/>
                  <a:pt x="20949" y="0"/>
                  <a:pt x="17898" y="0"/>
                </a:cubicBezTo>
                <a:cubicBezTo>
                  <a:pt x="17898" y="0"/>
                  <a:pt x="14847" y="3208"/>
                  <a:pt x="14847" y="6417"/>
                </a:cubicBezTo>
                <a:cubicBezTo>
                  <a:pt x="14847" y="50267"/>
                  <a:pt x="14847" y="50267"/>
                  <a:pt x="14847" y="50267"/>
                </a:cubicBezTo>
                <a:cubicBezTo>
                  <a:pt x="5898" y="53475"/>
                  <a:pt x="0" y="62887"/>
                  <a:pt x="0" y="72513"/>
                </a:cubicBezTo>
                <a:cubicBezTo>
                  <a:pt x="0" y="81925"/>
                  <a:pt x="5898" y="91336"/>
                  <a:pt x="14847" y="94545"/>
                </a:cubicBezTo>
                <a:cubicBezTo>
                  <a:pt x="14847" y="113368"/>
                  <a:pt x="14847" y="113368"/>
                  <a:pt x="14847" y="113368"/>
                </a:cubicBezTo>
                <a:cubicBezTo>
                  <a:pt x="14847" y="116577"/>
                  <a:pt x="17898" y="119786"/>
                  <a:pt x="17898" y="119786"/>
                </a:cubicBezTo>
                <a:cubicBezTo>
                  <a:pt x="20949" y="119786"/>
                  <a:pt x="24000" y="116577"/>
                  <a:pt x="24000" y="113368"/>
                </a:cubicBezTo>
                <a:cubicBezTo>
                  <a:pt x="24000" y="94545"/>
                  <a:pt x="24000" y="94545"/>
                  <a:pt x="24000" y="94545"/>
                </a:cubicBezTo>
                <a:cubicBezTo>
                  <a:pt x="32949" y="91336"/>
                  <a:pt x="38847" y="81925"/>
                  <a:pt x="38847" y="72513"/>
                </a:cubicBezTo>
                <a:cubicBezTo>
                  <a:pt x="38847" y="62887"/>
                  <a:pt x="32949" y="53475"/>
                  <a:pt x="24000" y="50267"/>
                </a:cubicBezTo>
                <a:close/>
                <a:moveTo>
                  <a:pt x="17898" y="84919"/>
                </a:moveTo>
                <a:lnTo>
                  <a:pt x="17898" y="84919"/>
                </a:lnTo>
                <a:cubicBezTo>
                  <a:pt x="12000" y="84919"/>
                  <a:pt x="5898" y="78716"/>
                  <a:pt x="5898" y="72513"/>
                </a:cubicBezTo>
                <a:cubicBezTo>
                  <a:pt x="5898" y="66096"/>
                  <a:pt x="12000" y="59893"/>
                  <a:pt x="17898" y="59893"/>
                </a:cubicBezTo>
                <a:cubicBezTo>
                  <a:pt x="26847" y="59893"/>
                  <a:pt x="29898" y="66096"/>
                  <a:pt x="29898" y="72513"/>
                </a:cubicBezTo>
                <a:cubicBezTo>
                  <a:pt x="29898" y="78716"/>
                  <a:pt x="26847" y="84919"/>
                  <a:pt x="17898" y="8491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08" name="Shape 4708"/>
          <p:cNvSpPr/>
          <p:nvPr/>
        </p:nvSpPr>
        <p:spPr>
          <a:xfrm>
            <a:off x="3105507" y="3087747"/>
            <a:ext cx="283967" cy="225821"/>
          </a:xfrm>
          <a:custGeom>
            <a:avLst/>
            <a:gdLst/>
            <a:ahLst/>
            <a:cxnLst/>
            <a:rect l="0" t="0" r="0" b="0"/>
            <a:pathLst>
              <a:path w="120000" h="120000" extrusionOk="0">
                <a:moveTo>
                  <a:pt x="101898" y="60000"/>
                </a:moveTo>
                <a:lnTo>
                  <a:pt x="101898" y="60000"/>
                </a:lnTo>
                <a:cubicBezTo>
                  <a:pt x="119796" y="37627"/>
                  <a:pt x="119796" y="37627"/>
                  <a:pt x="119796" y="37627"/>
                </a:cubicBezTo>
                <a:cubicBezTo>
                  <a:pt x="119796" y="37627"/>
                  <a:pt x="119796" y="33813"/>
                  <a:pt x="119796" y="30000"/>
                </a:cubicBezTo>
                <a:cubicBezTo>
                  <a:pt x="116745" y="30000"/>
                  <a:pt x="113898" y="30000"/>
                  <a:pt x="113898" y="33813"/>
                </a:cubicBezTo>
                <a:cubicBezTo>
                  <a:pt x="95796" y="52372"/>
                  <a:pt x="95796" y="52372"/>
                  <a:pt x="95796" y="52372"/>
                </a:cubicBezTo>
                <a:cubicBezTo>
                  <a:pt x="80949" y="33813"/>
                  <a:pt x="80949" y="33813"/>
                  <a:pt x="80949" y="33813"/>
                </a:cubicBezTo>
                <a:cubicBezTo>
                  <a:pt x="77898" y="30000"/>
                  <a:pt x="75050" y="30000"/>
                  <a:pt x="75050" y="30000"/>
                </a:cubicBezTo>
                <a:cubicBezTo>
                  <a:pt x="72000" y="33813"/>
                  <a:pt x="72000" y="37627"/>
                  <a:pt x="75050" y="37627"/>
                </a:cubicBezTo>
                <a:cubicBezTo>
                  <a:pt x="89898" y="60000"/>
                  <a:pt x="89898" y="60000"/>
                  <a:pt x="89898" y="60000"/>
                </a:cubicBezTo>
                <a:cubicBezTo>
                  <a:pt x="75050" y="82372"/>
                  <a:pt x="75050" y="82372"/>
                  <a:pt x="75050" y="82372"/>
                </a:cubicBezTo>
                <a:cubicBezTo>
                  <a:pt x="72000" y="82372"/>
                  <a:pt x="72000" y="86186"/>
                  <a:pt x="75050" y="89745"/>
                </a:cubicBezTo>
                <a:cubicBezTo>
                  <a:pt x="75050" y="89745"/>
                  <a:pt x="77898" y="89745"/>
                  <a:pt x="80949" y="86186"/>
                </a:cubicBezTo>
                <a:cubicBezTo>
                  <a:pt x="95796" y="67372"/>
                  <a:pt x="95796" y="67372"/>
                  <a:pt x="95796" y="67372"/>
                </a:cubicBezTo>
                <a:cubicBezTo>
                  <a:pt x="113898" y="86186"/>
                  <a:pt x="113898" y="86186"/>
                  <a:pt x="113898" y="86186"/>
                </a:cubicBezTo>
                <a:cubicBezTo>
                  <a:pt x="113898" y="89745"/>
                  <a:pt x="116745" y="89745"/>
                  <a:pt x="119796" y="89745"/>
                </a:cubicBezTo>
                <a:cubicBezTo>
                  <a:pt x="119796" y="86186"/>
                  <a:pt x="119796" y="82372"/>
                  <a:pt x="119796" y="82372"/>
                </a:cubicBezTo>
                <a:lnTo>
                  <a:pt x="101898" y="60000"/>
                </a:lnTo>
                <a:close/>
                <a:moveTo>
                  <a:pt x="56949" y="0"/>
                </a:moveTo>
                <a:lnTo>
                  <a:pt x="56949" y="0"/>
                </a:lnTo>
                <a:cubicBezTo>
                  <a:pt x="20949" y="30000"/>
                  <a:pt x="20949" y="30000"/>
                  <a:pt x="20949" y="30000"/>
                </a:cubicBezTo>
                <a:cubicBezTo>
                  <a:pt x="8949" y="30000"/>
                  <a:pt x="8949" y="30000"/>
                  <a:pt x="8949" y="30000"/>
                </a:cubicBezTo>
                <a:cubicBezTo>
                  <a:pt x="6101" y="30000"/>
                  <a:pt x="0" y="33813"/>
                  <a:pt x="0" y="41186"/>
                </a:cubicBezTo>
                <a:cubicBezTo>
                  <a:pt x="0" y="78559"/>
                  <a:pt x="0" y="78559"/>
                  <a:pt x="0" y="78559"/>
                </a:cubicBezTo>
                <a:cubicBezTo>
                  <a:pt x="0" y="86186"/>
                  <a:pt x="6101" y="89745"/>
                  <a:pt x="8949" y="89745"/>
                </a:cubicBezTo>
                <a:cubicBezTo>
                  <a:pt x="20949" y="89745"/>
                  <a:pt x="20949" y="89745"/>
                  <a:pt x="20949" y="89745"/>
                </a:cubicBezTo>
                <a:cubicBezTo>
                  <a:pt x="56949" y="119745"/>
                  <a:pt x="56949" y="119745"/>
                  <a:pt x="56949" y="119745"/>
                </a:cubicBezTo>
                <a:cubicBezTo>
                  <a:pt x="60000" y="119745"/>
                  <a:pt x="65898" y="116186"/>
                  <a:pt x="65898" y="108559"/>
                </a:cubicBezTo>
                <a:cubicBezTo>
                  <a:pt x="65898" y="11186"/>
                  <a:pt x="65898" y="11186"/>
                  <a:pt x="65898" y="11186"/>
                </a:cubicBezTo>
                <a:cubicBezTo>
                  <a:pt x="65898" y="3813"/>
                  <a:pt x="60000" y="0"/>
                  <a:pt x="56949" y="0"/>
                </a:cubicBezTo>
                <a:close/>
                <a:moveTo>
                  <a:pt x="20949" y="75000"/>
                </a:moveTo>
                <a:lnTo>
                  <a:pt x="20949" y="75000"/>
                </a:lnTo>
                <a:cubicBezTo>
                  <a:pt x="20949" y="78559"/>
                  <a:pt x="18101" y="78559"/>
                  <a:pt x="18101" y="78559"/>
                </a:cubicBezTo>
                <a:cubicBezTo>
                  <a:pt x="12000" y="78559"/>
                  <a:pt x="12000" y="78559"/>
                  <a:pt x="12000" y="78559"/>
                </a:cubicBezTo>
                <a:cubicBezTo>
                  <a:pt x="12000" y="78559"/>
                  <a:pt x="8949" y="78559"/>
                  <a:pt x="8949" y="75000"/>
                </a:cubicBezTo>
                <a:cubicBezTo>
                  <a:pt x="8949" y="45000"/>
                  <a:pt x="8949" y="45000"/>
                  <a:pt x="8949" y="45000"/>
                </a:cubicBezTo>
                <a:cubicBezTo>
                  <a:pt x="8949" y="41186"/>
                  <a:pt x="12000" y="41186"/>
                  <a:pt x="12000" y="41186"/>
                </a:cubicBezTo>
                <a:cubicBezTo>
                  <a:pt x="18101" y="41186"/>
                  <a:pt x="18101" y="41186"/>
                  <a:pt x="18101" y="41186"/>
                </a:cubicBezTo>
                <a:cubicBezTo>
                  <a:pt x="18101" y="41186"/>
                  <a:pt x="20949" y="41186"/>
                  <a:pt x="20949" y="45000"/>
                </a:cubicBezTo>
                <a:lnTo>
                  <a:pt x="20949" y="75000"/>
                </a:lnTo>
                <a:close/>
                <a:moveTo>
                  <a:pt x="56949" y="108559"/>
                </a:moveTo>
                <a:lnTo>
                  <a:pt x="56949" y="108559"/>
                </a:lnTo>
                <a:cubicBezTo>
                  <a:pt x="30101" y="86186"/>
                  <a:pt x="30101" y="86186"/>
                  <a:pt x="30101" y="86186"/>
                </a:cubicBezTo>
                <a:cubicBezTo>
                  <a:pt x="30101" y="30000"/>
                  <a:pt x="30101" y="30000"/>
                  <a:pt x="30101" y="30000"/>
                </a:cubicBezTo>
                <a:cubicBezTo>
                  <a:pt x="56949" y="11186"/>
                  <a:pt x="56949" y="11186"/>
                  <a:pt x="56949" y="11186"/>
                </a:cubicBezTo>
                <a:lnTo>
                  <a:pt x="56949" y="108559"/>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09" name="Shape 4709"/>
          <p:cNvSpPr/>
          <p:nvPr/>
        </p:nvSpPr>
        <p:spPr>
          <a:xfrm>
            <a:off x="2613418" y="3066576"/>
            <a:ext cx="289257" cy="268161"/>
          </a:xfrm>
          <a:custGeom>
            <a:avLst/>
            <a:gdLst/>
            <a:ahLst/>
            <a:cxnLst/>
            <a:rect l="0" t="0" r="0" b="0"/>
            <a:pathLst>
              <a:path w="120000" h="120000" extrusionOk="0">
                <a:moveTo>
                  <a:pt x="73112" y="0"/>
                </a:moveTo>
                <a:lnTo>
                  <a:pt x="73112" y="0"/>
                </a:lnTo>
                <a:cubicBezTo>
                  <a:pt x="73112" y="9411"/>
                  <a:pt x="73112" y="9411"/>
                  <a:pt x="73112" y="9411"/>
                </a:cubicBezTo>
                <a:cubicBezTo>
                  <a:pt x="96556" y="15828"/>
                  <a:pt x="111059" y="34652"/>
                  <a:pt x="111059" y="59893"/>
                </a:cubicBezTo>
                <a:cubicBezTo>
                  <a:pt x="111059" y="84919"/>
                  <a:pt x="96556" y="103957"/>
                  <a:pt x="73112" y="110160"/>
                </a:cubicBezTo>
                <a:cubicBezTo>
                  <a:pt x="73112" y="119786"/>
                  <a:pt x="73112" y="119786"/>
                  <a:pt x="73112" y="119786"/>
                </a:cubicBezTo>
                <a:cubicBezTo>
                  <a:pt x="99337" y="113368"/>
                  <a:pt x="119801" y="91336"/>
                  <a:pt x="119801" y="59893"/>
                </a:cubicBezTo>
                <a:cubicBezTo>
                  <a:pt x="119801" y="28449"/>
                  <a:pt x="99337" y="6417"/>
                  <a:pt x="73112" y="0"/>
                </a:cubicBezTo>
                <a:close/>
                <a:moveTo>
                  <a:pt x="96556" y="59893"/>
                </a:moveTo>
                <a:lnTo>
                  <a:pt x="96556" y="59893"/>
                </a:lnTo>
                <a:cubicBezTo>
                  <a:pt x="96556" y="44064"/>
                  <a:pt x="87615" y="31443"/>
                  <a:pt x="73112" y="31443"/>
                </a:cubicBezTo>
                <a:cubicBezTo>
                  <a:pt x="73112" y="37860"/>
                  <a:pt x="73112" y="37860"/>
                  <a:pt x="73112" y="37860"/>
                </a:cubicBezTo>
                <a:cubicBezTo>
                  <a:pt x="81854" y="41069"/>
                  <a:pt x="87615" y="50267"/>
                  <a:pt x="87615" y="59893"/>
                </a:cubicBezTo>
                <a:cubicBezTo>
                  <a:pt x="87615" y="69304"/>
                  <a:pt x="81854" y="78716"/>
                  <a:pt x="73112" y="81925"/>
                </a:cubicBezTo>
                <a:cubicBezTo>
                  <a:pt x="73112" y="88128"/>
                  <a:pt x="73112" y="88128"/>
                  <a:pt x="73112" y="88128"/>
                </a:cubicBezTo>
                <a:cubicBezTo>
                  <a:pt x="87615" y="88128"/>
                  <a:pt x="96556" y="75508"/>
                  <a:pt x="96556" y="59893"/>
                </a:cubicBezTo>
                <a:close/>
                <a:moveTo>
                  <a:pt x="52649" y="9411"/>
                </a:moveTo>
                <a:lnTo>
                  <a:pt x="52649" y="9411"/>
                </a:lnTo>
                <a:cubicBezTo>
                  <a:pt x="17483" y="34652"/>
                  <a:pt x="17483" y="34652"/>
                  <a:pt x="17483" y="34652"/>
                </a:cubicBezTo>
                <a:cubicBezTo>
                  <a:pt x="5761" y="34652"/>
                  <a:pt x="5761" y="34652"/>
                  <a:pt x="5761" y="34652"/>
                </a:cubicBezTo>
                <a:cubicBezTo>
                  <a:pt x="2980" y="34652"/>
                  <a:pt x="0" y="37860"/>
                  <a:pt x="0" y="44064"/>
                </a:cubicBezTo>
                <a:cubicBezTo>
                  <a:pt x="0" y="75508"/>
                  <a:pt x="0" y="75508"/>
                  <a:pt x="0" y="75508"/>
                </a:cubicBezTo>
                <a:cubicBezTo>
                  <a:pt x="0" y="81925"/>
                  <a:pt x="2980" y="84919"/>
                  <a:pt x="5761" y="84919"/>
                </a:cubicBezTo>
                <a:cubicBezTo>
                  <a:pt x="17483" y="84919"/>
                  <a:pt x="17483" y="84919"/>
                  <a:pt x="17483" y="84919"/>
                </a:cubicBezTo>
                <a:cubicBezTo>
                  <a:pt x="52649" y="110160"/>
                  <a:pt x="52649" y="110160"/>
                  <a:pt x="52649" y="110160"/>
                </a:cubicBezTo>
                <a:cubicBezTo>
                  <a:pt x="58410" y="110160"/>
                  <a:pt x="61390" y="107165"/>
                  <a:pt x="61390" y="100748"/>
                </a:cubicBezTo>
                <a:cubicBezTo>
                  <a:pt x="61390" y="18823"/>
                  <a:pt x="61390" y="18823"/>
                  <a:pt x="61390" y="18823"/>
                </a:cubicBezTo>
                <a:cubicBezTo>
                  <a:pt x="61390" y="12620"/>
                  <a:pt x="58410" y="9411"/>
                  <a:pt x="52649" y="9411"/>
                </a:cubicBezTo>
                <a:close/>
                <a:moveTo>
                  <a:pt x="17483" y="72513"/>
                </a:moveTo>
                <a:lnTo>
                  <a:pt x="17483" y="72513"/>
                </a:lnTo>
                <a:cubicBezTo>
                  <a:pt x="17483" y="75508"/>
                  <a:pt x="17483" y="75508"/>
                  <a:pt x="14503" y="75508"/>
                </a:cubicBezTo>
                <a:cubicBezTo>
                  <a:pt x="11721" y="75508"/>
                  <a:pt x="11721" y="75508"/>
                  <a:pt x="11721" y="75508"/>
                </a:cubicBezTo>
                <a:cubicBezTo>
                  <a:pt x="8741" y="75508"/>
                  <a:pt x="5761" y="75508"/>
                  <a:pt x="5761" y="72513"/>
                </a:cubicBezTo>
                <a:cubicBezTo>
                  <a:pt x="5761" y="47272"/>
                  <a:pt x="5761" y="47272"/>
                  <a:pt x="5761" y="47272"/>
                </a:cubicBezTo>
                <a:cubicBezTo>
                  <a:pt x="5761" y="44064"/>
                  <a:pt x="8741" y="44064"/>
                  <a:pt x="11721" y="44064"/>
                </a:cubicBezTo>
                <a:cubicBezTo>
                  <a:pt x="14503" y="44064"/>
                  <a:pt x="14503" y="44064"/>
                  <a:pt x="14503" y="44064"/>
                </a:cubicBezTo>
                <a:cubicBezTo>
                  <a:pt x="17483" y="44064"/>
                  <a:pt x="17483" y="44064"/>
                  <a:pt x="17483" y="47272"/>
                </a:cubicBezTo>
                <a:lnTo>
                  <a:pt x="17483" y="72513"/>
                </a:lnTo>
                <a:close/>
                <a:moveTo>
                  <a:pt x="52649" y="100748"/>
                </a:moveTo>
                <a:lnTo>
                  <a:pt x="52649" y="100748"/>
                </a:lnTo>
                <a:cubicBezTo>
                  <a:pt x="26225" y="81925"/>
                  <a:pt x="26225" y="81925"/>
                  <a:pt x="26225" y="81925"/>
                </a:cubicBezTo>
                <a:cubicBezTo>
                  <a:pt x="26225" y="75508"/>
                  <a:pt x="26225" y="41069"/>
                  <a:pt x="26225" y="34652"/>
                </a:cubicBezTo>
                <a:cubicBezTo>
                  <a:pt x="52649" y="18823"/>
                  <a:pt x="52649" y="18823"/>
                  <a:pt x="52649" y="18823"/>
                </a:cubicBezTo>
                <a:cubicBezTo>
                  <a:pt x="52649" y="22032"/>
                  <a:pt x="52649" y="97540"/>
                  <a:pt x="52649" y="10074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10" name="Shape 4710"/>
          <p:cNvSpPr/>
          <p:nvPr/>
        </p:nvSpPr>
        <p:spPr>
          <a:xfrm>
            <a:off x="2144258" y="3087747"/>
            <a:ext cx="241635" cy="225821"/>
          </a:xfrm>
          <a:custGeom>
            <a:avLst/>
            <a:gdLst/>
            <a:ahLst/>
            <a:cxnLst/>
            <a:rect l="0" t="0" r="0" b="0"/>
            <a:pathLst>
              <a:path w="120000" h="120000" extrusionOk="0">
                <a:moveTo>
                  <a:pt x="66932" y="0"/>
                </a:moveTo>
                <a:lnTo>
                  <a:pt x="66932" y="0"/>
                </a:lnTo>
                <a:cubicBezTo>
                  <a:pt x="24621" y="30000"/>
                  <a:pt x="24621" y="30000"/>
                  <a:pt x="24621" y="30000"/>
                </a:cubicBezTo>
                <a:cubicBezTo>
                  <a:pt x="10517" y="30000"/>
                  <a:pt x="10517" y="30000"/>
                  <a:pt x="10517" y="30000"/>
                </a:cubicBezTo>
                <a:cubicBezTo>
                  <a:pt x="7171" y="30000"/>
                  <a:pt x="0" y="33813"/>
                  <a:pt x="0" y="41186"/>
                </a:cubicBezTo>
                <a:cubicBezTo>
                  <a:pt x="0" y="78559"/>
                  <a:pt x="0" y="78559"/>
                  <a:pt x="0" y="78559"/>
                </a:cubicBezTo>
                <a:cubicBezTo>
                  <a:pt x="0" y="86186"/>
                  <a:pt x="7171" y="89745"/>
                  <a:pt x="10517" y="89745"/>
                </a:cubicBezTo>
                <a:cubicBezTo>
                  <a:pt x="24621" y="89745"/>
                  <a:pt x="24621" y="89745"/>
                  <a:pt x="24621" y="89745"/>
                </a:cubicBezTo>
                <a:cubicBezTo>
                  <a:pt x="66932" y="119745"/>
                  <a:pt x="66932" y="119745"/>
                  <a:pt x="66932" y="119745"/>
                </a:cubicBezTo>
                <a:cubicBezTo>
                  <a:pt x="70517" y="119745"/>
                  <a:pt x="77450" y="116186"/>
                  <a:pt x="77450" y="108559"/>
                </a:cubicBezTo>
                <a:cubicBezTo>
                  <a:pt x="77450" y="11186"/>
                  <a:pt x="77450" y="11186"/>
                  <a:pt x="77450" y="11186"/>
                </a:cubicBezTo>
                <a:cubicBezTo>
                  <a:pt x="77450" y="3813"/>
                  <a:pt x="70517" y="0"/>
                  <a:pt x="66932" y="0"/>
                </a:cubicBezTo>
                <a:close/>
                <a:moveTo>
                  <a:pt x="24621" y="75000"/>
                </a:moveTo>
                <a:lnTo>
                  <a:pt x="24621" y="75000"/>
                </a:lnTo>
                <a:cubicBezTo>
                  <a:pt x="24621" y="78559"/>
                  <a:pt x="21274" y="78559"/>
                  <a:pt x="21274" y="78559"/>
                </a:cubicBezTo>
                <a:cubicBezTo>
                  <a:pt x="14103" y="78559"/>
                  <a:pt x="14103" y="78559"/>
                  <a:pt x="14103" y="78559"/>
                </a:cubicBezTo>
                <a:cubicBezTo>
                  <a:pt x="14103" y="78559"/>
                  <a:pt x="10517" y="78559"/>
                  <a:pt x="10517" y="75000"/>
                </a:cubicBezTo>
                <a:cubicBezTo>
                  <a:pt x="10517" y="45000"/>
                  <a:pt x="10517" y="45000"/>
                  <a:pt x="10517" y="45000"/>
                </a:cubicBezTo>
                <a:cubicBezTo>
                  <a:pt x="10517" y="41186"/>
                  <a:pt x="14103" y="41186"/>
                  <a:pt x="14103" y="41186"/>
                </a:cubicBezTo>
                <a:cubicBezTo>
                  <a:pt x="21274" y="41186"/>
                  <a:pt x="21274" y="41186"/>
                  <a:pt x="21274" y="41186"/>
                </a:cubicBezTo>
                <a:cubicBezTo>
                  <a:pt x="21274" y="41186"/>
                  <a:pt x="24621" y="41186"/>
                  <a:pt x="24621" y="45000"/>
                </a:cubicBezTo>
                <a:lnTo>
                  <a:pt x="24621" y="75000"/>
                </a:lnTo>
                <a:close/>
                <a:moveTo>
                  <a:pt x="66932" y="108559"/>
                </a:moveTo>
                <a:lnTo>
                  <a:pt x="66932" y="108559"/>
                </a:lnTo>
                <a:cubicBezTo>
                  <a:pt x="35378" y="86186"/>
                  <a:pt x="35378" y="86186"/>
                  <a:pt x="35378" y="86186"/>
                </a:cubicBezTo>
                <a:cubicBezTo>
                  <a:pt x="35378" y="78559"/>
                  <a:pt x="35378" y="37627"/>
                  <a:pt x="35378" y="30000"/>
                </a:cubicBezTo>
                <a:cubicBezTo>
                  <a:pt x="66932" y="11186"/>
                  <a:pt x="66932" y="11186"/>
                  <a:pt x="66932" y="11186"/>
                </a:cubicBezTo>
                <a:cubicBezTo>
                  <a:pt x="66932" y="15000"/>
                  <a:pt x="66932" y="104745"/>
                  <a:pt x="66932" y="108559"/>
                </a:cubicBezTo>
                <a:close/>
                <a:moveTo>
                  <a:pt x="91553" y="26186"/>
                </a:moveTo>
                <a:lnTo>
                  <a:pt x="91553" y="26186"/>
                </a:lnTo>
                <a:cubicBezTo>
                  <a:pt x="91553" y="33813"/>
                  <a:pt x="91553" y="33813"/>
                  <a:pt x="91553" y="33813"/>
                </a:cubicBezTo>
                <a:cubicBezTo>
                  <a:pt x="102071" y="37627"/>
                  <a:pt x="109243" y="48559"/>
                  <a:pt x="109243" y="60000"/>
                </a:cubicBezTo>
                <a:cubicBezTo>
                  <a:pt x="109243" y="71186"/>
                  <a:pt x="102071" y="82372"/>
                  <a:pt x="91553" y="86186"/>
                </a:cubicBezTo>
                <a:cubicBezTo>
                  <a:pt x="91553" y="93559"/>
                  <a:pt x="91553" y="93559"/>
                  <a:pt x="91553" y="93559"/>
                </a:cubicBezTo>
                <a:cubicBezTo>
                  <a:pt x="105657" y="93559"/>
                  <a:pt x="119760" y="78559"/>
                  <a:pt x="119760" y="60000"/>
                </a:cubicBezTo>
                <a:cubicBezTo>
                  <a:pt x="119760" y="41186"/>
                  <a:pt x="105657" y="26186"/>
                  <a:pt x="91553" y="2618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11" name="Shape 4711"/>
          <p:cNvSpPr/>
          <p:nvPr/>
        </p:nvSpPr>
        <p:spPr>
          <a:xfrm>
            <a:off x="1692735" y="3087747"/>
            <a:ext cx="156975" cy="225821"/>
          </a:xfrm>
          <a:custGeom>
            <a:avLst/>
            <a:gdLst/>
            <a:ahLst/>
            <a:cxnLst/>
            <a:rect l="0" t="0" r="0" b="0"/>
            <a:pathLst>
              <a:path w="120000" h="120000" extrusionOk="0">
                <a:moveTo>
                  <a:pt x="103384" y="0"/>
                </a:moveTo>
                <a:lnTo>
                  <a:pt x="103384" y="0"/>
                </a:lnTo>
                <a:cubicBezTo>
                  <a:pt x="38030" y="30000"/>
                  <a:pt x="38030" y="30000"/>
                  <a:pt x="38030" y="30000"/>
                </a:cubicBezTo>
                <a:cubicBezTo>
                  <a:pt x="16246" y="30000"/>
                  <a:pt x="16246" y="30000"/>
                  <a:pt x="16246" y="30000"/>
                </a:cubicBezTo>
                <a:cubicBezTo>
                  <a:pt x="11076" y="30000"/>
                  <a:pt x="0" y="33813"/>
                  <a:pt x="0" y="41186"/>
                </a:cubicBezTo>
                <a:cubicBezTo>
                  <a:pt x="0" y="78559"/>
                  <a:pt x="0" y="78559"/>
                  <a:pt x="0" y="78559"/>
                </a:cubicBezTo>
                <a:cubicBezTo>
                  <a:pt x="0" y="86186"/>
                  <a:pt x="11076" y="89745"/>
                  <a:pt x="16246" y="89745"/>
                </a:cubicBezTo>
                <a:cubicBezTo>
                  <a:pt x="38030" y="89745"/>
                  <a:pt x="38030" y="89745"/>
                  <a:pt x="38030" y="89745"/>
                </a:cubicBezTo>
                <a:cubicBezTo>
                  <a:pt x="103384" y="119745"/>
                  <a:pt x="103384" y="119745"/>
                  <a:pt x="103384" y="119745"/>
                </a:cubicBezTo>
                <a:cubicBezTo>
                  <a:pt x="108553" y="119745"/>
                  <a:pt x="119630" y="116186"/>
                  <a:pt x="119630" y="108559"/>
                </a:cubicBezTo>
                <a:cubicBezTo>
                  <a:pt x="119630" y="11186"/>
                  <a:pt x="119630" y="11186"/>
                  <a:pt x="119630" y="11186"/>
                </a:cubicBezTo>
                <a:cubicBezTo>
                  <a:pt x="119630" y="3813"/>
                  <a:pt x="108553" y="0"/>
                  <a:pt x="103384" y="0"/>
                </a:cubicBezTo>
                <a:close/>
                <a:moveTo>
                  <a:pt x="38030" y="75000"/>
                </a:moveTo>
                <a:lnTo>
                  <a:pt x="38030" y="75000"/>
                </a:lnTo>
                <a:cubicBezTo>
                  <a:pt x="38030" y="78559"/>
                  <a:pt x="32492" y="78559"/>
                  <a:pt x="32492" y="78559"/>
                </a:cubicBezTo>
                <a:cubicBezTo>
                  <a:pt x="21784" y="78559"/>
                  <a:pt x="21784" y="78559"/>
                  <a:pt x="21784" y="78559"/>
                </a:cubicBezTo>
                <a:cubicBezTo>
                  <a:pt x="21784" y="78559"/>
                  <a:pt x="16246" y="78559"/>
                  <a:pt x="16246" y="75000"/>
                </a:cubicBezTo>
                <a:cubicBezTo>
                  <a:pt x="16246" y="45000"/>
                  <a:pt x="16246" y="45000"/>
                  <a:pt x="16246" y="45000"/>
                </a:cubicBezTo>
                <a:cubicBezTo>
                  <a:pt x="16246" y="41186"/>
                  <a:pt x="21784" y="41186"/>
                  <a:pt x="21784" y="41186"/>
                </a:cubicBezTo>
                <a:cubicBezTo>
                  <a:pt x="32492" y="41186"/>
                  <a:pt x="32492" y="41186"/>
                  <a:pt x="32492" y="41186"/>
                </a:cubicBezTo>
                <a:cubicBezTo>
                  <a:pt x="32492" y="41186"/>
                  <a:pt x="38030" y="41186"/>
                  <a:pt x="38030" y="45000"/>
                </a:cubicBezTo>
                <a:lnTo>
                  <a:pt x="38030" y="75000"/>
                </a:lnTo>
                <a:close/>
                <a:moveTo>
                  <a:pt x="103384" y="108559"/>
                </a:moveTo>
                <a:lnTo>
                  <a:pt x="103384" y="108559"/>
                </a:lnTo>
                <a:cubicBezTo>
                  <a:pt x="54276" y="86186"/>
                  <a:pt x="54276" y="86186"/>
                  <a:pt x="54276" y="86186"/>
                </a:cubicBezTo>
                <a:cubicBezTo>
                  <a:pt x="54276" y="78559"/>
                  <a:pt x="54276" y="37627"/>
                  <a:pt x="54276" y="30000"/>
                </a:cubicBezTo>
                <a:cubicBezTo>
                  <a:pt x="103384" y="11186"/>
                  <a:pt x="103384" y="11186"/>
                  <a:pt x="103384" y="11186"/>
                </a:cubicBezTo>
                <a:cubicBezTo>
                  <a:pt x="103384" y="15000"/>
                  <a:pt x="103384" y="104745"/>
                  <a:pt x="103384" y="10855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12" name="Shape 4712"/>
          <p:cNvSpPr/>
          <p:nvPr/>
        </p:nvSpPr>
        <p:spPr>
          <a:xfrm>
            <a:off x="1175952" y="3050698"/>
            <a:ext cx="227526" cy="296389"/>
          </a:xfrm>
          <a:custGeom>
            <a:avLst/>
            <a:gdLst/>
            <a:ahLst/>
            <a:cxnLst/>
            <a:rect l="0" t="0" r="0" b="0"/>
            <a:pathLst>
              <a:path w="120000" h="120000" extrusionOk="0">
                <a:moveTo>
                  <a:pt x="93559" y="85492"/>
                </a:moveTo>
                <a:lnTo>
                  <a:pt x="93559" y="85492"/>
                </a:lnTo>
                <a:cubicBezTo>
                  <a:pt x="93559" y="71340"/>
                  <a:pt x="78559" y="59903"/>
                  <a:pt x="60000" y="59903"/>
                </a:cubicBezTo>
                <a:cubicBezTo>
                  <a:pt x="41186" y="59903"/>
                  <a:pt x="26440" y="71340"/>
                  <a:pt x="26440" y="85492"/>
                </a:cubicBezTo>
                <a:cubicBezTo>
                  <a:pt x="26440" y="99838"/>
                  <a:pt x="41186" y="114184"/>
                  <a:pt x="60000" y="114184"/>
                </a:cubicBezTo>
                <a:cubicBezTo>
                  <a:pt x="78559" y="114184"/>
                  <a:pt x="93559" y="99838"/>
                  <a:pt x="93559" y="85492"/>
                </a:cubicBezTo>
                <a:close/>
                <a:moveTo>
                  <a:pt x="60000" y="105460"/>
                </a:moveTo>
                <a:lnTo>
                  <a:pt x="60000" y="105460"/>
                </a:lnTo>
                <a:cubicBezTo>
                  <a:pt x="45000" y="105460"/>
                  <a:pt x="33813" y="96930"/>
                  <a:pt x="33813" y="85492"/>
                </a:cubicBezTo>
                <a:cubicBezTo>
                  <a:pt x="33813" y="76962"/>
                  <a:pt x="45000" y="68432"/>
                  <a:pt x="60000" y="68432"/>
                </a:cubicBezTo>
                <a:cubicBezTo>
                  <a:pt x="75000" y="68432"/>
                  <a:pt x="86186" y="76962"/>
                  <a:pt x="86186" y="85492"/>
                </a:cubicBezTo>
                <a:cubicBezTo>
                  <a:pt x="86186" y="96930"/>
                  <a:pt x="75000" y="105460"/>
                  <a:pt x="60000" y="105460"/>
                </a:cubicBezTo>
                <a:close/>
                <a:moveTo>
                  <a:pt x="101186" y="0"/>
                </a:moveTo>
                <a:lnTo>
                  <a:pt x="101186" y="0"/>
                </a:lnTo>
                <a:cubicBezTo>
                  <a:pt x="18813" y="0"/>
                  <a:pt x="18813" y="0"/>
                  <a:pt x="18813" y="0"/>
                </a:cubicBezTo>
                <a:cubicBezTo>
                  <a:pt x="7627" y="0"/>
                  <a:pt x="0" y="5621"/>
                  <a:pt x="0" y="14151"/>
                </a:cubicBezTo>
                <a:cubicBezTo>
                  <a:pt x="0" y="105460"/>
                  <a:pt x="0" y="105460"/>
                  <a:pt x="0" y="105460"/>
                </a:cubicBezTo>
                <a:cubicBezTo>
                  <a:pt x="0" y="114184"/>
                  <a:pt x="7627" y="119806"/>
                  <a:pt x="18813" y="119806"/>
                </a:cubicBezTo>
                <a:cubicBezTo>
                  <a:pt x="101186" y="119806"/>
                  <a:pt x="101186" y="119806"/>
                  <a:pt x="101186" y="119806"/>
                </a:cubicBezTo>
                <a:cubicBezTo>
                  <a:pt x="112372" y="119806"/>
                  <a:pt x="119745" y="114184"/>
                  <a:pt x="119745" y="105460"/>
                </a:cubicBezTo>
                <a:cubicBezTo>
                  <a:pt x="119745" y="14151"/>
                  <a:pt x="119745" y="14151"/>
                  <a:pt x="119745" y="14151"/>
                </a:cubicBezTo>
                <a:cubicBezTo>
                  <a:pt x="119745" y="5621"/>
                  <a:pt x="112372" y="0"/>
                  <a:pt x="101186" y="0"/>
                </a:cubicBezTo>
                <a:close/>
                <a:moveTo>
                  <a:pt x="108559" y="105460"/>
                </a:moveTo>
                <a:lnTo>
                  <a:pt x="108559" y="105460"/>
                </a:lnTo>
                <a:cubicBezTo>
                  <a:pt x="108559" y="108368"/>
                  <a:pt x="105000" y="114184"/>
                  <a:pt x="101186" y="114184"/>
                </a:cubicBezTo>
                <a:cubicBezTo>
                  <a:pt x="60000" y="114184"/>
                  <a:pt x="60000" y="114184"/>
                  <a:pt x="60000" y="114184"/>
                </a:cubicBezTo>
                <a:cubicBezTo>
                  <a:pt x="18813" y="114184"/>
                  <a:pt x="18813" y="114184"/>
                  <a:pt x="18813" y="114184"/>
                </a:cubicBezTo>
                <a:cubicBezTo>
                  <a:pt x="15000" y="114184"/>
                  <a:pt x="11440" y="108368"/>
                  <a:pt x="11440" y="105460"/>
                </a:cubicBezTo>
                <a:cubicBezTo>
                  <a:pt x="11440" y="14151"/>
                  <a:pt x="11440" y="14151"/>
                  <a:pt x="11440" y="14151"/>
                </a:cubicBezTo>
                <a:cubicBezTo>
                  <a:pt x="11440" y="11437"/>
                  <a:pt x="15000" y="5621"/>
                  <a:pt x="18813" y="5621"/>
                </a:cubicBezTo>
                <a:cubicBezTo>
                  <a:pt x="101186" y="5621"/>
                  <a:pt x="101186" y="5621"/>
                  <a:pt x="101186" y="5621"/>
                </a:cubicBezTo>
                <a:cubicBezTo>
                  <a:pt x="105000" y="5621"/>
                  <a:pt x="108559" y="11437"/>
                  <a:pt x="108559" y="14151"/>
                </a:cubicBezTo>
                <a:lnTo>
                  <a:pt x="108559" y="105460"/>
                </a:lnTo>
                <a:close/>
                <a:moveTo>
                  <a:pt x="60000" y="14151"/>
                </a:moveTo>
                <a:lnTo>
                  <a:pt x="60000" y="14151"/>
                </a:lnTo>
                <a:cubicBezTo>
                  <a:pt x="45000" y="14151"/>
                  <a:pt x="33813" y="22681"/>
                  <a:pt x="33813" y="34119"/>
                </a:cubicBezTo>
                <a:cubicBezTo>
                  <a:pt x="33813" y="42843"/>
                  <a:pt x="45000" y="51179"/>
                  <a:pt x="60000" y="51179"/>
                </a:cubicBezTo>
                <a:cubicBezTo>
                  <a:pt x="75000" y="51179"/>
                  <a:pt x="86186" y="42843"/>
                  <a:pt x="86186" y="34119"/>
                </a:cubicBezTo>
                <a:cubicBezTo>
                  <a:pt x="86186" y="22681"/>
                  <a:pt x="75000" y="14151"/>
                  <a:pt x="60000" y="14151"/>
                </a:cubicBezTo>
                <a:close/>
                <a:moveTo>
                  <a:pt x="60000" y="45557"/>
                </a:moveTo>
                <a:lnTo>
                  <a:pt x="60000" y="45557"/>
                </a:lnTo>
                <a:cubicBezTo>
                  <a:pt x="52627" y="45557"/>
                  <a:pt x="45000" y="39935"/>
                  <a:pt x="45000" y="34119"/>
                </a:cubicBezTo>
                <a:cubicBezTo>
                  <a:pt x="45000" y="25589"/>
                  <a:pt x="52627" y="22681"/>
                  <a:pt x="60000" y="22681"/>
                </a:cubicBezTo>
                <a:cubicBezTo>
                  <a:pt x="67627" y="22681"/>
                  <a:pt x="75000" y="25589"/>
                  <a:pt x="75000" y="34119"/>
                </a:cubicBezTo>
                <a:cubicBezTo>
                  <a:pt x="75000" y="39935"/>
                  <a:pt x="67627" y="45557"/>
                  <a:pt x="60000" y="4555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13" name="Shape 4713"/>
          <p:cNvSpPr/>
          <p:nvPr/>
        </p:nvSpPr>
        <p:spPr>
          <a:xfrm>
            <a:off x="5553607" y="2556716"/>
            <a:ext cx="296312" cy="305210"/>
          </a:xfrm>
          <a:custGeom>
            <a:avLst/>
            <a:gdLst/>
            <a:ahLst/>
            <a:cxnLst/>
            <a:rect l="0" t="0" r="0" b="0"/>
            <a:pathLst>
              <a:path w="120000" h="120000" extrusionOk="0">
                <a:moveTo>
                  <a:pt x="102746" y="97476"/>
                </a:moveTo>
                <a:lnTo>
                  <a:pt x="102746" y="97476"/>
                </a:lnTo>
                <a:cubicBezTo>
                  <a:pt x="99838" y="97476"/>
                  <a:pt x="96930" y="100315"/>
                  <a:pt x="96930" y="100315"/>
                </a:cubicBezTo>
                <a:cubicBezTo>
                  <a:pt x="96930" y="103154"/>
                  <a:pt x="99838" y="105993"/>
                  <a:pt x="102746" y="105993"/>
                </a:cubicBezTo>
                <a:cubicBezTo>
                  <a:pt x="102746" y="105993"/>
                  <a:pt x="105654" y="103154"/>
                  <a:pt x="105654" y="100315"/>
                </a:cubicBezTo>
                <a:lnTo>
                  <a:pt x="102746" y="97476"/>
                </a:lnTo>
                <a:close/>
                <a:moveTo>
                  <a:pt x="17059" y="22334"/>
                </a:moveTo>
                <a:lnTo>
                  <a:pt x="17059" y="22334"/>
                </a:lnTo>
                <a:cubicBezTo>
                  <a:pt x="19967" y="22334"/>
                  <a:pt x="22875" y="22334"/>
                  <a:pt x="22875" y="19495"/>
                </a:cubicBezTo>
                <a:cubicBezTo>
                  <a:pt x="22875" y="16656"/>
                  <a:pt x="19967" y="16656"/>
                  <a:pt x="17059" y="16656"/>
                </a:cubicBezTo>
                <a:cubicBezTo>
                  <a:pt x="17059" y="16656"/>
                  <a:pt x="14345" y="16656"/>
                  <a:pt x="14345" y="19495"/>
                </a:cubicBezTo>
                <a:cubicBezTo>
                  <a:pt x="14345" y="22334"/>
                  <a:pt x="17059" y="22334"/>
                  <a:pt x="17059" y="22334"/>
                </a:cubicBezTo>
                <a:close/>
                <a:moveTo>
                  <a:pt x="17059" y="97476"/>
                </a:moveTo>
                <a:lnTo>
                  <a:pt x="17059" y="97476"/>
                </a:lnTo>
                <a:lnTo>
                  <a:pt x="14345" y="100315"/>
                </a:lnTo>
                <a:cubicBezTo>
                  <a:pt x="14345" y="103154"/>
                  <a:pt x="17059" y="105993"/>
                  <a:pt x="17059" y="105993"/>
                </a:cubicBezTo>
                <a:cubicBezTo>
                  <a:pt x="19967" y="105993"/>
                  <a:pt x="22875" y="103154"/>
                  <a:pt x="22875" y="100315"/>
                </a:cubicBezTo>
                <a:cubicBezTo>
                  <a:pt x="22875" y="100315"/>
                  <a:pt x="19967" y="97476"/>
                  <a:pt x="17059" y="97476"/>
                </a:cubicBezTo>
                <a:close/>
                <a:moveTo>
                  <a:pt x="59903" y="16656"/>
                </a:moveTo>
                <a:lnTo>
                  <a:pt x="59903" y="16656"/>
                </a:lnTo>
                <a:cubicBezTo>
                  <a:pt x="34313" y="16656"/>
                  <a:pt x="14345" y="36340"/>
                  <a:pt x="14345" y="61324"/>
                </a:cubicBezTo>
                <a:cubicBezTo>
                  <a:pt x="14345" y="86309"/>
                  <a:pt x="34313" y="105993"/>
                  <a:pt x="59903" y="105993"/>
                </a:cubicBezTo>
                <a:cubicBezTo>
                  <a:pt x="85492" y="105993"/>
                  <a:pt x="105654" y="86309"/>
                  <a:pt x="105654" y="61324"/>
                </a:cubicBezTo>
                <a:cubicBezTo>
                  <a:pt x="105654" y="36340"/>
                  <a:pt x="85492" y="16656"/>
                  <a:pt x="59903" y="16656"/>
                </a:cubicBezTo>
                <a:close/>
                <a:moveTo>
                  <a:pt x="59903" y="97476"/>
                </a:moveTo>
                <a:lnTo>
                  <a:pt x="59903" y="97476"/>
                </a:lnTo>
                <a:cubicBezTo>
                  <a:pt x="39935" y="97476"/>
                  <a:pt x="22875" y="80820"/>
                  <a:pt x="22875" y="61324"/>
                </a:cubicBezTo>
                <a:cubicBezTo>
                  <a:pt x="22875" y="38990"/>
                  <a:pt x="39935" y="22334"/>
                  <a:pt x="59903" y="22334"/>
                </a:cubicBezTo>
                <a:cubicBezTo>
                  <a:pt x="79870" y="22334"/>
                  <a:pt x="96930" y="38990"/>
                  <a:pt x="96930" y="61324"/>
                </a:cubicBezTo>
                <a:cubicBezTo>
                  <a:pt x="96930" y="80820"/>
                  <a:pt x="79870" y="97476"/>
                  <a:pt x="59903" y="97476"/>
                </a:cubicBezTo>
                <a:close/>
                <a:moveTo>
                  <a:pt x="59903" y="38990"/>
                </a:moveTo>
                <a:lnTo>
                  <a:pt x="59903" y="38990"/>
                </a:lnTo>
                <a:cubicBezTo>
                  <a:pt x="48465" y="38990"/>
                  <a:pt x="37027" y="47507"/>
                  <a:pt x="37027" y="61324"/>
                </a:cubicBezTo>
                <a:cubicBezTo>
                  <a:pt x="37027" y="72492"/>
                  <a:pt x="48465" y="83659"/>
                  <a:pt x="59903" y="83659"/>
                </a:cubicBezTo>
                <a:cubicBezTo>
                  <a:pt x="71340" y="83659"/>
                  <a:pt x="82778" y="72492"/>
                  <a:pt x="82778" y="61324"/>
                </a:cubicBezTo>
                <a:cubicBezTo>
                  <a:pt x="82778" y="47507"/>
                  <a:pt x="71340" y="38990"/>
                  <a:pt x="59903" y="38990"/>
                </a:cubicBezTo>
                <a:close/>
                <a:moveTo>
                  <a:pt x="59903" y="75331"/>
                </a:moveTo>
                <a:lnTo>
                  <a:pt x="59903" y="75331"/>
                </a:lnTo>
                <a:cubicBezTo>
                  <a:pt x="51373" y="75331"/>
                  <a:pt x="45751" y="69652"/>
                  <a:pt x="45751" y="61324"/>
                </a:cubicBezTo>
                <a:cubicBezTo>
                  <a:pt x="45751" y="52996"/>
                  <a:pt x="51373" y="44479"/>
                  <a:pt x="59903" y="44479"/>
                </a:cubicBezTo>
                <a:cubicBezTo>
                  <a:pt x="68432" y="44479"/>
                  <a:pt x="74248" y="52996"/>
                  <a:pt x="74248" y="61324"/>
                </a:cubicBezTo>
                <a:cubicBezTo>
                  <a:pt x="74248" y="69652"/>
                  <a:pt x="68432" y="75331"/>
                  <a:pt x="59903" y="75331"/>
                </a:cubicBezTo>
                <a:close/>
                <a:moveTo>
                  <a:pt x="105654" y="0"/>
                </a:moveTo>
                <a:lnTo>
                  <a:pt x="105654" y="0"/>
                </a:lnTo>
                <a:cubicBezTo>
                  <a:pt x="14345" y="0"/>
                  <a:pt x="14345" y="0"/>
                  <a:pt x="14345" y="0"/>
                </a:cubicBezTo>
                <a:cubicBezTo>
                  <a:pt x="5621" y="0"/>
                  <a:pt x="0" y="8328"/>
                  <a:pt x="0" y="16656"/>
                </a:cubicBezTo>
                <a:cubicBezTo>
                  <a:pt x="0" y="105993"/>
                  <a:pt x="0" y="105993"/>
                  <a:pt x="0" y="105993"/>
                </a:cubicBezTo>
                <a:cubicBezTo>
                  <a:pt x="0" y="114321"/>
                  <a:pt x="5621" y="119810"/>
                  <a:pt x="14345" y="119810"/>
                </a:cubicBezTo>
                <a:cubicBezTo>
                  <a:pt x="105654" y="119810"/>
                  <a:pt x="105654" y="119810"/>
                  <a:pt x="105654" y="119810"/>
                </a:cubicBezTo>
                <a:cubicBezTo>
                  <a:pt x="114184" y="119810"/>
                  <a:pt x="119806" y="114321"/>
                  <a:pt x="119806" y="105993"/>
                </a:cubicBezTo>
                <a:cubicBezTo>
                  <a:pt x="119806" y="16656"/>
                  <a:pt x="119806" y="16656"/>
                  <a:pt x="119806" y="16656"/>
                </a:cubicBezTo>
                <a:cubicBezTo>
                  <a:pt x="119806" y="8328"/>
                  <a:pt x="114184" y="0"/>
                  <a:pt x="105654" y="0"/>
                </a:cubicBezTo>
                <a:close/>
                <a:moveTo>
                  <a:pt x="114184" y="105993"/>
                </a:moveTo>
                <a:lnTo>
                  <a:pt x="114184" y="105993"/>
                </a:lnTo>
                <a:cubicBezTo>
                  <a:pt x="114184" y="108643"/>
                  <a:pt x="108368" y="111482"/>
                  <a:pt x="105654" y="111482"/>
                </a:cubicBezTo>
                <a:cubicBezTo>
                  <a:pt x="14345" y="111482"/>
                  <a:pt x="14345" y="111482"/>
                  <a:pt x="14345" y="111482"/>
                </a:cubicBezTo>
                <a:cubicBezTo>
                  <a:pt x="11437" y="111482"/>
                  <a:pt x="5621" y="108643"/>
                  <a:pt x="5621" y="105993"/>
                </a:cubicBezTo>
                <a:cubicBezTo>
                  <a:pt x="5621" y="16656"/>
                  <a:pt x="5621" y="16656"/>
                  <a:pt x="5621" y="16656"/>
                </a:cubicBezTo>
                <a:cubicBezTo>
                  <a:pt x="5621" y="11167"/>
                  <a:pt x="11437" y="8328"/>
                  <a:pt x="14345" y="8328"/>
                </a:cubicBezTo>
                <a:cubicBezTo>
                  <a:pt x="105654" y="8328"/>
                  <a:pt x="105654" y="8328"/>
                  <a:pt x="105654" y="8328"/>
                </a:cubicBezTo>
                <a:cubicBezTo>
                  <a:pt x="108368" y="8328"/>
                  <a:pt x="114184" y="11167"/>
                  <a:pt x="114184" y="16656"/>
                </a:cubicBezTo>
                <a:lnTo>
                  <a:pt x="114184" y="105993"/>
                </a:lnTo>
                <a:close/>
                <a:moveTo>
                  <a:pt x="102746" y="16656"/>
                </a:moveTo>
                <a:lnTo>
                  <a:pt x="102746" y="16656"/>
                </a:lnTo>
                <a:cubicBezTo>
                  <a:pt x="99838" y="16656"/>
                  <a:pt x="96930" y="16656"/>
                  <a:pt x="96930" y="19495"/>
                </a:cubicBezTo>
                <a:cubicBezTo>
                  <a:pt x="96930" y="22334"/>
                  <a:pt x="99838" y="22334"/>
                  <a:pt x="102746" y="22334"/>
                </a:cubicBezTo>
                <a:cubicBezTo>
                  <a:pt x="102746" y="22334"/>
                  <a:pt x="105654" y="22334"/>
                  <a:pt x="105654" y="19495"/>
                </a:cubicBezTo>
                <a:cubicBezTo>
                  <a:pt x="105654" y="16656"/>
                  <a:pt x="102746" y="16656"/>
                  <a:pt x="102746" y="1665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14" name="Shape 4714"/>
          <p:cNvSpPr/>
          <p:nvPr/>
        </p:nvSpPr>
        <p:spPr>
          <a:xfrm>
            <a:off x="5109140" y="2556716"/>
            <a:ext cx="204596" cy="305210"/>
          </a:xfrm>
          <a:custGeom>
            <a:avLst/>
            <a:gdLst/>
            <a:ahLst/>
            <a:cxnLst/>
            <a:rect l="0" t="0" r="0" b="0"/>
            <a:pathLst>
              <a:path w="120000" h="120000" extrusionOk="0">
                <a:moveTo>
                  <a:pt x="115794" y="27823"/>
                </a:moveTo>
                <a:lnTo>
                  <a:pt x="115794" y="27823"/>
                </a:lnTo>
                <a:cubicBezTo>
                  <a:pt x="107383" y="11167"/>
                  <a:pt x="86635" y="0"/>
                  <a:pt x="61962" y="0"/>
                </a:cubicBezTo>
                <a:cubicBezTo>
                  <a:pt x="33084" y="0"/>
                  <a:pt x="12616" y="11167"/>
                  <a:pt x="8411" y="27823"/>
                </a:cubicBezTo>
                <a:cubicBezTo>
                  <a:pt x="4205" y="27823"/>
                  <a:pt x="0" y="30662"/>
                  <a:pt x="0" y="33501"/>
                </a:cubicBezTo>
                <a:cubicBezTo>
                  <a:pt x="0" y="41829"/>
                  <a:pt x="0" y="41829"/>
                  <a:pt x="0" y="41829"/>
                </a:cubicBezTo>
                <a:cubicBezTo>
                  <a:pt x="0" y="44479"/>
                  <a:pt x="4205" y="50157"/>
                  <a:pt x="12616" y="50157"/>
                </a:cubicBezTo>
                <a:lnTo>
                  <a:pt x="12616" y="50157"/>
                </a:lnTo>
                <a:cubicBezTo>
                  <a:pt x="16542" y="52996"/>
                  <a:pt x="20747" y="58485"/>
                  <a:pt x="29158" y="61324"/>
                </a:cubicBezTo>
                <a:cubicBezTo>
                  <a:pt x="37289" y="111482"/>
                  <a:pt x="37289" y="111482"/>
                  <a:pt x="37289" y="111482"/>
                </a:cubicBezTo>
                <a:cubicBezTo>
                  <a:pt x="37289" y="116971"/>
                  <a:pt x="45700" y="119810"/>
                  <a:pt x="49626" y="119810"/>
                </a:cubicBezTo>
                <a:cubicBezTo>
                  <a:pt x="70373" y="119810"/>
                  <a:pt x="70373" y="119810"/>
                  <a:pt x="70373" y="119810"/>
                </a:cubicBezTo>
                <a:cubicBezTo>
                  <a:pt x="78504" y="119810"/>
                  <a:pt x="82710" y="116971"/>
                  <a:pt x="82710" y="111482"/>
                </a:cubicBezTo>
                <a:cubicBezTo>
                  <a:pt x="95046" y="61324"/>
                  <a:pt x="95046" y="61324"/>
                  <a:pt x="95046" y="61324"/>
                </a:cubicBezTo>
                <a:cubicBezTo>
                  <a:pt x="99252" y="58485"/>
                  <a:pt x="107383" y="52996"/>
                  <a:pt x="111588" y="50157"/>
                </a:cubicBezTo>
                <a:lnTo>
                  <a:pt x="111588" y="50157"/>
                </a:lnTo>
                <a:cubicBezTo>
                  <a:pt x="115794" y="50157"/>
                  <a:pt x="119719" y="44479"/>
                  <a:pt x="119719" y="41829"/>
                </a:cubicBezTo>
                <a:cubicBezTo>
                  <a:pt x="119719" y="33501"/>
                  <a:pt x="119719" y="33501"/>
                  <a:pt x="119719" y="33501"/>
                </a:cubicBezTo>
                <a:cubicBezTo>
                  <a:pt x="119719" y="30662"/>
                  <a:pt x="119719" y="27823"/>
                  <a:pt x="115794" y="27823"/>
                </a:cubicBezTo>
                <a:close/>
                <a:moveTo>
                  <a:pt x="61962" y="8328"/>
                </a:moveTo>
                <a:lnTo>
                  <a:pt x="61962" y="8328"/>
                </a:lnTo>
                <a:cubicBezTo>
                  <a:pt x="78504" y="8328"/>
                  <a:pt x="99252" y="16656"/>
                  <a:pt x="103177" y="27823"/>
                </a:cubicBezTo>
                <a:cubicBezTo>
                  <a:pt x="16542" y="27823"/>
                  <a:pt x="16542" y="27823"/>
                  <a:pt x="16542" y="27823"/>
                </a:cubicBezTo>
                <a:cubicBezTo>
                  <a:pt x="24953" y="16656"/>
                  <a:pt x="41495" y="8328"/>
                  <a:pt x="61962" y="8328"/>
                </a:cubicBezTo>
                <a:close/>
                <a:moveTo>
                  <a:pt x="70373" y="105993"/>
                </a:moveTo>
                <a:lnTo>
                  <a:pt x="70373" y="105993"/>
                </a:lnTo>
                <a:cubicBezTo>
                  <a:pt x="70373" y="108643"/>
                  <a:pt x="70373" y="111482"/>
                  <a:pt x="66168" y="111482"/>
                </a:cubicBezTo>
                <a:cubicBezTo>
                  <a:pt x="53831" y="111482"/>
                  <a:pt x="53831" y="111482"/>
                  <a:pt x="53831" y="111482"/>
                </a:cubicBezTo>
                <a:cubicBezTo>
                  <a:pt x="49626" y="111482"/>
                  <a:pt x="49626" y="108643"/>
                  <a:pt x="49626" y="105993"/>
                </a:cubicBezTo>
                <a:cubicBezTo>
                  <a:pt x="37289" y="64164"/>
                  <a:pt x="37289" y="64164"/>
                  <a:pt x="37289" y="64164"/>
                </a:cubicBezTo>
                <a:cubicBezTo>
                  <a:pt x="45700" y="66813"/>
                  <a:pt x="53831" y="66813"/>
                  <a:pt x="61962" y="66813"/>
                </a:cubicBezTo>
                <a:cubicBezTo>
                  <a:pt x="70373" y="66813"/>
                  <a:pt x="74579" y="66813"/>
                  <a:pt x="82710" y="64164"/>
                </a:cubicBezTo>
                <a:lnTo>
                  <a:pt x="70373" y="105993"/>
                </a:lnTo>
                <a:close/>
                <a:moveTo>
                  <a:pt x="61962" y="61324"/>
                </a:moveTo>
                <a:lnTo>
                  <a:pt x="61962" y="61324"/>
                </a:lnTo>
                <a:cubicBezTo>
                  <a:pt x="45700" y="61324"/>
                  <a:pt x="33084" y="55646"/>
                  <a:pt x="24953" y="50157"/>
                </a:cubicBezTo>
                <a:cubicBezTo>
                  <a:pt x="95046" y="50157"/>
                  <a:pt x="95046" y="50157"/>
                  <a:pt x="95046" y="50157"/>
                </a:cubicBezTo>
                <a:cubicBezTo>
                  <a:pt x="86635" y="55646"/>
                  <a:pt x="74579" y="61324"/>
                  <a:pt x="61962" y="61324"/>
                </a:cubicBezTo>
                <a:close/>
                <a:moveTo>
                  <a:pt x="103177" y="41829"/>
                </a:moveTo>
                <a:lnTo>
                  <a:pt x="103177" y="41829"/>
                </a:lnTo>
                <a:cubicBezTo>
                  <a:pt x="16542" y="41829"/>
                  <a:pt x="16542" y="41829"/>
                  <a:pt x="16542" y="41829"/>
                </a:cubicBezTo>
                <a:cubicBezTo>
                  <a:pt x="12616" y="41829"/>
                  <a:pt x="12616" y="38990"/>
                  <a:pt x="12616" y="38990"/>
                </a:cubicBezTo>
                <a:cubicBezTo>
                  <a:pt x="12616" y="36340"/>
                  <a:pt x="12616" y="33501"/>
                  <a:pt x="16542" y="33501"/>
                </a:cubicBezTo>
                <a:cubicBezTo>
                  <a:pt x="103177" y="33501"/>
                  <a:pt x="103177" y="33501"/>
                  <a:pt x="103177" y="33501"/>
                </a:cubicBezTo>
                <a:cubicBezTo>
                  <a:pt x="107383" y="33501"/>
                  <a:pt x="111588" y="36340"/>
                  <a:pt x="111588" y="38990"/>
                </a:cubicBezTo>
                <a:cubicBezTo>
                  <a:pt x="111588" y="38990"/>
                  <a:pt x="107383" y="41829"/>
                  <a:pt x="103177" y="4182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15" name="Shape 4715"/>
          <p:cNvSpPr/>
          <p:nvPr/>
        </p:nvSpPr>
        <p:spPr>
          <a:xfrm>
            <a:off x="4571193" y="2556716"/>
            <a:ext cx="305130" cy="305210"/>
          </a:xfrm>
          <a:custGeom>
            <a:avLst/>
            <a:gdLst/>
            <a:ahLst/>
            <a:cxnLst/>
            <a:rect l="0" t="0" r="0" b="0"/>
            <a:pathLst>
              <a:path w="120000" h="120000" extrusionOk="0">
                <a:moveTo>
                  <a:pt x="111293" y="55646"/>
                </a:moveTo>
                <a:lnTo>
                  <a:pt x="111293" y="55646"/>
                </a:lnTo>
                <a:cubicBezTo>
                  <a:pt x="111293" y="52996"/>
                  <a:pt x="111293" y="52996"/>
                  <a:pt x="111293" y="50157"/>
                </a:cubicBezTo>
                <a:cubicBezTo>
                  <a:pt x="111293" y="22334"/>
                  <a:pt x="89148" y="0"/>
                  <a:pt x="58485" y="0"/>
                </a:cubicBezTo>
                <a:cubicBezTo>
                  <a:pt x="30662" y="0"/>
                  <a:pt x="8328" y="22334"/>
                  <a:pt x="8328" y="50157"/>
                </a:cubicBezTo>
                <a:cubicBezTo>
                  <a:pt x="8328" y="52996"/>
                  <a:pt x="8328" y="52996"/>
                  <a:pt x="8328" y="55646"/>
                </a:cubicBezTo>
                <a:cubicBezTo>
                  <a:pt x="2649" y="58485"/>
                  <a:pt x="0" y="61324"/>
                  <a:pt x="0" y="66813"/>
                </a:cubicBezTo>
                <a:cubicBezTo>
                  <a:pt x="0" y="89148"/>
                  <a:pt x="0" y="89148"/>
                  <a:pt x="0" y="89148"/>
                </a:cubicBezTo>
                <a:cubicBezTo>
                  <a:pt x="0" y="97476"/>
                  <a:pt x="5488" y="105993"/>
                  <a:pt x="13817" y="105993"/>
                </a:cubicBezTo>
                <a:lnTo>
                  <a:pt x="30662" y="105993"/>
                </a:lnTo>
                <a:cubicBezTo>
                  <a:pt x="38990" y="105993"/>
                  <a:pt x="44479" y="97476"/>
                  <a:pt x="44479" y="89148"/>
                </a:cubicBezTo>
                <a:cubicBezTo>
                  <a:pt x="44479" y="66813"/>
                  <a:pt x="44479" y="66813"/>
                  <a:pt x="44479" y="66813"/>
                </a:cubicBezTo>
                <a:cubicBezTo>
                  <a:pt x="44479" y="58485"/>
                  <a:pt x="38990" y="52996"/>
                  <a:pt x="30662" y="52996"/>
                </a:cubicBezTo>
                <a:cubicBezTo>
                  <a:pt x="30662" y="52996"/>
                  <a:pt x="16656" y="52996"/>
                  <a:pt x="13817" y="52996"/>
                </a:cubicBezTo>
                <a:cubicBezTo>
                  <a:pt x="13817" y="27823"/>
                  <a:pt x="33312" y="8328"/>
                  <a:pt x="58485" y="8328"/>
                </a:cubicBezTo>
                <a:cubicBezTo>
                  <a:pt x="83659" y="8328"/>
                  <a:pt x="102965" y="25173"/>
                  <a:pt x="102965" y="52996"/>
                </a:cubicBezTo>
                <a:lnTo>
                  <a:pt x="89148" y="52996"/>
                </a:lnTo>
                <a:cubicBezTo>
                  <a:pt x="80630" y="52996"/>
                  <a:pt x="75141" y="58485"/>
                  <a:pt x="75141" y="66813"/>
                </a:cubicBezTo>
                <a:cubicBezTo>
                  <a:pt x="75141" y="89148"/>
                  <a:pt x="75141" y="89148"/>
                  <a:pt x="75141" y="89148"/>
                </a:cubicBezTo>
                <a:cubicBezTo>
                  <a:pt x="75141" y="97476"/>
                  <a:pt x="80630" y="105993"/>
                  <a:pt x="89148" y="105993"/>
                </a:cubicBezTo>
                <a:lnTo>
                  <a:pt x="97476" y="105993"/>
                </a:lnTo>
                <a:cubicBezTo>
                  <a:pt x="97476" y="116971"/>
                  <a:pt x="97476" y="116971"/>
                  <a:pt x="97476" y="116971"/>
                </a:cubicBezTo>
                <a:cubicBezTo>
                  <a:pt x="97476" y="116971"/>
                  <a:pt x="97476" y="119810"/>
                  <a:pt x="100315" y="119810"/>
                </a:cubicBezTo>
                <a:cubicBezTo>
                  <a:pt x="102965" y="119810"/>
                  <a:pt x="102965" y="116971"/>
                  <a:pt x="102965" y="116971"/>
                </a:cubicBezTo>
                <a:cubicBezTo>
                  <a:pt x="102965" y="105993"/>
                  <a:pt x="102965" y="105993"/>
                  <a:pt x="102965" y="105993"/>
                </a:cubicBezTo>
                <a:cubicBezTo>
                  <a:pt x="111293" y="105993"/>
                  <a:pt x="119810" y="97476"/>
                  <a:pt x="119810" y="89148"/>
                </a:cubicBezTo>
                <a:cubicBezTo>
                  <a:pt x="119810" y="66813"/>
                  <a:pt x="119810" y="66813"/>
                  <a:pt x="119810" y="66813"/>
                </a:cubicBezTo>
                <a:cubicBezTo>
                  <a:pt x="119810" y="61324"/>
                  <a:pt x="116971" y="58485"/>
                  <a:pt x="111293" y="55646"/>
                </a:cubicBezTo>
                <a:close/>
                <a:moveTo>
                  <a:pt x="24984" y="61324"/>
                </a:moveTo>
                <a:lnTo>
                  <a:pt x="24984" y="61324"/>
                </a:lnTo>
                <a:cubicBezTo>
                  <a:pt x="30662" y="61324"/>
                  <a:pt x="30662" y="61324"/>
                  <a:pt x="30662" y="61324"/>
                </a:cubicBezTo>
                <a:cubicBezTo>
                  <a:pt x="33312" y="61324"/>
                  <a:pt x="36151" y="64164"/>
                  <a:pt x="36151" y="66813"/>
                </a:cubicBezTo>
                <a:cubicBezTo>
                  <a:pt x="36151" y="89148"/>
                  <a:pt x="36151" y="89148"/>
                  <a:pt x="36151" y="89148"/>
                </a:cubicBezTo>
                <a:cubicBezTo>
                  <a:pt x="36151" y="94826"/>
                  <a:pt x="33312" y="97476"/>
                  <a:pt x="30662" y="97476"/>
                </a:cubicBezTo>
                <a:cubicBezTo>
                  <a:pt x="27823" y="97476"/>
                  <a:pt x="27823" y="97476"/>
                  <a:pt x="27823" y="97476"/>
                </a:cubicBezTo>
                <a:cubicBezTo>
                  <a:pt x="24984" y="91987"/>
                  <a:pt x="22145" y="83659"/>
                  <a:pt x="22145" y="77981"/>
                </a:cubicBezTo>
                <a:cubicBezTo>
                  <a:pt x="22145" y="72492"/>
                  <a:pt x="22145" y="66813"/>
                  <a:pt x="24984" y="61324"/>
                </a:cubicBezTo>
                <a:close/>
                <a:moveTo>
                  <a:pt x="16656" y="61324"/>
                </a:moveTo>
                <a:lnTo>
                  <a:pt x="16656" y="61324"/>
                </a:lnTo>
                <a:cubicBezTo>
                  <a:pt x="16656" y="66813"/>
                  <a:pt x="13817" y="72492"/>
                  <a:pt x="13817" y="77981"/>
                </a:cubicBezTo>
                <a:cubicBezTo>
                  <a:pt x="13817" y="83659"/>
                  <a:pt x="16656" y="91987"/>
                  <a:pt x="19495" y="97476"/>
                </a:cubicBezTo>
                <a:cubicBezTo>
                  <a:pt x="13817" y="97476"/>
                  <a:pt x="13817" y="97476"/>
                  <a:pt x="13817" y="97476"/>
                </a:cubicBezTo>
                <a:cubicBezTo>
                  <a:pt x="11167" y="97476"/>
                  <a:pt x="8328" y="94826"/>
                  <a:pt x="8328" y="89148"/>
                </a:cubicBezTo>
                <a:cubicBezTo>
                  <a:pt x="8328" y="66813"/>
                  <a:pt x="8328" y="66813"/>
                  <a:pt x="8328" y="66813"/>
                </a:cubicBezTo>
                <a:cubicBezTo>
                  <a:pt x="8328" y="64164"/>
                  <a:pt x="11167" y="61324"/>
                  <a:pt x="13817" y="61324"/>
                </a:cubicBezTo>
                <a:lnTo>
                  <a:pt x="16656" y="61324"/>
                </a:lnTo>
                <a:close/>
                <a:moveTo>
                  <a:pt x="91798" y="97476"/>
                </a:moveTo>
                <a:lnTo>
                  <a:pt x="91798" y="97476"/>
                </a:lnTo>
                <a:cubicBezTo>
                  <a:pt x="89148" y="97476"/>
                  <a:pt x="89148" y="97476"/>
                  <a:pt x="89148" y="97476"/>
                </a:cubicBezTo>
                <a:cubicBezTo>
                  <a:pt x="86309" y="97476"/>
                  <a:pt x="80630" y="94826"/>
                  <a:pt x="80630" y="89148"/>
                </a:cubicBezTo>
                <a:cubicBezTo>
                  <a:pt x="80630" y="66813"/>
                  <a:pt x="80630" y="66813"/>
                  <a:pt x="80630" y="66813"/>
                </a:cubicBezTo>
                <a:cubicBezTo>
                  <a:pt x="80630" y="64164"/>
                  <a:pt x="86309" y="61324"/>
                  <a:pt x="89148" y="61324"/>
                </a:cubicBezTo>
                <a:cubicBezTo>
                  <a:pt x="94637" y="61324"/>
                  <a:pt x="94637" y="61324"/>
                  <a:pt x="94637" y="61324"/>
                </a:cubicBezTo>
                <a:cubicBezTo>
                  <a:pt x="94637" y="66813"/>
                  <a:pt x="97476" y="72492"/>
                  <a:pt x="97476" y="77981"/>
                </a:cubicBezTo>
                <a:cubicBezTo>
                  <a:pt x="97476" y="83659"/>
                  <a:pt x="94637" y="91987"/>
                  <a:pt x="91798" y="97476"/>
                </a:cubicBezTo>
                <a:close/>
                <a:moveTo>
                  <a:pt x="111293" y="89148"/>
                </a:moveTo>
                <a:lnTo>
                  <a:pt x="111293" y="89148"/>
                </a:lnTo>
                <a:cubicBezTo>
                  <a:pt x="111293" y="94826"/>
                  <a:pt x="108643" y="97476"/>
                  <a:pt x="102965" y="97476"/>
                </a:cubicBezTo>
                <a:cubicBezTo>
                  <a:pt x="100315" y="97476"/>
                  <a:pt x="100315" y="97476"/>
                  <a:pt x="100315" y="97476"/>
                </a:cubicBezTo>
                <a:cubicBezTo>
                  <a:pt x="102965" y="91987"/>
                  <a:pt x="102965" y="83659"/>
                  <a:pt x="102965" y="77981"/>
                </a:cubicBezTo>
                <a:cubicBezTo>
                  <a:pt x="102965" y="72492"/>
                  <a:pt x="102965" y="66813"/>
                  <a:pt x="100315" y="61324"/>
                </a:cubicBezTo>
                <a:cubicBezTo>
                  <a:pt x="102965" y="61324"/>
                  <a:pt x="102965" y="61324"/>
                  <a:pt x="102965" y="61324"/>
                </a:cubicBezTo>
                <a:cubicBezTo>
                  <a:pt x="108643" y="61324"/>
                  <a:pt x="111293" y="64164"/>
                  <a:pt x="111293" y="66813"/>
                </a:cubicBezTo>
                <a:lnTo>
                  <a:pt x="111293" y="89148"/>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16" name="Shape 4716"/>
          <p:cNvSpPr/>
          <p:nvPr/>
        </p:nvSpPr>
        <p:spPr>
          <a:xfrm>
            <a:off x="4089686" y="2556716"/>
            <a:ext cx="283967" cy="305210"/>
          </a:xfrm>
          <a:custGeom>
            <a:avLst/>
            <a:gdLst/>
            <a:ahLst/>
            <a:cxnLst/>
            <a:rect l="0" t="0" r="0" b="0"/>
            <a:pathLst>
              <a:path w="120000" h="120000" extrusionOk="0">
                <a:moveTo>
                  <a:pt x="92903" y="66813"/>
                </a:moveTo>
                <a:lnTo>
                  <a:pt x="92903" y="66813"/>
                </a:lnTo>
                <a:cubicBezTo>
                  <a:pt x="98811" y="66813"/>
                  <a:pt x="104923" y="64164"/>
                  <a:pt x="104923" y="55646"/>
                </a:cubicBezTo>
                <a:cubicBezTo>
                  <a:pt x="104923" y="50157"/>
                  <a:pt x="98811" y="44479"/>
                  <a:pt x="92903" y="44479"/>
                </a:cubicBezTo>
                <a:cubicBezTo>
                  <a:pt x="83938" y="44479"/>
                  <a:pt x="80882" y="50157"/>
                  <a:pt x="80882" y="55646"/>
                </a:cubicBezTo>
                <a:cubicBezTo>
                  <a:pt x="80882" y="64164"/>
                  <a:pt x="83938" y="66813"/>
                  <a:pt x="92903" y="66813"/>
                </a:cubicBezTo>
                <a:close/>
                <a:moveTo>
                  <a:pt x="86791" y="52996"/>
                </a:moveTo>
                <a:lnTo>
                  <a:pt x="86791" y="52996"/>
                </a:lnTo>
                <a:cubicBezTo>
                  <a:pt x="95959" y="52996"/>
                  <a:pt x="95959" y="52996"/>
                  <a:pt x="95959" y="52996"/>
                </a:cubicBezTo>
                <a:cubicBezTo>
                  <a:pt x="95959" y="61324"/>
                  <a:pt x="95959" y="61324"/>
                  <a:pt x="95959" y="61324"/>
                </a:cubicBezTo>
                <a:cubicBezTo>
                  <a:pt x="86791" y="61324"/>
                  <a:pt x="86791" y="61324"/>
                  <a:pt x="86791" y="61324"/>
                </a:cubicBezTo>
                <a:lnTo>
                  <a:pt x="86791" y="52996"/>
                </a:lnTo>
                <a:close/>
                <a:moveTo>
                  <a:pt x="92903" y="97476"/>
                </a:moveTo>
                <a:lnTo>
                  <a:pt x="92903" y="97476"/>
                </a:lnTo>
                <a:cubicBezTo>
                  <a:pt x="98811" y="97476"/>
                  <a:pt x="104923" y="91987"/>
                  <a:pt x="104923" y="86309"/>
                </a:cubicBezTo>
                <a:cubicBezTo>
                  <a:pt x="104923" y="80820"/>
                  <a:pt x="98811" y="75331"/>
                  <a:pt x="92903" y="75331"/>
                </a:cubicBezTo>
                <a:cubicBezTo>
                  <a:pt x="83938" y="75331"/>
                  <a:pt x="80882" y="80820"/>
                  <a:pt x="80882" y="86309"/>
                </a:cubicBezTo>
                <a:cubicBezTo>
                  <a:pt x="80882" y="91987"/>
                  <a:pt x="83938" y="97476"/>
                  <a:pt x="92903" y="97476"/>
                </a:cubicBezTo>
                <a:close/>
                <a:moveTo>
                  <a:pt x="86791" y="83659"/>
                </a:moveTo>
                <a:lnTo>
                  <a:pt x="86791" y="83659"/>
                </a:lnTo>
                <a:cubicBezTo>
                  <a:pt x="95959" y="83659"/>
                  <a:pt x="95959" y="83659"/>
                  <a:pt x="95959" y="83659"/>
                </a:cubicBezTo>
                <a:cubicBezTo>
                  <a:pt x="95959" y="89148"/>
                  <a:pt x="95959" y="89148"/>
                  <a:pt x="95959" y="89148"/>
                </a:cubicBezTo>
                <a:cubicBezTo>
                  <a:pt x="86791" y="89148"/>
                  <a:pt x="86791" y="89148"/>
                  <a:pt x="86791" y="89148"/>
                </a:cubicBezTo>
                <a:lnTo>
                  <a:pt x="86791" y="83659"/>
                </a:lnTo>
                <a:close/>
                <a:moveTo>
                  <a:pt x="104923" y="0"/>
                </a:moveTo>
                <a:lnTo>
                  <a:pt x="104923" y="0"/>
                </a:lnTo>
                <a:cubicBezTo>
                  <a:pt x="14872" y="0"/>
                  <a:pt x="14872" y="0"/>
                  <a:pt x="14872" y="0"/>
                </a:cubicBezTo>
                <a:cubicBezTo>
                  <a:pt x="5908" y="0"/>
                  <a:pt x="0" y="8328"/>
                  <a:pt x="0" y="16656"/>
                </a:cubicBezTo>
                <a:cubicBezTo>
                  <a:pt x="0" y="105993"/>
                  <a:pt x="0" y="105993"/>
                  <a:pt x="0" y="105993"/>
                </a:cubicBezTo>
                <a:cubicBezTo>
                  <a:pt x="0" y="114321"/>
                  <a:pt x="5908" y="119810"/>
                  <a:pt x="14872" y="119810"/>
                </a:cubicBezTo>
                <a:cubicBezTo>
                  <a:pt x="104923" y="119810"/>
                  <a:pt x="104923" y="119810"/>
                  <a:pt x="104923" y="119810"/>
                </a:cubicBezTo>
                <a:cubicBezTo>
                  <a:pt x="113887" y="119810"/>
                  <a:pt x="119796" y="114321"/>
                  <a:pt x="119796" y="105993"/>
                </a:cubicBezTo>
                <a:cubicBezTo>
                  <a:pt x="119796" y="16656"/>
                  <a:pt x="119796" y="16656"/>
                  <a:pt x="119796" y="16656"/>
                </a:cubicBezTo>
                <a:cubicBezTo>
                  <a:pt x="119796" y="8328"/>
                  <a:pt x="113887" y="0"/>
                  <a:pt x="104923" y="0"/>
                </a:cubicBezTo>
                <a:close/>
                <a:moveTo>
                  <a:pt x="110831" y="105993"/>
                </a:moveTo>
                <a:lnTo>
                  <a:pt x="110831" y="105993"/>
                </a:lnTo>
                <a:cubicBezTo>
                  <a:pt x="110831" y="108643"/>
                  <a:pt x="107979" y="111482"/>
                  <a:pt x="104923" y="111482"/>
                </a:cubicBezTo>
                <a:cubicBezTo>
                  <a:pt x="14872" y="111482"/>
                  <a:pt x="14872" y="111482"/>
                  <a:pt x="14872" y="111482"/>
                </a:cubicBezTo>
                <a:cubicBezTo>
                  <a:pt x="11816" y="111482"/>
                  <a:pt x="8964" y="108643"/>
                  <a:pt x="8964" y="105993"/>
                </a:cubicBezTo>
                <a:cubicBezTo>
                  <a:pt x="8964" y="30662"/>
                  <a:pt x="8964" y="30662"/>
                  <a:pt x="8964" y="30662"/>
                </a:cubicBezTo>
                <a:cubicBezTo>
                  <a:pt x="110831" y="30662"/>
                  <a:pt x="110831" y="30662"/>
                  <a:pt x="110831" y="30662"/>
                </a:cubicBezTo>
                <a:lnTo>
                  <a:pt x="110831" y="105993"/>
                </a:lnTo>
                <a:close/>
                <a:moveTo>
                  <a:pt x="110831" y="22334"/>
                </a:moveTo>
                <a:lnTo>
                  <a:pt x="110831" y="22334"/>
                </a:lnTo>
                <a:cubicBezTo>
                  <a:pt x="8964" y="22334"/>
                  <a:pt x="8964" y="22334"/>
                  <a:pt x="8964" y="22334"/>
                </a:cubicBezTo>
                <a:cubicBezTo>
                  <a:pt x="8964" y="16656"/>
                  <a:pt x="8964" y="16656"/>
                  <a:pt x="8964" y="16656"/>
                </a:cubicBezTo>
                <a:cubicBezTo>
                  <a:pt x="8964" y="11167"/>
                  <a:pt x="11816" y="8328"/>
                  <a:pt x="14872" y="8328"/>
                </a:cubicBezTo>
                <a:cubicBezTo>
                  <a:pt x="104923" y="8328"/>
                  <a:pt x="104923" y="8328"/>
                  <a:pt x="104923" y="8328"/>
                </a:cubicBezTo>
                <a:cubicBezTo>
                  <a:pt x="107979" y="8328"/>
                  <a:pt x="110831" y="11167"/>
                  <a:pt x="110831" y="16656"/>
                </a:cubicBezTo>
                <a:lnTo>
                  <a:pt x="110831" y="22334"/>
                </a:lnTo>
                <a:close/>
                <a:moveTo>
                  <a:pt x="59898" y="66813"/>
                </a:moveTo>
                <a:lnTo>
                  <a:pt x="59898" y="66813"/>
                </a:lnTo>
                <a:cubicBezTo>
                  <a:pt x="66010" y="66813"/>
                  <a:pt x="71918" y="64164"/>
                  <a:pt x="71918" y="55646"/>
                </a:cubicBezTo>
                <a:cubicBezTo>
                  <a:pt x="71918" y="50157"/>
                  <a:pt x="66010" y="44479"/>
                  <a:pt x="59898" y="44479"/>
                </a:cubicBezTo>
                <a:cubicBezTo>
                  <a:pt x="53989" y="44479"/>
                  <a:pt x="47877" y="50157"/>
                  <a:pt x="47877" y="55646"/>
                </a:cubicBezTo>
                <a:cubicBezTo>
                  <a:pt x="47877" y="64164"/>
                  <a:pt x="53989" y="66813"/>
                  <a:pt x="59898" y="66813"/>
                </a:cubicBezTo>
                <a:close/>
                <a:moveTo>
                  <a:pt x="56842" y="52996"/>
                </a:moveTo>
                <a:lnTo>
                  <a:pt x="56842" y="52996"/>
                </a:lnTo>
                <a:cubicBezTo>
                  <a:pt x="62954" y="52996"/>
                  <a:pt x="62954" y="52996"/>
                  <a:pt x="62954" y="52996"/>
                </a:cubicBezTo>
                <a:cubicBezTo>
                  <a:pt x="62954" y="61324"/>
                  <a:pt x="62954" y="61324"/>
                  <a:pt x="62954" y="61324"/>
                </a:cubicBezTo>
                <a:cubicBezTo>
                  <a:pt x="56842" y="61324"/>
                  <a:pt x="56842" y="61324"/>
                  <a:pt x="56842" y="61324"/>
                </a:cubicBezTo>
                <a:lnTo>
                  <a:pt x="56842" y="52996"/>
                </a:lnTo>
                <a:close/>
                <a:moveTo>
                  <a:pt x="26893" y="66813"/>
                </a:moveTo>
                <a:lnTo>
                  <a:pt x="26893" y="66813"/>
                </a:lnTo>
                <a:cubicBezTo>
                  <a:pt x="35857" y="66813"/>
                  <a:pt x="38913" y="64164"/>
                  <a:pt x="38913" y="55646"/>
                </a:cubicBezTo>
                <a:cubicBezTo>
                  <a:pt x="38913" y="50157"/>
                  <a:pt x="35857" y="44479"/>
                  <a:pt x="26893" y="44479"/>
                </a:cubicBezTo>
                <a:cubicBezTo>
                  <a:pt x="20984" y="44479"/>
                  <a:pt x="14872" y="50157"/>
                  <a:pt x="14872" y="55646"/>
                </a:cubicBezTo>
                <a:cubicBezTo>
                  <a:pt x="14872" y="64164"/>
                  <a:pt x="20984" y="66813"/>
                  <a:pt x="26893" y="66813"/>
                </a:cubicBezTo>
                <a:close/>
                <a:moveTo>
                  <a:pt x="23837" y="52996"/>
                </a:moveTo>
                <a:lnTo>
                  <a:pt x="23837" y="52996"/>
                </a:lnTo>
                <a:cubicBezTo>
                  <a:pt x="33005" y="52996"/>
                  <a:pt x="33005" y="52996"/>
                  <a:pt x="33005" y="52996"/>
                </a:cubicBezTo>
                <a:cubicBezTo>
                  <a:pt x="33005" y="61324"/>
                  <a:pt x="33005" y="61324"/>
                  <a:pt x="33005" y="61324"/>
                </a:cubicBezTo>
                <a:cubicBezTo>
                  <a:pt x="23837" y="61324"/>
                  <a:pt x="23837" y="61324"/>
                  <a:pt x="23837" y="61324"/>
                </a:cubicBezTo>
                <a:lnTo>
                  <a:pt x="23837" y="52996"/>
                </a:lnTo>
                <a:close/>
                <a:moveTo>
                  <a:pt x="59898" y="97476"/>
                </a:moveTo>
                <a:lnTo>
                  <a:pt x="59898" y="97476"/>
                </a:lnTo>
                <a:cubicBezTo>
                  <a:pt x="66010" y="97476"/>
                  <a:pt x="71918" y="91987"/>
                  <a:pt x="71918" y="86309"/>
                </a:cubicBezTo>
                <a:cubicBezTo>
                  <a:pt x="71918" y="80820"/>
                  <a:pt x="66010" y="75331"/>
                  <a:pt x="59898" y="75331"/>
                </a:cubicBezTo>
                <a:cubicBezTo>
                  <a:pt x="53989" y="75331"/>
                  <a:pt x="47877" y="80820"/>
                  <a:pt x="47877" y="86309"/>
                </a:cubicBezTo>
                <a:cubicBezTo>
                  <a:pt x="47877" y="91987"/>
                  <a:pt x="53989" y="97476"/>
                  <a:pt x="59898" y="97476"/>
                </a:cubicBezTo>
                <a:close/>
                <a:moveTo>
                  <a:pt x="56842" y="83659"/>
                </a:moveTo>
                <a:lnTo>
                  <a:pt x="56842" y="83659"/>
                </a:lnTo>
                <a:cubicBezTo>
                  <a:pt x="62954" y="83659"/>
                  <a:pt x="62954" y="83659"/>
                  <a:pt x="62954" y="83659"/>
                </a:cubicBezTo>
                <a:cubicBezTo>
                  <a:pt x="62954" y="89148"/>
                  <a:pt x="62954" y="89148"/>
                  <a:pt x="62954" y="89148"/>
                </a:cubicBezTo>
                <a:cubicBezTo>
                  <a:pt x="56842" y="89148"/>
                  <a:pt x="56842" y="89148"/>
                  <a:pt x="56842" y="89148"/>
                </a:cubicBezTo>
                <a:lnTo>
                  <a:pt x="56842" y="83659"/>
                </a:lnTo>
                <a:close/>
                <a:moveTo>
                  <a:pt x="26893" y="97476"/>
                </a:moveTo>
                <a:lnTo>
                  <a:pt x="26893" y="97476"/>
                </a:lnTo>
                <a:cubicBezTo>
                  <a:pt x="35857" y="97476"/>
                  <a:pt x="38913" y="91987"/>
                  <a:pt x="38913" y="86309"/>
                </a:cubicBezTo>
                <a:cubicBezTo>
                  <a:pt x="38913" y="80820"/>
                  <a:pt x="35857" y="75331"/>
                  <a:pt x="26893" y="75331"/>
                </a:cubicBezTo>
                <a:cubicBezTo>
                  <a:pt x="20984" y="75331"/>
                  <a:pt x="14872" y="80820"/>
                  <a:pt x="14872" y="86309"/>
                </a:cubicBezTo>
                <a:cubicBezTo>
                  <a:pt x="14872" y="91987"/>
                  <a:pt x="20984" y="97476"/>
                  <a:pt x="26893" y="97476"/>
                </a:cubicBezTo>
                <a:close/>
                <a:moveTo>
                  <a:pt x="23837" y="83659"/>
                </a:moveTo>
                <a:lnTo>
                  <a:pt x="23837" y="83659"/>
                </a:lnTo>
                <a:cubicBezTo>
                  <a:pt x="33005" y="83659"/>
                  <a:pt x="33005" y="83659"/>
                  <a:pt x="33005" y="83659"/>
                </a:cubicBezTo>
                <a:cubicBezTo>
                  <a:pt x="33005" y="89148"/>
                  <a:pt x="33005" y="89148"/>
                  <a:pt x="33005" y="89148"/>
                </a:cubicBezTo>
                <a:cubicBezTo>
                  <a:pt x="23837" y="89148"/>
                  <a:pt x="23837" y="89148"/>
                  <a:pt x="23837" y="89148"/>
                </a:cubicBezTo>
                <a:lnTo>
                  <a:pt x="23837" y="83659"/>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17" name="Shape 4717"/>
          <p:cNvSpPr/>
          <p:nvPr/>
        </p:nvSpPr>
        <p:spPr>
          <a:xfrm>
            <a:off x="3587013" y="2556716"/>
            <a:ext cx="305130" cy="305210"/>
          </a:xfrm>
          <a:custGeom>
            <a:avLst/>
            <a:gdLst/>
            <a:ahLst/>
            <a:cxnLst/>
            <a:rect l="0" t="0" r="0" b="0"/>
            <a:pathLst>
              <a:path w="120000" h="120000" extrusionOk="0">
                <a:moveTo>
                  <a:pt x="94826" y="44479"/>
                </a:moveTo>
                <a:lnTo>
                  <a:pt x="94826" y="44479"/>
                </a:lnTo>
                <a:cubicBezTo>
                  <a:pt x="86498" y="44479"/>
                  <a:pt x="83659" y="50157"/>
                  <a:pt x="83659" y="55646"/>
                </a:cubicBezTo>
                <a:cubicBezTo>
                  <a:pt x="83659" y="64164"/>
                  <a:pt x="86498" y="66813"/>
                  <a:pt x="94826" y="66813"/>
                </a:cubicBezTo>
                <a:cubicBezTo>
                  <a:pt x="100315" y="66813"/>
                  <a:pt x="105993" y="64164"/>
                  <a:pt x="105993" y="55646"/>
                </a:cubicBezTo>
                <a:cubicBezTo>
                  <a:pt x="105993" y="50157"/>
                  <a:pt x="100315" y="44479"/>
                  <a:pt x="94826" y="44479"/>
                </a:cubicBezTo>
                <a:close/>
                <a:moveTo>
                  <a:pt x="97665" y="61324"/>
                </a:moveTo>
                <a:lnTo>
                  <a:pt x="97665" y="61324"/>
                </a:lnTo>
                <a:cubicBezTo>
                  <a:pt x="89148" y="61324"/>
                  <a:pt x="89148" y="61324"/>
                  <a:pt x="89148" y="61324"/>
                </a:cubicBezTo>
                <a:cubicBezTo>
                  <a:pt x="89148" y="52996"/>
                  <a:pt x="89148" y="52996"/>
                  <a:pt x="89148" y="52996"/>
                </a:cubicBezTo>
                <a:cubicBezTo>
                  <a:pt x="97665" y="52996"/>
                  <a:pt x="97665" y="52996"/>
                  <a:pt x="97665" y="52996"/>
                </a:cubicBezTo>
                <a:lnTo>
                  <a:pt x="97665" y="61324"/>
                </a:lnTo>
                <a:close/>
                <a:moveTo>
                  <a:pt x="100315" y="97476"/>
                </a:moveTo>
                <a:lnTo>
                  <a:pt x="100315" y="97476"/>
                </a:lnTo>
                <a:cubicBezTo>
                  <a:pt x="86498" y="97476"/>
                  <a:pt x="86498" y="97476"/>
                  <a:pt x="86498" y="97476"/>
                </a:cubicBezTo>
                <a:cubicBezTo>
                  <a:pt x="83659" y="97476"/>
                  <a:pt x="83659" y="100315"/>
                  <a:pt x="83659" y="100315"/>
                </a:cubicBezTo>
                <a:cubicBezTo>
                  <a:pt x="83659" y="103154"/>
                  <a:pt x="83659" y="105993"/>
                  <a:pt x="86498" y="105993"/>
                </a:cubicBezTo>
                <a:cubicBezTo>
                  <a:pt x="100315" y="105993"/>
                  <a:pt x="100315" y="105993"/>
                  <a:pt x="100315" y="105993"/>
                </a:cubicBezTo>
                <a:cubicBezTo>
                  <a:pt x="103154" y="105993"/>
                  <a:pt x="105993" y="103154"/>
                  <a:pt x="105993" y="100315"/>
                </a:cubicBezTo>
                <a:cubicBezTo>
                  <a:pt x="105993" y="100315"/>
                  <a:pt x="103154" y="97476"/>
                  <a:pt x="100315" y="97476"/>
                </a:cubicBezTo>
                <a:close/>
                <a:moveTo>
                  <a:pt x="67003" y="44479"/>
                </a:moveTo>
                <a:lnTo>
                  <a:pt x="67003" y="44479"/>
                </a:lnTo>
                <a:cubicBezTo>
                  <a:pt x="22334" y="44479"/>
                  <a:pt x="22334" y="44479"/>
                  <a:pt x="22334" y="44479"/>
                </a:cubicBezTo>
                <a:cubicBezTo>
                  <a:pt x="19495" y="44479"/>
                  <a:pt x="16845" y="50157"/>
                  <a:pt x="16845" y="52996"/>
                </a:cubicBezTo>
                <a:cubicBezTo>
                  <a:pt x="16845" y="97476"/>
                  <a:pt x="16845" y="97476"/>
                  <a:pt x="16845" y="97476"/>
                </a:cubicBezTo>
                <a:cubicBezTo>
                  <a:pt x="16845" y="100315"/>
                  <a:pt x="19495" y="105993"/>
                  <a:pt x="22334" y="105993"/>
                </a:cubicBezTo>
                <a:cubicBezTo>
                  <a:pt x="67003" y="105993"/>
                  <a:pt x="67003" y="105993"/>
                  <a:pt x="67003" y="105993"/>
                </a:cubicBezTo>
                <a:cubicBezTo>
                  <a:pt x="72492" y="105993"/>
                  <a:pt x="75331" y="100315"/>
                  <a:pt x="75331" y="97476"/>
                </a:cubicBezTo>
                <a:cubicBezTo>
                  <a:pt x="75331" y="52996"/>
                  <a:pt x="75331" y="52996"/>
                  <a:pt x="75331" y="52996"/>
                </a:cubicBezTo>
                <a:cubicBezTo>
                  <a:pt x="75331" y="50157"/>
                  <a:pt x="72492" y="44479"/>
                  <a:pt x="67003" y="44479"/>
                </a:cubicBezTo>
                <a:close/>
                <a:moveTo>
                  <a:pt x="67003" y="94826"/>
                </a:moveTo>
                <a:lnTo>
                  <a:pt x="67003" y="94826"/>
                </a:lnTo>
                <a:cubicBezTo>
                  <a:pt x="67003" y="94826"/>
                  <a:pt x="67003" y="97476"/>
                  <a:pt x="64164" y="97476"/>
                </a:cubicBezTo>
                <a:cubicBezTo>
                  <a:pt x="28012" y="97476"/>
                  <a:pt x="28012" y="97476"/>
                  <a:pt x="28012" y="97476"/>
                </a:cubicBezTo>
                <a:cubicBezTo>
                  <a:pt x="25173" y="97476"/>
                  <a:pt x="22334" y="94826"/>
                  <a:pt x="22334" y="94826"/>
                </a:cubicBezTo>
                <a:cubicBezTo>
                  <a:pt x="22334" y="55646"/>
                  <a:pt x="22334" y="55646"/>
                  <a:pt x="22334" y="55646"/>
                </a:cubicBezTo>
                <a:cubicBezTo>
                  <a:pt x="22334" y="55646"/>
                  <a:pt x="25173" y="52996"/>
                  <a:pt x="28012" y="52996"/>
                </a:cubicBezTo>
                <a:cubicBezTo>
                  <a:pt x="64164" y="52996"/>
                  <a:pt x="64164" y="52996"/>
                  <a:pt x="64164" y="52996"/>
                </a:cubicBezTo>
                <a:cubicBezTo>
                  <a:pt x="67003" y="52996"/>
                  <a:pt x="67003" y="55646"/>
                  <a:pt x="67003" y="55646"/>
                </a:cubicBezTo>
                <a:lnTo>
                  <a:pt x="67003" y="94826"/>
                </a:lnTo>
                <a:close/>
                <a:moveTo>
                  <a:pt x="100315" y="86309"/>
                </a:moveTo>
                <a:lnTo>
                  <a:pt x="100315" y="86309"/>
                </a:lnTo>
                <a:cubicBezTo>
                  <a:pt x="86498" y="86309"/>
                  <a:pt x="86498" y="86309"/>
                  <a:pt x="86498" y="86309"/>
                </a:cubicBezTo>
                <a:cubicBezTo>
                  <a:pt x="83659" y="86309"/>
                  <a:pt x="83659" y="89148"/>
                  <a:pt x="83659" y="89148"/>
                </a:cubicBezTo>
                <a:cubicBezTo>
                  <a:pt x="83659" y="91987"/>
                  <a:pt x="83659" y="94826"/>
                  <a:pt x="86498" y="94826"/>
                </a:cubicBezTo>
                <a:cubicBezTo>
                  <a:pt x="100315" y="94826"/>
                  <a:pt x="100315" y="94826"/>
                  <a:pt x="100315" y="94826"/>
                </a:cubicBezTo>
                <a:cubicBezTo>
                  <a:pt x="103154" y="94826"/>
                  <a:pt x="105993" y="91987"/>
                  <a:pt x="105993" y="89148"/>
                </a:cubicBezTo>
                <a:cubicBezTo>
                  <a:pt x="105993" y="89148"/>
                  <a:pt x="103154" y="86309"/>
                  <a:pt x="100315" y="86309"/>
                </a:cubicBezTo>
                <a:close/>
                <a:moveTo>
                  <a:pt x="105993" y="30662"/>
                </a:moveTo>
                <a:lnTo>
                  <a:pt x="105993" y="30662"/>
                </a:lnTo>
                <a:cubicBezTo>
                  <a:pt x="69842" y="30662"/>
                  <a:pt x="69842" y="30662"/>
                  <a:pt x="69842" y="30662"/>
                </a:cubicBezTo>
                <a:cubicBezTo>
                  <a:pt x="103154" y="8328"/>
                  <a:pt x="103154" y="8328"/>
                  <a:pt x="103154" y="8328"/>
                </a:cubicBezTo>
                <a:cubicBezTo>
                  <a:pt x="105993" y="8328"/>
                  <a:pt x="105993" y="5678"/>
                  <a:pt x="103154" y="2839"/>
                </a:cubicBezTo>
                <a:cubicBezTo>
                  <a:pt x="103154" y="0"/>
                  <a:pt x="100315" y="0"/>
                  <a:pt x="100315" y="2839"/>
                </a:cubicBezTo>
                <a:cubicBezTo>
                  <a:pt x="100315" y="2839"/>
                  <a:pt x="64164" y="25173"/>
                  <a:pt x="61324" y="27823"/>
                </a:cubicBezTo>
                <a:cubicBezTo>
                  <a:pt x="22334" y="2839"/>
                  <a:pt x="22334" y="2839"/>
                  <a:pt x="22334" y="2839"/>
                </a:cubicBezTo>
                <a:cubicBezTo>
                  <a:pt x="19495" y="0"/>
                  <a:pt x="16845" y="0"/>
                  <a:pt x="16845" y="2839"/>
                </a:cubicBezTo>
                <a:cubicBezTo>
                  <a:pt x="16845" y="5678"/>
                  <a:pt x="16845" y="8328"/>
                  <a:pt x="16845" y="8328"/>
                </a:cubicBezTo>
                <a:cubicBezTo>
                  <a:pt x="50157" y="30662"/>
                  <a:pt x="50157" y="30662"/>
                  <a:pt x="50157" y="30662"/>
                </a:cubicBezTo>
                <a:cubicBezTo>
                  <a:pt x="16845" y="30662"/>
                  <a:pt x="16845" y="30662"/>
                  <a:pt x="16845" y="30662"/>
                </a:cubicBezTo>
                <a:cubicBezTo>
                  <a:pt x="8517" y="30662"/>
                  <a:pt x="0" y="36340"/>
                  <a:pt x="0" y="44479"/>
                </a:cubicBezTo>
                <a:cubicBezTo>
                  <a:pt x="0" y="105993"/>
                  <a:pt x="0" y="105993"/>
                  <a:pt x="0" y="105993"/>
                </a:cubicBezTo>
                <a:cubicBezTo>
                  <a:pt x="0" y="114321"/>
                  <a:pt x="8517" y="119810"/>
                  <a:pt x="16845" y="119810"/>
                </a:cubicBezTo>
                <a:cubicBezTo>
                  <a:pt x="105993" y="119810"/>
                  <a:pt x="105993" y="119810"/>
                  <a:pt x="105993" y="119810"/>
                </a:cubicBezTo>
                <a:cubicBezTo>
                  <a:pt x="114321" y="119810"/>
                  <a:pt x="119810" y="114321"/>
                  <a:pt x="119810" y="105993"/>
                </a:cubicBezTo>
                <a:cubicBezTo>
                  <a:pt x="119810" y="44479"/>
                  <a:pt x="119810" y="44479"/>
                  <a:pt x="119810" y="44479"/>
                </a:cubicBezTo>
                <a:cubicBezTo>
                  <a:pt x="119810" y="36340"/>
                  <a:pt x="114321" y="30662"/>
                  <a:pt x="105993" y="30662"/>
                </a:cubicBezTo>
                <a:close/>
                <a:moveTo>
                  <a:pt x="111482" y="105993"/>
                </a:moveTo>
                <a:lnTo>
                  <a:pt x="111482" y="105993"/>
                </a:lnTo>
                <a:cubicBezTo>
                  <a:pt x="111482" y="108643"/>
                  <a:pt x="108832" y="111482"/>
                  <a:pt x="105993" y="111482"/>
                </a:cubicBezTo>
                <a:cubicBezTo>
                  <a:pt x="16845" y="111482"/>
                  <a:pt x="16845" y="111482"/>
                  <a:pt x="16845" y="111482"/>
                </a:cubicBezTo>
                <a:cubicBezTo>
                  <a:pt x="11167" y="111482"/>
                  <a:pt x="8517" y="108643"/>
                  <a:pt x="8517" y="105993"/>
                </a:cubicBezTo>
                <a:cubicBezTo>
                  <a:pt x="8517" y="44479"/>
                  <a:pt x="8517" y="44479"/>
                  <a:pt x="8517" y="44479"/>
                </a:cubicBezTo>
                <a:cubicBezTo>
                  <a:pt x="8517" y="41829"/>
                  <a:pt x="11167" y="38990"/>
                  <a:pt x="16845" y="38990"/>
                </a:cubicBezTo>
                <a:cubicBezTo>
                  <a:pt x="105993" y="38990"/>
                  <a:pt x="105993" y="38990"/>
                  <a:pt x="105993" y="38990"/>
                </a:cubicBezTo>
                <a:cubicBezTo>
                  <a:pt x="108832" y="38990"/>
                  <a:pt x="111482" y="41829"/>
                  <a:pt x="111482" y="44479"/>
                </a:cubicBezTo>
                <a:lnTo>
                  <a:pt x="111482" y="10599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18" name="Shape 4718"/>
          <p:cNvSpPr/>
          <p:nvPr/>
        </p:nvSpPr>
        <p:spPr>
          <a:xfrm>
            <a:off x="3100216" y="2577886"/>
            <a:ext cx="305130" cy="262868"/>
          </a:xfrm>
          <a:custGeom>
            <a:avLst/>
            <a:gdLst/>
            <a:ahLst/>
            <a:cxnLst/>
            <a:rect l="0" t="0" r="0" b="0"/>
            <a:pathLst>
              <a:path w="120000" h="120000" extrusionOk="0">
                <a:moveTo>
                  <a:pt x="41829" y="51868"/>
                </a:moveTo>
                <a:lnTo>
                  <a:pt x="41829" y="51868"/>
                </a:lnTo>
                <a:cubicBezTo>
                  <a:pt x="19495" y="51868"/>
                  <a:pt x="19495" y="51868"/>
                  <a:pt x="19495" y="51868"/>
                </a:cubicBezTo>
                <a:cubicBezTo>
                  <a:pt x="16656" y="51868"/>
                  <a:pt x="13817" y="54945"/>
                  <a:pt x="13817" y="54945"/>
                </a:cubicBezTo>
                <a:cubicBezTo>
                  <a:pt x="13817" y="58241"/>
                  <a:pt x="16656" y="61538"/>
                  <a:pt x="19495" y="61538"/>
                </a:cubicBezTo>
                <a:cubicBezTo>
                  <a:pt x="41829" y="61538"/>
                  <a:pt x="41829" y="61538"/>
                  <a:pt x="41829" y="61538"/>
                </a:cubicBezTo>
                <a:cubicBezTo>
                  <a:pt x="41829" y="61538"/>
                  <a:pt x="44479" y="58241"/>
                  <a:pt x="44479" y="54945"/>
                </a:cubicBezTo>
                <a:lnTo>
                  <a:pt x="41829" y="51868"/>
                </a:lnTo>
                <a:close/>
                <a:moveTo>
                  <a:pt x="41829" y="87472"/>
                </a:moveTo>
                <a:lnTo>
                  <a:pt x="41829" y="87472"/>
                </a:lnTo>
                <a:cubicBezTo>
                  <a:pt x="19495" y="87472"/>
                  <a:pt x="19495" y="87472"/>
                  <a:pt x="19495" y="87472"/>
                </a:cubicBezTo>
                <a:cubicBezTo>
                  <a:pt x="16656" y="87472"/>
                  <a:pt x="13817" y="87472"/>
                  <a:pt x="13817" y="90549"/>
                </a:cubicBezTo>
                <a:cubicBezTo>
                  <a:pt x="13817" y="93846"/>
                  <a:pt x="16656" y="93846"/>
                  <a:pt x="19495" y="93846"/>
                </a:cubicBezTo>
                <a:cubicBezTo>
                  <a:pt x="41829" y="93846"/>
                  <a:pt x="41829" y="93846"/>
                  <a:pt x="41829" y="93846"/>
                </a:cubicBezTo>
                <a:cubicBezTo>
                  <a:pt x="41829" y="93846"/>
                  <a:pt x="44479" y="93846"/>
                  <a:pt x="44479" y="90549"/>
                </a:cubicBezTo>
                <a:cubicBezTo>
                  <a:pt x="44479" y="87472"/>
                  <a:pt x="41829" y="87472"/>
                  <a:pt x="41829" y="87472"/>
                </a:cubicBezTo>
                <a:close/>
                <a:moveTo>
                  <a:pt x="41829" y="67912"/>
                </a:moveTo>
                <a:lnTo>
                  <a:pt x="41829" y="67912"/>
                </a:lnTo>
                <a:cubicBezTo>
                  <a:pt x="19495" y="67912"/>
                  <a:pt x="19495" y="67912"/>
                  <a:pt x="19495" y="67912"/>
                </a:cubicBezTo>
                <a:cubicBezTo>
                  <a:pt x="16656" y="67912"/>
                  <a:pt x="13817" y="71208"/>
                  <a:pt x="13817" y="74505"/>
                </a:cubicBezTo>
                <a:cubicBezTo>
                  <a:pt x="13817" y="74505"/>
                  <a:pt x="16656" y="77802"/>
                  <a:pt x="19495" y="77802"/>
                </a:cubicBezTo>
                <a:cubicBezTo>
                  <a:pt x="41829" y="77802"/>
                  <a:pt x="41829" y="77802"/>
                  <a:pt x="41829" y="77802"/>
                </a:cubicBezTo>
                <a:lnTo>
                  <a:pt x="44479" y="74505"/>
                </a:lnTo>
                <a:cubicBezTo>
                  <a:pt x="44479" y="71208"/>
                  <a:pt x="41829" y="67912"/>
                  <a:pt x="41829" y="67912"/>
                </a:cubicBezTo>
                <a:close/>
                <a:moveTo>
                  <a:pt x="77981" y="48571"/>
                </a:moveTo>
                <a:lnTo>
                  <a:pt x="77981" y="48571"/>
                </a:lnTo>
                <a:cubicBezTo>
                  <a:pt x="66813" y="48571"/>
                  <a:pt x="55646" y="58241"/>
                  <a:pt x="55646" y="74505"/>
                </a:cubicBezTo>
                <a:cubicBezTo>
                  <a:pt x="55646" y="87472"/>
                  <a:pt x="66813" y="100439"/>
                  <a:pt x="77981" y="100439"/>
                </a:cubicBezTo>
                <a:cubicBezTo>
                  <a:pt x="89148" y="100439"/>
                  <a:pt x="100315" y="87472"/>
                  <a:pt x="100315" y="74505"/>
                </a:cubicBezTo>
                <a:cubicBezTo>
                  <a:pt x="100315" y="58241"/>
                  <a:pt x="89148" y="48571"/>
                  <a:pt x="77981" y="48571"/>
                </a:cubicBezTo>
                <a:close/>
                <a:moveTo>
                  <a:pt x="77981" y="90549"/>
                </a:moveTo>
                <a:lnTo>
                  <a:pt x="77981" y="90549"/>
                </a:lnTo>
                <a:cubicBezTo>
                  <a:pt x="69652" y="90549"/>
                  <a:pt x="63974" y="84175"/>
                  <a:pt x="63974" y="74505"/>
                </a:cubicBezTo>
                <a:cubicBezTo>
                  <a:pt x="63974" y="64835"/>
                  <a:pt x="69652" y="54945"/>
                  <a:pt x="77981" y="54945"/>
                </a:cubicBezTo>
                <a:cubicBezTo>
                  <a:pt x="86309" y="54945"/>
                  <a:pt x="91798" y="64835"/>
                  <a:pt x="91798" y="74505"/>
                </a:cubicBezTo>
                <a:cubicBezTo>
                  <a:pt x="91798" y="84175"/>
                  <a:pt x="86309" y="90549"/>
                  <a:pt x="77981" y="90549"/>
                </a:cubicBezTo>
                <a:close/>
                <a:moveTo>
                  <a:pt x="102965" y="25934"/>
                </a:moveTo>
                <a:lnTo>
                  <a:pt x="102965" y="25934"/>
                </a:lnTo>
                <a:cubicBezTo>
                  <a:pt x="97476" y="25934"/>
                  <a:pt x="97476" y="25934"/>
                  <a:pt x="97476" y="25934"/>
                </a:cubicBezTo>
                <a:cubicBezTo>
                  <a:pt x="55646" y="0"/>
                  <a:pt x="55646" y="0"/>
                  <a:pt x="55646" y="0"/>
                </a:cubicBezTo>
                <a:cubicBezTo>
                  <a:pt x="55646" y="0"/>
                  <a:pt x="52807" y="0"/>
                  <a:pt x="52807" y="3296"/>
                </a:cubicBezTo>
                <a:cubicBezTo>
                  <a:pt x="50157" y="3296"/>
                  <a:pt x="52807" y="6593"/>
                  <a:pt x="52807" y="6593"/>
                </a:cubicBezTo>
                <a:cubicBezTo>
                  <a:pt x="80630" y="25934"/>
                  <a:pt x="80630" y="25934"/>
                  <a:pt x="80630" y="25934"/>
                </a:cubicBezTo>
                <a:cubicBezTo>
                  <a:pt x="13817" y="25934"/>
                  <a:pt x="13817" y="25934"/>
                  <a:pt x="13817" y="25934"/>
                </a:cubicBezTo>
                <a:cubicBezTo>
                  <a:pt x="5488" y="25934"/>
                  <a:pt x="0" y="32527"/>
                  <a:pt x="0" y="41978"/>
                </a:cubicBezTo>
                <a:cubicBezTo>
                  <a:pt x="0" y="103516"/>
                  <a:pt x="0" y="103516"/>
                  <a:pt x="0" y="103516"/>
                </a:cubicBezTo>
                <a:cubicBezTo>
                  <a:pt x="0" y="113406"/>
                  <a:pt x="5488" y="119780"/>
                  <a:pt x="13817" y="119780"/>
                </a:cubicBezTo>
                <a:cubicBezTo>
                  <a:pt x="102965" y="119780"/>
                  <a:pt x="102965" y="119780"/>
                  <a:pt x="102965" y="119780"/>
                </a:cubicBezTo>
                <a:cubicBezTo>
                  <a:pt x="111293" y="119780"/>
                  <a:pt x="119810" y="113406"/>
                  <a:pt x="119810" y="103516"/>
                </a:cubicBezTo>
                <a:cubicBezTo>
                  <a:pt x="119810" y="41978"/>
                  <a:pt x="119810" y="41978"/>
                  <a:pt x="119810" y="41978"/>
                </a:cubicBezTo>
                <a:cubicBezTo>
                  <a:pt x="119810" y="32527"/>
                  <a:pt x="111293" y="25934"/>
                  <a:pt x="102965" y="25934"/>
                </a:cubicBezTo>
                <a:close/>
                <a:moveTo>
                  <a:pt x="111293" y="103516"/>
                </a:moveTo>
                <a:lnTo>
                  <a:pt x="111293" y="103516"/>
                </a:lnTo>
                <a:cubicBezTo>
                  <a:pt x="111293" y="106813"/>
                  <a:pt x="108643" y="113406"/>
                  <a:pt x="102965" y="113406"/>
                </a:cubicBezTo>
                <a:cubicBezTo>
                  <a:pt x="13817" y="113406"/>
                  <a:pt x="13817" y="113406"/>
                  <a:pt x="13817" y="113406"/>
                </a:cubicBezTo>
                <a:cubicBezTo>
                  <a:pt x="10977" y="113406"/>
                  <a:pt x="8328" y="106813"/>
                  <a:pt x="8328" y="103516"/>
                </a:cubicBezTo>
                <a:cubicBezTo>
                  <a:pt x="8328" y="41978"/>
                  <a:pt x="8328" y="41978"/>
                  <a:pt x="8328" y="41978"/>
                </a:cubicBezTo>
                <a:cubicBezTo>
                  <a:pt x="8328" y="38901"/>
                  <a:pt x="10977" y="35604"/>
                  <a:pt x="13817" y="35604"/>
                </a:cubicBezTo>
                <a:cubicBezTo>
                  <a:pt x="102965" y="35604"/>
                  <a:pt x="102965" y="35604"/>
                  <a:pt x="102965" y="35604"/>
                </a:cubicBezTo>
                <a:cubicBezTo>
                  <a:pt x="108643" y="35604"/>
                  <a:pt x="111293" y="38901"/>
                  <a:pt x="111293" y="41978"/>
                </a:cubicBezTo>
                <a:lnTo>
                  <a:pt x="111293" y="103516"/>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19" name="Shape 4719"/>
          <p:cNvSpPr/>
          <p:nvPr/>
        </p:nvSpPr>
        <p:spPr>
          <a:xfrm>
            <a:off x="2646930" y="2569066"/>
            <a:ext cx="225762" cy="284040"/>
          </a:xfrm>
          <a:custGeom>
            <a:avLst/>
            <a:gdLst/>
            <a:ahLst/>
            <a:cxnLst/>
            <a:rect l="0" t="0" r="0" b="0"/>
            <a:pathLst>
              <a:path w="120000" h="120000" extrusionOk="0">
                <a:moveTo>
                  <a:pt x="100972" y="0"/>
                </a:moveTo>
                <a:lnTo>
                  <a:pt x="100972" y="0"/>
                </a:lnTo>
                <a:cubicBezTo>
                  <a:pt x="18773" y="0"/>
                  <a:pt x="18773" y="0"/>
                  <a:pt x="18773" y="0"/>
                </a:cubicBezTo>
                <a:cubicBezTo>
                  <a:pt x="7610" y="0"/>
                  <a:pt x="0" y="5908"/>
                  <a:pt x="0" y="14872"/>
                </a:cubicBezTo>
                <a:cubicBezTo>
                  <a:pt x="0" y="119796"/>
                  <a:pt x="0" y="119796"/>
                  <a:pt x="0" y="119796"/>
                </a:cubicBezTo>
                <a:cubicBezTo>
                  <a:pt x="11416" y="119796"/>
                  <a:pt x="7610" y="119796"/>
                  <a:pt x="18773" y="119796"/>
                </a:cubicBezTo>
                <a:cubicBezTo>
                  <a:pt x="100972" y="119796"/>
                  <a:pt x="100972" y="119796"/>
                  <a:pt x="100972" y="119796"/>
                </a:cubicBezTo>
                <a:cubicBezTo>
                  <a:pt x="112135" y="119796"/>
                  <a:pt x="104778" y="119796"/>
                  <a:pt x="119746" y="119796"/>
                </a:cubicBezTo>
                <a:cubicBezTo>
                  <a:pt x="119746" y="14872"/>
                  <a:pt x="119746" y="14872"/>
                  <a:pt x="119746" y="14872"/>
                </a:cubicBezTo>
                <a:cubicBezTo>
                  <a:pt x="119746" y="5908"/>
                  <a:pt x="112135" y="0"/>
                  <a:pt x="100972" y="0"/>
                </a:cubicBezTo>
                <a:close/>
                <a:moveTo>
                  <a:pt x="18773" y="110831"/>
                </a:moveTo>
                <a:lnTo>
                  <a:pt x="18773" y="110831"/>
                </a:lnTo>
                <a:cubicBezTo>
                  <a:pt x="11416" y="110831"/>
                  <a:pt x="11416" y="110831"/>
                  <a:pt x="11416" y="110831"/>
                </a:cubicBezTo>
                <a:cubicBezTo>
                  <a:pt x="11416" y="101867"/>
                  <a:pt x="11416" y="101867"/>
                  <a:pt x="11416" y="101867"/>
                </a:cubicBezTo>
                <a:cubicBezTo>
                  <a:pt x="18773" y="101867"/>
                  <a:pt x="18773" y="101867"/>
                  <a:pt x="18773" y="101867"/>
                </a:cubicBezTo>
                <a:lnTo>
                  <a:pt x="18773" y="110831"/>
                </a:lnTo>
                <a:close/>
                <a:moveTo>
                  <a:pt x="18773" y="95959"/>
                </a:moveTo>
                <a:lnTo>
                  <a:pt x="18773" y="95959"/>
                </a:lnTo>
                <a:cubicBezTo>
                  <a:pt x="11416" y="95959"/>
                  <a:pt x="11416" y="95959"/>
                  <a:pt x="11416" y="95959"/>
                </a:cubicBezTo>
                <a:cubicBezTo>
                  <a:pt x="11416" y="86791"/>
                  <a:pt x="11416" y="86791"/>
                  <a:pt x="11416" y="86791"/>
                </a:cubicBezTo>
                <a:cubicBezTo>
                  <a:pt x="18773" y="86791"/>
                  <a:pt x="18773" y="86791"/>
                  <a:pt x="18773" y="86791"/>
                </a:cubicBezTo>
                <a:lnTo>
                  <a:pt x="18773" y="95959"/>
                </a:lnTo>
                <a:close/>
                <a:moveTo>
                  <a:pt x="18773" y="77826"/>
                </a:moveTo>
                <a:lnTo>
                  <a:pt x="18773" y="77826"/>
                </a:lnTo>
                <a:cubicBezTo>
                  <a:pt x="11416" y="77826"/>
                  <a:pt x="11416" y="77826"/>
                  <a:pt x="11416" y="77826"/>
                </a:cubicBezTo>
                <a:cubicBezTo>
                  <a:pt x="11416" y="71918"/>
                  <a:pt x="11416" y="71918"/>
                  <a:pt x="11416" y="71918"/>
                </a:cubicBezTo>
                <a:cubicBezTo>
                  <a:pt x="18773" y="71918"/>
                  <a:pt x="18773" y="71918"/>
                  <a:pt x="18773" y="71918"/>
                </a:cubicBezTo>
                <a:lnTo>
                  <a:pt x="18773" y="77826"/>
                </a:lnTo>
                <a:close/>
                <a:moveTo>
                  <a:pt x="18773" y="62954"/>
                </a:moveTo>
                <a:lnTo>
                  <a:pt x="18773" y="62954"/>
                </a:lnTo>
                <a:cubicBezTo>
                  <a:pt x="11416" y="62954"/>
                  <a:pt x="11416" y="62954"/>
                  <a:pt x="11416" y="62954"/>
                </a:cubicBezTo>
                <a:cubicBezTo>
                  <a:pt x="11416" y="53786"/>
                  <a:pt x="11416" y="53786"/>
                  <a:pt x="11416" y="53786"/>
                </a:cubicBezTo>
                <a:cubicBezTo>
                  <a:pt x="18773" y="53786"/>
                  <a:pt x="18773" y="53786"/>
                  <a:pt x="18773" y="53786"/>
                </a:cubicBezTo>
                <a:lnTo>
                  <a:pt x="18773" y="62954"/>
                </a:lnTo>
                <a:close/>
                <a:moveTo>
                  <a:pt x="18773" y="47877"/>
                </a:moveTo>
                <a:lnTo>
                  <a:pt x="18773" y="47877"/>
                </a:lnTo>
                <a:cubicBezTo>
                  <a:pt x="11416" y="47877"/>
                  <a:pt x="11416" y="47877"/>
                  <a:pt x="11416" y="47877"/>
                </a:cubicBezTo>
                <a:cubicBezTo>
                  <a:pt x="11416" y="38913"/>
                  <a:pt x="11416" y="38913"/>
                  <a:pt x="11416" y="38913"/>
                </a:cubicBezTo>
                <a:cubicBezTo>
                  <a:pt x="18773" y="38913"/>
                  <a:pt x="18773" y="38913"/>
                  <a:pt x="18773" y="38913"/>
                </a:cubicBezTo>
                <a:lnTo>
                  <a:pt x="18773" y="47877"/>
                </a:lnTo>
                <a:close/>
                <a:moveTo>
                  <a:pt x="18773" y="29949"/>
                </a:moveTo>
                <a:lnTo>
                  <a:pt x="18773" y="29949"/>
                </a:lnTo>
                <a:cubicBezTo>
                  <a:pt x="11416" y="29949"/>
                  <a:pt x="11416" y="29949"/>
                  <a:pt x="11416" y="29949"/>
                </a:cubicBezTo>
                <a:cubicBezTo>
                  <a:pt x="11416" y="23837"/>
                  <a:pt x="11416" y="23837"/>
                  <a:pt x="11416" y="23837"/>
                </a:cubicBezTo>
                <a:cubicBezTo>
                  <a:pt x="18773" y="23837"/>
                  <a:pt x="18773" y="23837"/>
                  <a:pt x="18773" y="23837"/>
                </a:cubicBezTo>
                <a:lnTo>
                  <a:pt x="18773" y="29949"/>
                </a:lnTo>
                <a:close/>
                <a:moveTo>
                  <a:pt x="89809" y="107979"/>
                </a:moveTo>
                <a:lnTo>
                  <a:pt x="89809" y="107979"/>
                </a:lnTo>
                <a:lnTo>
                  <a:pt x="86004" y="110831"/>
                </a:lnTo>
                <a:cubicBezTo>
                  <a:pt x="33742" y="110831"/>
                  <a:pt x="33742" y="110831"/>
                  <a:pt x="33742" y="110831"/>
                </a:cubicBezTo>
                <a:lnTo>
                  <a:pt x="29936" y="107979"/>
                </a:lnTo>
                <a:cubicBezTo>
                  <a:pt x="29936" y="65806"/>
                  <a:pt x="29936" y="65806"/>
                  <a:pt x="29936" y="65806"/>
                </a:cubicBezTo>
                <a:lnTo>
                  <a:pt x="33742" y="62954"/>
                </a:lnTo>
                <a:cubicBezTo>
                  <a:pt x="86004" y="62954"/>
                  <a:pt x="86004" y="62954"/>
                  <a:pt x="86004" y="62954"/>
                </a:cubicBezTo>
                <a:lnTo>
                  <a:pt x="89809" y="65806"/>
                </a:lnTo>
                <a:lnTo>
                  <a:pt x="89809" y="107979"/>
                </a:lnTo>
                <a:close/>
                <a:moveTo>
                  <a:pt x="89809" y="50933"/>
                </a:moveTo>
                <a:lnTo>
                  <a:pt x="89809" y="50933"/>
                </a:lnTo>
                <a:cubicBezTo>
                  <a:pt x="89809" y="53786"/>
                  <a:pt x="86004" y="53786"/>
                  <a:pt x="86004" y="53786"/>
                </a:cubicBezTo>
                <a:cubicBezTo>
                  <a:pt x="33742" y="53786"/>
                  <a:pt x="33742" y="53786"/>
                  <a:pt x="33742" y="53786"/>
                </a:cubicBezTo>
                <a:cubicBezTo>
                  <a:pt x="33742" y="53786"/>
                  <a:pt x="29936" y="53786"/>
                  <a:pt x="29936" y="50933"/>
                </a:cubicBezTo>
                <a:cubicBezTo>
                  <a:pt x="29936" y="11816"/>
                  <a:pt x="29936" y="11816"/>
                  <a:pt x="29936" y="11816"/>
                </a:cubicBezTo>
                <a:cubicBezTo>
                  <a:pt x="29936" y="8964"/>
                  <a:pt x="33742" y="5908"/>
                  <a:pt x="33742" y="5908"/>
                </a:cubicBezTo>
                <a:cubicBezTo>
                  <a:pt x="86004" y="5908"/>
                  <a:pt x="86004" y="5908"/>
                  <a:pt x="86004" y="5908"/>
                </a:cubicBezTo>
                <a:cubicBezTo>
                  <a:pt x="86004" y="5908"/>
                  <a:pt x="89809" y="8964"/>
                  <a:pt x="89809" y="11816"/>
                </a:cubicBezTo>
                <a:lnTo>
                  <a:pt x="89809" y="50933"/>
                </a:lnTo>
                <a:close/>
                <a:moveTo>
                  <a:pt x="108329" y="110831"/>
                </a:moveTo>
                <a:lnTo>
                  <a:pt x="108329" y="110831"/>
                </a:lnTo>
                <a:cubicBezTo>
                  <a:pt x="100972" y="110831"/>
                  <a:pt x="100972" y="110831"/>
                  <a:pt x="100972" y="110831"/>
                </a:cubicBezTo>
                <a:cubicBezTo>
                  <a:pt x="100972" y="101867"/>
                  <a:pt x="100972" y="101867"/>
                  <a:pt x="100972" y="101867"/>
                </a:cubicBezTo>
                <a:cubicBezTo>
                  <a:pt x="108329" y="101867"/>
                  <a:pt x="108329" y="101867"/>
                  <a:pt x="108329" y="101867"/>
                </a:cubicBezTo>
                <a:lnTo>
                  <a:pt x="108329" y="110831"/>
                </a:lnTo>
                <a:close/>
                <a:moveTo>
                  <a:pt x="108329" y="95959"/>
                </a:moveTo>
                <a:lnTo>
                  <a:pt x="108329" y="95959"/>
                </a:lnTo>
                <a:cubicBezTo>
                  <a:pt x="100972" y="95959"/>
                  <a:pt x="100972" y="95959"/>
                  <a:pt x="100972" y="95959"/>
                </a:cubicBezTo>
                <a:cubicBezTo>
                  <a:pt x="100972" y="86791"/>
                  <a:pt x="100972" y="86791"/>
                  <a:pt x="100972" y="86791"/>
                </a:cubicBezTo>
                <a:cubicBezTo>
                  <a:pt x="108329" y="86791"/>
                  <a:pt x="108329" y="86791"/>
                  <a:pt x="108329" y="86791"/>
                </a:cubicBezTo>
                <a:lnTo>
                  <a:pt x="108329" y="95959"/>
                </a:lnTo>
                <a:close/>
                <a:moveTo>
                  <a:pt x="108329" y="77826"/>
                </a:moveTo>
                <a:lnTo>
                  <a:pt x="108329" y="77826"/>
                </a:lnTo>
                <a:cubicBezTo>
                  <a:pt x="100972" y="77826"/>
                  <a:pt x="100972" y="77826"/>
                  <a:pt x="100972" y="77826"/>
                </a:cubicBezTo>
                <a:cubicBezTo>
                  <a:pt x="100972" y="71918"/>
                  <a:pt x="100972" y="71918"/>
                  <a:pt x="100972" y="71918"/>
                </a:cubicBezTo>
                <a:cubicBezTo>
                  <a:pt x="108329" y="71918"/>
                  <a:pt x="108329" y="71918"/>
                  <a:pt x="108329" y="71918"/>
                </a:cubicBezTo>
                <a:lnTo>
                  <a:pt x="108329" y="77826"/>
                </a:lnTo>
                <a:close/>
                <a:moveTo>
                  <a:pt x="108329" y="62954"/>
                </a:moveTo>
                <a:lnTo>
                  <a:pt x="108329" y="62954"/>
                </a:lnTo>
                <a:cubicBezTo>
                  <a:pt x="100972" y="62954"/>
                  <a:pt x="100972" y="62954"/>
                  <a:pt x="100972" y="62954"/>
                </a:cubicBezTo>
                <a:cubicBezTo>
                  <a:pt x="100972" y="53786"/>
                  <a:pt x="100972" y="53786"/>
                  <a:pt x="100972" y="53786"/>
                </a:cubicBezTo>
                <a:cubicBezTo>
                  <a:pt x="108329" y="53786"/>
                  <a:pt x="108329" y="53786"/>
                  <a:pt x="108329" y="53786"/>
                </a:cubicBezTo>
                <a:lnTo>
                  <a:pt x="108329" y="62954"/>
                </a:lnTo>
                <a:close/>
                <a:moveTo>
                  <a:pt x="108329" y="47877"/>
                </a:moveTo>
                <a:lnTo>
                  <a:pt x="108329" y="47877"/>
                </a:lnTo>
                <a:cubicBezTo>
                  <a:pt x="100972" y="47877"/>
                  <a:pt x="100972" y="47877"/>
                  <a:pt x="100972" y="47877"/>
                </a:cubicBezTo>
                <a:cubicBezTo>
                  <a:pt x="100972" y="38913"/>
                  <a:pt x="100972" y="38913"/>
                  <a:pt x="100972" y="38913"/>
                </a:cubicBezTo>
                <a:cubicBezTo>
                  <a:pt x="108329" y="38913"/>
                  <a:pt x="108329" y="38913"/>
                  <a:pt x="108329" y="38913"/>
                </a:cubicBezTo>
                <a:lnTo>
                  <a:pt x="108329" y="47877"/>
                </a:lnTo>
                <a:close/>
                <a:moveTo>
                  <a:pt x="108329" y="29949"/>
                </a:moveTo>
                <a:lnTo>
                  <a:pt x="108329" y="29949"/>
                </a:lnTo>
                <a:cubicBezTo>
                  <a:pt x="100972" y="29949"/>
                  <a:pt x="100972" y="29949"/>
                  <a:pt x="100972" y="29949"/>
                </a:cubicBezTo>
                <a:cubicBezTo>
                  <a:pt x="100972" y="23837"/>
                  <a:pt x="100972" y="23837"/>
                  <a:pt x="100972" y="23837"/>
                </a:cubicBezTo>
                <a:cubicBezTo>
                  <a:pt x="108329" y="23837"/>
                  <a:pt x="108329" y="23837"/>
                  <a:pt x="108329" y="23837"/>
                </a:cubicBezTo>
                <a:lnTo>
                  <a:pt x="108329" y="29949"/>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20" name="Shape 4720"/>
          <p:cNvSpPr/>
          <p:nvPr/>
        </p:nvSpPr>
        <p:spPr>
          <a:xfrm>
            <a:off x="2116038" y="2577886"/>
            <a:ext cx="305130" cy="262868"/>
          </a:xfrm>
          <a:custGeom>
            <a:avLst/>
            <a:gdLst/>
            <a:ahLst/>
            <a:cxnLst/>
            <a:rect l="0" t="0" r="0" b="0"/>
            <a:pathLst>
              <a:path w="120000" h="120000" extrusionOk="0">
                <a:moveTo>
                  <a:pt x="111482" y="51868"/>
                </a:moveTo>
                <a:lnTo>
                  <a:pt x="111482" y="51868"/>
                </a:lnTo>
                <a:cubicBezTo>
                  <a:pt x="89148" y="67912"/>
                  <a:pt x="89148" y="67912"/>
                  <a:pt x="89148" y="67912"/>
                </a:cubicBezTo>
                <a:cubicBezTo>
                  <a:pt x="89148" y="64835"/>
                  <a:pt x="89148" y="58241"/>
                  <a:pt x="83659" y="54945"/>
                </a:cubicBezTo>
                <a:cubicBezTo>
                  <a:pt x="91987" y="51868"/>
                  <a:pt x="97665" y="41978"/>
                  <a:pt x="97665" y="29230"/>
                </a:cubicBezTo>
                <a:cubicBezTo>
                  <a:pt x="97665" y="12967"/>
                  <a:pt x="86498" y="0"/>
                  <a:pt x="72492" y="0"/>
                </a:cubicBezTo>
                <a:cubicBezTo>
                  <a:pt x="58675" y="0"/>
                  <a:pt x="44668" y="12967"/>
                  <a:pt x="44668" y="29230"/>
                </a:cubicBezTo>
                <a:cubicBezTo>
                  <a:pt x="44668" y="38901"/>
                  <a:pt x="47507" y="45494"/>
                  <a:pt x="52996" y="51868"/>
                </a:cubicBezTo>
                <a:cubicBezTo>
                  <a:pt x="39179" y="51868"/>
                  <a:pt x="39179" y="51868"/>
                  <a:pt x="39179" y="51868"/>
                </a:cubicBezTo>
                <a:cubicBezTo>
                  <a:pt x="44668" y="48571"/>
                  <a:pt x="44668" y="41978"/>
                  <a:pt x="44668" y="35604"/>
                </a:cubicBezTo>
                <a:cubicBezTo>
                  <a:pt x="44668" y="19560"/>
                  <a:pt x="36340" y="9670"/>
                  <a:pt x="22334" y="9670"/>
                </a:cubicBezTo>
                <a:cubicBezTo>
                  <a:pt x="11167" y="9670"/>
                  <a:pt x="0" y="19560"/>
                  <a:pt x="0" y="35604"/>
                </a:cubicBezTo>
                <a:cubicBezTo>
                  <a:pt x="0" y="41978"/>
                  <a:pt x="2839" y="48571"/>
                  <a:pt x="8328" y="54945"/>
                </a:cubicBezTo>
                <a:cubicBezTo>
                  <a:pt x="2839" y="58241"/>
                  <a:pt x="0" y="61538"/>
                  <a:pt x="0" y="67912"/>
                </a:cubicBezTo>
                <a:cubicBezTo>
                  <a:pt x="0" y="103516"/>
                  <a:pt x="0" y="103516"/>
                  <a:pt x="0" y="103516"/>
                </a:cubicBezTo>
                <a:cubicBezTo>
                  <a:pt x="0" y="113406"/>
                  <a:pt x="8328" y="119780"/>
                  <a:pt x="16845" y="119780"/>
                </a:cubicBezTo>
                <a:cubicBezTo>
                  <a:pt x="75331" y="119780"/>
                  <a:pt x="75331" y="119780"/>
                  <a:pt x="75331" y="119780"/>
                </a:cubicBezTo>
                <a:cubicBezTo>
                  <a:pt x="83659" y="119780"/>
                  <a:pt x="89148" y="113406"/>
                  <a:pt x="89148" y="103516"/>
                </a:cubicBezTo>
                <a:cubicBezTo>
                  <a:pt x="89148" y="100439"/>
                  <a:pt x="89148" y="100439"/>
                  <a:pt x="89148" y="100439"/>
                </a:cubicBezTo>
                <a:cubicBezTo>
                  <a:pt x="111482" y="119780"/>
                  <a:pt x="111482" y="119780"/>
                  <a:pt x="111482" y="119780"/>
                </a:cubicBezTo>
                <a:cubicBezTo>
                  <a:pt x="117160" y="119780"/>
                  <a:pt x="119810" y="116483"/>
                  <a:pt x="119810" y="113406"/>
                </a:cubicBezTo>
                <a:cubicBezTo>
                  <a:pt x="119810" y="61538"/>
                  <a:pt x="119810" y="61538"/>
                  <a:pt x="119810" y="61538"/>
                </a:cubicBezTo>
                <a:cubicBezTo>
                  <a:pt x="119810" y="54945"/>
                  <a:pt x="117160" y="51868"/>
                  <a:pt x="111482" y="51868"/>
                </a:cubicBezTo>
                <a:close/>
                <a:moveTo>
                  <a:pt x="8328" y="35604"/>
                </a:moveTo>
                <a:lnTo>
                  <a:pt x="8328" y="35604"/>
                </a:lnTo>
                <a:cubicBezTo>
                  <a:pt x="8328" y="25934"/>
                  <a:pt x="14006" y="16263"/>
                  <a:pt x="22334" y="16263"/>
                </a:cubicBezTo>
                <a:cubicBezTo>
                  <a:pt x="30662" y="16263"/>
                  <a:pt x="39179" y="25934"/>
                  <a:pt x="39179" y="35604"/>
                </a:cubicBezTo>
                <a:cubicBezTo>
                  <a:pt x="39179" y="45494"/>
                  <a:pt x="30662" y="51868"/>
                  <a:pt x="22334" y="51868"/>
                </a:cubicBezTo>
                <a:cubicBezTo>
                  <a:pt x="14006" y="51868"/>
                  <a:pt x="8328" y="45494"/>
                  <a:pt x="8328" y="35604"/>
                </a:cubicBezTo>
                <a:close/>
                <a:moveTo>
                  <a:pt x="83659" y="103516"/>
                </a:moveTo>
                <a:lnTo>
                  <a:pt x="83659" y="103516"/>
                </a:lnTo>
                <a:cubicBezTo>
                  <a:pt x="83659" y="106813"/>
                  <a:pt x="77981" y="113406"/>
                  <a:pt x="75331" y="113406"/>
                </a:cubicBezTo>
                <a:cubicBezTo>
                  <a:pt x="16845" y="113406"/>
                  <a:pt x="16845" y="113406"/>
                  <a:pt x="16845" y="113406"/>
                </a:cubicBezTo>
                <a:cubicBezTo>
                  <a:pt x="11167" y="113406"/>
                  <a:pt x="8328" y="106813"/>
                  <a:pt x="8328" y="103516"/>
                </a:cubicBezTo>
                <a:cubicBezTo>
                  <a:pt x="8328" y="67912"/>
                  <a:pt x="8328" y="67912"/>
                  <a:pt x="8328" y="67912"/>
                </a:cubicBezTo>
                <a:cubicBezTo>
                  <a:pt x="8328" y="64835"/>
                  <a:pt x="11167" y="61538"/>
                  <a:pt x="16845" y="61538"/>
                </a:cubicBezTo>
                <a:cubicBezTo>
                  <a:pt x="75331" y="61538"/>
                  <a:pt x="75331" y="61538"/>
                  <a:pt x="75331" y="61538"/>
                </a:cubicBezTo>
                <a:cubicBezTo>
                  <a:pt x="77981" y="61538"/>
                  <a:pt x="83659" y="64835"/>
                  <a:pt x="83659" y="67912"/>
                </a:cubicBezTo>
                <a:lnTo>
                  <a:pt x="83659" y="103516"/>
                </a:lnTo>
                <a:close/>
                <a:moveTo>
                  <a:pt x="72492" y="51868"/>
                </a:moveTo>
                <a:lnTo>
                  <a:pt x="72492" y="51868"/>
                </a:lnTo>
                <a:cubicBezTo>
                  <a:pt x="61324" y="51868"/>
                  <a:pt x="52996" y="41978"/>
                  <a:pt x="52996" y="29230"/>
                </a:cubicBezTo>
                <a:cubicBezTo>
                  <a:pt x="52996" y="19560"/>
                  <a:pt x="61324" y="9670"/>
                  <a:pt x="72492" y="9670"/>
                </a:cubicBezTo>
                <a:cubicBezTo>
                  <a:pt x="80820" y="9670"/>
                  <a:pt x="89148" y="19560"/>
                  <a:pt x="89148" y="29230"/>
                </a:cubicBezTo>
                <a:cubicBezTo>
                  <a:pt x="89148" y="41978"/>
                  <a:pt x="80820" y="51868"/>
                  <a:pt x="72492" y="51868"/>
                </a:cubicBezTo>
                <a:close/>
                <a:moveTo>
                  <a:pt x="111482" y="113406"/>
                </a:moveTo>
                <a:lnTo>
                  <a:pt x="111482" y="113406"/>
                </a:lnTo>
                <a:cubicBezTo>
                  <a:pt x="89148" y="90549"/>
                  <a:pt x="89148" y="90549"/>
                  <a:pt x="89148" y="90549"/>
                </a:cubicBezTo>
                <a:cubicBezTo>
                  <a:pt x="89148" y="87472"/>
                  <a:pt x="89148" y="80879"/>
                  <a:pt x="89148" y="77802"/>
                </a:cubicBezTo>
                <a:cubicBezTo>
                  <a:pt x="111482" y="61538"/>
                  <a:pt x="111482" y="61538"/>
                  <a:pt x="111482" y="61538"/>
                </a:cubicBezTo>
                <a:cubicBezTo>
                  <a:pt x="111482" y="67912"/>
                  <a:pt x="111482" y="110109"/>
                  <a:pt x="111482" y="11340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21" name="Shape 4721"/>
          <p:cNvSpPr/>
          <p:nvPr/>
        </p:nvSpPr>
        <p:spPr>
          <a:xfrm>
            <a:off x="1629239" y="2556716"/>
            <a:ext cx="305130" cy="305210"/>
          </a:xfrm>
          <a:custGeom>
            <a:avLst/>
            <a:gdLst/>
            <a:ahLst/>
            <a:cxnLst/>
            <a:rect l="0" t="0" r="0" b="0"/>
            <a:pathLst>
              <a:path w="120000" h="120000" extrusionOk="0">
                <a:moveTo>
                  <a:pt x="102965" y="0"/>
                </a:moveTo>
                <a:lnTo>
                  <a:pt x="102965" y="0"/>
                </a:lnTo>
                <a:cubicBezTo>
                  <a:pt x="13817" y="0"/>
                  <a:pt x="13817" y="0"/>
                  <a:pt x="13817" y="0"/>
                </a:cubicBezTo>
                <a:cubicBezTo>
                  <a:pt x="5488" y="0"/>
                  <a:pt x="0" y="8328"/>
                  <a:pt x="0" y="16656"/>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656"/>
                  <a:pt x="119810" y="16656"/>
                  <a:pt x="119810" y="16656"/>
                </a:cubicBezTo>
                <a:cubicBezTo>
                  <a:pt x="119810" y="8328"/>
                  <a:pt x="111293" y="0"/>
                  <a:pt x="102965" y="0"/>
                </a:cubicBezTo>
                <a:close/>
                <a:moveTo>
                  <a:pt x="30662" y="8328"/>
                </a:moveTo>
                <a:lnTo>
                  <a:pt x="30662" y="8328"/>
                </a:lnTo>
                <a:cubicBezTo>
                  <a:pt x="30662" y="8328"/>
                  <a:pt x="86309" y="8328"/>
                  <a:pt x="89148" y="8328"/>
                </a:cubicBezTo>
                <a:cubicBezTo>
                  <a:pt x="89148" y="41829"/>
                  <a:pt x="89148" y="41829"/>
                  <a:pt x="89148" y="41829"/>
                </a:cubicBezTo>
                <a:cubicBezTo>
                  <a:pt x="89148" y="44479"/>
                  <a:pt x="86309" y="44479"/>
                  <a:pt x="86309" y="44479"/>
                </a:cubicBezTo>
                <a:cubicBezTo>
                  <a:pt x="33312" y="44479"/>
                  <a:pt x="33312" y="44479"/>
                  <a:pt x="33312" y="44479"/>
                </a:cubicBezTo>
                <a:cubicBezTo>
                  <a:pt x="30662" y="44479"/>
                  <a:pt x="30662" y="44479"/>
                  <a:pt x="30662" y="41829"/>
                </a:cubicBezTo>
                <a:lnTo>
                  <a:pt x="30662" y="8328"/>
                </a:lnTo>
                <a:close/>
                <a:moveTo>
                  <a:pt x="111293" y="105993"/>
                </a:moveTo>
                <a:lnTo>
                  <a:pt x="111293" y="105993"/>
                </a:lnTo>
                <a:cubicBezTo>
                  <a:pt x="111293" y="108643"/>
                  <a:pt x="108643" y="111482"/>
                  <a:pt x="102965" y="111482"/>
                </a:cubicBezTo>
                <a:cubicBezTo>
                  <a:pt x="13817" y="111482"/>
                  <a:pt x="13817" y="111482"/>
                  <a:pt x="13817" y="111482"/>
                </a:cubicBezTo>
                <a:cubicBezTo>
                  <a:pt x="10977" y="111482"/>
                  <a:pt x="8328" y="108643"/>
                  <a:pt x="8328" y="105993"/>
                </a:cubicBezTo>
                <a:cubicBezTo>
                  <a:pt x="8328" y="16656"/>
                  <a:pt x="8328" y="16656"/>
                  <a:pt x="8328" y="16656"/>
                </a:cubicBezTo>
                <a:cubicBezTo>
                  <a:pt x="8328" y="11167"/>
                  <a:pt x="10977" y="8328"/>
                  <a:pt x="13817" y="8328"/>
                </a:cubicBezTo>
                <a:cubicBezTo>
                  <a:pt x="22145" y="8328"/>
                  <a:pt x="22145" y="8328"/>
                  <a:pt x="22145" y="8328"/>
                </a:cubicBezTo>
                <a:cubicBezTo>
                  <a:pt x="22145" y="44479"/>
                  <a:pt x="22145" y="44479"/>
                  <a:pt x="22145" y="44479"/>
                </a:cubicBezTo>
                <a:cubicBezTo>
                  <a:pt x="22145" y="50157"/>
                  <a:pt x="24984" y="52996"/>
                  <a:pt x="30662" y="52996"/>
                </a:cubicBezTo>
                <a:cubicBezTo>
                  <a:pt x="89148" y="52996"/>
                  <a:pt x="89148" y="52996"/>
                  <a:pt x="89148" y="52996"/>
                </a:cubicBezTo>
                <a:cubicBezTo>
                  <a:pt x="91798" y="52996"/>
                  <a:pt x="97476" y="50157"/>
                  <a:pt x="97476" y="44479"/>
                </a:cubicBezTo>
                <a:cubicBezTo>
                  <a:pt x="97476" y="8328"/>
                  <a:pt x="97476" y="8328"/>
                  <a:pt x="97476" y="8328"/>
                </a:cubicBezTo>
                <a:cubicBezTo>
                  <a:pt x="102965" y="8328"/>
                  <a:pt x="102965" y="8328"/>
                  <a:pt x="102965" y="8328"/>
                </a:cubicBezTo>
                <a:cubicBezTo>
                  <a:pt x="108643" y="8328"/>
                  <a:pt x="111293" y="11167"/>
                  <a:pt x="111293" y="16656"/>
                </a:cubicBezTo>
                <a:lnTo>
                  <a:pt x="111293" y="105993"/>
                </a:lnTo>
                <a:close/>
                <a:moveTo>
                  <a:pt x="69463" y="38990"/>
                </a:moveTo>
                <a:lnTo>
                  <a:pt x="69463" y="38990"/>
                </a:lnTo>
                <a:cubicBezTo>
                  <a:pt x="72492" y="38990"/>
                  <a:pt x="75141" y="36340"/>
                  <a:pt x="75141" y="33501"/>
                </a:cubicBezTo>
                <a:cubicBezTo>
                  <a:pt x="75141" y="19495"/>
                  <a:pt x="75141" y="19495"/>
                  <a:pt x="75141" y="19495"/>
                </a:cubicBezTo>
                <a:cubicBezTo>
                  <a:pt x="75141" y="16656"/>
                  <a:pt x="72492" y="16656"/>
                  <a:pt x="69463" y="16656"/>
                </a:cubicBezTo>
                <a:cubicBezTo>
                  <a:pt x="69463" y="16656"/>
                  <a:pt x="66813" y="16656"/>
                  <a:pt x="66813" y="19495"/>
                </a:cubicBezTo>
                <a:cubicBezTo>
                  <a:pt x="66813" y="33501"/>
                  <a:pt x="66813" y="33501"/>
                  <a:pt x="66813" y="33501"/>
                </a:cubicBezTo>
                <a:cubicBezTo>
                  <a:pt x="66813" y="36340"/>
                  <a:pt x="69463" y="38990"/>
                  <a:pt x="69463" y="3899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22" name="Shape 4722"/>
          <p:cNvSpPr/>
          <p:nvPr/>
        </p:nvSpPr>
        <p:spPr>
          <a:xfrm>
            <a:off x="1197117" y="2556716"/>
            <a:ext cx="185196" cy="305210"/>
          </a:xfrm>
          <a:custGeom>
            <a:avLst/>
            <a:gdLst/>
            <a:ahLst/>
            <a:cxnLst/>
            <a:rect l="0" t="0" r="0" b="0"/>
            <a:pathLst>
              <a:path w="120000" h="120000" extrusionOk="0">
                <a:moveTo>
                  <a:pt x="59843" y="30662"/>
                </a:moveTo>
                <a:lnTo>
                  <a:pt x="59843" y="30662"/>
                </a:lnTo>
                <a:cubicBezTo>
                  <a:pt x="55143" y="30662"/>
                  <a:pt x="55143" y="33501"/>
                  <a:pt x="55143" y="33501"/>
                </a:cubicBezTo>
                <a:cubicBezTo>
                  <a:pt x="55143" y="50157"/>
                  <a:pt x="55143" y="50157"/>
                  <a:pt x="55143" y="50157"/>
                </a:cubicBezTo>
                <a:cubicBezTo>
                  <a:pt x="55143" y="50157"/>
                  <a:pt x="55143" y="52996"/>
                  <a:pt x="59843" y="52996"/>
                </a:cubicBezTo>
                <a:cubicBezTo>
                  <a:pt x="64543" y="52996"/>
                  <a:pt x="64543" y="50157"/>
                  <a:pt x="64543" y="50157"/>
                </a:cubicBezTo>
                <a:cubicBezTo>
                  <a:pt x="64543" y="33501"/>
                  <a:pt x="64543" y="33501"/>
                  <a:pt x="64543" y="33501"/>
                </a:cubicBezTo>
                <a:cubicBezTo>
                  <a:pt x="64543" y="33501"/>
                  <a:pt x="64543" y="30662"/>
                  <a:pt x="59843" y="30662"/>
                </a:cubicBezTo>
                <a:close/>
                <a:moveTo>
                  <a:pt x="96814" y="16656"/>
                </a:moveTo>
                <a:lnTo>
                  <a:pt x="96814" y="16656"/>
                </a:lnTo>
                <a:cubicBezTo>
                  <a:pt x="64543" y="16656"/>
                  <a:pt x="64543" y="16656"/>
                  <a:pt x="64543" y="16656"/>
                </a:cubicBezTo>
                <a:cubicBezTo>
                  <a:pt x="64543" y="0"/>
                  <a:pt x="64543" y="0"/>
                  <a:pt x="64543" y="0"/>
                </a:cubicBezTo>
                <a:cubicBezTo>
                  <a:pt x="41357" y="0"/>
                  <a:pt x="41357" y="0"/>
                  <a:pt x="41357" y="0"/>
                </a:cubicBezTo>
                <a:cubicBezTo>
                  <a:pt x="36657" y="0"/>
                  <a:pt x="36657" y="2839"/>
                  <a:pt x="36657" y="5678"/>
                </a:cubicBezTo>
                <a:cubicBezTo>
                  <a:pt x="36657" y="5678"/>
                  <a:pt x="36657" y="8328"/>
                  <a:pt x="41357" y="8328"/>
                </a:cubicBezTo>
                <a:cubicBezTo>
                  <a:pt x="55143" y="8328"/>
                  <a:pt x="55143" y="8328"/>
                  <a:pt x="55143" y="8328"/>
                </a:cubicBezTo>
                <a:cubicBezTo>
                  <a:pt x="55143" y="16656"/>
                  <a:pt x="55143" y="16656"/>
                  <a:pt x="55143" y="16656"/>
                </a:cubicBezTo>
                <a:cubicBezTo>
                  <a:pt x="22872" y="16656"/>
                  <a:pt x="22872" y="16656"/>
                  <a:pt x="22872" y="16656"/>
                </a:cubicBezTo>
                <a:cubicBezTo>
                  <a:pt x="9086" y="16656"/>
                  <a:pt x="0" y="22334"/>
                  <a:pt x="0" y="30662"/>
                </a:cubicBezTo>
                <a:cubicBezTo>
                  <a:pt x="0" y="105993"/>
                  <a:pt x="0" y="105993"/>
                  <a:pt x="0" y="105993"/>
                </a:cubicBezTo>
                <a:cubicBezTo>
                  <a:pt x="0" y="114321"/>
                  <a:pt x="9086" y="119810"/>
                  <a:pt x="22872" y="119810"/>
                </a:cubicBezTo>
                <a:cubicBezTo>
                  <a:pt x="96814" y="119810"/>
                  <a:pt x="96814" y="119810"/>
                  <a:pt x="96814" y="119810"/>
                </a:cubicBezTo>
                <a:cubicBezTo>
                  <a:pt x="110600" y="119810"/>
                  <a:pt x="119686" y="114321"/>
                  <a:pt x="119686" y="105993"/>
                </a:cubicBezTo>
                <a:cubicBezTo>
                  <a:pt x="119686" y="30662"/>
                  <a:pt x="119686" y="30662"/>
                  <a:pt x="119686" y="30662"/>
                </a:cubicBezTo>
                <a:cubicBezTo>
                  <a:pt x="119686" y="22334"/>
                  <a:pt x="110600" y="16656"/>
                  <a:pt x="96814" y="16656"/>
                </a:cubicBezTo>
                <a:close/>
                <a:moveTo>
                  <a:pt x="110600" y="105993"/>
                </a:moveTo>
                <a:lnTo>
                  <a:pt x="110600" y="105993"/>
                </a:lnTo>
                <a:cubicBezTo>
                  <a:pt x="110600" y="108643"/>
                  <a:pt x="101201" y="111482"/>
                  <a:pt x="96814" y="111482"/>
                </a:cubicBezTo>
                <a:cubicBezTo>
                  <a:pt x="22872" y="111482"/>
                  <a:pt x="22872" y="111482"/>
                  <a:pt x="22872" y="111482"/>
                </a:cubicBezTo>
                <a:cubicBezTo>
                  <a:pt x="18485" y="111482"/>
                  <a:pt x="9086" y="108643"/>
                  <a:pt x="9086" y="105993"/>
                </a:cubicBezTo>
                <a:cubicBezTo>
                  <a:pt x="9086" y="30662"/>
                  <a:pt x="9086" y="30662"/>
                  <a:pt x="9086" y="30662"/>
                </a:cubicBezTo>
                <a:cubicBezTo>
                  <a:pt x="9086" y="27823"/>
                  <a:pt x="18485" y="22334"/>
                  <a:pt x="22872" y="22334"/>
                </a:cubicBezTo>
                <a:cubicBezTo>
                  <a:pt x="96814" y="22334"/>
                  <a:pt x="96814" y="22334"/>
                  <a:pt x="96814" y="22334"/>
                </a:cubicBezTo>
                <a:cubicBezTo>
                  <a:pt x="101201" y="22334"/>
                  <a:pt x="110600" y="27823"/>
                  <a:pt x="110600" y="30662"/>
                </a:cubicBezTo>
                <a:lnTo>
                  <a:pt x="110600" y="10599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23" name="Shape 4723"/>
          <p:cNvSpPr/>
          <p:nvPr/>
        </p:nvSpPr>
        <p:spPr>
          <a:xfrm>
            <a:off x="5553607" y="2066264"/>
            <a:ext cx="291021" cy="306974"/>
          </a:xfrm>
          <a:custGeom>
            <a:avLst/>
            <a:gdLst/>
            <a:ahLst/>
            <a:cxnLst/>
            <a:rect l="0" t="0" r="0" b="0"/>
            <a:pathLst>
              <a:path w="120000" h="120000" extrusionOk="0">
                <a:moveTo>
                  <a:pt x="105298" y="0"/>
                </a:moveTo>
                <a:lnTo>
                  <a:pt x="105298" y="0"/>
                </a:lnTo>
                <a:cubicBezTo>
                  <a:pt x="14701" y="0"/>
                  <a:pt x="14701" y="0"/>
                  <a:pt x="14701" y="0"/>
                </a:cubicBezTo>
                <a:cubicBezTo>
                  <a:pt x="5761" y="0"/>
                  <a:pt x="0" y="5678"/>
                  <a:pt x="0" y="14006"/>
                </a:cubicBezTo>
                <a:cubicBezTo>
                  <a:pt x="0" y="80820"/>
                  <a:pt x="0" y="80820"/>
                  <a:pt x="0" y="80820"/>
                </a:cubicBezTo>
                <a:cubicBezTo>
                  <a:pt x="0" y="89148"/>
                  <a:pt x="5761" y="97665"/>
                  <a:pt x="14701" y="97665"/>
                </a:cubicBezTo>
                <a:cubicBezTo>
                  <a:pt x="46887" y="97665"/>
                  <a:pt x="46887" y="97665"/>
                  <a:pt x="46887" y="97665"/>
                </a:cubicBezTo>
                <a:cubicBezTo>
                  <a:pt x="46887" y="111482"/>
                  <a:pt x="46887" y="111482"/>
                  <a:pt x="46887" y="111482"/>
                </a:cubicBezTo>
                <a:cubicBezTo>
                  <a:pt x="37947" y="111482"/>
                  <a:pt x="37947" y="111482"/>
                  <a:pt x="37947" y="111482"/>
                </a:cubicBezTo>
                <a:cubicBezTo>
                  <a:pt x="35165" y="111482"/>
                  <a:pt x="35165" y="114321"/>
                  <a:pt x="35165" y="114321"/>
                </a:cubicBezTo>
                <a:cubicBezTo>
                  <a:pt x="35165" y="117160"/>
                  <a:pt x="35165" y="119810"/>
                  <a:pt x="37947" y="119810"/>
                </a:cubicBezTo>
                <a:cubicBezTo>
                  <a:pt x="84834" y="119810"/>
                  <a:pt x="84834" y="119810"/>
                  <a:pt x="84834" y="119810"/>
                </a:cubicBezTo>
                <a:cubicBezTo>
                  <a:pt x="87615" y="119810"/>
                  <a:pt x="87615" y="117160"/>
                  <a:pt x="87615" y="114321"/>
                </a:cubicBezTo>
                <a:cubicBezTo>
                  <a:pt x="87615" y="114321"/>
                  <a:pt x="87615" y="111482"/>
                  <a:pt x="84834" y="111482"/>
                </a:cubicBezTo>
                <a:cubicBezTo>
                  <a:pt x="76092" y="111482"/>
                  <a:pt x="76092" y="111482"/>
                  <a:pt x="76092" y="111482"/>
                </a:cubicBezTo>
                <a:cubicBezTo>
                  <a:pt x="76092" y="97665"/>
                  <a:pt x="76092" y="97665"/>
                  <a:pt x="76092" y="97665"/>
                </a:cubicBezTo>
                <a:cubicBezTo>
                  <a:pt x="105298" y="97665"/>
                  <a:pt x="105298" y="97665"/>
                  <a:pt x="105298" y="97665"/>
                </a:cubicBezTo>
                <a:cubicBezTo>
                  <a:pt x="114039" y="97665"/>
                  <a:pt x="119801" y="89148"/>
                  <a:pt x="119801" y="80820"/>
                </a:cubicBezTo>
                <a:cubicBezTo>
                  <a:pt x="119801" y="14006"/>
                  <a:pt x="119801" y="14006"/>
                  <a:pt x="119801" y="14006"/>
                </a:cubicBezTo>
                <a:cubicBezTo>
                  <a:pt x="119801" y="5678"/>
                  <a:pt x="114039" y="0"/>
                  <a:pt x="105298" y="0"/>
                </a:cubicBezTo>
                <a:close/>
                <a:moveTo>
                  <a:pt x="70132" y="111482"/>
                </a:moveTo>
                <a:lnTo>
                  <a:pt x="70132" y="111482"/>
                </a:lnTo>
                <a:cubicBezTo>
                  <a:pt x="52649" y="111482"/>
                  <a:pt x="52649" y="111482"/>
                  <a:pt x="52649" y="111482"/>
                </a:cubicBezTo>
                <a:cubicBezTo>
                  <a:pt x="52649" y="97665"/>
                  <a:pt x="52649" y="97665"/>
                  <a:pt x="52649" y="97665"/>
                </a:cubicBezTo>
                <a:cubicBezTo>
                  <a:pt x="70132" y="97665"/>
                  <a:pt x="70132" y="97665"/>
                  <a:pt x="70132" y="97665"/>
                </a:cubicBezTo>
                <a:lnTo>
                  <a:pt x="70132" y="111482"/>
                </a:lnTo>
                <a:close/>
                <a:moveTo>
                  <a:pt x="111059" y="80820"/>
                </a:moveTo>
                <a:lnTo>
                  <a:pt x="111059" y="80820"/>
                </a:lnTo>
                <a:cubicBezTo>
                  <a:pt x="111059" y="86498"/>
                  <a:pt x="108278" y="89148"/>
                  <a:pt x="105298" y="89148"/>
                </a:cubicBezTo>
                <a:cubicBezTo>
                  <a:pt x="14701" y="89148"/>
                  <a:pt x="14701" y="89148"/>
                  <a:pt x="14701" y="89148"/>
                </a:cubicBezTo>
                <a:cubicBezTo>
                  <a:pt x="11721" y="89148"/>
                  <a:pt x="5761" y="86498"/>
                  <a:pt x="5761" y="80820"/>
                </a:cubicBezTo>
                <a:cubicBezTo>
                  <a:pt x="5761" y="75331"/>
                  <a:pt x="5761" y="75331"/>
                  <a:pt x="5761" y="75331"/>
                </a:cubicBezTo>
                <a:cubicBezTo>
                  <a:pt x="111059" y="75331"/>
                  <a:pt x="111059" y="75331"/>
                  <a:pt x="111059" y="75331"/>
                </a:cubicBezTo>
                <a:lnTo>
                  <a:pt x="111059" y="80820"/>
                </a:lnTo>
                <a:close/>
                <a:moveTo>
                  <a:pt x="111059" y="67003"/>
                </a:moveTo>
                <a:lnTo>
                  <a:pt x="111059" y="67003"/>
                </a:lnTo>
                <a:cubicBezTo>
                  <a:pt x="5761" y="67003"/>
                  <a:pt x="5761" y="67003"/>
                  <a:pt x="5761" y="67003"/>
                </a:cubicBezTo>
                <a:cubicBezTo>
                  <a:pt x="5761" y="14006"/>
                  <a:pt x="5761" y="14006"/>
                  <a:pt x="5761" y="14006"/>
                </a:cubicBezTo>
                <a:cubicBezTo>
                  <a:pt x="5761" y="11167"/>
                  <a:pt x="11721" y="8328"/>
                  <a:pt x="14701" y="8328"/>
                </a:cubicBezTo>
                <a:cubicBezTo>
                  <a:pt x="105298" y="8328"/>
                  <a:pt x="105298" y="8328"/>
                  <a:pt x="105298" y="8328"/>
                </a:cubicBezTo>
                <a:cubicBezTo>
                  <a:pt x="108278" y="8328"/>
                  <a:pt x="111059" y="11167"/>
                  <a:pt x="111059" y="14006"/>
                </a:cubicBezTo>
                <a:lnTo>
                  <a:pt x="111059" y="6700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24" name="Shape 4724"/>
          <p:cNvSpPr/>
          <p:nvPr/>
        </p:nvSpPr>
        <p:spPr>
          <a:xfrm>
            <a:off x="5102085" y="2066264"/>
            <a:ext cx="211651" cy="306974"/>
          </a:xfrm>
          <a:custGeom>
            <a:avLst/>
            <a:gdLst/>
            <a:ahLst/>
            <a:cxnLst/>
            <a:rect l="0" t="0" r="0" b="0"/>
            <a:pathLst>
              <a:path w="120000" h="120000" extrusionOk="0">
                <a:moveTo>
                  <a:pt x="99909" y="0"/>
                </a:moveTo>
                <a:lnTo>
                  <a:pt x="99909" y="0"/>
                </a:lnTo>
                <a:cubicBezTo>
                  <a:pt x="19819" y="0"/>
                  <a:pt x="19819" y="0"/>
                  <a:pt x="19819" y="0"/>
                </a:cubicBezTo>
                <a:cubicBezTo>
                  <a:pt x="7873" y="0"/>
                  <a:pt x="0" y="5678"/>
                  <a:pt x="0" y="14006"/>
                </a:cubicBezTo>
                <a:cubicBezTo>
                  <a:pt x="0" y="103154"/>
                  <a:pt x="0" y="103154"/>
                  <a:pt x="0" y="103154"/>
                </a:cubicBezTo>
                <a:cubicBezTo>
                  <a:pt x="0" y="111482"/>
                  <a:pt x="7873" y="119810"/>
                  <a:pt x="19819" y="119810"/>
                </a:cubicBezTo>
                <a:cubicBezTo>
                  <a:pt x="99909" y="119810"/>
                  <a:pt x="99909" y="119810"/>
                  <a:pt x="99909" y="119810"/>
                </a:cubicBezTo>
                <a:cubicBezTo>
                  <a:pt x="111855" y="119810"/>
                  <a:pt x="119728" y="111482"/>
                  <a:pt x="119728" y="103154"/>
                </a:cubicBezTo>
                <a:cubicBezTo>
                  <a:pt x="119728" y="14006"/>
                  <a:pt x="119728" y="14006"/>
                  <a:pt x="119728" y="14006"/>
                </a:cubicBezTo>
                <a:cubicBezTo>
                  <a:pt x="119728" y="5678"/>
                  <a:pt x="111855" y="0"/>
                  <a:pt x="99909" y="0"/>
                </a:cubicBezTo>
                <a:close/>
                <a:moveTo>
                  <a:pt x="111855" y="103154"/>
                </a:moveTo>
                <a:lnTo>
                  <a:pt x="111855" y="103154"/>
                </a:lnTo>
                <a:cubicBezTo>
                  <a:pt x="111855" y="108643"/>
                  <a:pt x="103710" y="111482"/>
                  <a:pt x="99909" y="111482"/>
                </a:cubicBezTo>
                <a:cubicBezTo>
                  <a:pt x="19819" y="111482"/>
                  <a:pt x="19819" y="111482"/>
                  <a:pt x="19819" y="111482"/>
                </a:cubicBezTo>
                <a:cubicBezTo>
                  <a:pt x="16018" y="111482"/>
                  <a:pt x="7873" y="108643"/>
                  <a:pt x="7873" y="103154"/>
                </a:cubicBezTo>
                <a:cubicBezTo>
                  <a:pt x="7873" y="91987"/>
                  <a:pt x="7873" y="91987"/>
                  <a:pt x="7873" y="91987"/>
                </a:cubicBezTo>
                <a:cubicBezTo>
                  <a:pt x="111855" y="91987"/>
                  <a:pt x="111855" y="91987"/>
                  <a:pt x="111855" y="91987"/>
                </a:cubicBezTo>
                <a:lnTo>
                  <a:pt x="111855" y="103154"/>
                </a:lnTo>
                <a:close/>
                <a:moveTo>
                  <a:pt x="111855" y="86498"/>
                </a:moveTo>
                <a:lnTo>
                  <a:pt x="111855" y="86498"/>
                </a:lnTo>
                <a:cubicBezTo>
                  <a:pt x="7873" y="86498"/>
                  <a:pt x="7873" y="86498"/>
                  <a:pt x="7873" y="86498"/>
                </a:cubicBezTo>
                <a:cubicBezTo>
                  <a:pt x="7873" y="25173"/>
                  <a:pt x="7873" y="25173"/>
                  <a:pt x="7873" y="25173"/>
                </a:cubicBezTo>
                <a:cubicBezTo>
                  <a:pt x="111855" y="25173"/>
                  <a:pt x="111855" y="25173"/>
                  <a:pt x="111855" y="25173"/>
                </a:cubicBezTo>
                <a:lnTo>
                  <a:pt x="111855" y="86498"/>
                </a:lnTo>
                <a:close/>
                <a:moveTo>
                  <a:pt x="111855" y="19495"/>
                </a:moveTo>
                <a:lnTo>
                  <a:pt x="111855" y="19495"/>
                </a:lnTo>
                <a:cubicBezTo>
                  <a:pt x="7873" y="19495"/>
                  <a:pt x="7873" y="19495"/>
                  <a:pt x="7873" y="19495"/>
                </a:cubicBezTo>
                <a:cubicBezTo>
                  <a:pt x="7873" y="14006"/>
                  <a:pt x="7873" y="14006"/>
                  <a:pt x="7873" y="14006"/>
                </a:cubicBezTo>
                <a:cubicBezTo>
                  <a:pt x="7873" y="11167"/>
                  <a:pt x="16018" y="8328"/>
                  <a:pt x="19819" y="8328"/>
                </a:cubicBezTo>
                <a:cubicBezTo>
                  <a:pt x="99909" y="8328"/>
                  <a:pt x="99909" y="8328"/>
                  <a:pt x="99909" y="8328"/>
                </a:cubicBezTo>
                <a:cubicBezTo>
                  <a:pt x="103710" y="8328"/>
                  <a:pt x="111855" y="11167"/>
                  <a:pt x="111855" y="14006"/>
                </a:cubicBezTo>
                <a:lnTo>
                  <a:pt x="111855" y="19495"/>
                </a:lnTo>
                <a:close/>
                <a:moveTo>
                  <a:pt x="60000" y="108643"/>
                </a:moveTo>
                <a:lnTo>
                  <a:pt x="60000" y="108643"/>
                </a:lnTo>
                <a:cubicBezTo>
                  <a:pt x="63800" y="108643"/>
                  <a:pt x="67873" y="105993"/>
                  <a:pt x="67873" y="103154"/>
                </a:cubicBezTo>
                <a:cubicBezTo>
                  <a:pt x="67873" y="100315"/>
                  <a:pt x="63800" y="97665"/>
                  <a:pt x="60000" y="97665"/>
                </a:cubicBezTo>
                <a:cubicBezTo>
                  <a:pt x="55927" y="97665"/>
                  <a:pt x="51855" y="100315"/>
                  <a:pt x="51855" y="103154"/>
                </a:cubicBezTo>
                <a:cubicBezTo>
                  <a:pt x="51855" y="105993"/>
                  <a:pt x="55927" y="108643"/>
                  <a:pt x="60000" y="10864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25" name="Shape 4725"/>
          <p:cNvSpPr/>
          <p:nvPr/>
        </p:nvSpPr>
        <p:spPr>
          <a:xfrm>
            <a:off x="4634689" y="2066264"/>
            <a:ext cx="169321" cy="306974"/>
          </a:xfrm>
          <a:custGeom>
            <a:avLst/>
            <a:gdLst/>
            <a:ahLst/>
            <a:cxnLst/>
            <a:rect l="0" t="0" r="0" b="0"/>
            <a:pathLst>
              <a:path w="120000" h="120000" extrusionOk="0">
                <a:moveTo>
                  <a:pt x="59999" y="103154"/>
                </a:moveTo>
                <a:lnTo>
                  <a:pt x="59999" y="103154"/>
                </a:lnTo>
                <a:cubicBezTo>
                  <a:pt x="69830" y="103154"/>
                  <a:pt x="74915" y="100315"/>
                  <a:pt x="74915" y="97665"/>
                </a:cubicBezTo>
                <a:cubicBezTo>
                  <a:pt x="74915" y="91987"/>
                  <a:pt x="69830" y="89148"/>
                  <a:pt x="59999" y="89148"/>
                </a:cubicBezTo>
                <a:cubicBezTo>
                  <a:pt x="54915" y="89148"/>
                  <a:pt x="49830" y="91987"/>
                  <a:pt x="49830" y="97665"/>
                </a:cubicBezTo>
                <a:cubicBezTo>
                  <a:pt x="49830" y="100315"/>
                  <a:pt x="54915" y="103154"/>
                  <a:pt x="59999" y="103154"/>
                </a:cubicBezTo>
                <a:close/>
                <a:moveTo>
                  <a:pt x="94915" y="0"/>
                </a:moveTo>
                <a:lnTo>
                  <a:pt x="94915" y="0"/>
                </a:lnTo>
                <a:cubicBezTo>
                  <a:pt x="30169" y="0"/>
                  <a:pt x="30169" y="0"/>
                  <a:pt x="30169" y="0"/>
                </a:cubicBezTo>
                <a:cubicBezTo>
                  <a:pt x="14915" y="0"/>
                  <a:pt x="0" y="5678"/>
                  <a:pt x="0" y="14006"/>
                </a:cubicBezTo>
                <a:cubicBezTo>
                  <a:pt x="0" y="103154"/>
                  <a:pt x="0" y="103154"/>
                  <a:pt x="0" y="103154"/>
                </a:cubicBezTo>
                <a:cubicBezTo>
                  <a:pt x="0" y="111482"/>
                  <a:pt x="14915" y="119810"/>
                  <a:pt x="30169" y="119810"/>
                </a:cubicBezTo>
                <a:cubicBezTo>
                  <a:pt x="94915" y="119810"/>
                  <a:pt x="94915" y="119810"/>
                  <a:pt x="94915" y="119810"/>
                </a:cubicBezTo>
                <a:cubicBezTo>
                  <a:pt x="109830" y="119810"/>
                  <a:pt x="119661" y="111482"/>
                  <a:pt x="119661" y="103154"/>
                </a:cubicBezTo>
                <a:cubicBezTo>
                  <a:pt x="119661" y="14006"/>
                  <a:pt x="119661" y="14006"/>
                  <a:pt x="119661" y="14006"/>
                </a:cubicBezTo>
                <a:cubicBezTo>
                  <a:pt x="119661" y="5678"/>
                  <a:pt x="109830" y="0"/>
                  <a:pt x="94915" y="0"/>
                </a:cubicBezTo>
                <a:close/>
                <a:moveTo>
                  <a:pt x="109830" y="103154"/>
                </a:moveTo>
                <a:lnTo>
                  <a:pt x="109830" y="103154"/>
                </a:lnTo>
                <a:cubicBezTo>
                  <a:pt x="109830" y="108643"/>
                  <a:pt x="99661" y="111482"/>
                  <a:pt x="94915" y="111482"/>
                </a:cubicBezTo>
                <a:cubicBezTo>
                  <a:pt x="30169" y="111482"/>
                  <a:pt x="30169" y="111482"/>
                  <a:pt x="30169" y="111482"/>
                </a:cubicBezTo>
                <a:cubicBezTo>
                  <a:pt x="20000" y="111482"/>
                  <a:pt x="14915" y="108643"/>
                  <a:pt x="14915" y="103154"/>
                </a:cubicBezTo>
                <a:cubicBezTo>
                  <a:pt x="14915" y="80820"/>
                  <a:pt x="14915" y="80820"/>
                  <a:pt x="14915" y="80820"/>
                </a:cubicBezTo>
                <a:cubicBezTo>
                  <a:pt x="109830" y="80820"/>
                  <a:pt x="109830" y="80820"/>
                  <a:pt x="109830" y="80820"/>
                </a:cubicBezTo>
                <a:lnTo>
                  <a:pt x="109830" y="103154"/>
                </a:lnTo>
                <a:close/>
                <a:moveTo>
                  <a:pt x="109830" y="75331"/>
                </a:moveTo>
                <a:lnTo>
                  <a:pt x="109830" y="75331"/>
                </a:lnTo>
                <a:cubicBezTo>
                  <a:pt x="14915" y="75331"/>
                  <a:pt x="14915" y="75331"/>
                  <a:pt x="14915" y="75331"/>
                </a:cubicBezTo>
                <a:cubicBezTo>
                  <a:pt x="14915" y="25173"/>
                  <a:pt x="14915" y="25173"/>
                  <a:pt x="14915" y="25173"/>
                </a:cubicBezTo>
                <a:cubicBezTo>
                  <a:pt x="109830" y="25173"/>
                  <a:pt x="109830" y="25173"/>
                  <a:pt x="109830" y="25173"/>
                </a:cubicBezTo>
                <a:lnTo>
                  <a:pt x="109830" y="75331"/>
                </a:lnTo>
                <a:close/>
                <a:moveTo>
                  <a:pt x="109830" y="19495"/>
                </a:moveTo>
                <a:lnTo>
                  <a:pt x="109830" y="19495"/>
                </a:lnTo>
                <a:cubicBezTo>
                  <a:pt x="14915" y="19495"/>
                  <a:pt x="14915" y="19495"/>
                  <a:pt x="14915" y="19495"/>
                </a:cubicBezTo>
                <a:cubicBezTo>
                  <a:pt x="14915" y="14006"/>
                  <a:pt x="14915" y="14006"/>
                  <a:pt x="14915" y="14006"/>
                </a:cubicBezTo>
                <a:cubicBezTo>
                  <a:pt x="14915" y="11167"/>
                  <a:pt x="20000" y="8328"/>
                  <a:pt x="30169" y="8328"/>
                </a:cubicBezTo>
                <a:cubicBezTo>
                  <a:pt x="94915" y="8328"/>
                  <a:pt x="94915" y="8328"/>
                  <a:pt x="94915" y="8328"/>
                </a:cubicBezTo>
                <a:cubicBezTo>
                  <a:pt x="99661" y="8328"/>
                  <a:pt x="109830" y="11167"/>
                  <a:pt x="109830" y="14006"/>
                </a:cubicBezTo>
                <a:lnTo>
                  <a:pt x="109830" y="1949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26" name="Shape 4726"/>
          <p:cNvSpPr/>
          <p:nvPr/>
        </p:nvSpPr>
        <p:spPr>
          <a:xfrm>
            <a:off x="4110851" y="2066264"/>
            <a:ext cx="241636" cy="306974"/>
          </a:xfrm>
          <a:custGeom>
            <a:avLst/>
            <a:gdLst/>
            <a:ahLst/>
            <a:cxnLst/>
            <a:rect l="0" t="0" r="0" b="0"/>
            <a:pathLst>
              <a:path w="120000" h="120000" extrusionOk="0">
                <a:moveTo>
                  <a:pt x="91497" y="97665"/>
                </a:moveTo>
                <a:lnTo>
                  <a:pt x="91497" y="97665"/>
                </a:lnTo>
                <a:cubicBezTo>
                  <a:pt x="91497" y="97665"/>
                  <a:pt x="88143" y="97665"/>
                  <a:pt x="88143" y="100315"/>
                </a:cubicBezTo>
                <a:cubicBezTo>
                  <a:pt x="88143" y="103154"/>
                  <a:pt x="91497" y="103154"/>
                  <a:pt x="91497" y="103154"/>
                </a:cubicBezTo>
                <a:cubicBezTo>
                  <a:pt x="95089" y="103154"/>
                  <a:pt x="98682" y="103154"/>
                  <a:pt x="98682" y="100315"/>
                </a:cubicBezTo>
                <a:cubicBezTo>
                  <a:pt x="98682" y="97665"/>
                  <a:pt x="95089" y="97665"/>
                  <a:pt x="91497" y="97665"/>
                </a:cubicBezTo>
                <a:close/>
                <a:moveTo>
                  <a:pt x="74011" y="80820"/>
                </a:moveTo>
                <a:lnTo>
                  <a:pt x="74011" y="80820"/>
                </a:lnTo>
                <a:cubicBezTo>
                  <a:pt x="70419" y="80820"/>
                  <a:pt x="70419" y="83659"/>
                  <a:pt x="70419" y="86498"/>
                </a:cubicBezTo>
                <a:cubicBezTo>
                  <a:pt x="70419" y="86498"/>
                  <a:pt x="70419" y="89148"/>
                  <a:pt x="74011" y="89148"/>
                </a:cubicBezTo>
                <a:cubicBezTo>
                  <a:pt x="77604" y="89148"/>
                  <a:pt x="77604" y="86498"/>
                  <a:pt x="77604" y="86498"/>
                </a:cubicBezTo>
                <a:cubicBezTo>
                  <a:pt x="77604" y="83659"/>
                  <a:pt x="77604" y="80820"/>
                  <a:pt x="74011" y="80820"/>
                </a:cubicBezTo>
                <a:close/>
                <a:moveTo>
                  <a:pt x="70419" y="97665"/>
                </a:moveTo>
                <a:lnTo>
                  <a:pt x="70419" y="97665"/>
                </a:lnTo>
                <a:cubicBezTo>
                  <a:pt x="67065" y="97665"/>
                  <a:pt x="63473" y="97665"/>
                  <a:pt x="63473" y="100315"/>
                </a:cubicBezTo>
                <a:cubicBezTo>
                  <a:pt x="63473" y="103154"/>
                  <a:pt x="67065" y="103154"/>
                  <a:pt x="70419" y="103154"/>
                </a:cubicBezTo>
                <a:cubicBezTo>
                  <a:pt x="70419" y="103154"/>
                  <a:pt x="74011" y="103154"/>
                  <a:pt x="74011" y="100315"/>
                </a:cubicBezTo>
                <a:cubicBezTo>
                  <a:pt x="74011" y="97665"/>
                  <a:pt x="70419" y="97665"/>
                  <a:pt x="70419" y="97665"/>
                </a:cubicBezTo>
                <a:close/>
                <a:moveTo>
                  <a:pt x="42395" y="89148"/>
                </a:moveTo>
                <a:lnTo>
                  <a:pt x="42395" y="89148"/>
                </a:lnTo>
                <a:cubicBezTo>
                  <a:pt x="35209" y="89148"/>
                  <a:pt x="35209" y="89148"/>
                  <a:pt x="35209" y="89148"/>
                </a:cubicBezTo>
                <a:cubicBezTo>
                  <a:pt x="35209" y="86498"/>
                  <a:pt x="35209" y="86498"/>
                  <a:pt x="35209" y="86498"/>
                </a:cubicBezTo>
                <a:cubicBezTo>
                  <a:pt x="35209" y="83659"/>
                  <a:pt x="35209" y="80820"/>
                  <a:pt x="31616" y="80820"/>
                </a:cubicBezTo>
                <a:cubicBezTo>
                  <a:pt x="28263" y="80820"/>
                  <a:pt x="28263" y="83659"/>
                  <a:pt x="28263" y="86498"/>
                </a:cubicBezTo>
                <a:cubicBezTo>
                  <a:pt x="28263" y="89148"/>
                  <a:pt x="28263" y="89148"/>
                  <a:pt x="28263" y="89148"/>
                </a:cubicBezTo>
                <a:cubicBezTo>
                  <a:pt x="21077" y="89148"/>
                  <a:pt x="21077" y="89148"/>
                  <a:pt x="21077" y="89148"/>
                </a:cubicBezTo>
                <a:lnTo>
                  <a:pt x="17485" y="91987"/>
                </a:lnTo>
                <a:cubicBezTo>
                  <a:pt x="17485" y="94826"/>
                  <a:pt x="21077" y="97665"/>
                  <a:pt x="21077" y="97665"/>
                </a:cubicBezTo>
                <a:cubicBezTo>
                  <a:pt x="28263" y="97665"/>
                  <a:pt x="28263" y="97665"/>
                  <a:pt x="28263" y="97665"/>
                </a:cubicBezTo>
                <a:cubicBezTo>
                  <a:pt x="28263" y="100315"/>
                  <a:pt x="28263" y="100315"/>
                  <a:pt x="28263" y="100315"/>
                </a:cubicBezTo>
                <a:cubicBezTo>
                  <a:pt x="28263" y="103154"/>
                  <a:pt x="28263" y="103154"/>
                  <a:pt x="31616" y="103154"/>
                </a:cubicBezTo>
                <a:cubicBezTo>
                  <a:pt x="35209" y="103154"/>
                  <a:pt x="35209" y="103154"/>
                  <a:pt x="35209" y="100315"/>
                </a:cubicBezTo>
                <a:cubicBezTo>
                  <a:pt x="35209" y="97665"/>
                  <a:pt x="35209" y="97665"/>
                  <a:pt x="35209" y="97665"/>
                </a:cubicBezTo>
                <a:cubicBezTo>
                  <a:pt x="42395" y="97665"/>
                  <a:pt x="42395" y="97665"/>
                  <a:pt x="42395" y="97665"/>
                </a:cubicBezTo>
                <a:cubicBezTo>
                  <a:pt x="42395" y="97665"/>
                  <a:pt x="45748" y="94826"/>
                  <a:pt x="45748" y="91987"/>
                </a:cubicBezTo>
                <a:lnTo>
                  <a:pt x="42395" y="89148"/>
                </a:lnTo>
                <a:close/>
                <a:moveTo>
                  <a:pt x="102275" y="0"/>
                </a:moveTo>
                <a:lnTo>
                  <a:pt x="102275" y="0"/>
                </a:lnTo>
                <a:cubicBezTo>
                  <a:pt x="17485" y="0"/>
                  <a:pt x="17485" y="0"/>
                  <a:pt x="17485" y="0"/>
                </a:cubicBezTo>
                <a:cubicBezTo>
                  <a:pt x="6946" y="0"/>
                  <a:pt x="0" y="5678"/>
                  <a:pt x="0" y="14006"/>
                </a:cubicBezTo>
                <a:cubicBezTo>
                  <a:pt x="0" y="103154"/>
                  <a:pt x="0" y="103154"/>
                  <a:pt x="0" y="103154"/>
                </a:cubicBezTo>
                <a:cubicBezTo>
                  <a:pt x="0" y="111482"/>
                  <a:pt x="6946" y="119810"/>
                  <a:pt x="17485" y="119810"/>
                </a:cubicBezTo>
                <a:cubicBezTo>
                  <a:pt x="102275" y="119810"/>
                  <a:pt x="102275" y="119810"/>
                  <a:pt x="102275" y="119810"/>
                </a:cubicBezTo>
                <a:cubicBezTo>
                  <a:pt x="112814" y="119810"/>
                  <a:pt x="119760" y="111482"/>
                  <a:pt x="119760" y="103154"/>
                </a:cubicBezTo>
                <a:cubicBezTo>
                  <a:pt x="119760" y="14006"/>
                  <a:pt x="119760" y="14006"/>
                  <a:pt x="119760" y="14006"/>
                </a:cubicBezTo>
                <a:cubicBezTo>
                  <a:pt x="119760" y="5678"/>
                  <a:pt x="112814" y="0"/>
                  <a:pt x="102275" y="0"/>
                </a:cubicBezTo>
                <a:close/>
                <a:moveTo>
                  <a:pt x="112814" y="103154"/>
                </a:moveTo>
                <a:lnTo>
                  <a:pt x="112814" y="103154"/>
                </a:lnTo>
                <a:cubicBezTo>
                  <a:pt x="112814" y="108643"/>
                  <a:pt x="105628" y="111482"/>
                  <a:pt x="102275" y="111482"/>
                </a:cubicBezTo>
                <a:cubicBezTo>
                  <a:pt x="17485" y="111482"/>
                  <a:pt x="17485" y="111482"/>
                  <a:pt x="17485" y="111482"/>
                </a:cubicBezTo>
                <a:cubicBezTo>
                  <a:pt x="14131" y="111482"/>
                  <a:pt x="6946" y="108643"/>
                  <a:pt x="6946" y="103154"/>
                </a:cubicBezTo>
                <a:cubicBezTo>
                  <a:pt x="6946" y="14006"/>
                  <a:pt x="6946" y="14006"/>
                  <a:pt x="6946" y="14006"/>
                </a:cubicBezTo>
                <a:cubicBezTo>
                  <a:pt x="6946" y="11167"/>
                  <a:pt x="14131" y="8328"/>
                  <a:pt x="17485" y="8328"/>
                </a:cubicBezTo>
                <a:cubicBezTo>
                  <a:pt x="102275" y="8328"/>
                  <a:pt x="102275" y="8328"/>
                  <a:pt x="102275" y="8328"/>
                </a:cubicBezTo>
                <a:cubicBezTo>
                  <a:pt x="105628" y="8328"/>
                  <a:pt x="112814" y="11167"/>
                  <a:pt x="112814" y="14006"/>
                </a:cubicBezTo>
                <a:lnTo>
                  <a:pt x="112814" y="103154"/>
                </a:lnTo>
                <a:close/>
                <a:moveTo>
                  <a:pt x="98682" y="80820"/>
                </a:moveTo>
                <a:lnTo>
                  <a:pt x="98682" y="80820"/>
                </a:lnTo>
                <a:cubicBezTo>
                  <a:pt x="95089" y="80820"/>
                  <a:pt x="91497" y="83659"/>
                  <a:pt x="91497" y="86498"/>
                </a:cubicBezTo>
                <a:cubicBezTo>
                  <a:pt x="91497" y="86498"/>
                  <a:pt x="95089" y="89148"/>
                  <a:pt x="98682" y="89148"/>
                </a:cubicBezTo>
                <a:lnTo>
                  <a:pt x="102275" y="86498"/>
                </a:lnTo>
                <a:cubicBezTo>
                  <a:pt x="102275" y="83659"/>
                  <a:pt x="98682" y="80820"/>
                  <a:pt x="98682" y="80820"/>
                </a:cubicBezTo>
                <a:close/>
                <a:moveTo>
                  <a:pt x="91497" y="14006"/>
                </a:moveTo>
                <a:lnTo>
                  <a:pt x="91497" y="14006"/>
                </a:lnTo>
                <a:cubicBezTo>
                  <a:pt x="28263" y="14006"/>
                  <a:pt x="28263" y="14006"/>
                  <a:pt x="28263" y="14006"/>
                </a:cubicBezTo>
                <a:cubicBezTo>
                  <a:pt x="21077" y="14006"/>
                  <a:pt x="17485" y="19495"/>
                  <a:pt x="17485" y="22334"/>
                </a:cubicBezTo>
                <a:cubicBezTo>
                  <a:pt x="17485" y="67003"/>
                  <a:pt x="17485" y="67003"/>
                  <a:pt x="17485" y="67003"/>
                </a:cubicBezTo>
                <a:cubicBezTo>
                  <a:pt x="17485" y="69652"/>
                  <a:pt x="21077" y="75331"/>
                  <a:pt x="28263" y="75331"/>
                </a:cubicBezTo>
                <a:cubicBezTo>
                  <a:pt x="91497" y="75331"/>
                  <a:pt x="91497" y="75331"/>
                  <a:pt x="91497" y="75331"/>
                </a:cubicBezTo>
                <a:cubicBezTo>
                  <a:pt x="98682" y="75331"/>
                  <a:pt x="102275" y="69652"/>
                  <a:pt x="102275" y="67003"/>
                </a:cubicBezTo>
                <a:cubicBezTo>
                  <a:pt x="102275" y="22334"/>
                  <a:pt x="102275" y="22334"/>
                  <a:pt x="102275" y="22334"/>
                </a:cubicBezTo>
                <a:cubicBezTo>
                  <a:pt x="102275" y="19495"/>
                  <a:pt x="98682" y="14006"/>
                  <a:pt x="91497" y="14006"/>
                </a:cubicBezTo>
                <a:close/>
                <a:moveTo>
                  <a:pt x="91497" y="64164"/>
                </a:moveTo>
                <a:lnTo>
                  <a:pt x="91497" y="64164"/>
                </a:lnTo>
                <a:cubicBezTo>
                  <a:pt x="91497" y="64164"/>
                  <a:pt x="91497" y="67003"/>
                  <a:pt x="88143" y="67003"/>
                </a:cubicBezTo>
                <a:cubicBezTo>
                  <a:pt x="31616" y="67003"/>
                  <a:pt x="31616" y="67003"/>
                  <a:pt x="31616" y="67003"/>
                </a:cubicBezTo>
                <a:cubicBezTo>
                  <a:pt x="28263" y="67003"/>
                  <a:pt x="28263" y="64164"/>
                  <a:pt x="28263" y="64164"/>
                </a:cubicBezTo>
                <a:cubicBezTo>
                  <a:pt x="28263" y="25173"/>
                  <a:pt x="28263" y="25173"/>
                  <a:pt x="28263" y="25173"/>
                </a:cubicBezTo>
                <a:cubicBezTo>
                  <a:pt x="28263" y="25173"/>
                  <a:pt x="28263" y="22334"/>
                  <a:pt x="31616" y="22334"/>
                </a:cubicBezTo>
                <a:cubicBezTo>
                  <a:pt x="88143" y="22334"/>
                  <a:pt x="88143" y="22334"/>
                  <a:pt x="88143" y="22334"/>
                </a:cubicBezTo>
                <a:cubicBezTo>
                  <a:pt x="91497" y="22334"/>
                  <a:pt x="91497" y="25173"/>
                  <a:pt x="91497" y="25173"/>
                </a:cubicBezTo>
                <a:lnTo>
                  <a:pt x="91497" y="64164"/>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27" name="Shape 4727"/>
          <p:cNvSpPr/>
          <p:nvPr/>
        </p:nvSpPr>
        <p:spPr>
          <a:xfrm>
            <a:off x="3587013" y="2131538"/>
            <a:ext cx="305130" cy="169366"/>
          </a:xfrm>
          <a:custGeom>
            <a:avLst/>
            <a:gdLst/>
            <a:ahLst/>
            <a:cxnLst/>
            <a:rect l="0" t="0" r="0" b="0"/>
            <a:pathLst>
              <a:path w="120000" h="120000" extrusionOk="0">
                <a:moveTo>
                  <a:pt x="72492" y="49830"/>
                </a:moveTo>
                <a:lnTo>
                  <a:pt x="72492" y="49830"/>
                </a:lnTo>
                <a:cubicBezTo>
                  <a:pt x="69842" y="49830"/>
                  <a:pt x="67003" y="54915"/>
                  <a:pt x="67003" y="59661"/>
                </a:cubicBezTo>
                <a:cubicBezTo>
                  <a:pt x="67003" y="64745"/>
                  <a:pt x="69842" y="69830"/>
                  <a:pt x="72492" y="69830"/>
                </a:cubicBezTo>
                <a:cubicBezTo>
                  <a:pt x="75331" y="69830"/>
                  <a:pt x="77981" y="64745"/>
                  <a:pt x="77981" y="59661"/>
                </a:cubicBezTo>
                <a:cubicBezTo>
                  <a:pt x="77981" y="54915"/>
                  <a:pt x="75331" y="49830"/>
                  <a:pt x="72492" y="49830"/>
                </a:cubicBezTo>
                <a:close/>
                <a:moveTo>
                  <a:pt x="50157" y="54915"/>
                </a:moveTo>
                <a:lnTo>
                  <a:pt x="50157" y="54915"/>
                </a:lnTo>
                <a:cubicBezTo>
                  <a:pt x="39179" y="54915"/>
                  <a:pt x="39179" y="54915"/>
                  <a:pt x="39179" y="54915"/>
                </a:cubicBezTo>
                <a:cubicBezTo>
                  <a:pt x="39179" y="34915"/>
                  <a:pt x="39179" y="34915"/>
                  <a:pt x="39179" y="34915"/>
                </a:cubicBezTo>
                <a:cubicBezTo>
                  <a:pt x="39179" y="29830"/>
                  <a:pt x="36340" y="29830"/>
                  <a:pt x="33501" y="29830"/>
                </a:cubicBezTo>
                <a:cubicBezTo>
                  <a:pt x="33501" y="29830"/>
                  <a:pt x="30662" y="29830"/>
                  <a:pt x="30662" y="34915"/>
                </a:cubicBezTo>
                <a:cubicBezTo>
                  <a:pt x="30662" y="54915"/>
                  <a:pt x="30662" y="54915"/>
                  <a:pt x="30662" y="54915"/>
                </a:cubicBezTo>
                <a:cubicBezTo>
                  <a:pt x="19495" y="54915"/>
                  <a:pt x="19495" y="54915"/>
                  <a:pt x="19495" y="54915"/>
                </a:cubicBezTo>
                <a:cubicBezTo>
                  <a:pt x="16845" y="54915"/>
                  <a:pt x="16845" y="59661"/>
                  <a:pt x="16845" y="59661"/>
                </a:cubicBezTo>
                <a:cubicBezTo>
                  <a:pt x="16845" y="64745"/>
                  <a:pt x="16845" y="69830"/>
                  <a:pt x="19495" y="69830"/>
                </a:cubicBezTo>
                <a:cubicBezTo>
                  <a:pt x="30662" y="69830"/>
                  <a:pt x="30662" y="69830"/>
                  <a:pt x="30662" y="69830"/>
                </a:cubicBezTo>
                <a:cubicBezTo>
                  <a:pt x="30662" y="89830"/>
                  <a:pt x="30662" y="89830"/>
                  <a:pt x="30662" y="89830"/>
                </a:cubicBezTo>
                <a:lnTo>
                  <a:pt x="33501" y="94576"/>
                </a:lnTo>
                <a:cubicBezTo>
                  <a:pt x="36340" y="94576"/>
                  <a:pt x="39179" y="89830"/>
                  <a:pt x="39179" y="89830"/>
                </a:cubicBezTo>
                <a:cubicBezTo>
                  <a:pt x="39179" y="69830"/>
                  <a:pt x="39179" y="69830"/>
                  <a:pt x="39179" y="69830"/>
                </a:cubicBezTo>
                <a:cubicBezTo>
                  <a:pt x="50157" y="69830"/>
                  <a:pt x="50157" y="69830"/>
                  <a:pt x="50157" y="69830"/>
                </a:cubicBezTo>
                <a:cubicBezTo>
                  <a:pt x="50157" y="69830"/>
                  <a:pt x="52996" y="64745"/>
                  <a:pt x="52996" y="59661"/>
                </a:cubicBezTo>
                <a:lnTo>
                  <a:pt x="50157" y="54915"/>
                </a:lnTo>
                <a:close/>
                <a:moveTo>
                  <a:pt x="83659" y="74915"/>
                </a:moveTo>
                <a:lnTo>
                  <a:pt x="83659" y="74915"/>
                </a:lnTo>
                <a:cubicBezTo>
                  <a:pt x="81009" y="74915"/>
                  <a:pt x="77981" y="79661"/>
                  <a:pt x="77981" y="84745"/>
                </a:cubicBezTo>
                <a:cubicBezTo>
                  <a:pt x="77981" y="89830"/>
                  <a:pt x="81009" y="94576"/>
                  <a:pt x="83659" y="94576"/>
                </a:cubicBezTo>
                <a:cubicBezTo>
                  <a:pt x="86498" y="94576"/>
                  <a:pt x="89148" y="89830"/>
                  <a:pt x="89148" y="84745"/>
                </a:cubicBezTo>
                <a:cubicBezTo>
                  <a:pt x="89148" y="79661"/>
                  <a:pt x="86498" y="74915"/>
                  <a:pt x="83659" y="74915"/>
                </a:cubicBezTo>
                <a:close/>
                <a:moveTo>
                  <a:pt x="97665" y="0"/>
                </a:moveTo>
                <a:lnTo>
                  <a:pt x="97665" y="0"/>
                </a:lnTo>
                <a:cubicBezTo>
                  <a:pt x="22334" y="0"/>
                  <a:pt x="22334" y="0"/>
                  <a:pt x="22334" y="0"/>
                </a:cubicBezTo>
                <a:cubicBezTo>
                  <a:pt x="11167" y="0"/>
                  <a:pt x="0" y="19661"/>
                  <a:pt x="0" y="39661"/>
                </a:cubicBezTo>
                <a:cubicBezTo>
                  <a:pt x="0" y="79661"/>
                  <a:pt x="0" y="79661"/>
                  <a:pt x="0" y="79661"/>
                </a:cubicBezTo>
                <a:cubicBezTo>
                  <a:pt x="0" y="104745"/>
                  <a:pt x="11167" y="119661"/>
                  <a:pt x="22334" y="119661"/>
                </a:cubicBezTo>
                <a:cubicBezTo>
                  <a:pt x="97665" y="119661"/>
                  <a:pt x="97665" y="119661"/>
                  <a:pt x="97665" y="119661"/>
                </a:cubicBezTo>
                <a:cubicBezTo>
                  <a:pt x="108832" y="119661"/>
                  <a:pt x="119810" y="104745"/>
                  <a:pt x="119810" y="79661"/>
                </a:cubicBezTo>
                <a:cubicBezTo>
                  <a:pt x="119810" y="39661"/>
                  <a:pt x="119810" y="39661"/>
                  <a:pt x="119810" y="39661"/>
                </a:cubicBezTo>
                <a:cubicBezTo>
                  <a:pt x="119810" y="19661"/>
                  <a:pt x="108832" y="0"/>
                  <a:pt x="97665" y="0"/>
                </a:cubicBezTo>
                <a:close/>
                <a:moveTo>
                  <a:pt x="111482" y="79661"/>
                </a:moveTo>
                <a:lnTo>
                  <a:pt x="111482" y="79661"/>
                </a:lnTo>
                <a:cubicBezTo>
                  <a:pt x="111482" y="94576"/>
                  <a:pt x="105993" y="109830"/>
                  <a:pt x="97665" y="109830"/>
                </a:cubicBezTo>
                <a:cubicBezTo>
                  <a:pt x="22334" y="109830"/>
                  <a:pt x="22334" y="109830"/>
                  <a:pt x="22334" y="109830"/>
                </a:cubicBezTo>
                <a:cubicBezTo>
                  <a:pt x="14006" y="109830"/>
                  <a:pt x="8517" y="94576"/>
                  <a:pt x="8517" y="79661"/>
                </a:cubicBezTo>
                <a:cubicBezTo>
                  <a:pt x="8517" y="39661"/>
                  <a:pt x="8517" y="39661"/>
                  <a:pt x="8517" y="39661"/>
                </a:cubicBezTo>
                <a:cubicBezTo>
                  <a:pt x="8517" y="25084"/>
                  <a:pt x="14006" y="14915"/>
                  <a:pt x="22334" y="14915"/>
                </a:cubicBezTo>
                <a:cubicBezTo>
                  <a:pt x="97665" y="14915"/>
                  <a:pt x="97665" y="14915"/>
                  <a:pt x="97665" y="14915"/>
                </a:cubicBezTo>
                <a:cubicBezTo>
                  <a:pt x="105993" y="14915"/>
                  <a:pt x="111482" y="25084"/>
                  <a:pt x="111482" y="39661"/>
                </a:cubicBezTo>
                <a:lnTo>
                  <a:pt x="111482" y="79661"/>
                </a:lnTo>
                <a:close/>
                <a:moveTo>
                  <a:pt x="100315" y="54915"/>
                </a:moveTo>
                <a:lnTo>
                  <a:pt x="100315" y="54915"/>
                </a:lnTo>
                <a:cubicBezTo>
                  <a:pt x="97665" y="54915"/>
                  <a:pt x="94826" y="59661"/>
                  <a:pt x="94826" y="64745"/>
                </a:cubicBezTo>
                <a:cubicBezTo>
                  <a:pt x="94826" y="69830"/>
                  <a:pt x="97665" y="74915"/>
                  <a:pt x="100315" y="74915"/>
                </a:cubicBezTo>
                <a:cubicBezTo>
                  <a:pt x="103154" y="74915"/>
                  <a:pt x="105993" y="69830"/>
                  <a:pt x="105993" y="64745"/>
                </a:cubicBezTo>
                <a:cubicBezTo>
                  <a:pt x="105993" y="59661"/>
                  <a:pt x="103154" y="54915"/>
                  <a:pt x="100315" y="54915"/>
                </a:cubicBezTo>
                <a:close/>
                <a:moveTo>
                  <a:pt x="89148" y="29830"/>
                </a:moveTo>
                <a:lnTo>
                  <a:pt x="89148" y="29830"/>
                </a:lnTo>
                <a:cubicBezTo>
                  <a:pt x="86498" y="29830"/>
                  <a:pt x="83659" y="34915"/>
                  <a:pt x="83659" y="39661"/>
                </a:cubicBezTo>
                <a:cubicBezTo>
                  <a:pt x="83659" y="44745"/>
                  <a:pt x="86498" y="49830"/>
                  <a:pt x="89148" y="49830"/>
                </a:cubicBezTo>
                <a:cubicBezTo>
                  <a:pt x="91987" y="49830"/>
                  <a:pt x="94826" y="44745"/>
                  <a:pt x="94826" y="39661"/>
                </a:cubicBezTo>
                <a:cubicBezTo>
                  <a:pt x="94826" y="34915"/>
                  <a:pt x="91987" y="29830"/>
                  <a:pt x="89148" y="2983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28" name="Shape 4728"/>
          <p:cNvSpPr/>
          <p:nvPr/>
        </p:nvSpPr>
        <p:spPr>
          <a:xfrm>
            <a:off x="3100216" y="2115662"/>
            <a:ext cx="305130" cy="206413"/>
          </a:xfrm>
          <a:custGeom>
            <a:avLst/>
            <a:gdLst/>
            <a:ahLst/>
            <a:cxnLst/>
            <a:rect l="0" t="0" r="0" b="0"/>
            <a:pathLst>
              <a:path w="120000" h="120000" extrusionOk="0">
                <a:moveTo>
                  <a:pt x="19495" y="74299"/>
                </a:moveTo>
                <a:lnTo>
                  <a:pt x="19495" y="74299"/>
                </a:lnTo>
                <a:cubicBezTo>
                  <a:pt x="16656" y="74299"/>
                  <a:pt x="13817" y="78504"/>
                  <a:pt x="13817" y="82710"/>
                </a:cubicBezTo>
                <a:cubicBezTo>
                  <a:pt x="13817" y="82710"/>
                  <a:pt x="16656" y="86635"/>
                  <a:pt x="19495" y="86635"/>
                </a:cubicBezTo>
                <a:lnTo>
                  <a:pt x="22145" y="82710"/>
                </a:lnTo>
                <a:cubicBezTo>
                  <a:pt x="22145" y="78504"/>
                  <a:pt x="19495" y="74299"/>
                  <a:pt x="19495" y="74299"/>
                </a:cubicBezTo>
                <a:close/>
                <a:moveTo>
                  <a:pt x="86309" y="20747"/>
                </a:moveTo>
                <a:lnTo>
                  <a:pt x="86309" y="20747"/>
                </a:lnTo>
                <a:cubicBezTo>
                  <a:pt x="33312" y="20747"/>
                  <a:pt x="33312" y="20747"/>
                  <a:pt x="33312" y="20747"/>
                </a:cubicBezTo>
                <a:cubicBezTo>
                  <a:pt x="30662" y="20747"/>
                  <a:pt x="30662" y="24672"/>
                  <a:pt x="30662" y="24672"/>
                </a:cubicBezTo>
                <a:cubicBezTo>
                  <a:pt x="30662" y="90841"/>
                  <a:pt x="30662" y="90841"/>
                  <a:pt x="30662" y="90841"/>
                </a:cubicBezTo>
                <a:cubicBezTo>
                  <a:pt x="30662" y="95046"/>
                  <a:pt x="30662" y="99252"/>
                  <a:pt x="33312" y="99252"/>
                </a:cubicBezTo>
                <a:cubicBezTo>
                  <a:pt x="86309" y="99252"/>
                  <a:pt x="86309" y="99252"/>
                  <a:pt x="86309" y="99252"/>
                </a:cubicBezTo>
                <a:cubicBezTo>
                  <a:pt x="86309" y="99252"/>
                  <a:pt x="89148" y="95046"/>
                  <a:pt x="89148" y="90841"/>
                </a:cubicBezTo>
                <a:cubicBezTo>
                  <a:pt x="89148" y="24672"/>
                  <a:pt x="89148" y="24672"/>
                  <a:pt x="89148" y="24672"/>
                </a:cubicBezTo>
                <a:lnTo>
                  <a:pt x="86309" y="20747"/>
                </a:lnTo>
                <a:close/>
                <a:moveTo>
                  <a:pt x="80630" y="82710"/>
                </a:moveTo>
                <a:lnTo>
                  <a:pt x="80630" y="82710"/>
                </a:lnTo>
                <a:cubicBezTo>
                  <a:pt x="80630" y="82710"/>
                  <a:pt x="80630" y="86635"/>
                  <a:pt x="77981" y="86635"/>
                </a:cubicBezTo>
                <a:cubicBezTo>
                  <a:pt x="41829" y="86635"/>
                  <a:pt x="41829" y="86635"/>
                  <a:pt x="41829" y="86635"/>
                </a:cubicBezTo>
                <a:cubicBezTo>
                  <a:pt x="38990" y="86635"/>
                  <a:pt x="36151" y="82710"/>
                  <a:pt x="36151" y="82710"/>
                </a:cubicBezTo>
                <a:cubicBezTo>
                  <a:pt x="36151" y="37289"/>
                  <a:pt x="36151" y="37289"/>
                  <a:pt x="36151" y="37289"/>
                </a:cubicBezTo>
                <a:cubicBezTo>
                  <a:pt x="36151" y="33084"/>
                  <a:pt x="38990" y="33084"/>
                  <a:pt x="41829" y="33084"/>
                </a:cubicBezTo>
                <a:cubicBezTo>
                  <a:pt x="77981" y="33084"/>
                  <a:pt x="77981" y="33084"/>
                  <a:pt x="77981" y="33084"/>
                </a:cubicBezTo>
                <a:cubicBezTo>
                  <a:pt x="80630" y="33084"/>
                  <a:pt x="80630" y="33084"/>
                  <a:pt x="80630" y="37289"/>
                </a:cubicBezTo>
                <a:lnTo>
                  <a:pt x="80630" y="82710"/>
                </a:lnTo>
                <a:close/>
                <a:moveTo>
                  <a:pt x="19495" y="53831"/>
                </a:moveTo>
                <a:lnTo>
                  <a:pt x="19495" y="53831"/>
                </a:lnTo>
                <a:cubicBezTo>
                  <a:pt x="16656" y="53831"/>
                  <a:pt x="13817" y="57757"/>
                  <a:pt x="13817" y="57757"/>
                </a:cubicBezTo>
                <a:cubicBezTo>
                  <a:pt x="13817" y="61962"/>
                  <a:pt x="16656" y="66168"/>
                  <a:pt x="19495" y="66168"/>
                </a:cubicBezTo>
                <a:cubicBezTo>
                  <a:pt x="19495" y="66168"/>
                  <a:pt x="22145" y="61962"/>
                  <a:pt x="22145" y="57757"/>
                </a:cubicBezTo>
                <a:lnTo>
                  <a:pt x="19495" y="53831"/>
                </a:lnTo>
                <a:close/>
                <a:moveTo>
                  <a:pt x="102965" y="0"/>
                </a:moveTo>
                <a:lnTo>
                  <a:pt x="102965" y="0"/>
                </a:lnTo>
                <a:cubicBezTo>
                  <a:pt x="13817" y="0"/>
                  <a:pt x="13817" y="0"/>
                  <a:pt x="13817" y="0"/>
                </a:cubicBezTo>
                <a:cubicBezTo>
                  <a:pt x="5488" y="0"/>
                  <a:pt x="0" y="8411"/>
                  <a:pt x="0" y="20747"/>
                </a:cubicBezTo>
                <a:cubicBezTo>
                  <a:pt x="0" y="99252"/>
                  <a:pt x="0" y="99252"/>
                  <a:pt x="0" y="99252"/>
                </a:cubicBezTo>
                <a:cubicBezTo>
                  <a:pt x="0" y="111588"/>
                  <a:pt x="5488" y="119719"/>
                  <a:pt x="13817" y="119719"/>
                </a:cubicBezTo>
                <a:cubicBezTo>
                  <a:pt x="102965" y="119719"/>
                  <a:pt x="102965" y="119719"/>
                  <a:pt x="102965" y="119719"/>
                </a:cubicBezTo>
                <a:cubicBezTo>
                  <a:pt x="111293" y="119719"/>
                  <a:pt x="119810" y="111588"/>
                  <a:pt x="119810" y="99252"/>
                </a:cubicBezTo>
                <a:cubicBezTo>
                  <a:pt x="119810" y="20747"/>
                  <a:pt x="119810" y="20747"/>
                  <a:pt x="119810" y="20747"/>
                </a:cubicBezTo>
                <a:cubicBezTo>
                  <a:pt x="119810" y="8411"/>
                  <a:pt x="111293" y="0"/>
                  <a:pt x="102965" y="0"/>
                </a:cubicBezTo>
                <a:close/>
                <a:moveTo>
                  <a:pt x="111293" y="99252"/>
                </a:moveTo>
                <a:lnTo>
                  <a:pt x="111293" y="99252"/>
                </a:lnTo>
                <a:cubicBezTo>
                  <a:pt x="111293" y="103177"/>
                  <a:pt x="108643" y="107383"/>
                  <a:pt x="102965" y="107383"/>
                </a:cubicBezTo>
                <a:cubicBezTo>
                  <a:pt x="13817" y="107383"/>
                  <a:pt x="13817" y="107383"/>
                  <a:pt x="13817" y="107383"/>
                </a:cubicBezTo>
                <a:cubicBezTo>
                  <a:pt x="10977" y="107383"/>
                  <a:pt x="8328" y="103177"/>
                  <a:pt x="8328" y="99252"/>
                </a:cubicBezTo>
                <a:cubicBezTo>
                  <a:pt x="8328" y="20747"/>
                  <a:pt x="8328" y="20747"/>
                  <a:pt x="8328" y="20747"/>
                </a:cubicBezTo>
                <a:cubicBezTo>
                  <a:pt x="8328" y="16542"/>
                  <a:pt x="10977" y="8411"/>
                  <a:pt x="13817" y="8411"/>
                </a:cubicBezTo>
                <a:cubicBezTo>
                  <a:pt x="102965" y="8411"/>
                  <a:pt x="102965" y="8411"/>
                  <a:pt x="102965" y="8411"/>
                </a:cubicBezTo>
                <a:cubicBezTo>
                  <a:pt x="108643" y="8411"/>
                  <a:pt x="111293" y="16542"/>
                  <a:pt x="111293" y="20747"/>
                </a:cubicBezTo>
                <a:lnTo>
                  <a:pt x="111293" y="99252"/>
                </a:lnTo>
                <a:close/>
                <a:moveTo>
                  <a:pt x="100315" y="53831"/>
                </a:moveTo>
                <a:lnTo>
                  <a:pt x="100315" y="53831"/>
                </a:lnTo>
                <a:cubicBezTo>
                  <a:pt x="97476" y="53831"/>
                  <a:pt x="97476" y="57757"/>
                  <a:pt x="97476" y="57757"/>
                </a:cubicBezTo>
                <a:cubicBezTo>
                  <a:pt x="97476" y="61962"/>
                  <a:pt x="97476" y="66168"/>
                  <a:pt x="100315" y="66168"/>
                </a:cubicBezTo>
                <a:cubicBezTo>
                  <a:pt x="102965" y="66168"/>
                  <a:pt x="102965" y="61962"/>
                  <a:pt x="102965" y="57757"/>
                </a:cubicBezTo>
                <a:cubicBezTo>
                  <a:pt x="102965" y="57757"/>
                  <a:pt x="102965" y="53831"/>
                  <a:pt x="100315" y="53831"/>
                </a:cubicBezTo>
                <a:close/>
                <a:moveTo>
                  <a:pt x="100315" y="74299"/>
                </a:moveTo>
                <a:lnTo>
                  <a:pt x="100315" y="74299"/>
                </a:lnTo>
                <a:cubicBezTo>
                  <a:pt x="97476" y="74299"/>
                  <a:pt x="97476" y="78504"/>
                  <a:pt x="97476" y="82710"/>
                </a:cubicBezTo>
                <a:cubicBezTo>
                  <a:pt x="97476" y="82710"/>
                  <a:pt x="97476" y="86635"/>
                  <a:pt x="100315" y="86635"/>
                </a:cubicBezTo>
                <a:cubicBezTo>
                  <a:pt x="102965" y="86635"/>
                  <a:pt x="102965" y="82710"/>
                  <a:pt x="102965" y="82710"/>
                </a:cubicBezTo>
                <a:cubicBezTo>
                  <a:pt x="102965" y="78504"/>
                  <a:pt x="102965" y="74299"/>
                  <a:pt x="100315" y="7429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29" name="Shape 4729"/>
          <p:cNvSpPr/>
          <p:nvPr/>
        </p:nvSpPr>
        <p:spPr>
          <a:xfrm>
            <a:off x="2613418" y="2087433"/>
            <a:ext cx="296312" cy="264633"/>
          </a:xfrm>
          <a:custGeom>
            <a:avLst/>
            <a:gdLst/>
            <a:ahLst/>
            <a:cxnLst/>
            <a:rect l="0" t="0" r="0" b="0"/>
            <a:pathLst>
              <a:path w="120000" h="120000" extrusionOk="0">
                <a:moveTo>
                  <a:pt x="105654" y="16263"/>
                </a:moveTo>
                <a:lnTo>
                  <a:pt x="105654" y="16263"/>
                </a:lnTo>
                <a:cubicBezTo>
                  <a:pt x="94216" y="16263"/>
                  <a:pt x="94216" y="16263"/>
                  <a:pt x="94216" y="16263"/>
                </a:cubicBezTo>
                <a:cubicBezTo>
                  <a:pt x="91308" y="6593"/>
                  <a:pt x="91308" y="6593"/>
                  <a:pt x="91308" y="6593"/>
                </a:cubicBezTo>
                <a:cubicBezTo>
                  <a:pt x="88400" y="3296"/>
                  <a:pt x="85492" y="0"/>
                  <a:pt x="82778" y="0"/>
                </a:cubicBezTo>
                <a:cubicBezTo>
                  <a:pt x="37027" y="0"/>
                  <a:pt x="37027" y="0"/>
                  <a:pt x="37027" y="0"/>
                </a:cubicBezTo>
                <a:cubicBezTo>
                  <a:pt x="34313" y="0"/>
                  <a:pt x="31405" y="3296"/>
                  <a:pt x="28497" y="6593"/>
                </a:cubicBezTo>
                <a:cubicBezTo>
                  <a:pt x="25589" y="16263"/>
                  <a:pt x="25589" y="16263"/>
                  <a:pt x="25589" y="16263"/>
                </a:cubicBezTo>
                <a:cubicBezTo>
                  <a:pt x="14151" y="16263"/>
                  <a:pt x="14151" y="16263"/>
                  <a:pt x="14151" y="16263"/>
                </a:cubicBezTo>
                <a:cubicBezTo>
                  <a:pt x="5621" y="16263"/>
                  <a:pt x="0" y="22857"/>
                  <a:pt x="0" y="32307"/>
                </a:cubicBezTo>
                <a:cubicBezTo>
                  <a:pt x="0" y="103736"/>
                  <a:pt x="0" y="103736"/>
                  <a:pt x="0" y="103736"/>
                </a:cubicBezTo>
                <a:cubicBezTo>
                  <a:pt x="0" y="113406"/>
                  <a:pt x="5621" y="119780"/>
                  <a:pt x="14151" y="119780"/>
                </a:cubicBezTo>
                <a:cubicBezTo>
                  <a:pt x="105654" y="119780"/>
                  <a:pt x="105654" y="119780"/>
                  <a:pt x="105654" y="119780"/>
                </a:cubicBezTo>
                <a:cubicBezTo>
                  <a:pt x="114184" y="119780"/>
                  <a:pt x="119806" y="113406"/>
                  <a:pt x="119806" y="103736"/>
                </a:cubicBezTo>
                <a:cubicBezTo>
                  <a:pt x="119806" y="32307"/>
                  <a:pt x="119806" y="32307"/>
                  <a:pt x="119806" y="32307"/>
                </a:cubicBezTo>
                <a:cubicBezTo>
                  <a:pt x="119806" y="22857"/>
                  <a:pt x="114184" y="16263"/>
                  <a:pt x="105654" y="16263"/>
                </a:cubicBezTo>
                <a:close/>
                <a:moveTo>
                  <a:pt x="114184" y="103736"/>
                </a:moveTo>
                <a:lnTo>
                  <a:pt x="114184" y="103736"/>
                </a:lnTo>
                <a:cubicBezTo>
                  <a:pt x="114184" y="106813"/>
                  <a:pt x="108368" y="110109"/>
                  <a:pt x="105654" y="110109"/>
                </a:cubicBezTo>
                <a:cubicBezTo>
                  <a:pt x="14151" y="110109"/>
                  <a:pt x="14151" y="110109"/>
                  <a:pt x="14151" y="110109"/>
                </a:cubicBezTo>
                <a:cubicBezTo>
                  <a:pt x="11437" y="110109"/>
                  <a:pt x="5621" y="106813"/>
                  <a:pt x="5621" y="103736"/>
                </a:cubicBezTo>
                <a:cubicBezTo>
                  <a:pt x="5621" y="32307"/>
                  <a:pt x="5621" y="32307"/>
                  <a:pt x="5621" y="32307"/>
                </a:cubicBezTo>
                <a:cubicBezTo>
                  <a:pt x="5621" y="29230"/>
                  <a:pt x="11437" y="25934"/>
                  <a:pt x="14151" y="25934"/>
                </a:cubicBezTo>
                <a:cubicBezTo>
                  <a:pt x="28497" y="25934"/>
                  <a:pt x="28497" y="25934"/>
                  <a:pt x="28497" y="25934"/>
                </a:cubicBezTo>
                <a:cubicBezTo>
                  <a:pt x="34313" y="16263"/>
                  <a:pt x="34313" y="16263"/>
                  <a:pt x="34313" y="16263"/>
                </a:cubicBezTo>
                <a:cubicBezTo>
                  <a:pt x="37027" y="9890"/>
                  <a:pt x="37027" y="6593"/>
                  <a:pt x="39935" y="6593"/>
                </a:cubicBezTo>
                <a:cubicBezTo>
                  <a:pt x="79870" y="6593"/>
                  <a:pt x="79870" y="6593"/>
                  <a:pt x="79870" y="6593"/>
                </a:cubicBezTo>
                <a:cubicBezTo>
                  <a:pt x="82778" y="6593"/>
                  <a:pt x="82778" y="9890"/>
                  <a:pt x="85492" y="16263"/>
                </a:cubicBezTo>
                <a:cubicBezTo>
                  <a:pt x="91308" y="25934"/>
                  <a:pt x="91308" y="25934"/>
                  <a:pt x="91308" y="25934"/>
                </a:cubicBezTo>
                <a:cubicBezTo>
                  <a:pt x="105654" y="25934"/>
                  <a:pt x="105654" y="25934"/>
                  <a:pt x="105654" y="25934"/>
                </a:cubicBezTo>
                <a:cubicBezTo>
                  <a:pt x="108368" y="25934"/>
                  <a:pt x="114184" y="29230"/>
                  <a:pt x="114184" y="32307"/>
                </a:cubicBezTo>
                <a:lnTo>
                  <a:pt x="114184" y="103736"/>
                </a:lnTo>
                <a:close/>
                <a:moveTo>
                  <a:pt x="59903" y="32307"/>
                </a:moveTo>
                <a:lnTo>
                  <a:pt x="59903" y="32307"/>
                </a:lnTo>
                <a:cubicBezTo>
                  <a:pt x="42843" y="32307"/>
                  <a:pt x="28497" y="48571"/>
                  <a:pt x="28497" y="68131"/>
                </a:cubicBezTo>
                <a:cubicBezTo>
                  <a:pt x="28497" y="87472"/>
                  <a:pt x="42843" y="103736"/>
                  <a:pt x="59903" y="103736"/>
                </a:cubicBezTo>
                <a:cubicBezTo>
                  <a:pt x="77156" y="103736"/>
                  <a:pt x="91308" y="87472"/>
                  <a:pt x="91308" y="68131"/>
                </a:cubicBezTo>
                <a:cubicBezTo>
                  <a:pt x="91308" y="48571"/>
                  <a:pt x="77156" y="32307"/>
                  <a:pt x="59903" y="32307"/>
                </a:cubicBezTo>
                <a:close/>
                <a:moveTo>
                  <a:pt x="59903" y="93846"/>
                </a:moveTo>
                <a:lnTo>
                  <a:pt x="59903" y="93846"/>
                </a:lnTo>
                <a:cubicBezTo>
                  <a:pt x="48465" y="93846"/>
                  <a:pt x="37027" y="80879"/>
                  <a:pt x="37027" y="68131"/>
                </a:cubicBezTo>
                <a:cubicBezTo>
                  <a:pt x="37027" y="55164"/>
                  <a:pt x="48465" y="42197"/>
                  <a:pt x="59903" y="42197"/>
                </a:cubicBezTo>
                <a:cubicBezTo>
                  <a:pt x="71340" y="42197"/>
                  <a:pt x="82778" y="55164"/>
                  <a:pt x="82778" y="68131"/>
                </a:cubicBezTo>
                <a:cubicBezTo>
                  <a:pt x="82778" y="80879"/>
                  <a:pt x="71340" y="93846"/>
                  <a:pt x="59903" y="9384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30" name="Shape 4730"/>
          <p:cNvSpPr/>
          <p:nvPr/>
        </p:nvSpPr>
        <p:spPr>
          <a:xfrm>
            <a:off x="2195406" y="2066264"/>
            <a:ext cx="135810" cy="306974"/>
          </a:xfrm>
          <a:custGeom>
            <a:avLst/>
            <a:gdLst/>
            <a:ahLst/>
            <a:cxnLst/>
            <a:rect l="0" t="0" r="0" b="0"/>
            <a:pathLst>
              <a:path w="120000" h="120000" extrusionOk="0">
                <a:moveTo>
                  <a:pt x="119572" y="30662"/>
                </a:moveTo>
                <a:lnTo>
                  <a:pt x="119572" y="30662"/>
                </a:lnTo>
                <a:cubicBezTo>
                  <a:pt x="119572" y="14006"/>
                  <a:pt x="88398" y="0"/>
                  <a:pt x="56797" y="0"/>
                </a:cubicBezTo>
                <a:cubicBezTo>
                  <a:pt x="25195" y="0"/>
                  <a:pt x="0" y="14006"/>
                  <a:pt x="0" y="30662"/>
                </a:cubicBezTo>
                <a:cubicBezTo>
                  <a:pt x="0" y="44668"/>
                  <a:pt x="19217" y="55835"/>
                  <a:pt x="50391" y="58485"/>
                </a:cubicBezTo>
                <a:lnTo>
                  <a:pt x="50391" y="58485"/>
                </a:lnTo>
                <a:cubicBezTo>
                  <a:pt x="50391" y="114321"/>
                  <a:pt x="50391" y="114321"/>
                  <a:pt x="50391" y="114321"/>
                </a:cubicBezTo>
                <a:cubicBezTo>
                  <a:pt x="50391" y="117160"/>
                  <a:pt x="56797" y="119810"/>
                  <a:pt x="56797" y="119810"/>
                </a:cubicBezTo>
                <a:cubicBezTo>
                  <a:pt x="63202" y="119810"/>
                  <a:pt x="69181" y="117160"/>
                  <a:pt x="69181" y="114321"/>
                </a:cubicBezTo>
                <a:cubicBezTo>
                  <a:pt x="69181" y="58485"/>
                  <a:pt x="69181" y="58485"/>
                  <a:pt x="69181" y="58485"/>
                </a:cubicBezTo>
                <a:lnTo>
                  <a:pt x="69181" y="58485"/>
                </a:lnTo>
                <a:cubicBezTo>
                  <a:pt x="94377" y="55835"/>
                  <a:pt x="119572" y="44668"/>
                  <a:pt x="119572" y="30662"/>
                </a:cubicBezTo>
                <a:close/>
                <a:moveTo>
                  <a:pt x="56797" y="52996"/>
                </a:moveTo>
                <a:lnTo>
                  <a:pt x="56797" y="52996"/>
                </a:lnTo>
                <a:cubicBezTo>
                  <a:pt x="38007" y="52996"/>
                  <a:pt x="19217" y="41829"/>
                  <a:pt x="19217" y="30662"/>
                </a:cubicBezTo>
                <a:cubicBezTo>
                  <a:pt x="19217" y="16845"/>
                  <a:pt x="38007" y="8328"/>
                  <a:pt x="56797" y="8328"/>
                </a:cubicBezTo>
                <a:cubicBezTo>
                  <a:pt x="81992" y="8328"/>
                  <a:pt x="100782" y="16845"/>
                  <a:pt x="100782" y="30662"/>
                </a:cubicBezTo>
                <a:cubicBezTo>
                  <a:pt x="100782" y="41829"/>
                  <a:pt x="81992" y="52996"/>
                  <a:pt x="56797" y="5299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31" name="Shape 4731"/>
          <p:cNvSpPr/>
          <p:nvPr/>
        </p:nvSpPr>
        <p:spPr>
          <a:xfrm>
            <a:off x="1742120" y="2066264"/>
            <a:ext cx="77605" cy="306974"/>
          </a:xfrm>
          <a:custGeom>
            <a:avLst/>
            <a:gdLst/>
            <a:ahLst/>
            <a:cxnLst/>
            <a:rect l="0" t="0" r="0" b="0"/>
            <a:pathLst>
              <a:path w="120000" h="120000" extrusionOk="0">
                <a:moveTo>
                  <a:pt x="32392" y="0"/>
                </a:moveTo>
                <a:lnTo>
                  <a:pt x="32392" y="0"/>
                </a:lnTo>
                <a:cubicBezTo>
                  <a:pt x="22085" y="0"/>
                  <a:pt x="22085" y="0"/>
                  <a:pt x="11042" y="0"/>
                </a:cubicBezTo>
                <a:lnTo>
                  <a:pt x="0" y="2839"/>
                </a:lnTo>
                <a:cubicBezTo>
                  <a:pt x="0" y="114321"/>
                  <a:pt x="0" y="114321"/>
                  <a:pt x="0" y="114321"/>
                </a:cubicBezTo>
                <a:cubicBezTo>
                  <a:pt x="0" y="117160"/>
                  <a:pt x="11042" y="119810"/>
                  <a:pt x="11042" y="119810"/>
                </a:cubicBezTo>
                <a:cubicBezTo>
                  <a:pt x="22085" y="119810"/>
                  <a:pt x="32392" y="117160"/>
                  <a:pt x="32392" y="114321"/>
                </a:cubicBezTo>
                <a:cubicBezTo>
                  <a:pt x="32392" y="67003"/>
                  <a:pt x="32392" y="67003"/>
                  <a:pt x="32392" y="67003"/>
                </a:cubicBezTo>
                <a:cubicBezTo>
                  <a:pt x="32392" y="67003"/>
                  <a:pt x="54478" y="67003"/>
                  <a:pt x="119263" y="67003"/>
                </a:cubicBezTo>
                <a:cubicBezTo>
                  <a:pt x="119263" y="22334"/>
                  <a:pt x="32392" y="0"/>
                  <a:pt x="32392" y="0"/>
                </a:cubicBezTo>
                <a:close/>
                <a:moveTo>
                  <a:pt x="32392" y="11167"/>
                </a:moveTo>
                <a:lnTo>
                  <a:pt x="32392" y="11167"/>
                </a:lnTo>
                <a:cubicBezTo>
                  <a:pt x="32392" y="11167"/>
                  <a:pt x="86871" y="36151"/>
                  <a:pt x="86871" y="58485"/>
                </a:cubicBezTo>
                <a:cubicBezTo>
                  <a:pt x="43435" y="58485"/>
                  <a:pt x="32392" y="58485"/>
                  <a:pt x="32392" y="58485"/>
                </a:cubicBezTo>
                <a:lnTo>
                  <a:pt x="32392" y="1116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32" name="Shape 4732"/>
          <p:cNvSpPr/>
          <p:nvPr/>
        </p:nvSpPr>
        <p:spPr>
          <a:xfrm>
            <a:off x="1239447" y="2066264"/>
            <a:ext cx="100535" cy="306974"/>
          </a:xfrm>
          <a:custGeom>
            <a:avLst/>
            <a:gdLst/>
            <a:ahLst/>
            <a:cxnLst/>
            <a:rect l="0" t="0" r="0" b="0"/>
            <a:pathLst>
              <a:path w="120000" h="120000" extrusionOk="0">
                <a:moveTo>
                  <a:pt x="102028" y="0"/>
                </a:moveTo>
                <a:lnTo>
                  <a:pt x="102028" y="0"/>
                </a:lnTo>
                <a:lnTo>
                  <a:pt x="93913" y="2839"/>
                </a:lnTo>
                <a:cubicBezTo>
                  <a:pt x="93913" y="30662"/>
                  <a:pt x="93913" y="30662"/>
                  <a:pt x="93913" y="30662"/>
                </a:cubicBezTo>
                <a:cubicBezTo>
                  <a:pt x="93913" y="36151"/>
                  <a:pt x="85217" y="39179"/>
                  <a:pt x="68405" y="39179"/>
                </a:cubicBezTo>
                <a:cubicBezTo>
                  <a:pt x="68405" y="2839"/>
                  <a:pt x="68405" y="2839"/>
                  <a:pt x="68405" y="2839"/>
                </a:cubicBezTo>
                <a:cubicBezTo>
                  <a:pt x="68405" y="2839"/>
                  <a:pt x="68405" y="0"/>
                  <a:pt x="59710" y="0"/>
                </a:cubicBezTo>
                <a:cubicBezTo>
                  <a:pt x="51014" y="0"/>
                  <a:pt x="51014" y="2839"/>
                  <a:pt x="51014" y="2839"/>
                </a:cubicBezTo>
                <a:cubicBezTo>
                  <a:pt x="51014" y="39179"/>
                  <a:pt x="51014" y="39179"/>
                  <a:pt x="51014" y="39179"/>
                </a:cubicBezTo>
                <a:cubicBezTo>
                  <a:pt x="34202" y="39179"/>
                  <a:pt x="25507" y="36151"/>
                  <a:pt x="25507" y="30662"/>
                </a:cubicBezTo>
                <a:cubicBezTo>
                  <a:pt x="25507" y="2839"/>
                  <a:pt x="25507" y="2839"/>
                  <a:pt x="25507" y="2839"/>
                </a:cubicBezTo>
                <a:lnTo>
                  <a:pt x="16811" y="0"/>
                </a:lnTo>
                <a:cubicBezTo>
                  <a:pt x="8695" y="0"/>
                  <a:pt x="0" y="2839"/>
                  <a:pt x="0" y="2839"/>
                </a:cubicBezTo>
                <a:cubicBezTo>
                  <a:pt x="0" y="30662"/>
                  <a:pt x="0" y="30662"/>
                  <a:pt x="0" y="30662"/>
                </a:cubicBezTo>
                <a:cubicBezTo>
                  <a:pt x="0" y="39179"/>
                  <a:pt x="25507" y="47318"/>
                  <a:pt x="51014" y="47318"/>
                </a:cubicBezTo>
                <a:cubicBezTo>
                  <a:pt x="51014" y="114321"/>
                  <a:pt x="51014" y="114321"/>
                  <a:pt x="51014" y="114321"/>
                </a:cubicBezTo>
                <a:cubicBezTo>
                  <a:pt x="51014" y="117160"/>
                  <a:pt x="51014" y="119810"/>
                  <a:pt x="59710" y="119810"/>
                </a:cubicBezTo>
                <a:cubicBezTo>
                  <a:pt x="68405" y="119810"/>
                  <a:pt x="68405" y="117160"/>
                  <a:pt x="68405" y="114321"/>
                </a:cubicBezTo>
                <a:cubicBezTo>
                  <a:pt x="68405" y="47318"/>
                  <a:pt x="68405" y="47318"/>
                  <a:pt x="68405" y="47318"/>
                </a:cubicBezTo>
                <a:cubicBezTo>
                  <a:pt x="93913" y="47318"/>
                  <a:pt x="119420" y="39179"/>
                  <a:pt x="119420" y="30662"/>
                </a:cubicBezTo>
                <a:cubicBezTo>
                  <a:pt x="119420" y="2839"/>
                  <a:pt x="119420" y="2839"/>
                  <a:pt x="119420" y="2839"/>
                </a:cubicBezTo>
                <a:cubicBezTo>
                  <a:pt x="119420" y="2839"/>
                  <a:pt x="110724" y="0"/>
                  <a:pt x="102028" y="0"/>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33" name="Shape 4733"/>
          <p:cNvSpPr/>
          <p:nvPr/>
        </p:nvSpPr>
        <p:spPr>
          <a:xfrm>
            <a:off x="5647087" y="1579337"/>
            <a:ext cx="114644" cy="296389"/>
          </a:xfrm>
          <a:custGeom>
            <a:avLst/>
            <a:gdLst/>
            <a:ahLst/>
            <a:cxnLst/>
            <a:rect l="0" t="0" r="0" b="0"/>
            <a:pathLst>
              <a:path w="120000" h="120000" extrusionOk="0">
                <a:moveTo>
                  <a:pt x="89620" y="45557"/>
                </a:moveTo>
                <a:lnTo>
                  <a:pt x="89620" y="45557"/>
                </a:lnTo>
                <a:lnTo>
                  <a:pt x="89620" y="45557"/>
                </a:lnTo>
                <a:cubicBezTo>
                  <a:pt x="89620" y="2714"/>
                  <a:pt x="89620" y="2714"/>
                  <a:pt x="89620" y="2714"/>
                </a:cubicBezTo>
                <a:cubicBezTo>
                  <a:pt x="89620" y="0"/>
                  <a:pt x="82025" y="0"/>
                  <a:pt x="82025" y="0"/>
                </a:cubicBezTo>
                <a:cubicBezTo>
                  <a:pt x="37468" y="0"/>
                  <a:pt x="37468" y="0"/>
                  <a:pt x="37468" y="0"/>
                </a:cubicBezTo>
                <a:cubicBezTo>
                  <a:pt x="37468" y="0"/>
                  <a:pt x="29873" y="0"/>
                  <a:pt x="29873" y="2714"/>
                </a:cubicBezTo>
                <a:cubicBezTo>
                  <a:pt x="29873" y="45557"/>
                  <a:pt x="29873" y="45557"/>
                  <a:pt x="29873" y="45557"/>
                </a:cubicBezTo>
                <a:lnTo>
                  <a:pt x="29873" y="45557"/>
                </a:lnTo>
                <a:cubicBezTo>
                  <a:pt x="7594" y="45557"/>
                  <a:pt x="0" y="51179"/>
                  <a:pt x="0" y="59903"/>
                </a:cubicBezTo>
                <a:cubicBezTo>
                  <a:pt x="0" y="119806"/>
                  <a:pt x="0" y="119806"/>
                  <a:pt x="0" y="119806"/>
                </a:cubicBezTo>
                <a:cubicBezTo>
                  <a:pt x="119493" y="119806"/>
                  <a:pt x="119493" y="119806"/>
                  <a:pt x="119493" y="119806"/>
                </a:cubicBezTo>
                <a:cubicBezTo>
                  <a:pt x="119493" y="59903"/>
                  <a:pt x="119493" y="59903"/>
                  <a:pt x="119493" y="59903"/>
                </a:cubicBezTo>
                <a:cubicBezTo>
                  <a:pt x="119493" y="51179"/>
                  <a:pt x="111898" y="45557"/>
                  <a:pt x="89620" y="45557"/>
                </a:cubicBezTo>
                <a:close/>
                <a:moveTo>
                  <a:pt x="52151" y="5621"/>
                </a:moveTo>
                <a:lnTo>
                  <a:pt x="52151" y="5621"/>
                </a:lnTo>
                <a:cubicBezTo>
                  <a:pt x="67341" y="5621"/>
                  <a:pt x="67341" y="5621"/>
                  <a:pt x="67341" y="5621"/>
                </a:cubicBezTo>
                <a:cubicBezTo>
                  <a:pt x="67341" y="14151"/>
                  <a:pt x="67341" y="14151"/>
                  <a:pt x="67341" y="14151"/>
                </a:cubicBezTo>
                <a:cubicBezTo>
                  <a:pt x="52151" y="14151"/>
                  <a:pt x="52151" y="14151"/>
                  <a:pt x="52151" y="14151"/>
                </a:cubicBezTo>
                <a:lnTo>
                  <a:pt x="52151" y="5621"/>
                </a:lnTo>
                <a:close/>
                <a:moveTo>
                  <a:pt x="52151" y="22681"/>
                </a:moveTo>
                <a:lnTo>
                  <a:pt x="52151" y="22681"/>
                </a:lnTo>
                <a:cubicBezTo>
                  <a:pt x="67341" y="22681"/>
                  <a:pt x="67341" y="22681"/>
                  <a:pt x="67341" y="22681"/>
                </a:cubicBezTo>
                <a:cubicBezTo>
                  <a:pt x="67341" y="45557"/>
                  <a:pt x="67341" y="45557"/>
                  <a:pt x="67341" y="45557"/>
                </a:cubicBezTo>
                <a:cubicBezTo>
                  <a:pt x="52151" y="45557"/>
                  <a:pt x="52151" y="45557"/>
                  <a:pt x="52151" y="45557"/>
                </a:cubicBezTo>
                <a:lnTo>
                  <a:pt x="52151" y="22681"/>
                </a:lnTo>
                <a:close/>
                <a:moveTo>
                  <a:pt x="97215" y="113990"/>
                </a:moveTo>
                <a:lnTo>
                  <a:pt x="97215" y="113990"/>
                </a:lnTo>
                <a:cubicBezTo>
                  <a:pt x="22784" y="113990"/>
                  <a:pt x="22784" y="113990"/>
                  <a:pt x="22784" y="113990"/>
                </a:cubicBezTo>
                <a:cubicBezTo>
                  <a:pt x="22784" y="59903"/>
                  <a:pt x="22784" y="59903"/>
                  <a:pt x="22784" y="59903"/>
                </a:cubicBezTo>
                <a:cubicBezTo>
                  <a:pt x="22784" y="56995"/>
                  <a:pt x="29873" y="51179"/>
                  <a:pt x="37468" y="51179"/>
                </a:cubicBezTo>
                <a:cubicBezTo>
                  <a:pt x="82025" y="51179"/>
                  <a:pt x="82025" y="51179"/>
                  <a:pt x="82025" y="51179"/>
                </a:cubicBezTo>
                <a:cubicBezTo>
                  <a:pt x="89620" y="51179"/>
                  <a:pt x="97215" y="56995"/>
                  <a:pt x="97215" y="59903"/>
                </a:cubicBezTo>
                <a:lnTo>
                  <a:pt x="97215" y="11399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34" name="Shape 4734"/>
          <p:cNvSpPr/>
          <p:nvPr/>
        </p:nvSpPr>
        <p:spPr>
          <a:xfrm>
            <a:off x="5080920" y="1593451"/>
            <a:ext cx="253982" cy="269925"/>
          </a:xfrm>
          <a:custGeom>
            <a:avLst/>
            <a:gdLst/>
            <a:ahLst/>
            <a:cxnLst/>
            <a:rect l="0" t="0" r="0" b="0"/>
            <a:pathLst>
              <a:path w="120000" h="120000" extrusionOk="0">
                <a:moveTo>
                  <a:pt x="119774" y="9428"/>
                </a:moveTo>
                <a:lnTo>
                  <a:pt x="119774" y="9428"/>
                </a:lnTo>
                <a:cubicBezTo>
                  <a:pt x="119774" y="6214"/>
                  <a:pt x="119774" y="6214"/>
                  <a:pt x="119774" y="6214"/>
                </a:cubicBezTo>
                <a:cubicBezTo>
                  <a:pt x="119774" y="3214"/>
                  <a:pt x="119774" y="3214"/>
                  <a:pt x="116384" y="0"/>
                </a:cubicBezTo>
                <a:lnTo>
                  <a:pt x="116384" y="0"/>
                </a:lnTo>
                <a:cubicBezTo>
                  <a:pt x="3163" y="0"/>
                  <a:pt x="3163" y="0"/>
                  <a:pt x="3163" y="0"/>
                </a:cubicBezTo>
                <a:cubicBezTo>
                  <a:pt x="3163" y="0"/>
                  <a:pt x="3163" y="0"/>
                  <a:pt x="0" y="3214"/>
                </a:cubicBezTo>
                <a:cubicBezTo>
                  <a:pt x="0" y="3214"/>
                  <a:pt x="0" y="6214"/>
                  <a:pt x="0" y="9428"/>
                </a:cubicBezTo>
                <a:cubicBezTo>
                  <a:pt x="56497" y="72428"/>
                  <a:pt x="56497" y="72428"/>
                  <a:pt x="56497" y="72428"/>
                </a:cubicBezTo>
                <a:cubicBezTo>
                  <a:pt x="56497" y="110357"/>
                  <a:pt x="56497" y="110357"/>
                  <a:pt x="56497" y="110357"/>
                </a:cubicBezTo>
                <a:cubicBezTo>
                  <a:pt x="39774" y="110357"/>
                  <a:pt x="39774" y="110357"/>
                  <a:pt x="39774" y="110357"/>
                </a:cubicBezTo>
                <a:cubicBezTo>
                  <a:pt x="36610" y="110357"/>
                  <a:pt x="36610" y="113571"/>
                  <a:pt x="36610" y="113571"/>
                </a:cubicBezTo>
                <a:cubicBezTo>
                  <a:pt x="36610" y="116785"/>
                  <a:pt x="36610" y="119785"/>
                  <a:pt x="39774" y="119785"/>
                </a:cubicBezTo>
                <a:cubicBezTo>
                  <a:pt x="82937" y="119785"/>
                  <a:pt x="82937" y="119785"/>
                  <a:pt x="82937" y="119785"/>
                </a:cubicBezTo>
                <a:cubicBezTo>
                  <a:pt x="86553" y="119785"/>
                  <a:pt x="89717" y="116785"/>
                  <a:pt x="89717" y="113571"/>
                </a:cubicBezTo>
                <a:cubicBezTo>
                  <a:pt x="89717" y="113571"/>
                  <a:pt x="86553" y="110357"/>
                  <a:pt x="82937" y="110357"/>
                </a:cubicBezTo>
                <a:cubicBezTo>
                  <a:pt x="66440" y="110357"/>
                  <a:pt x="66440" y="110357"/>
                  <a:pt x="66440" y="110357"/>
                </a:cubicBezTo>
                <a:cubicBezTo>
                  <a:pt x="66440" y="72428"/>
                  <a:pt x="66440" y="72428"/>
                  <a:pt x="66440" y="72428"/>
                </a:cubicBezTo>
                <a:lnTo>
                  <a:pt x="119774" y="9428"/>
                </a:lnTo>
                <a:close/>
                <a:moveTo>
                  <a:pt x="63050" y="63000"/>
                </a:moveTo>
                <a:lnTo>
                  <a:pt x="63050" y="63000"/>
                </a:lnTo>
                <a:cubicBezTo>
                  <a:pt x="13107" y="9428"/>
                  <a:pt x="13107" y="9428"/>
                  <a:pt x="13107" y="9428"/>
                </a:cubicBezTo>
                <a:cubicBezTo>
                  <a:pt x="106440" y="9428"/>
                  <a:pt x="106440" y="9428"/>
                  <a:pt x="106440" y="9428"/>
                </a:cubicBezTo>
                <a:lnTo>
                  <a:pt x="63050" y="6300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35" name="Shape 4735"/>
          <p:cNvSpPr/>
          <p:nvPr/>
        </p:nvSpPr>
        <p:spPr>
          <a:xfrm>
            <a:off x="4571193" y="1607565"/>
            <a:ext cx="305130" cy="241697"/>
          </a:xfrm>
          <a:custGeom>
            <a:avLst/>
            <a:gdLst/>
            <a:ahLst/>
            <a:cxnLst/>
            <a:rect l="0" t="0" r="0" b="0"/>
            <a:pathLst>
              <a:path w="120000" h="120000" extrusionOk="0">
                <a:moveTo>
                  <a:pt x="114132" y="112828"/>
                </a:moveTo>
                <a:lnTo>
                  <a:pt x="114132" y="112828"/>
                </a:lnTo>
                <a:cubicBezTo>
                  <a:pt x="2649" y="112828"/>
                  <a:pt x="2649" y="112828"/>
                  <a:pt x="2649" y="112828"/>
                </a:cubicBezTo>
                <a:cubicBezTo>
                  <a:pt x="2649" y="112828"/>
                  <a:pt x="0" y="112828"/>
                  <a:pt x="0" y="116175"/>
                </a:cubicBezTo>
                <a:cubicBezTo>
                  <a:pt x="0" y="119760"/>
                  <a:pt x="2649" y="119760"/>
                  <a:pt x="2649" y="119760"/>
                </a:cubicBezTo>
                <a:cubicBezTo>
                  <a:pt x="114132" y="119760"/>
                  <a:pt x="114132" y="119760"/>
                  <a:pt x="114132" y="119760"/>
                </a:cubicBezTo>
                <a:cubicBezTo>
                  <a:pt x="116971" y="119760"/>
                  <a:pt x="119810" y="119760"/>
                  <a:pt x="119810" y="116175"/>
                </a:cubicBezTo>
                <a:cubicBezTo>
                  <a:pt x="119810" y="112828"/>
                  <a:pt x="116971" y="112828"/>
                  <a:pt x="114132" y="112828"/>
                </a:cubicBezTo>
                <a:close/>
                <a:moveTo>
                  <a:pt x="63974" y="17689"/>
                </a:moveTo>
                <a:lnTo>
                  <a:pt x="63974" y="17689"/>
                </a:lnTo>
                <a:cubicBezTo>
                  <a:pt x="63974" y="7171"/>
                  <a:pt x="63974" y="7171"/>
                  <a:pt x="63974" y="7171"/>
                </a:cubicBezTo>
                <a:cubicBezTo>
                  <a:pt x="69652" y="7171"/>
                  <a:pt x="69652" y="7171"/>
                  <a:pt x="69652" y="7171"/>
                </a:cubicBezTo>
                <a:cubicBezTo>
                  <a:pt x="72492" y="7171"/>
                  <a:pt x="75141" y="7171"/>
                  <a:pt x="75141" y="3585"/>
                </a:cubicBezTo>
                <a:cubicBezTo>
                  <a:pt x="75141" y="0"/>
                  <a:pt x="72492" y="0"/>
                  <a:pt x="69652" y="0"/>
                </a:cubicBezTo>
                <a:cubicBezTo>
                  <a:pt x="47318" y="0"/>
                  <a:pt x="47318" y="0"/>
                  <a:pt x="47318" y="0"/>
                </a:cubicBezTo>
                <a:cubicBezTo>
                  <a:pt x="47318" y="0"/>
                  <a:pt x="44479" y="0"/>
                  <a:pt x="44479" y="3585"/>
                </a:cubicBezTo>
                <a:cubicBezTo>
                  <a:pt x="44479" y="7171"/>
                  <a:pt x="47318" y="7171"/>
                  <a:pt x="47318" y="7171"/>
                </a:cubicBezTo>
                <a:cubicBezTo>
                  <a:pt x="55646" y="7171"/>
                  <a:pt x="55646" y="7171"/>
                  <a:pt x="55646" y="7171"/>
                </a:cubicBezTo>
                <a:lnTo>
                  <a:pt x="55646" y="17689"/>
                </a:lnTo>
                <a:cubicBezTo>
                  <a:pt x="24984" y="21274"/>
                  <a:pt x="0" y="52828"/>
                  <a:pt x="0" y="91553"/>
                </a:cubicBezTo>
                <a:cubicBezTo>
                  <a:pt x="0" y="95139"/>
                  <a:pt x="0" y="95139"/>
                  <a:pt x="0" y="98725"/>
                </a:cubicBezTo>
                <a:lnTo>
                  <a:pt x="2649" y="102071"/>
                </a:lnTo>
                <a:cubicBezTo>
                  <a:pt x="114132" y="102071"/>
                  <a:pt x="114132" y="102071"/>
                  <a:pt x="114132" y="102071"/>
                </a:cubicBezTo>
                <a:cubicBezTo>
                  <a:pt x="116971" y="102071"/>
                  <a:pt x="119810" y="98725"/>
                  <a:pt x="119810" y="98725"/>
                </a:cubicBezTo>
                <a:cubicBezTo>
                  <a:pt x="119810" y="95139"/>
                  <a:pt x="119810" y="95139"/>
                  <a:pt x="119810" y="91553"/>
                </a:cubicBezTo>
                <a:cubicBezTo>
                  <a:pt x="119810" y="52828"/>
                  <a:pt x="94637" y="21274"/>
                  <a:pt x="63974" y="17689"/>
                </a:cubicBezTo>
                <a:close/>
                <a:moveTo>
                  <a:pt x="8328" y="91553"/>
                </a:moveTo>
                <a:lnTo>
                  <a:pt x="8328" y="91553"/>
                </a:lnTo>
                <a:cubicBezTo>
                  <a:pt x="8328" y="56414"/>
                  <a:pt x="30662" y="28207"/>
                  <a:pt x="58485" y="28207"/>
                </a:cubicBezTo>
                <a:cubicBezTo>
                  <a:pt x="89148" y="28207"/>
                  <a:pt x="111293" y="56414"/>
                  <a:pt x="111293" y="91553"/>
                </a:cubicBezTo>
                <a:lnTo>
                  <a:pt x="8328" y="9155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36" name="Shape 4736"/>
          <p:cNvSpPr/>
          <p:nvPr/>
        </p:nvSpPr>
        <p:spPr>
          <a:xfrm>
            <a:off x="4110851" y="1579337"/>
            <a:ext cx="241636" cy="296389"/>
          </a:xfrm>
          <a:custGeom>
            <a:avLst/>
            <a:gdLst/>
            <a:ahLst/>
            <a:cxnLst/>
            <a:rect l="0" t="0" r="0" b="0"/>
            <a:pathLst>
              <a:path w="120000" h="120000" extrusionOk="0">
                <a:moveTo>
                  <a:pt x="105628" y="25589"/>
                </a:moveTo>
                <a:lnTo>
                  <a:pt x="105628" y="25589"/>
                </a:lnTo>
                <a:cubicBezTo>
                  <a:pt x="84550" y="31405"/>
                  <a:pt x="81197" y="42649"/>
                  <a:pt x="84550" y="51179"/>
                </a:cubicBezTo>
                <a:cubicBezTo>
                  <a:pt x="67065" y="37027"/>
                  <a:pt x="70419" y="22681"/>
                  <a:pt x="70419" y="0"/>
                </a:cubicBezTo>
                <a:cubicBezTo>
                  <a:pt x="21077" y="14151"/>
                  <a:pt x="31616" y="54087"/>
                  <a:pt x="31616" y="68432"/>
                </a:cubicBezTo>
                <a:cubicBezTo>
                  <a:pt x="21077" y="59903"/>
                  <a:pt x="17485" y="39741"/>
                  <a:pt x="17485" y="39741"/>
                </a:cubicBezTo>
                <a:cubicBezTo>
                  <a:pt x="3353" y="45557"/>
                  <a:pt x="0" y="59903"/>
                  <a:pt x="0" y="71147"/>
                </a:cubicBezTo>
                <a:cubicBezTo>
                  <a:pt x="0" y="99838"/>
                  <a:pt x="24670" y="119806"/>
                  <a:pt x="59880" y="119806"/>
                </a:cubicBezTo>
                <a:cubicBezTo>
                  <a:pt x="95089" y="119806"/>
                  <a:pt x="119760" y="99838"/>
                  <a:pt x="119760" y="71147"/>
                </a:cubicBezTo>
                <a:cubicBezTo>
                  <a:pt x="119760" y="54087"/>
                  <a:pt x="105628" y="48465"/>
                  <a:pt x="105628" y="25589"/>
                </a:cubicBezTo>
                <a:close/>
                <a:moveTo>
                  <a:pt x="63473" y="113990"/>
                </a:moveTo>
                <a:lnTo>
                  <a:pt x="63473" y="113990"/>
                </a:lnTo>
                <a:cubicBezTo>
                  <a:pt x="31616" y="113990"/>
                  <a:pt x="6946" y="94022"/>
                  <a:pt x="6946" y="68432"/>
                </a:cubicBezTo>
                <a:cubicBezTo>
                  <a:pt x="6946" y="65525"/>
                  <a:pt x="6946" y="59903"/>
                  <a:pt x="14131" y="56995"/>
                </a:cubicBezTo>
                <a:cubicBezTo>
                  <a:pt x="14131" y="59903"/>
                  <a:pt x="21077" y="79870"/>
                  <a:pt x="42395" y="76962"/>
                </a:cubicBezTo>
                <a:cubicBezTo>
                  <a:pt x="42395" y="62617"/>
                  <a:pt x="35209" y="22681"/>
                  <a:pt x="59880" y="11243"/>
                </a:cubicBezTo>
                <a:cubicBezTo>
                  <a:pt x="59880" y="31405"/>
                  <a:pt x="63473" y="59903"/>
                  <a:pt x="91497" y="62617"/>
                </a:cubicBezTo>
                <a:cubicBezTo>
                  <a:pt x="91497" y="54087"/>
                  <a:pt x="91497" y="42649"/>
                  <a:pt x="98682" y="39741"/>
                </a:cubicBezTo>
                <a:cubicBezTo>
                  <a:pt x="98682" y="51179"/>
                  <a:pt x="112814" y="59903"/>
                  <a:pt x="112814" y="71147"/>
                </a:cubicBezTo>
                <a:cubicBezTo>
                  <a:pt x="112814" y="94022"/>
                  <a:pt x="84550" y="113990"/>
                  <a:pt x="63473" y="11399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37" name="Shape 4737"/>
          <p:cNvSpPr/>
          <p:nvPr/>
        </p:nvSpPr>
        <p:spPr>
          <a:xfrm>
            <a:off x="3616997" y="1579337"/>
            <a:ext cx="248691" cy="296389"/>
          </a:xfrm>
          <a:custGeom>
            <a:avLst/>
            <a:gdLst/>
            <a:ahLst/>
            <a:cxnLst/>
            <a:rect l="0" t="0" r="0" b="0"/>
            <a:pathLst>
              <a:path w="120000" h="120000" extrusionOk="0">
                <a:moveTo>
                  <a:pt x="61508" y="0"/>
                </a:moveTo>
                <a:lnTo>
                  <a:pt x="61508" y="0"/>
                </a:lnTo>
                <a:cubicBezTo>
                  <a:pt x="37601" y="17059"/>
                  <a:pt x="0" y="42649"/>
                  <a:pt x="0" y="71147"/>
                </a:cubicBezTo>
                <a:cubicBezTo>
                  <a:pt x="0" y="99838"/>
                  <a:pt x="27388" y="119806"/>
                  <a:pt x="61508" y="119806"/>
                </a:cubicBezTo>
                <a:cubicBezTo>
                  <a:pt x="92379" y="119806"/>
                  <a:pt x="119767" y="99838"/>
                  <a:pt x="119767" y="71147"/>
                </a:cubicBezTo>
                <a:cubicBezTo>
                  <a:pt x="119767" y="42649"/>
                  <a:pt x="81934" y="17059"/>
                  <a:pt x="61508" y="0"/>
                </a:cubicBezTo>
                <a:close/>
                <a:moveTo>
                  <a:pt x="61508" y="113990"/>
                </a:moveTo>
                <a:lnTo>
                  <a:pt x="61508" y="113990"/>
                </a:lnTo>
                <a:cubicBezTo>
                  <a:pt x="34352" y="113990"/>
                  <a:pt x="10212" y="94022"/>
                  <a:pt x="10212" y="71147"/>
                </a:cubicBezTo>
                <a:cubicBezTo>
                  <a:pt x="10212" y="48465"/>
                  <a:pt x="41083" y="25589"/>
                  <a:pt x="61508" y="11243"/>
                </a:cubicBezTo>
                <a:cubicBezTo>
                  <a:pt x="78684" y="25589"/>
                  <a:pt x="109323" y="48465"/>
                  <a:pt x="109323" y="71147"/>
                </a:cubicBezTo>
                <a:cubicBezTo>
                  <a:pt x="109323" y="94022"/>
                  <a:pt x="88897" y="113990"/>
                  <a:pt x="61508" y="113990"/>
                </a:cubicBezTo>
                <a:close/>
                <a:moveTo>
                  <a:pt x="61508" y="37027"/>
                </a:moveTo>
                <a:lnTo>
                  <a:pt x="61508" y="37027"/>
                </a:lnTo>
                <a:cubicBezTo>
                  <a:pt x="47814" y="48465"/>
                  <a:pt x="27388" y="59903"/>
                  <a:pt x="27388" y="74054"/>
                </a:cubicBezTo>
                <a:cubicBezTo>
                  <a:pt x="27388" y="91308"/>
                  <a:pt x="44564" y="102746"/>
                  <a:pt x="61508" y="102746"/>
                </a:cubicBezTo>
                <a:cubicBezTo>
                  <a:pt x="78684" y="102746"/>
                  <a:pt x="92379" y="91308"/>
                  <a:pt x="92379" y="74054"/>
                </a:cubicBezTo>
                <a:cubicBezTo>
                  <a:pt x="92379" y="59903"/>
                  <a:pt x="71953" y="48465"/>
                  <a:pt x="61508" y="37027"/>
                </a:cubicBezTo>
                <a:close/>
                <a:moveTo>
                  <a:pt x="61508" y="94022"/>
                </a:moveTo>
                <a:lnTo>
                  <a:pt x="61508" y="94022"/>
                </a:lnTo>
                <a:cubicBezTo>
                  <a:pt x="47814" y="94022"/>
                  <a:pt x="37601" y="85492"/>
                  <a:pt x="37601" y="74054"/>
                </a:cubicBezTo>
                <a:cubicBezTo>
                  <a:pt x="37601" y="62617"/>
                  <a:pt x="51295" y="54087"/>
                  <a:pt x="61508" y="45557"/>
                </a:cubicBezTo>
                <a:cubicBezTo>
                  <a:pt x="68471" y="54087"/>
                  <a:pt x="81934" y="62617"/>
                  <a:pt x="81934" y="74054"/>
                </a:cubicBezTo>
                <a:cubicBezTo>
                  <a:pt x="81934" y="85492"/>
                  <a:pt x="71953" y="94022"/>
                  <a:pt x="61508" y="9402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38" name="Shape 4738"/>
          <p:cNvSpPr/>
          <p:nvPr/>
        </p:nvSpPr>
        <p:spPr>
          <a:xfrm>
            <a:off x="3100216" y="1579337"/>
            <a:ext cx="305130" cy="296389"/>
          </a:xfrm>
          <a:custGeom>
            <a:avLst/>
            <a:gdLst/>
            <a:ahLst/>
            <a:cxnLst/>
            <a:rect l="0" t="0" r="0" b="0"/>
            <a:pathLst>
              <a:path w="120000" h="120000" extrusionOk="0">
                <a:moveTo>
                  <a:pt x="58485" y="17059"/>
                </a:moveTo>
                <a:lnTo>
                  <a:pt x="58485" y="17059"/>
                </a:lnTo>
                <a:cubicBezTo>
                  <a:pt x="44479" y="17059"/>
                  <a:pt x="33312" y="31405"/>
                  <a:pt x="33312" y="45557"/>
                </a:cubicBezTo>
                <a:cubicBezTo>
                  <a:pt x="33312" y="59903"/>
                  <a:pt x="44479" y="71147"/>
                  <a:pt x="58485" y="71147"/>
                </a:cubicBezTo>
                <a:cubicBezTo>
                  <a:pt x="72492" y="71147"/>
                  <a:pt x="86309" y="59903"/>
                  <a:pt x="86309" y="45557"/>
                </a:cubicBezTo>
                <a:cubicBezTo>
                  <a:pt x="86309" y="31405"/>
                  <a:pt x="72492" y="17059"/>
                  <a:pt x="58485" y="17059"/>
                </a:cubicBezTo>
                <a:close/>
                <a:moveTo>
                  <a:pt x="58485" y="62617"/>
                </a:moveTo>
                <a:lnTo>
                  <a:pt x="58485" y="62617"/>
                </a:lnTo>
                <a:cubicBezTo>
                  <a:pt x="50157" y="62617"/>
                  <a:pt x="41829" y="54087"/>
                  <a:pt x="41829" y="45557"/>
                </a:cubicBezTo>
                <a:cubicBezTo>
                  <a:pt x="41829" y="34119"/>
                  <a:pt x="50157" y="25589"/>
                  <a:pt x="58485" y="25589"/>
                </a:cubicBezTo>
                <a:cubicBezTo>
                  <a:pt x="69652" y="25589"/>
                  <a:pt x="77981" y="34119"/>
                  <a:pt x="77981" y="45557"/>
                </a:cubicBezTo>
                <a:cubicBezTo>
                  <a:pt x="77981" y="54087"/>
                  <a:pt x="69652" y="62617"/>
                  <a:pt x="58485" y="62617"/>
                </a:cubicBezTo>
                <a:close/>
                <a:moveTo>
                  <a:pt x="100315" y="65525"/>
                </a:moveTo>
                <a:lnTo>
                  <a:pt x="100315" y="65525"/>
                </a:lnTo>
                <a:cubicBezTo>
                  <a:pt x="102965" y="59903"/>
                  <a:pt x="105804" y="51179"/>
                  <a:pt x="105804" y="45557"/>
                </a:cubicBezTo>
                <a:cubicBezTo>
                  <a:pt x="105804" y="19967"/>
                  <a:pt x="83470" y="0"/>
                  <a:pt x="58485" y="0"/>
                </a:cubicBezTo>
                <a:cubicBezTo>
                  <a:pt x="33312" y="0"/>
                  <a:pt x="13817" y="19967"/>
                  <a:pt x="13817" y="45557"/>
                </a:cubicBezTo>
                <a:cubicBezTo>
                  <a:pt x="13817" y="51179"/>
                  <a:pt x="16656" y="59903"/>
                  <a:pt x="19495" y="65525"/>
                </a:cubicBezTo>
                <a:cubicBezTo>
                  <a:pt x="0" y="96930"/>
                  <a:pt x="0" y="96930"/>
                  <a:pt x="0" y="96930"/>
                </a:cubicBezTo>
                <a:cubicBezTo>
                  <a:pt x="0" y="96930"/>
                  <a:pt x="10977" y="99838"/>
                  <a:pt x="22145" y="102746"/>
                </a:cubicBezTo>
                <a:cubicBezTo>
                  <a:pt x="30662" y="111276"/>
                  <a:pt x="38990" y="119806"/>
                  <a:pt x="38990" y="119806"/>
                </a:cubicBezTo>
                <a:cubicBezTo>
                  <a:pt x="55646" y="91308"/>
                  <a:pt x="55646" y="91308"/>
                  <a:pt x="55646" y="91308"/>
                </a:cubicBezTo>
                <a:cubicBezTo>
                  <a:pt x="58485" y="91308"/>
                  <a:pt x="58485" y="91308"/>
                  <a:pt x="58485" y="91308"/>
                </a:cubicBezTo>
                <a:cubicBezTo>
                  <a:pt x="61324" y="91308"/>
                  <a:pt x="61324" y="91308"/>
                  <a:pt x="61324" y="91308"/>
                </a:cubicBezTo>
                <a:cubicBezTo>
                  <a:pt x="77981" y="119806"/>
                  <a:pt x="77981" y="119806"/>
                  <a:pt x="77981" y="119806"/>
                </a:cubicBezTo>
                <a:cubicBezTo>
                  <a:pt x="77981" y="119806"/>
                  <a:pt x="86309" y="111276"/>
                  <a:pt x="94637" y="102746"/>
                </a:cubicBezTo>
                <a:cubicBezTo>
                  <a:pt x="105804" y="99838"/>
                  <a:pt x="119810" y="96930"/>
                  <a:pt x="119810" y="96930"/>
                </a:cubicBezTo>
                <a:lnTo>
                  <a:pt x="100315" y="65525"/>
                </a:lnTo>
                <a:close/>
                <a:moveTo>
                  <a:pt x="38990" y="105460"/>
                </a:moveTo>
                <a:lnTo>
                  <a:pt x="38990" y="105460"/>
                </a:lnTo>
                <a:cubicBezTo>
                  <a:pt x="38990" y="105460"/>
                  <a:pt x="33312" y="102746"/>
                  <a:pt x="27823" y="96930"/>
                </a:cubicBezTo>
                <a:cubicBezTo>
                  <a:pt x="19495" y="94022"/>
                  <a:pt x="10977" y="91308"/>
                  <a:pt x="10977" y="91308"/>
                </a:cubicBezTo>
                <a:cubicBezTo>
                  <a:pt x="22145" y="74054"/>
                  <a:pt x="22145" y="74054"/>
                  <a:pt x="22145" y="74054"/>
                </a:cubicBezTo>
                <a:cubicBezTo>
                  <a:pt x="27823" y="79870"/>
                  <a:pt x="38990" y="88400"/>
                  <a:pt x="47318" y="88400"/>
                </a:cubicBezTo>
                <a:lnTo>
                  <a:pt x="38990" y="105460"/>
                </a:lnTo>
                <a:close/>
                <a:moveTo>
                  <a:pt x="58485" y="82584"/>
                </a:moveTo>
                <a:lnTo>
                  <a:pt x="58485" y="82584"/>
                </a:lnTo>
                <a:cubicBezTo>
                  <a:pt x="38990" y="82584"/>
                  <a:pt x="22145" y="65525"/>
                  <a:pt x="22145" y="45557"/>
                </a:cubicBezTo>
                <a:cubicBezTo>
                  <a:pt x="22145" y="22681"/>
                  <a:pt x="38990" y="5621"/>
                  <a:pt x="58485" y="5621"/>
                </a:cubicBezTo>
                <a:cubicBezTo>
                  <a:pt x="80630" y="5621"/>
                  <a:pt x="97476" y="22681"/>
                  <a:pt x="97476" y="45557"/>
                </a:cubicBezTo>
                <a:cubicBezTo>
                  <a:pt x="97476" y="65525"/>
                  <a:pt x="80630" y="82584"/>
                  <a:pt x="58485" y="82584"/>
                </a:cubicBezTo>
                <a:close/>
                <a:moveTo>
                  <a:pt x="91798" y="96930"/>
                </a:moveTo>
                <a:lnTo>
                  <a:pt x="91798" y="96930"/>
                </a:lnTo>
                <a:cubicBezTo>
                  <a:pt x="86309" y="102746"/>
                  <a:pt x="80630" y="105460"/>
                  <a:pt x="80630" y="105460"/>
                </a:cubicBezTo>
                <a:cubicBezTo>
                  <a:pt x="69652" y="88400"/>
                  <a:pt x="69652" y="88400"/>
                  <a:pt x="69652" y="88400"/>
                </a:cubicBezTo>
                <a:cubicBezTo>
                  <a:pt x="80630" y="88400"/>
                  <a:pt x="89148" y="79870"/>
                  <a:pt x="94637" y="74054"/>
                </a:cubicBezTo>
                <a:cubicBezTo>
                  <a:pt x="105804" y="91308"/>
                  <a:pt x="105804" y="91308"/>
                  <a:pt x="105804" y="91308"/>
                </a:cubicBezTo>
                <a:cubicBezTo>
                  <a:pt x="105804" y="91308"/>
                  <a:pt x="100315" y="94022"/>
                  <a:pt x="91798" y="9693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39" name="Shape 4739"/>
          <p:cNvSpPr/>
          <p:nvPr/>
        </p:nvSpPr>
        <p:spPr>
          <a:xfrm>
            <a:off x="2604599" y="1586395"/>
            <a:ext cx="310423" cy="284040"/>
          </a:xfrm>
          <a:custGeom>
            <a:avLst/>
            <a:gdLst/>
            <a:ahLst/>
            <a:cxnLst/>
            <a:rect l="0" t="0" r="0" b="0"/>
            <a:pathLst>
              <a:path w="120000" h="120000" extrusionOk="0">
                <a:moveTo>
                  <a:pt x="95223" y="15050"/>
                </a:moveTo>
                <a:lnTo>
                  <a:pt x="95223" y="15050"/>
                </a:lnTo>
                <a:cubicBezTo>
                  <a:pt x="95223" y="6101"/>
                  <a:pt x="89861" y="0"/>
                  <a:pt x="81725" y="0"/>
                </a:cubicBezTo>
                <a:cubicBezTo>
                  <a:pt x="38089" y="0"/>
                  <a:pt x="38089" y="0"/>
                  <a:pt x="38089" y="0"/>
                </a:cubicBezTo>
                <a:cubicBezTo>
                  <a:pt x="29953" y="0"/>
                  <a:pt x="24591" y="6101"/>
                  <a:pt x="24591" y="15050"/>
                </a:cubicBezTo>
                <a:cubicBezTo>
                  <a:pt x="0" y="15050"/>
                  <a:pt x="2773" y="15050"/>
                  <a:pt x="2773" y="32949"/>
                </a:cubicBezTo>
                <a:cubicBezTo>
                  <a:pt x="2773" y="44949"/>
                  <a:pt x="10909" y="56949"/>
                  <a:pt x="24591" y="56949"/>
                </a:cubicBezTo>
                <a:cubicBezTo>
                  <a:pt x="24591" y="56949"/>
                  <a:pt x="24591" y="56949"/>
                  <a:pt x="27180" y="56949"/>
                </a:cubicBezTo>
                <a:cubicBezTo>
                  <a:pt x="29953" y="71796"/>
                  <a:pt x="43636" y="86847"/>
                  <a:pt x="57134" y="86847"/>
                </a:cubicBezTo>
                <a:cubicBezTo>
                  <a:pt x="57134" y="110847"/>
                  <a:pt x="57134" y="110847"/>
                  <a:pt x="57134" y="110847"/>
                </a:cubicBezTo>
                <a:cubicBezTo>
                  <a:pt x="46224" y="110847"/>
                  <a:pt x="46224" y="110847"/>
                  <a:pt x="46224" y="110847"/>
                </a:cubicBezTo>
                <a:cubicBezTo>
                  <a:pt x="43636" y="110847"/>
                  <a:pt x="40862" y="113898"/>
                  <a:pt x="40862" y="116745"/>
                </a:cubicBezTo>
                <a:cubicBezTo>
                  <a:pt x="40862" y="116745"/>
                  <a:pt x="43636" y="119796"/>
                  <a:pt x="46224" y="119796"/>
                </a:cubicBezTo>
                <a:cubicBezTo>
                  <a:pt x="73405" y="119796"/>
                  <a:pt x="73405" y="119796"/>
                  <a:pt x="73405" y="119796"/>
                </a:cubicBezTo>
                <a:cubicBezTo>
                  <a:pt x="76363" y="119796"/>
                  <a:pt x="78952" y="116745"/>
                  <a:pt x="78952" y="116745"/>
                </a:cubicBezTo>
                <a:cubicBezTo>
                  <a:pt x="78952" y="113898"/>
                  <a:pt x="76363" y="110847"/>
                  <a:pt x="73405" y="110847"/>
                </a:cubicBezTo>
                <a:cubicBezTo>
                  <a:pt x="62681" y="110847"/>
                  <a:pt x="62681" y="110847"/>
                  <a:pt x="62681" y="110847"/>
                </a:cubicBezTo>
                <a:cubicBezTo>
                  <a:pt x="62681" y="86847"/>
                  <a:pt x="62681" y="86847"/>
                  <a:pt x="62681" y="86847"/>
                </a:cubicBezTo>
                <a:cubicBezTo>
                  <a:pt x="76363" y="86847"/>
                  <a:pt x="89861" y="71796"/>
                  <a:pt x="92634" y="56949"/>
                </a:cubicBezTo>
                <a:cubicBezTo>
                  <a:pt x="95223" y="56949"/>
                  <a:pt x="95223" y="56949"/>
                  <a:pt x="95223" y="56949"/>
                </a:cubicBezTo>
                <a:cubicBezTo>
                  <a:pt x="108906" y="56949"/>
                  <a:pt x="117041" y="44949"/>
                  <a:pt x="117041" y="32949"/>
                </a:cubicBezTo>
                <a:cubicBezTo>
                  <a:pt x="117041" y="15050"/>
                  <a:pt x="119815" y="15050"/>
                  <a:pt x="95223" y="15050"/>
                </a:cubicBezTo>
                <a:close/>
                <a:moveTo>
                  <a:pt x="24591" y="48000"/>
                </a:moveTo>
                <a:lnTo>
                  <a:pt x="24591" y="48000"/>
                </a:lnTo>
                <a:cubicBezTo>
                  <a:pt x="16271" y="48000"/>
                  <a:pt x="8135" y="41898"/>
                  <a:pt x="8135" y="32949"/>
                </a:cubicBezTo>
                <a:cubicBezTo>
                  <a:pt x="8135" y="24000"/>
                  <a:pt x="8135" y="24000"/>
                  <a:pt x="24591" y="24000"/>
                </a:cubicBezTo>
                <a:lnTo>
                  <a:pt x="24591" y="48000"/>
                </a:lnTo>
                <a:close/>
                <a:moveTo>
                  <a:pt x="89861" y="38847"/>
                </a:moveTo>
                <a:lnTo>
                  <a:pt x="89861" y="38847"/>
                </a:lnTo>
                <a:cubicBezTo>
                  <a:pt x="89861" y="56949"/>
                  <a:pt x="76363" y="80949"/>
                  <a:pt x="59907" y="80949"/>
                </a:cubicBezTo>
                <a:cubicBezTo>
                  <a:pt x="43636" y="80949"/>
                  <a:pt x="29953" y="56949"/>
                  <a:pt x="29953" y="38847"/>
                </a:cubicBezTo>
                <a:cubicBezTo>
                  <a:pt x="29953" y="15050"/>
                  <a:pt x="29953" y="15050"/>
                  <a:pt x="29953" y="15050"/>
                </a:cubicBezTo>
                <a:cubicBezTo>
                  <a:pt x="29953" y="12000"/>
                  <a:pt x="35500" y="8949"/>
                  <a:pt x="38089" y="8949"/>
                </a:cubicBezTo>
                <a:cubicBezTo>
                  <a:pt x="81725" y="8949"/>
                  <a:pt x="81725" y="8949"/>
                  <a:pt x="81725" y="8949"/>
                </a:cubicBezTo>
                <a:cubicBezTo>
                  <a:pt x="84314" y="8949"/>
                  <a:pt x="89861" y="12000"/>
                  <a:pt x="89861" y="15050"/>
                </a:cubicBezTo>
                <a:lnTo>
                  <a:pt x="89861" y="38847"/>
                </a:lnTo>
                <a:close/>
                <a:moveTo>
                  <a:pt x="95223" y="48000"/>
                </a:moveTo>
                <a:lnTo>
                  <a:pt x="95223" y="48000"/>
                </a:lnTo>
                <a:cubicBezTo>
                  <a:pt x="95223" y="24000"/>
                  <a:pt x="95223" y="24000"/>
                  <a:pt x="95223" y="24000"/>
                </a:cubicBezTo>
                <a:cubicBezTo>
                  <a:pt x="111679" y="24000"/>
                  <a:pt x="111679" y="24000"/>
                  <a:pt x="111679" y="32949"/>
                </a:cubicBezTo>
                <a:cubicBezTo>
                  <a:pt x="111679" y="41898"/>
                  <a:pt x="103543" y="48000"/>
                  <a:pt x="95223" y="4800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40" name="Shape 4740"/>
          <p:cNvSpPr/>
          <p:nvPr/>
        </p:nvSpPr>
        <p:spPr>
          <a:xfrm>
            <a:off x="2116038" y="1579337"/>
            <a:ext cx="305130" cy="296389"/>
          </a:xfrm>
          <a:custGeom>
            <a:avLst/>
            <a:gdLst/>
            <a:ahLst/>
            <a:cxnLst/>
            <a:rect l="0" t="0" r="0" b="0"/>
            <a:pathLst>
              <a:path w="120000" h="120000" extrusionOk="0">
                <a:moveTo>
                  <a:pt x="33501" y="37027"/>
                </a:moveTo>
                <a:lnTo>
                  <a:pt x="33501" y="37027"/>
                </a:lnTo>
                <a:lnTo>
                  <a:pt x="30662" y="39741"/>
                </a:lnTo>
                <a:cubicBezTo>
                  <a:pt x="30662" y="79870"/>
                  <a:pt x="30662" y="79870"/>
                  <a:pt x="30662" y="79870"/>
                </a:cubicBezTo>
                <a:lnTo>
                  <a:pt x="33501" y="82584"/>
                </a:lnTo>
                <a:cubicBezTo>
                  <a:pt x="36340" y="82584"/>
                  <a:pt x="39179" y="79870"/>
                  <a:pt x="39179" y="79870"/>
                </a:cubicBezTo>
                <a:cubicBezTo>
                  <a:pt x="39179" y="39741"/>
                  <a:pt x="39179" y="39741"/>
                  <a:pt x="39179" y="39741"/>
                </a:cubicBezTo>
                <a:cubicBezTo>
                  <a:pt x="39179" y="39741"/>
                  <a:pt x="36340" y="37027"/>
                  <a:pt x="33501" y="37027"/>
                </a:cubicBezTo>
                <a:close/>
                <a:moveTo>
                  <a:pt x="64164" y="48465"/>
                </a:moveTo>
                <a:lnTo>
                  <a:pt x="64164" y="48465"/>
                </a:lnTo>
                <a:cubicBezTo>
                  <a:pt x="61324" y="48465"/>
                  <a:pt x="61324" y="51179"/>
                  <a:pt x="61324" y="51179"/>
                </a:cubicBezTo>
                <a:cubicBezTo>
                  <a:pt x="61324" y="74054"/>
                  <a:pt x="61324" y="74054"/>
                  <a:pt x="61324" y="74054"/>
                </a:cubicBezTo>
                <a:cubicBezTo>
                  <a:pt x="61324" y="76962"/>
                  <a:pt x="61324" y="79870"/>
                  <a:pt x="64164" y="79870"/>
                </a:cubicBezTo>
                <a:cubicBezTo>
                  <a:pt x="67003" y="79870"/>
                  <a:pt x="67003" y="76962"/>
                  <a:pt x="67003" y="74054"/>
                </a:cubicBezTo>
                <a:cubicBezTo>
                  <a:pt x="67003" y="51179"/>
                  <a:pt x="67003" y="51179"/>
                  <a:pt x="67003" y="51179"/>
                </a:cubicBezTo>
                <a:cubicBezTo>
                  <a:pt x="67003" y="51179"/>
                  <a:pt x="67003" y="48465"/>
                  <a:pt x="64164" y="48465"/>
                </a:cubicBezTo>
                <a:close/>
                <a:moveTo>
                  <a:pt x="89148" y="0"/>
                </a:moveTo>
                <a:lnTo>
                  <a:pt x="89148" y="0"/>
                </a:lnTo>
                <a:cubicBezTo>
                  <a:pt x="61324" y="22681"/>
                  <a:pt x="61324" y="22681"/>
                  <a:pt x="61324" y="22681"/>
                </a:cubicBezTo>
                <a:cubicBezTo>
                  <a:pt x="30662" y="11243"/>
                  <a:pt x="30662" y="11243"/>
                  <a:pt x="30662" y="11243"/>
                </a:cubicBezTo>
                <a:cubicBezTo>
                  <a:pt x="0" y="28497"/>
                  <a:pt x="0" y="28497"/>
                  <a:pt x="0" y="28497"/>
                </a:cubicBezTo>
                <a:cubicBezTo>
                  <a:pt x="0" y="119806"/>
                  <a:pt x="0" y="119806"/>
                  <a:pt x="0" y="119806"/>
                </a:cubicBezTo>
                <a:cubicBezTo>
                  <a:pt x="30662" y="102746"/>
                  <a:pt x="30662" y="102746"/>
                  <a:pt x="30662" y="102746"/>
                </a:cubicBezTo>
                <a:cubicBezTo>
                  <a:pt x="61324" y="113990"/>
                  <a:pt x="61324" y="113990"/>
                  <a:pt x="61324" y="113990"/>
                </a:cubicBezTo>
                <a:cubicBezTo>
                  <a:pt x="89148" y="91308"/>
                  <a:pt x="89148" y="91308"/>
                  <a:pt x="89148" y="91308"/>
                </a:cubicBezTo>
                <a:cubicBezTo>
                  <a:pt x="119810" y="113990"/>
                  <a:pt x="119810" y="113990"/>
                  <a:pt x="119810" y="113990"/>
                </a:cubicBezTo>
                <a:cubicBezTo>
                  <a:pt x="119810" y="22681"/>
                  <a:pt x="119810" y="22681"/>
                  <a:pt x="119810" y="22681"/>
                </a:cubicBezTo>
                <a:lnTo>
                  <a:pt x="89148" y="0"/>
                </a:lnTo>
                <a:close/>
                <a:moveTo>
                  <a:pt x="111482" y="99838"/>
                </a:moveTo>
                <a:lnTo>
                  <a:pt x="111482" y="99838"/>
                </a:lnTo>
                <a:cubicBezTo>
                  <a:pt x="89148" y="82584"/>
                  <a:pt x="89148" y="82584"/>
                  <a:pt x="89148" y="82584"/>
                </a:cubicBezTo>
                <a:cubicBezTo>
                  <a:pt x="61324" y="105460"/>
                  <a:pt x="61324" y="105460"/>
                  <a:pt x="61324" y="105460"/>
                </a:cubicBezTo>
                <a:cubicBezTo>
                  <a:pt x="30662" y="94022"/>
                  <a:pt x="30662" y="94022"/>
                  <a:pt x="30662" y="94022"/>
                </a:cubicBezTo>
                <a:cubicBezTo>
                  <a:pt x="8328" y="108368"/>
                  <a:pt x="8328" y="108368"/>
                  <a:pt x="8328" y="108368"/>
                </a:cubicBezTo>
                <a:cubicBezTo>
                  <a:pt x="8328" y="31405"/>
                  <a:pt x="8328" y="31405"/>
                  <a:pt x="8328" y="31405"/>
                </a:cubicBezTo>
                <a:cubicBezTo>
                  <a:pt x="30662" y="17059"/>
                  <a:pt x="30662" y="17059"/>
                  <a:pt x="30662" y="17059"/>
                </a:cubicBezTo>
                <a:cubicBezTo>
                  <a:pt x="61324" y="28497"/>
                  <a:pt x="61324" y="28497"/>
                  <a:pt x="61324" y="28497"/>
                </a:cubicBezTo>
                <a:cubicBezTo>
                  <a:pt x="89148" y="5621"/>
                  <a:pt x="89148" y="5621"/>
                  <a:pt x="89148" y="5621"/>
                </a:cubicBezTo>
                <a:cubicBezTo>
                  <a:pt x="111482" y="22681"/>
                  <a:pt x="111482" y="22681"/>
                  <a:pt x="111482" y="22681"/>
                </a:cubicBezTo>
                <a:lnTo>
                  <a:pt x="111482" y="99838"/>
                </a:lnTo>
                <a:close/>
                <a:moveTo>
                  <a:pt x="89148" y="62617"/>
                </a:moveTo>
                <a:lnTo>
                  <a:pt x="89148" y="62617"/>
                </a:lnTo>
                <a:cubicBezTo>
                  <a:pt x="89148" y="65525"/>
                  <a:pt x="91987" y="68432"/>
                  <a:pt x="94826" y="68432"/>
                </a:cubicBezTo>
                <a:cubicBezTo>
                  <a:pt x="94826" y="68432"/>
                  <a:pt x="97665" y="65525"/>
                  <a:pt x="97665" y="62617"/>
                </a:cubicBezTo>
                <a:cubicBezTo>
                  <a:pt x="97665" y="34119"/>
                  <a:pt x="97665" y="34119"/>
                  <a:pt x="97665" y="34119"/>
                </a:cubicBezTo>
                <a:cubicBezTo>
                  <a:pt x="97665" y="31405"/>
                  <a:pt x="94826" y="28497"/>
                  <a:pt x="94826" y="28497"/>
                </a:cubicBezTo>
                <a:cubicBezTo>
                  <a:pt x="91987" y="28497"/>
                  <a:pt x="89148" y="31405"/>
                  <a:pt x="89148" y="34119"/>
                </a:cubicBezTo>
                <a:lnTo>
                  <a:pt x="89148" y="6261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41" name="Shape 4741"/>
          <p:cNvSpPr/>
          <p:nvPr/>
        </p:nvSpPr>
        <p:spPr>
          <a:xfrm>
            <a:off x="1657459" y="1579337"/>
            <a:ext cx="246926" cy="296389"/>
          </a:xfrm>
          <a:custGeom>
            <a:avLst/>
            <a:gdLst/>
            <a:ahLst/>
            <a:cxnLst/>
            <a:rect l="0" t="0" r="0" b="0"/>
            <a:pathLst>
              <a:path w="120000" h="120000" extrusionOk="0">
                <a:moveTo>
                  <a:pt x="116286" y="45557"/>
                </a:moveTo>
                <a:lnTo>
                  <a:pt x="116286" y="45557"/>
                </a:lnTo>
                <a:cubicBezTo>
                  <a:pt x="102591" y="22681"/>
                  <a:pt x="102591" y="22681"/>
                  <a:pt x="102591" y="22681"/>
                </a:cubicBezTo>
                <a:cubicBezTo>
                  <a:pt x="102591" y="22681"/>
                  <a:pt x="102591" y="22681"/>
                  <a:pt x="99110" y="22681"/>
                </a:cubicBezTo>
                <a:cubicBezTo>
                  <a:pt x="71721" y="22681"/>
                  <a:pt x="71721" y="22681"/>
                  <a:pt x="71721" y="22681"/>
                </a:cubicBezTo>
                <a:cubicBezTo>
                  <a:pt x="71721" y="14151"/>
                  <a:pt x="71721" y="14151"/>
                  <a:pt x="71721" y="14151"/>
                </a:cubicBezTo>
                <a:cubicBezTo>
                  <a:pt x="71721" y="5621"/>
                  <a:pt x="64990" y="0"/>
                  <a:pt x="54777" y="0"/>
                </a:cubicBezTo>
                <a:cubicBezTo>
                  <a:pt x="44564" y="0"/>
                  <a:pt x="44564" y="0"/>
                  <a:pt x="44564" y="0"/>
                </a:cubicBezTo>
                <a:cubicBezTo>
                  <a:pt x="34352" y="0"/>
                  <a:pt x="27388" y="5621"/>
                  <a:pt x="27388" y="14151"/>
                </a:cubicBezTo>
                <a:cubicBezTo>
                  <a:pt x="27388" y="22681"/>
                  <a:pt x="27388" y="22681"/>
                  <a:pt x="27388" y="22681"/>
                </a:cubicBezTo>
                <a:cubicBezTo>
                  <a:pt x="10444" y="22681"/>
                  <a:pt x="10444" y="22681"/>
                  <a:pt x="10444" y="22681"/>
                </a:cubicBezTo>
                <a:cubicBezTo>
                  <a:pt x="3481" y="22681"/>
                  <a:pt x="0" y="25589"/>
                  <a:pt x="0" y="28497"/>
                </a:cubicBezTo>
                <a:cubicBezTo>
                  <a:pt x="0" y="68432"/>
                  <a:pt x="0" y="68432"/>
                  <a:pt x="0" y="68432"/>
                </a:cubicBezTo>
                <a:cubicBezTo>
                  <a:pt x="0" y="71147"/>
                  <a:pt x="3481" y="74054"/>
                  <a:pt x="10444" y="74054"/>
                </a:cubicBezTo>
                <a:cubicBezTo>
                  <a:pt x="27388" y="74054"/>
                  <a:pt x="27388" y="74054"/>
                  <a:pt x="27388" y="74054"/>
                </a:cubicBezTo>
                <a:cubicBezTo>
                  <a:pt x="27388" y="105460"/>
                  <a:pt x="27388" y="105460"/>
                  <a:pt x="27388" y="105460"/>
                </a:cubicBezTo>
                <a:cubicBezTo>
                  <a:pt x="27388" y="113990"/>
                  <a:pt x="34352" y="119806"/>
                  <a:pt x="44564" y="119806"/>
                </a:cubicBezTo>
                <a:cubicBezTo>
                  <a:pt x="54777" y="119806"/>
                  <a:pt x="54777" y="119806"/>
                  <a:pt x="54777" y="119806"/>
                </a:cubicBezTo>
                <a:cubicBezTo>
                  <a:pt x="64990" y="119806"/>
                  <a:pt x="71721" y="113990"/>
                  <a:pt x="71721" y="105460"/>
                </a:cubicBezTo>
                <a:cubicBezTo>
                  <a:pt x="71721" y="74054"/>
                  <a:pt x="71721" y="74054"/>
                  <a:pt x="71721" y="74054"/>
                </a:cubicBezTo>
                <a:cubicBezTo>
                  <a:pt x="99110" y="74054"/>
                  <a:pt x="99110" y="74054"/>
                  <a:pt x="99110" y="74054"/>
                </a:cubicBezTo>
                <a:lnTo>
                  <a:pt x="99110" y="74054"/>
                </a:lnTo>
                <a:cubicBezTo>
                  <a:pt x="102591" y="74054"/>
                  <a:pt x="102591" y="74054"/>
                  <a:pt x="102591" y="74054"/>
                </a:cubicBezTo>
                <a:cubicBezTo>
                  <a:pt x="116286" y="51179"/>
                  <a:pt x="116286" y="51179"/>
                  <a:pt x="116286" y="51179"/>
                </a:cubicBezTo>
                <a:cubicBezTo>
                  <a:pt x="119767" y="48465"/>
                  <a:pt x="119767" y="48465"/>
                  <a:pt x="119767" y="48465"/>
                </a:cubicBezTo>
                <a:cubicBezTo>
                  <a:pt x="119767" y="48465"/>
                  <a:pt x="119767" y="45557"/>
                  <a:pt x="116286" y="45557"/>
                </a:cubicBezTo>
                <a:close/>
                <a:moveTo>
                  <a:pt x="37601" y="14151"/>
                </a:moveTo>
                <a:lnTo>
                  <a:pt x="37601" y="14151"/>
                </a:lnTo>
                <a:cubicBezTo>
                  <a:pt x="37601" y="11243"/>
                  <a:pt x="41083" y="5621"/>
                  <a:pt x="44564" y="5621"/>
                </a:cubicBezTo>
                <a:cubicBezTo>
                  <a:pt x="54777" y="5621"/>
                  <a:pt x="54777" y="5621"/>
                  <a:pt x="54777" y="5621"/>
                </a:cubicBezTo>
                <a:cubicBezTo>
                  <a:pt x="58259" y="5621"/>
                  <a:pt x="64990" y="11243"/>
                  <a:pt x="64990" y="14151"/>
                </a:cubicBezTo>
                <a:cubicBezTo>
                  <a:pt x="64990" y="22681"/>
                  <a:pt x="64990" y="22681"/>
                  <a:pt x="64990" y="22681"/>
                </a:cubicBezTo>
                <a:cubicBezTo>
                  <a:pt x="37601" y="22681"/>
                  <a:pt x="37601" y="22681"/>
                  <a:pt x="37601" y="22681"/>
                </a:cubicBezTo>
                <a:lnTo>
                  <a:pt x="37601" y="14151"/>
                </a:lnTo>
                <a:close/>
                <a:moveTo>
                  <a:pt x="64990" y="105460"/>
                </a:moveTo>
                <a:lnTo>
                  <a:pt x="64990" y="105460"/>
                </a:lnTo>
                <a:cubicBezTo>
                  <a:pt x="64990" y="108368"/>
                  <a:pt x="58259" y="113990"/>
                  <a:pt x="54777" y="113990"/>
                </a:cubicBezTo>
                <a:cubicBezTo>
                  <a:pt x="44564" y="113990"/>
                  <a:pt x="44564" y="113990"/>
                  <a:pt x="44564" y="113990"/>
                </a:cubicBezTo>
                <a:cubicBezTo>
                  <a:pt x="41083" y="113990"/>
                  <a:pt x="37601" y="108368"/>
                  <a:pt x="37601" y="105460"/>
                </a:cubicBezTo>
                <a:cubicBezTo>
                  <a:pt x="37601" y="74054"/>
                  <a:pt x="37601" y="74054"/>
                  <a:pt x="37601" y="74054"/>
                </a:cubicBezTo>
                <a:cubicBezTo>
                  <a:pt x="64990" y="74054"/>
                  <a:pt x="64990" y="74054"/>
                  <a:pt x="64990" y="74054"/>
                </a:cubicBezTo>
                <a:lnTo>
                  <a:pt x="64990" y="105460"/>
                </a:lnTo>
                <a:close/>
                <a:moveTo>
                  <a:pt x="99110" y="65525"/>
                </a:moveTo>
                <a:lnTo>
                  <a:pt x="99110" y="65525"/>
                </a:lnTo>
                <a:cubicBezTo>
                  <a:pt x="99110" y="68432"/>
                  <a:pt x="95860" y="68432"/>
                  <a:pt x="95860" y="68432"/>
                </a:cubicBezTo>
                <a:cubicBezTo>
                  <a:pt x="13694" y="68432"/>
                  <a:pt x="13694" y="68432"/>
                  <a:pt x="13694" y="68432"/>
                </a:cubicBezTo>
                <a:cubicBezTo>
                  <a:pt x="10444" y="68432"/>
                  <a:pt x="10444" y="65525"/>
                  <a:pt x="10444" y="62617"/>
                </a:cubicBezTo>
                <a:cubicBezTo>
                  <a:pt x="10444" y="34119"/>
                  <a:pt x="10444" y="34119"/>
                  <a:pt x="10444" y="34119"/>
                </a:cubicBezTo>
                <a:cubicBezTo>
                  <a:pt x="10444" y="31405"/>
                  <a:pt x="10444" y="28497"/>
                  <a:pt x="13694" y="28497"/>
                </a:cubicBezTo>
                <a:cubicBezTo>
                  <a:pt x="95860" y="28497"/>
                  <a:pt x="95860" y="28497"/>
                  <a:pt x="95860" y="28497"/>
                </a:cubicBezTo>
                <a:cubicBezTo>
                  <a:pt x="95860" y="28497"/>
                  <a:pt x="99110" y="28497"/>
                  <a:pt x="99110" y="31405"/>
                </a:cubicBezTo>
                <a:cubicBezTo>
                  <a:pt x="109555" y="48465"/>
                  <a:pt x="109555" y="48465"/>
                  <a:pt x="109555" y="48465"/>
                </a:cubicBezTo>
                <a:lnTo>
                  <a:pt x="99110" y="6552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42" name="Shape 4742"/>
          <p:cNvSpPr/>
          <p:nvPr/>
        </p:nvSpPr>
        <p:spPr>
          <a:xfrm>
            <a:off x="1175952" y="1579337"/>
            <a:ext cx="227526" cy="296389"/>
          </a:xfrm>
          <a:custGeom>
            <a:avLst/>
            <a:gdLst/>
            <a:ahLst/>
            <a:cxnLst/>
            <a:rect l="0" t="0" r="0" b="0"/>
            <a:pathLst>
              <a:path w="120000" h="120000" extrusionOk="0">
                <a:moveTo>
                  <a:pt x="60000" y="0"/>
                </a:moveTo>
                <a:lnTo>
                  <a:pt x="60000" y="0"/>
                </a:lnTo>
                <a:cubicBezTo>
                  <a:pt x="26440" y="0"/>
                  <a:pt x="0" y="19967"/>
                  <a:pt x="0" y="45557"/>
                </a:cubicBezTo>
                <a:cubicBezTo>
                  <a:pt x="0" y="62617"/>
                  <a:pt x="48813" y="119806"/>
                  <a:pt x="60000" y="119806"/>
                </a:cubicBezTo>
                <a:cubicBezTo>
                  <a:pt x="71186" y="119806"/>
                  <a:pt x="119745" y="62617"/>
                  <a:pt x="119745" y="45557"/>
                </a:cubicBezTo>
                <a:cubicBezTo>
                  <a:pt x="119745" y="19967"/>
                  <a:pt x="93559" y="0"/>
                  <a:pt x="60000" y="0"/>
                </a:cubicBezTo>
                <a:close/>
                <a:moveTo>
                  <a:pt x="60000" y="108368"/>
                </a:moveTo>
                <a:lnTo>
                  <a:pt x="60000" y="108368"/>
                </a:lnTo>
                <a:cubicBezTo>
                  <a:pt x="52627" y="108368"/>
                  <a:pt x="11440" y="59903"/>
                  <a:pt x="11440" y="45557"/>
                </a:cubicBezTo>
                <a:cubicBezTo>
                  <a:pt x="11440" y="22681"/>
                  <a:pt x="33813" y="5621"/>
                  <a:pt x="60000" y="5621"/>
                </a:cubicBezTo>
                <a:cubicBezTo>
                  <a:pt x="86186" y="5621"/>
                  <a:pt x="108559" y="22681"/>
                  <a:pt x="108559" y="45557"/>
                </a:cubicBezTo>
                <a:cubicBezTo>
                  <a:pt x="108559" y="59903"/>
                  <a:pt x="67627" y="108368"/>
                  <a:pt x="60000" y="108368"/>
                </a:cubicBezTo>
                <a:close/>
                <a:moveTo>
                  <a:pt x="60000" y="25589"/>
                </a:moveTo>
                <a:lnTo>
                  <a:pt x="60000" y="25589"/>
                </a:lnTo>
                <a:cubicBezTo>
                  <a:pt x="45000" y="25589"/>
                  <a:pt x="33813" y="34119"/>
                  <a:pt x="33813" y="45557"/>
                </a:cubicBezTo>
                <a:cubicBezTo>
                  <a:pt x="33813" y="54087"/>
                  <a:pt x="45000" y="62617"/>
                  <a:pt x="60000" y="62617"/>
                </a:cubicBezTo>
                <a:cubicBezTo>
                  <a:pt x="75000" y="62617"/>
                  <a:pt x="86186" y="54087"/>
                  <a:pt x="86186" y="45557"/>
                </a:cubicBezTo>
                <a:cubicBezTo>
                  <a:pt x="86186" y="34119"/>
                  <a:pt x="75000" y="25589"/>
                  <a:pt x="60000" y="25589"/>
                </a:cubicBezTo>
                <a:close/>
                <a:moveTo>
                  <a:pt x="60000" y="56995"/>
                </a:moveTo>
                <a:lnTo>
                  <a:pt x="60000" y="56995"/>
                </a:lnTo>
                <a:cubicBezTo>
                  <a:pt x="52627" y="56995"/>
                  <a:pt x="45000" y="51179"/>
                  <a:pt x="45000" y="45557"/>
                </a:cubicBezTo>
                <a:cubicBezTo>
                  <a:pt x="45000" y="37027"/>
                  <a:pt x="52627" y="34119"/>
                  <a:pt x="60000" y="34119"/>
                </a:cubicBezTo>
                <a:cubicBezTo>
                  <a:pt x="67627" y="34119"/>
                  <a:pt x="75000" y="37027"/>
                  <a:pt x="75000" y="45557"/>
                </a:cubicBezTo>
                <a:cubicBezTo>
                  <a:pt x="75000" y="51179"/>
                  <a:pt x="67627" y="56995"/>
                  <a:pt x="60000" y="5699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Tree>
    <p:extLst>
      <p:ext uri="{BB962C8B-B14F-4D97-AF65-F5344CB8AC3E}">
        <p14:creationId xmlns:p14="http://schemas.microsoft.com/office/powerpoint/2010/main" val="25579847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746"/>
        <p:cNvGrpSpPr/>
        <p:nvPr/>
      </p:nvGrpSpPr>
      <p:grpSpPr>
        <a:xfrm>
          <a:off x="0" y="0"/>
          <a:ext cx="0" cy="0"/>
          <a:chOff x="0" y="0"/>
          <a:chExt cx="0" cy="0"/>
        </a:xfrm>
      </p:grpSpPr>
      <p:sp>
        <p:nvSpPr>
          <p:cNvPr id="4747" name="Shape 4747"/>
          <p:cNvSpPr/>
          <p:nvPr/>
        </p:nvSpPr>
        <p:spPr>
          <a:xfrm>
            <a:off x="10623479" y="3815654"/>
            <a:ext cx="298373" cy="93133"/>
          </a:xfrm>
          <a:custGeom>
            <a:avLst/>
            <a:gdLst/>
            <a:ahLst/>
            <a:cxnLst/>
            <a:rect l="0" t="0" r="0" b="0"/>
            <a:pathLst>
              <a:path w="120000" h="120000" extrusionOk="0">
                <a:moveTo>
                  <a:pt x="118459" y="26250"/>
                </a:moveTo>
                <a:lnTo>
                  <a:pt x="118459" y="26250"/>
                </a:lnTo>
                <a:cubicBezTo>
                  <a:pt x="115762" y="26250"/>
                  <a:pt x="113065" y="52500"/>
                  <a:pt x="104783" y="52500"/>
                </a:cubicBezTo>
                <a:cubicBezTo>
                  <a:pt x="95345" y="52500"/>
                  <a:pt x="91107" y="0"/>
                  <a:pt x="76276" y="0"/>
                </a:cubicBezTo>
                <a:cubicBezTo>
                  <a:pt x="65296" y="0"/>
                  <a:pt x="61252" y="30625"/>
                  <a:pt x="59903" y="30625"/>
                </a:cubicBezTo>
                <a:cubicBezTo>
                  <a:pt x="59903" y="30625"/>
                  <a:pt x="55858" y="0"/>
                  <a:pt x="43531" y="0"/>
                </a:cubicBezTo>
                <a:cubicBezTo>
                  <a:pt x="28507" y="0"/>
                  <a:pt x="24462" y="52500"/>
                  <a:pt x="15024" y="52500"/>
                </a:cubicBezTo>
                <a:cubicBezTo>
                  <a:pt x="8089" y="52500"/>
                  <a:pt x="4044" y="26250"/>
                  <a:pt x="2696" y="26250"/>
                </a:cubicBezTo>
                <a:cubicBezTo>
                  <a:pt x="0" y="30625"/>
                  <a:pt x="6741" y="119375"/>
                  <a:pt x="32552" y="119375"/>
                </a:cubicBezTo>
                <a:cubicBezTo>
                  <a:pt x="48924" y="119375"/>
                  <a:pt x="58555" y="75000"/>
                  <a:pt x="59903" y="75000"/>
                </a:cubicBezTo>
                <a:cubicBezTo>
                  <a:pt x="61252" y="75000"/>
                  <a:pt x="72231" y="119375"/>
                  <a:pt x="88410" y="119375"/>
                </a:cubicBezTo>
                <a:cubicBezTo>
                  <a:pt x="114414" y="119375"/>
                  <a:pt x="119807" y="30625"/>
                  <a:pt x="118459" y="26250"/>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48" name="Shape 4748"/>
          <p:cNvSpPr/>
          <p:nvPr/>
        </p:nvSpPr>
        <p:spPr>
          <a:xfrm>
            <a:off x="10119844" y="3775438"/>
            <a:ext cx="292024" cy="173567"/>
          </a:xfrm>
          <a:custGeom>
            <a:avLst/>
            <a:gdLst/>
            <a:ahLst/>
            <a:cxnLst/>
            <a:rect l="0" t="0" r="0" b="0"/>
            <a:pathLst>
              <a:path w="120000" h="120000" extrusionOk="0">
                <a:moveTo>
                  <a:pt x="114088" y="68144"/>
                </a:moveTo>
                <a:lnTo>
                  <a:pt x="114088" y="68144"/>
                </a:lnTo>
                <a:cubicBezTo>
                  <a:pt x="39014" y="68144"/>
                  <a:pt x="39014" y="68144"/>
                  <a:pt x="39014" y="68144"/>
                </a:cubicBezTo>
                <a:cubicBezTo>
                  <a:pt x="36256" y="68144"/>
                  <a:pt x="33300" y="65817"/>
                  <a:pt x="33300" y="58504"/>
                </a:cubicBezTo>
                <a:cubicBezTo>
                  <a:pt x="33300" y="53850"/>
                  <a:pt x="36256" y="49196"/>
                  <a:pt x="39014" y="49196"/>
                </a:cubicBezTo>
                <a:cubicBezTo>
                  <a:pt x="114088" y="49196"/>
                  <a:pt x="114088" y="49196"/>
                  <a:pt x="114088" y="49196"/>
                </a:cubicBezTo>
                <a:cubicBezTo>
                  <a:pt x="117044" y="49196"/>
                  <a:pt x="119802" y="53850"/>
                  <a:pt x="119802" y="58504"/>
                </a:cubicBezTo>
                <a:cubicBezTo>
                  <a:pt x="119802" y="65817"/>
                  <a:pt x="117044" y="68144"/>
                  <a:pt x="114088" y="68144"/>
                </a:cubicBezTo>
                <a:close/>
                <a:moveTo>
                  <a:pt x="114088" y="18614"/>
                </a:moveTo>
                <a:lnTo>
                  <a:pt x="114088" y="18614"/>
                </a:lnTo>
                <a:cubicBezTo>
                  <a:pt x="39014" y="18614"/>
                  <a:pt x="39014" y="18614"/>
                  <a:pt x="39014" y="18614"/>
                </a:cubicBezTo>
                <a:cubicBezTo>
                  <a:pt x="36256" y="18614"/>
                  <a:pt x="33300" y="13961"/>
                  <a:pt x="33300" y="9307"/>
                </a:cubicBezTo>
                <a:cubicBezTo>
                  <a:pt x="33300" y="4653"/>
                  <a:pt x="36256" y="0"/>
                  <a:pt x="39014" y="0"/>
                </a:cubicBezTo>
                <a:cubicBezTo>
                  <a:pt x="114088" y="0"/>
                  <a:pt x="114088" y="0"/>
                  <a:pt x="114088" y="0"/>
                </a:cubicBezTo>
                <a:cubicBezTo>
                  <a:pt x="117044" y="0"/>
                  <a:pt x="119802" y="4653"/>
                  <a:pt x="119802" y="9307"/>
                </a:cubicBezTo>
                <a:cubicBezTo>
                  <a:pt x="119802" y="13961"/>
                  <a:pt x="117044" y="18614"/>
                  <a:pt x="114088" y="18614"/>
                </a:cubicBezTo>
                <a:close/>
                <a:moveTo>
                  <a:pt x="16748" y="119667"/>
                </a:moveTo>
                <a:lnTo>
                  <a:pt x="16748" y="119667"/>
                </a:lnTo>
                <a:cubicBezTo>
                  <a:pt x="5517" y="119667"/>
                  <a:pt x="5517" y="119667"/>
                  <a:pt x="5517" y="119667"/>
                </a:cubicBezTo>
                <a:cubicBezTo>
                  <a:pt x="2758" y="119667"/>
                  <a:pt x="0" y="115013"/>
                  <a:pt x="0" y="110360"/>
                </a:cubicBezTo>
                <a:cubicBezTo>
                  <a:pt x="0" y="103379"/>
                  <a:pt x="2758" y="101052"/>
                  <a:pt x="5517" y="101052"/>
                </a:cubicBezTo>
                <a:cubicBezTo>
                  <a:pt x="16748" y="101052"/>
                  <a:pt x="16748" y="101052"/>
                  <a:pt x="16748" y="101052"/>
                </a:cubicBezTo>
                <a:cubicBezTo>
                  <a:pt x="20886" y="101052"/>
                  <a:pt x="22266" y="103379"/>
                  <a:pt x="22266" y="110360"/>
                </a:cubicBezTo>
                <a:cubicBezTo>
                  <a:pt x="22266" y="115013"/>
                  <a:pt x="20886" y="119667"/>
                  <a:pt x="16748" y="119667"/>
                </a:cubicBezTo>
                <a:close/>
                <a:moveTo>
                  <a:pt x="16748" y="68144"/>
                </a:moveTo>
                <a:lnTo>
                  <a:pt x="16748" y="68144"/>
                </a:lnTo>
                <a:cubicBezTo>
                  <a:pt x="5517" y="68144"/>
                  <a:pt x="5517" y="68144"/>
                  <a:pt x="5517" y="68144"/>
                </a:cubicBezTo>
                <a:cubicBezTo>
                  <a:pt x="2758" y="68144"/>
                  <a:pt x="0" y="65817"/>
                  <a:pt x="0" y="58504"/>
                </a:cubicBezTo>
                <a:cubicBezTo>
                  <a:pt x="0" y="53850"/>
                  <a:pt x="2758" y="49196"/>
                  <a:pt x="5517" y="49196"/>
                </a:cubicBezTo>
                <a:cubicBezTo>
                  <a:pt x="16748" y="49196"/>
                  <a:pt x="16748" y="49196"/>
                  <a:pt x="16748" y="49196"/>
                </a:cubicBezTo>
                <a:cubicBezTo>
                  <a:pt x="20886" y="49196"/>
                  <a:pt x="22266" y="53850"/>
                  <a:pt x="22266" y="58504"/>
                </a:cubicBezTo>
                <a:cubicBezTo>
                  <a:pt x="22266" y="65817"/>
                  <a:pt x="20886" y="68144"/>
                  <a:pt x="16748" y="68144"/>
                </a:cubicBezTo>
                <a:close/>
                <a:moveTo>
                  <a:pt x="16748" y="18614"/>
                </a:moveTo>
                <a:lnTo>
                  <a:pt x="16748" y="18614"/>
                </a:lnTo>
                <a:cubicBezTo>
                  <a:pt x="5517" y="18614"/>
                  <a:pt x="5517" y="18614"/>
                  <a:pt x="5517" y="18614"/>
                </a:cubicBezTo>
                <a:cubicBezTo>
                  <a:pt x="2758" y="18614"/>
                  <a:pt x="0" y="13961"/>
                  <a:pt x="0" y="9307"/>
                </a:cubicBezTo>
                <a:cubicBezTo>
                  <a:pt x="0" y="4653"/>
                  <a:pt x="2758" y="0"/>
                  <a:pt x="5517" y="0"/>
                </a:cubicBezTo>
                <a:cubicBezTo>
                  <a:pt x="16748" y="0"/>
                  <a:pt x="16748" y="0"/>
                  <a:pt x="16748" y="0"/>
                </a:cubicBezTo>
                <a:cubicBezTo>
                  <a:pt x="20886" y="0"/>
                  <a:pt x="22266" y="4653"/>
                  <a:pt x="22266" y="9307"/>
                </a:cubicBezTo>
                <a:cubicBezTo>
                  <a:pt x="22266" y="13961"/>
                  <a:pt x="20886" y="18614"/>
                  <a:pt x="16748" y="18614"/>
                </a:cubicBezTo>
                <a:close/>
                <a:moveTo>
                  <a:pt x="39014" y="119667"/>
                </a:moveTo>
                <a:lnTo>
                  <a:pt x="39014" y="119667"/>
                </a:lnTo>
                <a:cubicBezTo>
                  <a:pt x="36256" y="119667"/>
                  <a:pt x="33300" y="115013"/>
                  <a:pt x="33300" y="110360"/>
                </a:cubicBezTo>
                <a:cubicBezTo>
                  <a:pt x="33300" y="103379"/>
                  <a:pt x="36256" y="101052"/>
                  <a:pt x="39014" y="101052"/>
                </a:cubicBezTo>
                <a:cubicBezTo>
                  <a:pt x="114088" y="101052"/>
                  <a:pt x="114088" y="101052"/>
                  <a:pt x="114088" y="101052"/>
                </a:cubicBezTo>
                <a:cubicBezTo>
                  <a:pt x="117044" y="101052"/>
                  <a:pt x="119802" y="103379"/>
                  <a:pt x="119802" y="110360"/>
                </a:cubicBezTo>
                <a:cubicBezTo>
                  <a:pt x="119802" y="115013"/>
                  <a:pt x="117044" y="119667"/>
                  <a:pt x="114088" y="119667"/>
                </a:cubicBezTo>
                <a:cubicBezTo>
                  <a:pt x="39014" y="119667"/>
                  <a:pt x="39014" y="119667"/>
                  <a:pt x="39014" y="11966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49" name="Shape 4749"/>
          <p:cNvSpPr/>
          <p:nvPr/>
        </p:nvSpPr>
        <p:spPr>
          <a:xfrm>
            <a:off x="10194048" y="4800070"/>
            <a:ext cx="289909" cy="173567"/>
          </a:xfrm>
          <a:custGeom>
            <a:avLst/>
            <a:gdLst/>
            <a:ahLst/>
            <a:cxnLst/>
            <a:rect l="0" t="0" r="0" b="0"/>
            <a:pathLst>
              <a:path w="120000" h="120000" extrusionOk="0">
                <a:moveTo>
                  <a:pt x="114019" y="68144"/>
                </a:moveTo>
                <a:lnTo>
                  <a:pt x="114019" y="68144"/>
                </a:lnTo>
                <a:cubicBezTo>
                  <a:pt x="5581" y="68144"/>
                  <a:pt x="5581" y="68144"/>
                  <a:pt x="5581" y="68144"/>
                </a:cubicBezTo>
                <a:cubicBezTo>
                  <a:pt x="2790" y="68144"/>
                  <a:pt x="0" y="65817"/>
                  <a:pt x="0" y="58504"/>
                </a:cubicBezTo>
                <a:cubicBezTo>
                  <a:pt x="0" y="53850"/>
                  <a:pt x="2790" y="49196"/>
                  <a:pt x="5581" y="49196"/>
                </a:cubicBezTo>
                <a:cubicBezTo>
                  <a:pt x="114019" y="49196"/>
                  <a:pt x="114019" y="49196"/>
                  <a:pt x="114019" y="49196"/>
                </a:cubicBezTo>
                <a:cubicBezTo>
                  <a:pt x="118405" y="49196"/>
                  <a:pt x="119800" y="53850"/>
                  <a:pt x="119800" y="58504"/>
                </a:cubicBezTo>
                <a:cubicBezTo>
                  <a:pt x="119800" y="65817"/>
                  <a:pt x="118405" y="68144"/>
                  <a:pt x="114019" y="68144"/>
                </a:cubicBezTo>
                <a:close/>
                <a:moveTo>
                  <a:pt x="114019" y="18614"/>
                </a:moveTo>
                <a:lnTo>
                  <a:pt x="114019" y="18614"/>
                </a:lnTo>
                <a:cubicBezTo>
                  <a:pt x="5581" y="18614"/>
                  <a:pt x="5581" y="18614"/>
                  <a:pt x="5581" y="18614"/>
                </a:cubicBezTo>
                <a:cubicBezTo>
                  <a:pt x="2790" y="18614"/>
                  <a:pt x="0" y="13961"/>
                  <a:pt x="0" y="9307"/>
                </a:cubicBezTo>
                <a:cubicBezTo>
                  <a:pt x="0" y="4653"/>
                  <a:pt x="2790" y="0"/>
                  <a:pt x="5581" y="0"/>
                </a:cubicBezTo>
                <a:cubicBezTo>
                  <a:pt x="114019" y="0"/>
                  <a:pt x="114019" y="0"/>
                  <a:pt x="114019" y="0"/>
                </a:cubicBezTo>
                <a:cubicBezTo>
                  <a:pt x="118405" y="0"/>
                  <a:pt x="119800" y="4653"/>
                  <a:pt x="119800" y="9307"/>
                </a:cubicBezTo>
                <a:cubicBezTo>
                  <a:pt x="119800" y="13961"/>
                  <a:pt x="118405" y="18614"/>
                  <a:pt x="114019" y="18614"/>
                </a:cubicBezTo>
                <a:close/>
                <a:moveTo>
                  <a:pt x="5581" y="101052"/>
                </a:moveTo>
                <a:lnTo>
                  <a:pt x="5581" y="101052"/>
                </a:lnTo>
                <a:cubicBezTo>
                  <a:pt x="114019" y="101052"/>
                  <a:pt x="114019" y="101052"/>
                  <a:pt x="114019" y="101052"/>
                </a:cubicBezTo>
                <a:cubicBezTo>
                  <a:pt x="118405" y="101052"/>
                  <a:pt x="119800" y="103379"/>
                  <a:pt x="119800" y="110360"/>
                </a:cubicBezTo>
                <a:cubicBezTo>
                  <a:pt x="119800" y="115013"/>
                  <a:pt x="118405" y="119667"/>
                  <a:pt x="114019" y="119667"/>
                </a:cubicBezTo>
                <a:cubicBezTo>
                  <a:pt x="5581" y="119667"/>
                  <a:pt x="5581" y="119667"/>
                  <a:pt x="5581" y="119667"/>
                </a:cubicBezTo>
                <a:cubicBezTo>
                  <a:pt x="2790" y="119667"/>
                  <a:pt x="0" y="115013"/>
                  <a:pt x="0" y="110360"/>
                </a:cubicBezTo>
                <a:cubicBezTo>
                  <a:pt x="0" y="103379"/>
                  <a:pt x="2790" y="101052"/>
                  <a:pt x="5581" y="10105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50" name="Shape 4750"/>
          <p:cNvSpPr/>
          <p:nvPr/>
        </p:nvSpPr>
        <p:spPr>
          <a:xfrm>
            <a:off x="10675465" y="4411735"/>
            <a:ext cx="228541" cy="55033"/>
          </a:xfrm>
          <a:custGeom>
            <a:avLst/>
            <a:gdLst/>
            <a:ahLst/>
            <a:cxnLst/>
            <a:rect l="0" t="0" r="0" b="0"/>
            <a:pathLst>
              <a:path w="120000" h="120000" extrusionOk="0">
                <a:moveTo>
                  <a:pt x="105347" y="118947"/>
                </a:moveTo>
                <a:lnTo>
                  <a:pt x="105347" y="118947"/>
                </a:lnTo>
                <a:cubicBezTo>
                  <a:pt x="96505" y="118947"/>
                  <a:pt x="91200" y="96842"/>
                  <a:pt x="91200" y="58947"/>
                </a:cubicBezTo>
                <a:cubicBezTo>
                  <a:pt x="91200" y="29473"/>
                  <a:pt x="96505" y="0"/>
                  <a:pt x="105347" y="0"/>
                </a:cubicBezTo>
                <a:cubicBezTo>
                  <a:pt x="112673" y="0"/>
                  <a:pt x="119747" y="29473"/>
                  <a:pt x="119747" y="58947"/>
                </a:cubicBezTo>
                <a:cubicBezTo>
                  <a:pt x="119747" y="96842"/>
                  <a:pt x="112673" y="118947"/>
                  <a:pt x="105347" y="118947"/>
                </a:cubicBezTo>
                <a:close/>
                <a:moveTo>
                  <a:pt x="59115" y="118947"/>
                </a:moveTo>
                <a:lnTo>
                  <a:pt x="59115" y="118947"/>
                </a:lnTo>
                <a:cubicBezTo>
                  <a:pt x="51789" y="118947"/>
                  <a:pt x="44715" y="96842"/>
                  <a:pt x="44715" y="58947"/>
                </a:cubicBezTo>
                <a:cubicBezTo>
                  <a:pt x="44715" y="29473"/>
                  <a:pt x="51789" y="0"/>
                  <a:pt x="59115" y="0"/>
                </a:cubicBezTo>
                <a:cubicBezTo>
                  <a:pt x="67957" y="0"/>
                  <a:pt x="73263" y="29473"/>
                  <a:pt x="73263" y="58947"/>
                </a:cubicBezTo>
                <a:cubicBezTo>
                  <a:pt x="73263" y="96842"/>
                  <a:pt x="67957" y="118947"/>
                  <a:pt x="59115" y="118947"/>
                </a:cubicBezTo>
                <a:close/>
                <a:moveTo>
                  <a:pt x="14400" y="118947"/>
                </a:moveTo>
                <a:lnTo>
                  <a:pt x="14400" y="118947"/>
                </a:lnTo>
                <a:cubicBezTo>
                  <a:pt x="7326" y="118947"/>
                  <a:pt x="0" y="96842"/>
                  <a:pt x="0" y="58947"/>
                </a:cubicBezTo>
                <a:cubicBezTo>
                  <a:pt x="0" y="29473"/>
                  <a:pt x="7326" y="0"/>
                  <a:pt x="14400" y="0"/>
                </a:cubicBezTo>
                <a:cubicBezTo>
                  <a:pt x="21473" y="0"/>
                  <a:pt x="28547" y="29473"/>
                  <a:pt x="28547" y="58947"/>
                </a:cubicBezTo>
                <a:cubicBezTo>
                  <a:pt x="28547" y="96842"/>
                  <a:pt x="21473" y="118947"/>
                  <a:pt x="14400" y="11894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51" name="Shape 4751"/>
          <p:cNvSpPr/>
          <p:nvPr/>
        </p:nvSpPr>
        <p:spPr>
          <a:xfrm>
            <a:off x="10228964" y="4344002"/>
            <a:ext cx="110038" cy="190500"/>
          </a:xfrm>
          <a:custGeom>
            <a:avLst/>
            <a:gdLst/>
            <a:ahLst/>
            <a:cxnLst/>
            <a:rect l="0" t="0" r="0" b="0"/>
            <a:pathLst>
              <a:path w="120000" h="120000" extrusionOk="0">
                <a:moveTo>
                  <a:pt x="3684" y="14848"/>
                </a:moveTo>
                <a:lnTo>
                  <a:pt x="3684" y="14848"/>
                </a:lnTo>
                <a:cubicBezTo>
                  <a:pt x="82105" y="59696"/>
                  <a:pt x="82105" y="59696"/>
                  <a:pt x="82105" y="59696"/>
                </a:cubicBezTo>
                <a:cubicBezTo>
                  <a:pt x="3684" y="106969"/>
                  <a:pt x="3684" y="106969"/>
                  <a:pt x="3684" y="106969"/>
                </a:cubicBezTo>
                <a:cubicBezTo>
                  <a:pt x="0" y="106969"/>
                  <a:pt x="0" y="109090"/>
                  <a:pt x="0" y="111212"/>
                </a:cubicBezTo>
                <a:cubicBezTo>
                  <a:pt x="0" y="117575"/>
                  <a:pt x="7894" y="119696"/>
                  <a:pt x="15263" y="119696"/>
                </a:cubicBezTo>
                <a:cubicBezTo>
                  <a:pt x="18947" y="119696"/>
                  <a:pt x="22631" y="119696"/>
                  <a:pt x="26315" y="117575"/>
                </a:cubicBezTo>
                <a:cubicBezTo>
                  <a:pt x="115789" y="66363"/>
                  <a:pt x="115789" y="66363"/>
                  <a:pt x="115789" y="66363"/>
                </a:cubicBezTo>
                <a:cubicBezTo>
                  <a:pt x="119473" y="64242"/>
                  <a:pt x="119473" y="62121"/>
                  <a:pt x="119473" y="59696"/>
                </a:cubicBezTo>
                <a:cubicBezTo>
                  <a:pt x="119473" y="57575"/>
                  <a:pt x="119473" y="55454"/>
                  <a:pt x="115789" y="53333"/>
                </a:cubicBezTo>
                <a:cubicBezTo>
                  <a:pt x="26315" y="2121"/>
                  <a:pt x="26315" y="2121"/>
                  <a:pt x="26315" y="2121"/>
                </a:cubicBezTo>
                <a:cubicBezTo>
                  <a:pt x="22631" y="2121"/>
                  <a:pt x="18947" y="0"/>
                  <a:pt x="15263" y="0"/>
                </a:cubicBezTo>
                <a:cubicBezTo>
                  <a:pt x="7894" y="0"/>
                  <a:pt x="0" y="4242"/>
                  <a:pt x="0" y="8484"/>
                </a:cubicBezTo>
                <a:cubicBezTo>
                  <a:pt x="0" y="12727"/>
                  <a:pt x="3684" y="14848"/>
                  <a:pt x="3684" y="14848"/>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52" name="Shape 4752"/>
          <p:cNvSpPr/>
          <p:nvPr/>
        </p:nvSpPr>
        <p:spPr>
          <a:xfrm>
            <a:off x="10670033" y="3266620"/>
            <a:ext cx="110038" cy="190500"/>
          </a:xfrm>
          <a:custGeom>
            <a:avLst/>
            <a:gdLst/>
            <a:ahLst/>
            <a:cxnLst/>
            <a:rect l="0" t="0" r="0" b="0"/>
            <a:pathLst>
              <a:path w="120000" h="120000" extrusionOk="0">
                <a:moveTo>
                  <a:pt x="111578" y="14848"/>
                </a:moveTo>
                <a:lnTo>
                  <a:pt x="111578" y="14848"/>
                </a:lnTo>
                <a:cubicBezTo>
                  <a:pt x="33684" y="59696"/>
                  <a:pt x="33684" y="59696"/>
                  <a:pt x="33684" y="59696"/>
                </a:cubicBezTo>
                <a:cubicBezTo>
                  <a:pt x="115789" y="106969"/>
                  <a:pt x="115789" y="106969"/>
                  <a:pt x="115789" y="106969"/>
                </a:cubicBezTo>
                <a:cubicBezTo>
                  <a:pt x="115789" y="106969"/>
                  <a:pt x="119473" y="109090"/>
                  <a:pt x="119473" y="111212"/>
                </a:cubicBezTo>
                <a:cubicBezTo>
                  <a:pt x="119473" y="117575"/>
                  <a:pt x="111578" y="119696"/>
                  <a:pt x="104210" y="119696"/>
                </a:cubicBezTo>
                <a:cubicBezTo>
                  <a:pt x="100526" y="119696"/>
                  <a:pt x="96842" y="119696"/>
                  <a:pt x="93157" y="117575"/>
                </a:cubicBezTo>
                <a:cubicBezTo>
                  <a:pt x="3684" y="66363"/>
                  <a:pt x="3684" y="66363"/>
                  <a:pt x="3684" y="66363"/>
                </a:cubicBezTo>
                <a:cubicBezTo>
                  <a:pt x="0" y="64242"/>
                  <a:pt x="0" y="62121"/>
                  <a:pt x="0" y="59696"/>
                </a:cubicBezTo>
                <a:cubicBezTo>
                  <a:pt x="0" y="57575"/>
                  <a:pt x="0" y="55454"/>
                  <a:pt x="3684" y="53333"/>
                </a:cubicBezTo>
                <a:cubicBezTo>
                  <a:pt x="93157" y="2121"/>
                  <a:pt x="93157" y="2121"/>
                  <a:pt x="93157" y="2121"/>
                </a:cubicBezTo>
                <a:cubicBezTo>
                  <a:pt x="96842" y="2121"/>
                  <a:pt x="100526" y="0"/>
                  <a:pt x="104210" y="0"/>
                </a:cubicBezTo>
                <a:cubicBezTo>
                  <a:pt x="111578" y="0"/>
                  <a:pt x="119473" y="4242"/>
                  <a:pt x="119473" y="8484"/>
                </a:cubicBezTo>
                <a:cubicBezTo>
                  <a:pt x="119473" y="12727"/>
                  <a:pt x="115789" y="14848"/>
                  <a:pt x="111578" y="14848"/>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53" name="Shape 4753"/>
          <p:cNvSpPr/>
          <p:nvPr/>
        </p:nvSpPr>
        <p:spPr>
          <a:xfrm>
            <a:off x="10119844" y="3306838"/>
            <a:ext cx="190450" cy="110067"/>
          </a:xfrm>
          <a:custGeom>
            <a:avLst/>
            <a:gdLst/>
            <a:ahLst/>
            <a:cxnLst/>
            <a:rect l="0" t="0" r="0" b="0"/>
            <a:pathLst>
              <a:path w="120000" h="120000" extrusionOk="0">
                <a:moveTo>
                  <a:pt x="15113" y="115789"/>
                </a:moveTo>
                <a:lnTo>
                  <a:pt x="15113" y="115789"/>
                </a:lnTo>
                <a:cubicBezTo>
                  <a:pt x="59848" y="37368"/>
                  <a:pt x="59848" y="37368"/>
                  <a:pt x="59848" y="37368"/>
                </a:cubicBezTo>
                <a:cubicBezTo>
                  <a:pt x="107002" y="115789"/>
                  <a:pt x="107002" y="115789"/>
                  <a:pt x="107002" y="115789"/>
                </a:cubicBezTo>
                <a:cubicBezTo>
                  <a:pt x="107002" y="119473"/>
                  <a:pt x="109118" y="119473"/>
                  <a:pt x="111234" y="119473"/>
                </a:cubicBezTo>
                <a:cubicBezTo>
                  <a:pt x="117581" y="119473"/>
                  <a:pt x="119697" y="115789"/>
                  <a:pt x="119697" y="104210"/>
                </a:cubicBezTo>
                <a:cubicBezTo>
                  <a:pt x="119697" y="100526"/>
                  <a:pt x="119697" y="96842"/>
                  <a:pt x="117581" y="96842"/>
                </a:cubicBezTo>
                <a:cubicBezTo>
                  <a:pt x="66498" y="7894"/>
                  <a:pt x="66498" y="7894"/>
                  <a:pt x="66498" y="7894"/>
                </a:cubicBezTo>
                <a:cubicBezTo>
                  <a:pt x="64382" y="4210"/>
                  <a:pt x="61964" y="0"/>
                  <a:pt x="59848" y="0"/>
                </a:cubicBezTo>
                <a:cubicBezTo>
                  <a:pt x="57732" y="0"/>
                  <a:pt x="55617" y="4210"/>
                  <a:pt x="53501" y="7894"/>
                </a:cubicBezTo>
                <a:cubicBezTo>
                  <a:pt x="2418" y="96842"/>
                  <a:pt x="2418" y="96842"/>
                  <a:pt x="2418" y="96842"/>
                </a:cubicBezTo>
                <a:cubicBezTo>
                  <a:pt x="2418" y="96842"/>
                  <a:pt x="0" y="100526"/>
                  <a:pt x="0" y="104210"/>
                </a:cubicBezTo>
                <a:cubicBezTo>
                  <a:pt x="0" y="115789"/>
                  <a:pt x="4534" y="119473"/>
                  <a:pt x="8765" y="119473"/>
                </a:cubicBezTo>
                <a:cubicBezTo>
                  <a:pt x="12997" y="119473"/>
                  <a:pt x="15113" y="119473"/>
                  <a:pt x="15113" y="115789"/>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54" name="Shape 4754"/>
          <p:cNvSpPr/>
          <p:nvPr/>
        </p:nvSpPr>
        <p:spPr>
          <a:xfrm>
            <a:off x="9616208" y="3306838"/>
            <a:ext cx="190450" cy="110067"/>
          </a:xfrm>
          <a:custGeom>
            <a:avLst/>
            <a:gdLst/>
            <a:ahLst/>
            <a:cxnLst/>
            <a:rect l="0" t="0" r="0" b="0"/>
            <a:pathLst>
              <a:path w="120000" h="120000" extrusionOk="0">
                <a:moveTo>
                  <a:pt x="15113" y="7894"/>
                </a:moveTo>
                <a:lnTo>
                  <a:pt x="15113" y="7894"/>
                </a:lnTo>
                <a:cubicBezTo>
                  <a:pt x="59848" y="85789"/>
                  <a:pt x="59848" y="85789"/>
                  <a:pt x="59848" y="85789"/>
                </a:cubicBezTo>
                <a:cubicBezTo>
                  <a:pt x="104886" y="4210"/>
                  <a:pt x="104886" y="4210"/>
                  <a:pt x="104886" y="4210"/>
                </a:cubicBezTo>
                <a:cubicBezTo>
                  <a:pt x="107002" y="4210"/>
                  <a:pt x="109118" y="0"/>
                  <a:pt x="111234" y="0"/>
                </a:cubicBezTo>
                <a:cubicBezTo>
                  <a:pt x="115465" y="0"/>
                  <a:pt x="119697" y="7894"/>
                  <a:pt x="119697" y="15263"/>
                </a:cubicBezTo>
                <a:cubicBezTo>
                  <a:pt x="119697" y="18947"/>
                  <a:pt x="119697" y="22631"/>
                  <a:pt x="117581" y="26315"/>
                </a:cubicBezTo>
                <a:cubicBezTo>
                  <a:pt x="66498" y="115789"/>
                  <a:pt x="66498" y="115789"/>
                  <a:pt x="66498" y="115789"/>
                </a:cubicBezTo>
                <a:cubicBezTo>
                  <a:pt x="64080" y="119473"/>
                  <a:pt x="61964" y="119473"/>
                  <a:pt x="59848" y="119473"/>
                </a:cubicBezTo>
                <a:cubicBezTo>
                  <a:pt x="57732" y="119473"/>
                  <a:pt x="55617" y="119473"/>
                  <a:pt x="53501" y="115789"/>
                </a:cubicBezTo>
                <a:cubicBezTo>
                  <a:pt x="2115" y="26315"/>
                  <a:pt x="2115" y="26315"/>
                  <a:pt x="2115" y="26315"/>
                </a:cubicBezTo>
                <a:cubicBezTo>
                  <a:pt x="0" y="22631"/>
                  <a:pt x="0" y="18947"/>
                  <a:pt x="0" y="15263"/>
                </a:cubicBezTo>
                <a:cubicBezTo>
                  <a:pt x="0" y="7894"/>
                  <a:pt x="4534" y="0"/>
                  <a:pt x="8765" y="0"/>
                </a:cubicBezTo>
                <a:cubicBezTo>
                  <a:pt x="10881" y="0"/>
                  <a:pt x="12997" y="4210"/>
                  <a:pt x="15113" y="7894"/>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55" name="Shape 4755"/>
          <p:cNvSpPr/>
          <p:nvPr/>
        </p:nvSpPr>
        <p:spPr>
          <a:xfrm>
            <a:off x="9127385" y="3287787"/>
            <a:ext cx="152361" cy="152400"/>
          </a:xfrm>
          <a:custGeom>
            <a:avLst/>
            <a:gdLst/>
            <a:ahLst/>
            <a:cxnLst/>
            <a:rect l="0" t="0" r="0" b="0"/>
            <a:pathLst>
              <a:path w="120000" h="120000" extrusionOk="0">
                <a:moveTo>
                  <a:pt x="116990" y="15799"/>
                </a:moveTo>
                <a:lnTo>
                  <a:pt x="116990" y="15799"/>
                </a:lnTo>
                <a:cubicBezTo>
                  <a:pt x="74482" y="58307"/>
                  <a:pt x="74482" y="58307"/>
                  <a:pt x="74482" y="58307"/>
                </a:cubicBezTo>
                <a:cubicBezTo>
                  <a:pt x="116990" y="101191"/>
                  <a:pt x="116990" y="101191"/>
                  <a:pt x="116990" y="101191"/>
                </a:cubicBezTo>
                <a:cubicBezTo>
                  <a:pt x="119623" y="103824"/>
                  <a:pt x="119623" y="106457"/>
                  <a:pt x="119623" y="109090"/>
                </a:cubicBezTo>
                <a:cubicBezTo>
                  <a:pt x="119623" y="114357"/>
                  <a:pt x="116990" y="119623"/>
                  <a:pt x="108714" y="119623"/>
                </a:cubicBezTo>
                <a:cubicBezTo>
                  <a:pt x="106081" y="119623"/>
                  <a:pt x="103448" y="119623"/>
                  <a:pt x="103448" y="116990"/>
                </a:cubicBezTo>
                <a:cubicBezTo>
                  <a:pt x="60940" y="74482"/>
                  <a:pt x="60940" y="74482"/>
                  <a:pt x="60940" y="74482"/>
                </a:cubicBezTo>
                <a:cubicBezTo>
                  <a:pt x="18432" y="116990"/>
                  <a:pt x="18432" y="116990"/>
                  <a:pt x="18432" y="116990"/>
                </a:cubicBezTo>
                <a:cubicBezTo>
                  <a:pt x="15799" y="119623"/>
                  <a:pt x="13166" y="119623"/>
                  <a:pt x="10532" y="119623"/>
                </a:cubicBezTo>
                <a:cubicBezTo>
                  <a:pt x="5266" y="119623"/>
                  <a:pt x="0" y="114357"/>
                  <a:pt x="0" y="109090"/>
                </a:cubicBezTo>
                <a:cubicBezTo>
                  <a:pt x="0" y="106457"/>
                  <a:pt x="0" y="103824"/>
                  <a:pt x="2633" y="101191"/>
                </a:cubicBezTo>
                <a:cubicBezTo>
                  <a:pt x="45141" y="58307"/>
                  <a:pt x="45141" y="58307"/>
                  <a:pt x="45141" y="58307"/>
                </a:cubicBezTo>
                <a:cubicBezTo>
                  <a:pt x="2633" y="15799"/>
                  <a:pt x="2633" y="15799"/>
                  <a:pt x="2633" y="15799"/>
                </a:cubicBezTo>
                <a:cubicBezTo>
                  <a:pt x="0" y="15799"/>
                  <a:pt x="0" y="13166"/>
                  <a:pt x="0" y="10532"/>
                </a:cubicBezTo>
                <a:cubicBezTo>
                  <a:pt x="0" y="2633"/>
                  <a:pt x="5266" y="0"/>
                  <a:pt x="10532" y="0"/>
                </a:cubicBezTo>
                <a:cubicBezTo>
                  <a:pt x="13166" y="0"/>
                  <a:pt x="15799" y="0"/>
                  <a:pt x="18432" y="2633"/>
                </a:cubicBezTo>
                <a:cubicBezTo>
                  <a:pt x="60940" y="45141"/>
                  <a:pt x="60940" y="45141"/>
                  <a:pt x="60940" y="45141"/>
                </a:cubicBezTo>
                <a:cubicBezTo>
                  <a:pt x="103448" y="2633"/>
                  <a:pt x="103448" y="2633"/>
                  <a:pt x="103448" y="2633"/>
                </a:cubicBezTo>
                <a:cubicBezTo>
                  <a:pt x="103448" y="0"/>
                  <a:pt x="106081" y="0"/>
                  <a:pt x="108714" y="0"/>
                </a:cubicBezTo>
                <a:cubicBezTo>
                  <a:pt x="116990" y="0"/>
                  <a:pt x="119623" y="2633"/>
                  <a:pt x="119623" y="10532"/>
                </a:cubicBezTo>
                <a:cubicBezTo>
                  <a:pt x="119623" y="13166"/>
                  <a:pt x="119623" y="15799"/>
                  <a:pt x="116990" y="15799"/>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56" name="Shape 4756"/>
          <p:cNvSpPr/>
          <p:nvPr/>
        </p:nvSpPr>
        <p:spPr>
          <a:xfrm>
            <a:off x="8600473" y="3300487"/>
            <a:ext cx="190450" cy="129117"/>
          </a:xfrm>
          <a:custGeom>
            <a:avLst/>
            <a:gdLst/>
            <a:ahLst/>
            <a:cxnLst/>
            <a:rect l="0" t="0" r="0" b="0"/>
            <a:pathLst>
              <a:path w="120000" h="120000" extrusionOk="0">
                <a:moveTo>
                  <a:pt x="117581" y="19111"/>
                </a:moveTo>
                <a:lnTo>
                  <a:pt x="117581" y="19111"/>
                </a:lnTo>
                <a:cubicBezTo>
                  <a:pt x="51385" y="116444"/>
                  <a:pt x="51385" y="116444"/>
                  <a:pt x="51385" y="116444"/>
                </a:cubicBezTo>
                <a:cubicBezTo>
                  <a:pt x="51385" y="119555"/>
                  <a:pt x="49269" y="119555"/>
                  <a:pt x="47153" y="119555"/>
                </a:cubicBezTo>
                <a:cubicBezTo>
                  <a:pt x="45037" y="119555"/>
                  <a:pt x="42619" y="119555"/>
                  <a:pt x="40503" y="116444"/>
                </a:cubicBezTo>
                <a:cubicBezTo>
                  <a:pt x="4231" y="63111"/>
                  <a:pt x="4231" y="63111"/>
                  <a:pt x="4231" y="63111"/>
                </a:cubicBezTo>
                <a:cubicBezTo>
                  <a:pt x="2115" y="60000"/>
                  <a:pt x="0" y="56444"/>
                  <a:pt x="0" y="53333"/>
                </a:cubicBezTo>
                <a:cubicBezTo>
                  <a:pt x="0" y="47111"/>
                  <a:pt x="4231" y="40888"/>
                  <a:pt x="8463" y="40888"/>
                </a:cubicBezTo>
                <a:cubicBezTo>
                  <a:pt x="10881" y="40888"/>
                  <a:pt x="12997" y="40888"/>
                  <a:pt x="15113" y="44000"/>
                </a:cubicBezTo>
                <a:cubicBezTo>
                  <a:pt x="47153" y="91111"/>
                  <a:pt x="47153" y="91111"/>
                  <a:pt x="47153" y="91111"/>
                </a:cubicBezTo>
                <a:cubicBezTo>
                  <a:pt x="107002" y="3111"/>
                  <a:pt x="107002" y="3111"/>
                  <a:pt x="107002" y="3111"/>
                </a:cubicBezTo>
                <a:cubicBezTo>
                  <a:pt x="107002" y="0"/>
                  <a:pt x="109118" y="0"/>
                  <a:pt x="111234" y="0"/>
                </a:cubicBezTo>
                <a:cubicBezTo>
                  <a:pt x="117581" y="0"/>
                  <a:pt x="119697" y="3111"/>
                  <a:pt x="119697" y="12888"/>
                </a:cubicBezTo>
                <a:cubicBezTo>
                  <a:pt x="119697" y="16000"/>
                  <a:pt x="119697" y="19111"/>
                  <a:pt x="117581" y="19111"/>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57" name="Shape 4757"/>
          <p:cNvSpPr/>
          <p:nvPr/>
        </p:nvSpPr>
        <p:spPr>
          <a:xfrm>
            <a:off x="8086257" y="3347054"/>
            <a:ext cx="211611" cy="27518"/>
          </a:xfrm>
          <a:custGeom>
            <a:avLst/>
            <a:gdLst/>
            <a:ahLst/>
            <a:cxnLst/>
            <a:rect l="0" t="0" r="0" b="0"/>
            <a:pathLst>
              <a:path w="120000" h="120000" extrusionOk="0">
                <a:moveTo>
                  <a:pt x="112072" y="117931"/>
                </a:moveTo>
                <a:lnTo>
                  <a:pt x="112072" y="117931"/>
                </a:lnTo>
                <a:cubicBezTo>
                  <a:pt x="67517" y="117931"/>
                  <a:pt x="67517" y="117931"/>
                  <a:pt x="67517" y="117931"/>
                </a:cubicBezTo>
                <a:cubicBezTo>
                  <a:pt x="52209" y="117931"/>
                  <a:pt x="52209" y="117931"/>
                  <a:pt x="52209" y="117931"/>
                </a:cubicBezTo>
                <a:cubicBezTo>
                  <a:pt x="7653" y="117931"/>
                  <a:pt x="7653" y="117931"/>
                  <a:pt x="7653" y="117931"/>
                </a:cubicBezTo>
                <a:cubicBezTo>
                  <a:pt x="3826" y="117931"/>
                  <a:pt x="0" y="103448"/>
                  <a:pt x="0" y="57931"/>
                </a:cubicBezTo>
                <a:cubicBezTo>
                  <a:pt x="0" y="28965"/>
                  <a:pt x="3826" y="0"/>
                  <a:pt x="7653" y="0"/>
                </a:cubicBezTo>
                <a:cubicBezTo>
                  <a:pt x="52209" y="0"/>
                  <a:pt x="52209" y="0"/>
                  <a:pt x="52209" y="0"/>
                </a:cubicBezTo>
                <a:cubicBezTo>
                  <a:pt x="67517" y="0"/>
                  <a:pt x="67517" y="0"/>
                  <a:pt x="67517" y="0"/>
                </a:cubicBezTo>
                <a:cubicBezTo>
                  <a:pt x="112072" y="0"/>
                  <a:pt x="112072" y="0"/>
                  <a:pt x="112072" y="0"/>
                </a:cubicBezTo>
                <a:cubicBezTo>
                  <a:pt x="115899" y="0"/>
                  <a:pt x="119726" y="28965"/>
                  <a:pt x="119726" y="57931"/>
                </a:cubicBezTo>
                <a:cubicBezTo>
                  <a:pt x="119726" y="103448"/>
                  <a:pt x="115899" y="117931"/>
                  <a:pt x="112072" y="117931"/>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58" name="Shape 4758"/>
          <p:cNvSpPr/>
          <p:nvPr/>
        </p:nvSpPr>
        <p:spPr>
          <a:xfrm>
            <a:off x="7580506" y="3260271"/>
            <a:ext cx="207380" cy="207434"/>
          </a:xfrm>
          <a:custGeom>
            <a:avLst/>
            <a:gdLst/>
            <a:ahLst/>
            <a:cxnLst/>
            <a:rect l="0" t="0" r="0" b="0"/>
            <a:pathLst>
              <a:path w="120000" h="120000" extrusionOk="0">
                <a:moveTo>
                  <a:pt x="111944" y="66666"/>
                </a:moveTo>
                <a:lnTo>
                  <a:pt x="111944" y="66666"/>
                </a:lnTo>
                <a:cubicBezTo>
                  <a:pt x="68611" y="66666"/>
                  <a:pt x="68611" y="66666"/>
                  <a:pt x="68611" y="66666"/>
                </a:cubicBezTo>
                <a:cubicBezTo>
                  <a:pt x="68611" y="111666"/>
                  <a:pt x="68611" y="111666"/>
                  <a:pt x="68611" y="111666"/>
                </a:cubicBezTo>
                <a:cubicBezTo>
                  <a:pt x="68611" y="115833"/>
                  <a:pt x="64722" y="119722"/>
                  <a:pt x="60833" y="119722"/>
                </a:cubicBezTo>
                <a:cubicBezTo>
                  <a:pt x="55000" y="119722"/>
                  <a:pt x="53055" y="115833"/>
                  <a:pt x="53055" y="111666"/>
                </a:cubicBezTo>
                <a:cubicBezTo>
                  <a:pt x="53055" y="66666"/>
                  <a:pt x="53055" y="66666"/>
                  <a:pt x="53055" y="66666"/>
                </a:cubicBezTo>
                <a:cubicBezTo>
                  <a:pt x="7777" y="66666"/>
                  <a:pt x="7777" y="66666"/>
                  <a:pt x="7777" y="66666"/>
                </a:cubicBezTo>
                <a:cubicBezTo>
                  <a:pt x="3888" y="66666"/>
                  <a:pt x="0" y="64722"/>
                  <a:pt x="0" y="58611"/>
                </a:cubicBezTo>
                <a:cubicBezTo>
                  <a:pt x="0" y="54722"/>
                  <a:pt x="3888" y="50833"/>
                  <a:pt x="7777" y="50833"/>
                </a:cubicBezTo>
                <a:cubicBezTo>
                  <a:pt x="53055" y="50833"/>
                  <a:pt x="53055" y="50833"/>
                  <a:pt x="53055" y="50833"/>
                </a:cubicBezTo>
                <a:cubicBezTo>
                  <a:pt x="53055" y="7777"/>
                  <a:pt x="53055" y="7777"/>
                  <a:pt x="53055" y="7777"/>
                </a:cubicBezTo>
                <a:cubicBezTo>
                  <a:pt x="53055" y="1944"/>
                  <a:pt x="55000" y="0"/>
                  <a:pt x="60833" y="0"/>
                </a:cubicBezTo>
                <a:cubicBezTo>
                  <a:pt x="64722" y="0"/>
                  <a:pt x="68611" y="1944"/>
                  <a:pt x="68611" y="7777"/>
                </a:cubicBezTo>
                <a:cubicBezTo>
                  <a:pt x="68611" y="50833"/>
                  <a:pt x="68611" y="50833"/>
                  <a:pt x="68611" y="50833"/>
                </a:cubicBezTo>
                <a:cubicBezTo>
                  <a:pt x="111944" y="50833"/>
                  <a:pt x="111944" y="50833"/>
                  <a:pt x="111944" y="50833"/>
                </a:cubicBezTo>
                <a:cubicBezTo>
                  <a:pt x="117777" y="50833"/>
                  <a:pt x="119722" y="54722"/>
                  <a:pt x="119722" y="58611"/>
                </a:cubicBezTo>
                <a:cubicBezTo>
                  <a:pt x="119722" y="64722"/>
                  <a:pt x="117777" y="66666"/>
                  <a:pt x="111944" y="66666"/>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59" name="Shape 4759"/>
          <p:cNvSpPr/>
          <p:nvPr/>
        </p:nvSpPr>
        <p:spPr>
          <a:xfrm>
            <a:off x="9702969" y="4744411"/>
            <a:ext cx="107921" cy="245534"/>
          </a:xfrm>
          <a:custGeom>
            <a:avLst/>
            <a:gdLst/>
            <a:ahLst/>
            <a:cxnLst/>
            <a:rect l="0" t="0" r="0" b="0"/>
            <a:pathLst>
              <a:path w="120000" h="120000" extrusionOk="0">
                <a:moveTo>
                  <a:pt x="59735" y="93176"/>
                </a:moveTo>
                <a:lnTo>
                  <a:pt x="59735" y="93176"/>
                </a:lnTo>
                <a:cubicBezTo>
                  <a:pt x="0" y="119764"/>
                  <a:pt x="0" y="119764"/>
                  <a:pt x="0" y="119764"/>
                </a:cubicBezTo>
                <a:cubicBezTo>
                  <a:pt x="0" y="86588"/>
                  <a:pt x="0" y="86588"/>
                  <a:pt x="0" y="86588"/>
                </a:cubicBezTo>
                <a:cubicBezTo>
                  <a:pt x="0" y="64941"/>
                  <a:pt x="0" y="64941"/>
                  <a:pt x="0" y="64941"/>
                </a:cubicBezTo>
                <a:cubicBezTo>
                  <a:pt x="0" y="40000"/>
                  <a:pt x="0" y="40000"/>
                  <a:pt x="0" y="40000"/>
                </a:cubicBezTo>
                <a:cubicBezTo>
                  <a:pt x="0" y="30117"/>
                  <a:pt x="0" y="30117"/>
                  <a:pt x="0" y="30117"/>
                </a:cubicBezTo>
                <a:cubicBezTo>
                  <a:pt x="0" y="6823"/>
                  <a:pt x="0" y="6823"/>
                  <a:pt x="0" y="6823"/>
                </a:cubicBezTo>
                <a:cubicBezTo>
                  <a:pt x="0" y="3529"/>
                  <a:pt x="7400" y="0"/>
                  <a:pt x="14801" y="0"/>
                </a:cubicBezTo>
                <a:cubicBezTo>
                  <a:pt x="104669" y="0"/>
                  <a:pt x="104669" y="0"/>
                  <a:pt x="104669" y="0"/>
                </a:cubicBezTo>
                <a:cubicBezTo>
                  <a:pt x="115770" y="0"/>
                  <a:pt x="119471" y="3529"/>
                  <a:pt x="119471" y="6823"/>
                </a:cubicBezTo>
                <a:cubicBezTo>
                  <a:pt x="119471" y="30117"/>
                  <a:pt x="119471" y="30117"/>
                  <a:pt x="119471" y="30117"/>
                </a:cubicBezTo>
                <a:cubicBezTo>
                  <a:pt x="119471" y="40000"/>
                  <a:pt x="119471" y="40000"/>
                  <a:pt x="119471" y="40000"/>
                </a:cubicBezTo>
                <a:cubicBezTo>
                  <a:pt x="119471" y="64941"/>
                  <a:pt x="119471" y="64941"/>
                  <a:pt x="119471" y="64941"/>
                </a:cubicBezTo>
                <a:cubicBezTo>
                  <a:pt x="119471" y="86588"/>
                  <a:pt x="119471" y="86588"/>
                  <a:pt x="119471" y="86588"/>
                </a:cubicBezTo>
                <a:cubicBezTo>
                  <a:pt x="119471" y="119764"/>
                  <a:pt x="119471" y="119764"/>
                  <a:pt x="119471" y="119764"/>
                </a:cubicBezTo>
                <a:lnTo>
                  <a:pt x="59735" y="93176"/>
                </a:ln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60" name="Shape 4760"/>
          <p:cNvSpPr/>
          <p:nvPr/>
        </p:nvSpPr>
        <p:spPr>
          <a:xfrm>
            <a:off x="9104108" y="4744411"/>
            <a:ext cx="292024" cy="292100"/>
          </a:xfrm>
          <a:custGeom>
            <a:avLst/>
            <a:gdLst/>
            <a:ahLst/>
            <a:cxnLst/>
            <a:rect l="0" t="0" r="0" b="0"/>
            <a:pathLst>
              <a:path w="120000" h="120000" extrusionOk="0">
                <a:moveTo>
                  <a:pt x="115665" y="96157"/>
                </a:moveTo>
                <a:lnTo>
                  <a:pt x="115665" y="96157"/>
                </a:lnTo>
                <a:cubicBezTo>
                  <a:pt x="62660" y="118423"/>
                  <a:pt x="62660" y="118423"/>
                  <a:pt x="62660" y="118423"/>
                </a:cubicBezTo>
                <a:cubicBezTo>
                  <a:pt x="61280" y="119802"/>
                  <a:pt x="61280" y="119802"/>
                  <a:pt x="59901" y="119802"/>
                </a:cubicBezTo>
                <a:cubicBezTo>
                  <a:pt x="58522" y="119802"/>
                  <a:pt x="58522" y="119802"/>
                  <a:pt x="57142" y="118423"/>
                </a:cubicBezTo>
                <a:cubicBezTo>
                  <a:pt x="4137" y="96157"/>
                  <a:pt x="4137" y="96157"/>
                  <a:pt x="4137" y="96157"/>
                </a:cubicBezTo>
                <a:cubicBezTo>
                  <a:pt x="1379" y="96157"/>
                  <a:pt x="0" y="93399"/>
                  <a:pt x="0" y="92019"/>
                </a:cubicBezTo>
                <a:cubicBezTo>
                  <a:pt x="0" y="5714"/>
                  <a:pt x="0" y="5714"/>
                  <a:pt x="0" y="5714"/>
                </a:cubicBezTo>
                <a:cubicBezTo>
                  <a:pt x="0" y="2955"/>
                  <a:pt x="2758" y="0"/>
                  <a:pt x="5517" y="0"/>
                </a:cubicBezTo>
                <a:cubicBezTo>
                  <a:pt x="6896" y="0"/>
                  <a:pt x="6896" y="0"/>
                  <a:pt x="8275" y="1576"/>
                </a:cubicBezTo>
                <a:cubicBezTo>
                  <a:pt x="59901" y="22463"/>
                  <a:pt x="59901" y="22463"/>
                  <a:pt x="59901" y="22463"/>
                </a:cubicBezTo>
                <a:cubicBezTo>
                  <a:pt x="111330" y="1576"/>
                  <a:pt x="111330" y="1576"/>
                  <a:pt x="111330" y="1576"/>
                </a:cubicBezTo>
                <a:cubicBezTo>
                  <a:pt x="112709" y="0"/>
                  <a:pt x="112709" y="0"/>
                  <a:pt x="114088" y="0"/>
                </a:cubicBezTo>
                <a:cubicBezTo>
                  <a:pt x="117044" y="0"/>
                  <a:pt x="119802" y="2955"/>
                  <a:pt x="119802" y="5714"/>
                </a:cubicBezTo>
                <a:cubicBezTo>
                  <a:pt x="119802" y="92019"/>
                  <a:pt x="119802" y="92019"/>
                  <a:pt x="119802" y="92019"/>
                </a:cubicBezTo>
                <a:cubicBezTo>
                  <a:pt x="119802" y="93399"/>
                  <a:pt x="118423" y="96157"/>
                  <a:pt x="115665" y="96157"/>
                </a:cubicBezTo>
                <a:close/>
                <a:moveTo>
                  <a:pt x="54384" y="32118"/>
                </a:moveTo>
                <a:lnTo>
                  <a:pt x="54384" y="32118"/>
                </a:lnTo>
                <a:cubicBezTo>
                  <a:pt x="11034" y="13990"/>
                  <a:pt x="11034" y="13990"/>
                  <a:pt x="11034" y="13990"/>
                </a:cubicBezTo>
                <a:cubicBezTo>
                  <a:pt x="11034" y="87881"/>
                  <a:pt x="11034" y="87881"/>
                  <a:pt x="11034" y="87881"/>
                </a:cubicBezTo>
                <a:cubicBezTo>
                  <a:pt x="54384" y="106009"/>
                  <a:pt x="54384" y="106009"/>
                  <a:pt x="54384" y="106009"/>
                </a:cubicBezTo>
                <a:lnTo>
                  <a:pt x="54384" y="32118"/>
                </a:lnTo>
                <a:close/>
                <a:moveTo>
                  <a:pt x="108571" y="13990"/>
                </a:moveTo>
                <a:lnTo>
                  <a:pt x="108571" y="13990"/>
                </a:lnTo>
                <a:cubicBezTo>
                  <a:pt x="65418" y="32118"/>
                  <a:pt x="65418" y="32118"/>
                  <a:pt x="65418" y="32118"/>
                </a:cubicBezTo>
                <a:cubicBezTo>
                  <a:pt x="65418" y="106009"/>
                  <a:pt x="65418" y="106009"/>
                  <a:pt x="65418" y="106009"/>
                </a:cubicBezTo>
                <a:cubicBezTo>
                  <a:pt x="108571" y="87881"/>
                  <a:pt x="108571" y="87881"/>
                  <a:pt x="108571" y="87881"/>
                </a:cubicBezTo>
                <a:lnTo>
                  <a:pt x="108571" y="13990"/>
                </a:lnTo>
                <a:close/>
                <a:moveTo>
                  <a:pt x="73891" y="40591"/>
                </a:moveTo>
                <a:lnTo>
                  <a:pt x="73891" y="40591"/>
                </a:lnTo>
                <a:cubicBezTo>
                  <a:pt x="94581" y="30738"/>
                  <a:pt x="94581" y="30738"/>
                  <a:pt x="94581" y="30738"/>
                </a:cubicBezTo>
                <a:cubicBezTo>
                  <a:pt x="96157" y="30738"/>
                  <a:pt x="96157" y="30738"/>
                  <a:pt x="97536" y="30738"/>
                </a:cubicBezTo>
                <a:cubicBezTo>
                  <a:pt x="100295" y="30738"/>
                  <a:pt x="103054" y="32118"/>
                  <a:pt x="103054" y="36256"/>
                </a:cubicBezTo>
                <a:cubicBezTo>
                  <a:pt x="103054" y="37635"/>
                  <a:pt x="101674" y="40591"/>
                  <a:pt x="98916" y="40591"/>
                </a:cubicBezTo>
                <a:cubicBezTo>
                  <a:pt x="79408" y="50246"/>
                  <a:pt x="79408" y="50246"/>
                  <a:pt x="79408" y="50246"/>
                </a:cubicBezTo>
                <a:cubicBezTo>
                  <a:pt x="78029" y="50246"/>
                  <a:pt x="78029" y="50246"/>
                  <a:pt x="76650" y="50246"/>
                </a:cubicBezTo>
                <a:cubicBezTo>
                  <a:pt x="73891" y="50246"/>
                  <a:pt x="70935" y="48866"/>
                  <a:pt x="70935" y="44729"/>
                </a:cubicBezTo>
                <a:cubicBezTo>
                  <a:pt x="70935" y="43349"/>
                  <a:pt x="72315" y="40591"/>
                  <a:pt x="73891" y="40591"/>
                </a:cubicBezTo>
                <a:close/>
                <a:moveTo>
                  <a:pt x="73891" y="59901"/>
                </a:moveTo>
                <a:lnTo>
                  <a:pt x="73891" y="59901"/>
                </a:lnTo>
                <a:cubicBezTo>
                  <a:pt x="94581" y="51625"/>
                  <a:pt x="94581" y="51625"/>
                  <a:pt x="94581" y="51625"/>
                </a:cubicBezTo>
                <a:cubicBezTo>
                  <a:pt x="96157" y="50246"/>
                  <a:pt x="96157" y="50246"/>
                  <a:pt x="97536" y="50246"/>
                </a:cubicBezTo>
                <a:cubicBezTo>
                  <a:pt x="100295" y="50246"/>
                  <a:pt x="103054" y="53004"/>
                  <a:pt x="103054" y="55763"/>
                </a:cubicBezTo>
                <a:cubicBezTo>
                  <a:pt x="103054" y="58522"/>
                  <a:pt x="101674" y="59901"/>
                  <a:pt x="98916" y="61280"/>
                </a:cubicBezTo>
                <a:cubicBezTo>
                  <a:pt x="79408" y="71133"/>
                  <a:pt x="79408" y="71133"/>
                  <a:pt x="79408" y="71133"/>
                </a:cubicBezTo>
                <a:cubicBezTo>
                  <a:pt x="78029" y="71133"/>
                  <a:pt x="78029" y="71133"/>
                  <a:pt x="76650" y="71133"/>
                </a:cubicBezTo>
                <a:cubicBezTo>
                  <a:pt x="73891" y="71133"/>
                  <a:pt x="70935" y="68374"/>
                  <a:pt x="70935" y="65615"/>
                </a:cubicBezTo>
                <a:cubicBezTo>
                  <a:pt x="70935" y="62857"/>
                  <a:pt x="72315" y="61280"/>
                  <a:pt x="73891" y="59901"/>
                </a:cubicBezTo>
                <a:close/>
                <a:moveTo>
                  <a:pt x="73891" y="80788"/>
                </a:moveTo>
                <a:lnTo>
                  <a:pt x="73891" y="80788"/>
                </a:lnTo>
                <a:cubicBezTo>
                  <a:pt x="94581" y="71133"/>
                  <a:pt x="94581" y="71133"/>
                  <a:pt x="94581" y="71133"/>
                </a:cubicBezTo>
                <a:cubicBezTo>
                  <a:pt x="96157" y="71133"/>
                  <a:pt x="96157" y="71133"/>
                  <a:pt x="97536" y="71133"/>
                </a:cubicBezTo>
                <a:cubicBezTo>
                  <a:pt x="100295" y="71133"/>
                  <a:pt x="103054" y="73891"/>
                  <a:pt x="103054" y="76650"/>
                </a:cubicBezTo>
                <a:cubicBezTo>
                  <a:pt x="103054" y="79408"/>
                  <a:pt x="101674" y="80788"/>
                  <a:pt x="98916" y="82167"/>
                </a:cubicBezTo>
                <a:cubicBezTo>
                  <a:pt x="79408" y="90640"/>
                  <a:pt x="79408" y="90640"/>
                  <a:pt x="79408" y="90640"/>
                </a:cubicBezTo>
                <a:cubicBezTo>
                  <a:pt x="78029" y="92019"/>
                  <a:pt x="78029" y="92019"/>
                  <a:pt x="76650" y="92019"/>
                </a:cubicBezTo>
                <a:cubicBezTo>
                  <a:pt x="73891" y="92019"/>
                  <a:pt x="70935" y="89261"/>
                  <a:pt x="70935" y="86502"/>
                </a:cubicBezTo>
                <a:cubicBezTo>
                  <a:pt x="70935" y="83743"/>
                  <a:pt x="72315" y="82167"/>
                  <a:pt x="73891" y="80788"/>
                </a:cubicBezTo>
                <a:close/>
                <a:moveTo>
                  <a:pt x="22266" y="30738"/>
                </a:moveTo>
                <a:lnTo>
                  <a:pt x="22266" y="30738"/>
                </a:lnTo>
                <a:cubicBezTo>
                  <a:pt x="23645" y="30738"/>
                  <a:pt x="23645" y="30738"/>
                  <a:pt x="25024" y="30738"/>
                </a:cubicBezTo>
                <a:cubicBezTo>
                  <a:pt x="45911" y="40591"/>
                  <a:pt x="45911" y="40591"/>
                  <a:pt x="45911" y="40591"/>
                </a:cubicBezTo>
                <a:cubicBezTo>
                  <a:pt x="47290" y="40591"/>
                  <a:pt x="48669" y="43349"/>
                  <a:pt x="48669" y="44729"/>
                </a:cubicBezTo>
                <a:cubicBezTo>
                  <a:pt x="48669" y="48866"/>
                  <a:pt x="45911" y="50246"/>
                  <a:pt x="43152" y="50246"/>
                </a:cubicBezTo>
                <a:cubicBezTo>
                  <a:pt x="41773" y="50246"/>
                  <a:pt x="41773" y="50246"/>
                  <a:pt x="40394" y="50246"/>
                </a:cubicBezTo>
                <a:cubicBezTo>
                  <a:pt x="20886" y="40591"/>
                  <a:pt x="20886" y="40591"/>
                  <a:pt x="20886" y="40591"/>
                </a:cubicBezTo>
                <a:cubicBezTo>
                  <a:pt x="18128" y="40591"/>
                  <a:pt x="16748" y="37635"/>
                  <a:pt x="16748" y="36256"/>
                </a:cubicBezTo>
                <a:cubicBezTo>
                  <a:pt x="16748" y="32118"/>
                  <a:pt x="19507" y="30738"/>
                  <a:pt x="22266" y="30738"/>
                </a:cubicBezTo>
                <a:close/>
                <a:moveTo>
                  <a:pt x="22266" y="50246"/>
                </a:moveTo>
                <a:lnTo>
                  <a:pt x="22266" y="50246"/>
                </a:lnTo>
                <a:cubicBezTo>
                  <a:pt x="23645" y="50246"/>
                  <a:pt x="23645" y="50246"/>
                  <a:pt x="25024" y="51625"/>
                </a:cubicBezTo>
                <a:cubicBezTo>
                  <a:pt x="45911" y="59901"/>
                  <a:pt x="45911" y="59901"/>
                  <a:pt x="45911" y="59901"/>
                </a:cubicBezTo>
                <a:cubicBezTo>
                  <a:pt x="47290" y="61280"/>
                  <a:pt x="48669" y="62857"/>
                  <a:pt x="48669" y="65615"/>
                </a:cubicBezTo>
                <a:cubicBezTo>
                  <a:pt x="48669" y="68374"/>
                  <a:pt x="45911" y="71133"/>
                  <a:pt x="43152" y="71133"/>
                </a:cubicBezTo>
                <a:cubicBezTo>
                  <a:pt x="41773" y="71133"/>
                  <a:pt x="41773" y="71133"/>
                  <a:pt x="40394" y="71133"/>
                </a:cubicBezTo>
                <a:cubicBezTo>
                  <a:pt x="20886" y="61280"/>
                  <a:pt x="20886" y="61280"/>
                  <a:pt x="20886" y="61280"/>
                </a:cubicBezTo>
                <a:cubicBezTo>
                  <a:pt x="18128" y="59901"/>
                  <a:pt x="16748" y="58522"/>
                  <a:pt x="16748" y="55763"/>
                </a:cubicBezTo>
                <a:cubicBezTo>
                  <a:pt x="16748" y="53004"/>
                  <a:pt x="19507" y="50246"/>
                  <a:pt x="22266" y="50246"/>
                </a:cubicBezTo>
                <a:close/>
                <a:moveTo>
                  <a:pt x="22266" y="71133"/>
                </a:moveTo>
                <a:lnTo>
                  <a:pt x="22266" y="71133"/>
                </a:lnTo>
                <a:cubicBezTo>
                  <a:pt x="23645" y="71133"/>
                  <a:pt x="23645" y="71133"/>
                  <a:pt x="25024" y="71133"/>
                </a:cubicBezTo>
                <a:cubicBezTo>
                  <a:pt x="45911" y="80788"/>
                  <a:pt x="45911" y="80788"/>
                  <a:pt x="45911" y="80788"/>
                </a:cubicBezTo>
                <a:cubicBezTo>
                  <a:pt x="47290" y="82167"/>
                  <a:pt x="48669" y="83743"/>
                  <a:pt x="48669" y="86502"/>
                </a:cubicBezTo>
                <a:cubicBezTo>
                  <a:pt x="48669" y="89261"/>
                  <a:pt x="45911" y="92019"/>
                  <a:pt x="43152" y="92019"/>
                </a:cubicBezTo>
                <a:cubicBezTo>
                  <a:pt x="41773" y="92019"/>
                  <a:pt x="41773" y="92019"/>
                  <a:pt x="40394" y="90640"/>
                </a:cubicBezTo>
                <a:cubicBezTo>
                  <a:pt x="20886" y="82167"/>
                  <a:pt x="20886" y="82167"/>
                  <a:pt x="20886" y="82167"/>
                </a:cubicBezTo>
                <a:cubicBezTo>
                  <a:pt x="18128" y="80788"/>
                  <a:pt x="16748" y="79408"/>
                  <a:pt x="16748" y="76650"/>
                </a:cubicBezTo>
                <a:cubicBezTo>
                  <a:pt x="16748" y="73891"/>
                  <a:pt x="19507" y="71133"/>
                  <a:pt x="22266" y="7113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61" name="Shape 4761"/>
          <p:cNvSpPr/>
          <p:nvPr/>
        </p:nvSpPr>
        <p:spPr>
          <a:xfrm>
            <a:off x="8600473" y="4744411"/>
            <a:ext cx="289909" cy="292100"/>
          </a:xfrm>
          <a:custGeom>
            <a:avLst/>
            <a:gdLst/>
            <a:ahLst/>
            <a:cxnLst/>
            <a:rect l="0" t="0" r="0" b="0"/>
            <a:pathLst>
              <a:path w="120000" h="120000" extrusionOk="0">
                <a:moveTo>
                  <a:pt x="116810" y="96157"/>
                </a:moveTo>
                <a:lnTo>
                  <a:pt x="116810" y="96157"/>
                </a:lnTo>
                <a:cubicBezTo>
                  <a:pt x="61993" y="118423"/>
                  <a:pt x="61993" y="118423"/>
                  <a:pt x="61993" y="118423"/>
                </a:cubicBezTo>
                <a:cubicBezTo>
                  <a:pt x="61993" y="119802"/>
                  <a:pt x="60598" y="119802"/>
                  <a:pt x="60598" y="119802"/>
                </a:cubicBezTo>
                <a:cubicBezTo>
                  <a:pt x="59202" y="119802"/>
                  <a:pt x="59202" y="119802"/>
                  <a:pt x="57807" y="118423"/>
                </a:cubicBezTo>
                <a:cubicBezTo>
                  <a:pt x="2790" y="96157"/>
                  <a:pt x="2790" y="96157"/>
                  <a:pt x="2790" y="96157"/>
                </a:cubicBezTo>
                <a:cubicBezTo>
                  <a:pt x="1395" y="96157"/>
                  <a:pt x="0" y="93399"/>
                  <a:pt x="0" y="92019"/>
                </a:cubicBezTo>
                <a:cubicBezTo>
                  <a:pt x="0" y="5714"/>
                  <a:pt x="0" y="5714"/>
                  <a:pt x="0" y="5714"/>
                </a:cubicBezTo>
                <a:cubicBezTo>
                  <a:pt x="0" y="2955"/>
                  <a:pt x="2790" y="0"/>
                  <a:pt x="5581" y="0"/>
                </a:cubicBezTo>
                <a:cubicBezTo>
                  <a:pt x="6976" y="0"/>
                  <a:pt x="6976" y="0"/>
                  <a:pt x="8372" y="1576"/>
                </a:cubicBezTo>
                <a:cubicBezTo>
                  <a:pt x="60598" y="22463"/>
                  <a:pt x="60598" y="22463"/>
                  <a:pt x="60598" y="22463"/>
                </a:cubicBezTo>
                <a:cubicBezTo>
                  <a:pt x="112624" y="1576"/>
                  <a:pt x="112624" y="1576"/>
                  <a:pt x="112624" y="1576"/>
                </a:cubicBezTo>
                <a:cubicBezTo>
                  <a:pt x="112624" y="0"/>
                  <a:pt x="114019" y="0"/>
                  <a:pt x="114019" y="0"/>
                </a:cubicBezTo>
                <a:cubicBezTo>
                  <a:pt x="118405" y="0"/>
                  <a:pt x="119800" y="2955"/>
                  <a:pt x="119800" y="5714"/>
                </a:cubicBezTo>
                <a:cubicBezTo>
                  <a:pt x="119800" y="92019"/>
                  <a:pt x="119800" y="92019"/>
                  <a:pt x="119800" y="92019"/>
                </a:cubicBezTo>
                <a:cubicBezTo>
                  <a:pt x="119800" y="93399"/>
                  <a:pt x="118405" y="96157"/>
                  <a:pt x="116810" y="96157"/>
                </a:cubicBezTo>
                <a:close/>
                <a:moveTo>
                  <a:pt x="55016" y="106009"/>
                </a:moveTo>
                <a:lnTo>
                  <a:pt x="55016" y="106009"/>
                </a:lnTo>
                <a:cubicBezTo>
                  <a:pt x="55016" y="32118"/>
                  <a:pt x="55016" y="32118"/>
                  <a:pt x="55016" y="32118"/>
                </a:cubicBezTo>
                <a:cubicBezTo>
                  <a:pt x="11162" y="13990"/>
                  <a:pt x="11162" y="13990"/>
                  <a:pt x="11162" y="13990"/>
                </a:cubicBezTo>
                <a:cubicBezTo>
                  <a:pt x="11162" y="87881"/>
                  <a:pt x="11162" y="87881"/>
                  <a:pt x="11162" y="87881"/>
                </a:cubicBezTo>
                <a:lnTo>
                  <a:pt x="55016" y="106009"/>
                </a:lnTo>
                <a:close/>
                <a:moveTo>
                  <a:pt x="108438" y="13990"/>
                </a:moveTo>
                <a:lnTo>
                  <a:pt x="108438" y="13990"/>
                </a:lnTo>
                <a:cubicBezTo>
                  <a:pt x="66179" y="32118"/>
                  <a:pt x="66179" y="32118"/>
                  <a:pt x="66179" y="32118"/>
                </a:cubicBezTo>
                <a:cubicBezTo>
                  <a:pt x="66179" y="106009"/>
                  <a:pt x="66179" y="106009"/>
                  <a:pt x="66179" y="106009"/>
                </a:cubicBezTo>
                <a:cubicBezTo>
                  <a:pt x="108438" y="87881"/>
                  <a:pt x="108438" y="87881"/>
                  <a:pt x="108438" y="87881"/>
                </a:cubicBezTo>
                <a:lnTo>
                  <a:pt x="108438" y="1399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62" name="Shape 4762"/>
          <p:cNvSpPr/>
          <p:nvPr/>
        </p:nvSpPr>
        <p:spPr>
          <a:xfrm>
            <a:off x="8124348" y="4759227"/>
            <a:ext cx="228541" cy="264584"/>
          </a:xfrm>
          <a:custGeom>
            <a:avLst/>
            <a:gdLst/>
            <a:ahLst/>
            <a:cxnLst/>
            <a:rect l="0" t="0" r="0" b="0"/>
            <a:pathLst>
              <a:path w="120000" h="120000" extrusionOk="0">
                <a:moveTo>
                  <a:pt x="112673" y="119782"/>
                </a:moveTo>
                <a:lnTo>
                  <a:pt x="112673" y="119782"/>
                </a:lnTo>
                <a:cubicBezTo>
                  <a:pt x="105347" y="119782"/>
                  <a:pt x="105347" y="119782"/>
                  <a:pt x="105347" y="119782"/>
                </a:cubicBezTo>
                <a:cubicBezTo>
                  <a:pt x="105347" y="0"/>
                  <a:pt x="105347" y="0"/>
                  <a:pt x="105347" y="0"/>
                </a:cubicBezTo>
                <a:cubicBezTo>
                  <a:pt x="112673" y="0"/>
                  <a:pt x="112673" y="0"/>
                  <a:pt x="112673" y="0"/>
                </a:cubicBezTo>
                <a:cubicBezTo>
                  <a:pt x="116210" y="0"/>
                  <a:pt x="119747" y="3043"/>
                  <a:pt x="119747" y="6086"/>
                </a:cubicBezTo>
                <a:cubicBezTo>
                  <a:pt x="119747" y="113695"/>
                  <a:pt x="119747" y="113695"/>
                  <a:pt x="119747" y="113695"/>
                </a:cubicBezTo>
                <a:cubicBezTo>
                  <a:pt x="119747" y="116739"/>
                  <a:pt x="116210" y="119782"/>
                  <a:pt x="112673" y="119782"/>
                </a:cubicBezTo>
                <a:close/>
                <a:moveTo>
                  <a:pt x="14400" y="113695"/>
                </a:moveTo>
                <a:lnTo>
                  <a:pt x="14400" y="113695"/>
                </a:lnTo>
                <a:cubicBezTo>
                  <a:pt x="14400" y="107608"/>
                  <a:pt x="14400" y="107608"/>
                  <a:pt x="14400" y="107608"/>
                </a:cubicBezTo>
                <a:cubicBezTo>
                  <a:pt x="26778" y="107608"/>
                  <a:pt x="26778" y="107608"/>
                  <a:pt x="26778" y="107608"/>
                </a:cubicBezTo>
                <a:cubicBezTo>
                  <a:pt x="34105" y="107608"/>
                  <a:pt x="41178" y="101304"/>
                  <a:pt x="41178" y="95217"/>
                </a:cubicBezTo>
                <a:cubicBezTo>
                  <a:pt x="41178" y="87608"/>
                  <a:pt x="34105" y="82826"/>
                  <a:pt x="26778" y="82826"/>
                </a:cubicBezTo>
                <a:cubicBezTo>
                  <a:pt x="14400" y="82826"/>
                  <a:pt x="14400" y="82826"/>
                  <a:pt x="14400" y="82826"/>
                </a:cubicBezTo>
                <a:cubicBezTo>
                  <a:pt x="14400" y="72173"/>
                  <a:pt x="14400" y="72173"/>
                  <a:pt x="14400" y="72173"/>
                </a:cubicBezTo>
                <a:cubicBezTo>
                  <a:pt x="26778" y="72173"/>
                  <a:pt x="26778" y="72173"/>
                  <a:pt x="26778" y="72173"/>
                </a:cubicBezTo>
                <a:cubicBezTo>
                  <a:pt x="34105" y="72173"/>
                  <a:pt x="41178" y="66086"/>
                  <a:pt x="41178" y="59782"/>
                </a:cubicBezTo>
                <a:cubicBezTo>
                  <a:pt x="41178" y="53695"/>
                  <a:pt x="34105" y="47608"/>
                  <a:pt x="26778" y="47608"/>
                </a:cubicBezTo>
                <a:cubicBezTo>
                  <a:pt x="14400" y="47608"/>
                  <a:pt x="14400" y="47608"/>
                  <a:pt x="14400" y="47608"/>
                </a:cubicBezTo>
                <a:cubicBezTo>
                  <a:pt x="14400" y="36739"/>
                  <a:pt x="14400" y="36739"/>
                  <a:pt x="14400" y="36739"/>
                </a:cubicBezTo>
                <a:cubicBezTo>
                  <a:pt x="26778" y="36739"/>
                  <a:pt x="26778" y="36739"/>
                  <a:pt x="26778" y="36739"/>
                </a:cubicBezTo>
                <a:cubicBezTo>
                  <a:pt x="34105" y="36739"/>
                  <a:pt x="41178" y="32173"/>
                  <a:pt x="41178" y="24565"/>
                </a:cubicBezTo>
                <a:cubicBezTo>
                  <a:pt x="41178" y="18478"/>
                  <a:pt x="34105" y="12173"/>
                  <a:pt x="26778" y="12173"/>
                </a:cubicBezTo>
                <a:cubicBezTo>
                  <a:pt x="14400" y="12173"/>
                  <a:pt x="14400" y="12173"/>
                  <a:pt x="14400" y="12173"/>
                </a:cubicBezTo>
                <a:cubicBezTo>
                  <a:pt x="14400" y="6086"/>
                  <a:pt x="14400" y="6086"/>
                  <a:pt x="14400" y="6086"/>
                </a:cubicBezTo>
                <a:cubicBezTo>
                  <a:pt x="14400" y="3043"/>
                  <a:pt x="17936" y="0"/>
                  <a:pt x="21473" y="0"/>
                </a:cubicBezTo>
                <a:cubicBezTo>
                  <a:pt x="98273" y="0"/>
                  <a:pt x="98273" y="0"/>
                  <a:pt x="98273" y="0"/>
                </a:cubicBezTo>
                <a:cubicBezTo>
                  <a:pt x="98273" y="119782"/>
                  <a:pt x="98273" y="119782"/>
                  <a:pt x="98273" y="119782"/>
                </a:cubicBezTo>
                <a:cubicBezTo>
                  <a:pt x="21473" y="119782"/>
                  <a:pt x="21473" y="119782"/>
                  <a:pt x="21473" y="119782"/>
                </a:cubicBezTo>
                <a:cubicBezTo>
                  <a:pt x="17936" y="119782"/>
                  <a:pt x="14400" y="116739"/>
                  <a:pt x="14400" y="113695"/>
                </a:cubicBezTo>
                <a:close/>
                <a:moveTo>
                  <a:pt x="34105" y="24565"/>
                </a:moveTo>
                <a:lnTo>
                  <a:pt x="34105" y="24565"/>
                </a:lnTo>
                <a:cubicBezTo>
                  <a:pt x="34105" y="29130"/>
                  <a:pt x="30315" y="30652"/>
                  <a:pt x="26778" y="30652"/>
                </a:cubicBezTo>
                <a:cubicBezTo>
                  <a:pt x="7326" y="30652"/>
                  <a:pt x="7326" y="30652"/>
                  <a:pt x="7326" y="30652"/>
                </a:cubicBezTo>
                <a:cubicBezTo>
                  <a:pt x="3789" y="30652"/>
                  <a:pt x="0" y="29130"/>
                  <a:pt x="0" y="24565"/>
                </a:cubicBezTo>
                <a:cubicBezTo>
                  <a:pt x="0" y="21521"/>
                  <a:pt x="3789" y="18478"/>
                  <a:pt x="7326" y="18478"/>
                </a:cubicBezTo>
                <a:cubicBezTo>
                  <a:pt x="26778" y="18478"/>
                  <a:pt x="26778" y="18478"/>
                  <a:pt x="26778" y="18478"/>
                </a:cubicBezTo>
                <a:cubicBezTo>
                  <a:pt x="30315" y="18478"/>
                  <a:pt x="34105" y="21521"/>
                  <a:pt x="34105" y="24565"/>
                </a:cubicBezTo>
                <a:close/>
                <a:moveTo>
                  <a:pt x="7326" y="53695"/>
                </a:moveTo>
                <a:lnTo>
                  <a:pt x="7326" y="53695"/>
                </a:lnTo>
                <a:cubicBezTo>
                  <a:pt x="26778" y="53695"/>
                  <a:pt x="26778" y="53695"/>
                  <a:pt x="26778" y="53695"/>
                </a:cubicBezTo>
                <a:cubicBezTo>
                  <a:pt x="30315" y="53695"/>
                  <a:pt x="34105" y="56739"/>
                  <a:pt x="34105" y="59782"/>
                </a:cubicBezTo>
                <a:cubicBezTo>
                  <a:pt x="34105" y="63043"/>
                  <a:pt x="30315" y="66086"/>
                  <a:pt x="26778" y="66086"/>
                </a:cubicBezTo>
                <a:cubicBezTo>
                  <a:pt x="7326" y="66086"/>
                  <a:pt x="7326" y="66086"/>
                  <a:pt x="7326" y="66086"/>
                </a:cubicBezTo>
                <a:cubicBezTo>
                  <a:pt x="3789" y="66086"/>
                  <a:pt x="0" y="63043"/>
                  <a:pt x="0" y="59782"/>
                </a:cubicBezTo>
                <a:cubicBezTo>
                  <a:pt x="0" y="56739"/>
                  <a:pt x="3789" y="53695"/>
                  <a:pt x="7326" y="53695"/>
                </a:cubicBezTo>
                <a:close/>
                <a:moveTo>
                  <a:pt x="7326" y="89130"/>
                </a:moveTo>
                <a:lnTo>
                  <a:pt x="7326" y="89130"/>
                </a:lnTo>
                <a:cubicBezTo>
                  <a:pt x="26778" y="89130"/>
                  <a:pt x="26778" y="89130"/>
                  <a:pt x="26778" y="89130"/>
                </a:cubicBezTo>
                <a:cubicBezTo>
                  <a:pt x="30315" y="89130"/>
                  <a:pt x="34105" y="90652"/>
                  <a:pt x="34105" y="95217"/>
                </a:cubicBezTo>
                <a:cubicBezTo>
                  <a:pt x="34105" y="98260"/>
                  <a:pt x="30315" y="101304"/>
                  <a:pt x="26778" y="101304"/>
                </a:cubicBezTo>
                <a:cubicBezTo>
                  <a:pt x="7326" y="101304"/>
                  <a:pt x="7326" y="101304"/>
                  <a:pt x="7326" y="101304"/>
                </a:cubicBezTo>
                <a:cubicBezTo>
                  <a:pt x="3789" y="101304"/>
                  <a:pt x="0" y="98260"/>
                  <a:pt x="0" y="95217"/>
                </a:cubicBezTo>
                <a:cubicBezTo>
                  <a:pt x="0" y="90652"/>
                  <a:pt x="3789" y="89130"/>
                  <a:pt x="7326" y="8913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63" name="Shape 4763"/>
          <p:cNvSpPr/>
          <p:nvPr/>
        </p:nvSpPr>
        <p:spPr>
          <a:xfrm>
            <a:off x="7633409" y="4754994"/>
            <a:ext cx="243353" cy="281518"/>
          </a:xfrm>
          <a:custGeom>
            <a:avLst/>
            <a:gdLst/>
            <a:ahLst/>
            <a:cxnLst/>
            <a:rect l="0" t="0" r="0" b="0"/>
            <a:pathLst>
              <a:path w="120000" h="120000" extrusionOk="0">
                <a:moveTo>
                  <a:pt x="113163" y="92402"/>
                </a:moveTo>
                <a:lnTo>
                  <a:pt x="113163" y="92402"/>
                </a:lnTo>
                <a:cubicBezTo>
                  <a:pt x="111512" y="92402"/>
                  <a:pt x="109862" y="92402"/>
                  <a:pt x="108212" y="90971"/>
                </a:cubicBezTo>
                <a:cubicBezTo>
                  <a:pt x="103261" y="86678"/>
                  <a:pt x="103261" y="86678"/>
                  <a:pt x="103261" y="86678"/>
                </a:cubicBezTo>
                <a:cubicBezTo>
                  <a:pt x="103261" y="114071"/>
                  <a:pt x="103261" y="114071"/>
                  <a:pt x="103261" y="114071"/>
                </a:cubicBezTo>
                <a:cubicBezTo>
                  <a:pt x="103261" y="116933"/>
                  <a:pt x="101611" y="119795"/>
                  <a:pt x="96424" y="119795"/>
                </a:cubicBezTo>
                <a:cubicBezTo>
                  <a:pt x="93123" y="119795"/>
                  <a:pt x="89823" y="116933"/>
                  <a:pt x="89823" y="114071"/>
                </a:cubicBezTo>
                <a:cubicBezTo>
                  <a:pt x="89823" y="86678"/>
                  <a:pt x="89823" y="86678"/>
                  <a:pt x="89823" y="86678"/>
                </a:cubicBezTo>
                <a:cubicBezTo>
                  <a:pt x="86522" y="90971"/>
                  <a:pt x="86522" y="90971"/>
                  <a:pt x="86522" y="90971"/>
                </a:cubicBezTo>
                <a:cubicBezTo>
                  <a:pt x="84872" y="92402"/>
                  <a:pt x="83222" y="92402"/>
                  <a:pt x="81571" y="92402"/>
                </a:cubicBezTo>
                <a:cubicBezTo>
                  <a:pt x="78271" y="92402"/>
                  <a:pt x="74970" y="89540"/>
                  <a:pt x="74970" y="86678"/>
                </a:cubicBezTo>
                <a:cubicBezTo>
                  <a:pt x="74970" y="85247"/>
                  <a:pt x="74970" y="83816"/>
                  <a:pt x="76620" y="82385"/>
                </a:cubicBezTo>
                <a:cubicBezTo>
                  <a:pt x="93123" y="69301"/>
                  <a:pt x="93123" y="69301"/>
                  <a:pt x="93123" y="69301"/>
                </a:cubicBezTo>
                <a:cubicBezTo>
                  <a:pt x="93123" y="67870"/>
                  <a:pt x="94774" y="67870"/>
                  <a:pt x="96424" y="67870"/>
                </a:cubicBezTo>
                <a:cubicBezTo>
                  <a:pt x="98310" y="67870"/>
                  <a:pt x="99960" y="67870"/>
                  <a:pt x="101611" y="69301"/>
                </a:cubicBezTo>
                <a:cubicBezTo>
                  <a:pt x="116463" y="82385"/>
                  <a:pt x="116463" y="82385"/>
                  <a:pt x="116463" y="82385"/>
                </a:cubicBezTo>
                <a:cubicBezTo>
                  <a:pt x="118113" y="83816"/>
                  <a:pt x="119764" y="85247"/>
                  <a:pt x="119764" y="86678"/>
                </a:cubicBezTo>
                <a:cubicBezTo>
                  <a:pt x="119764" y="89540"/>
                  <a:pt x="116463" y="92402"/>
                  <a:pt x="113163" y="92402"/>
                </a:cubicBezTo>
                <a:close/>
                <a:moveTo>
                  <a:pt x="71669" y="77887"/>
                </a:moveTo>
                <a:lnTo>
                  <a:pt x="71669" y="77887"/>
                </a:lnTo>
                <a:cubicBezTo>
                  <a:pt x="69783" y="80749"/>
                  <a:pt x="68133" y="83816"/>
                  <a:pt x="68133" y="86678"/>
                </a:cubicBezTo>
                <a:cubicBezTo>
                  <a:pt x="68133" y="92402"/>
                  <a:pt x="74970" y="98126"/>
                  <a:pt x="81571" y="98126"/>
                </a:cubicBezTo>
                <a:lnTo>
                  <a:pt x="83222" y="98126"/>
                </a:lnTo>
                <a:cubicBezTo>
                  <a:pt x="83222" y="111209"/>
                  <a:pt x="83222" y="111209"/>
                  <a:pt x="83222" y="111209"/>
                </a:cubicBezTo>
                <a:cubicBezTo>
                  <a:pt x="6601" y="111209"/>
                  <a:pt x="6601" y="111209"/>
                  <a:pt x="6601" y="111209"/>
                </a:cubicBezTo>
                <a:cubicBezTo>
                  <a:pt x="1650" y="111209"/>
                  <a:pt x="0" y="109778"/>
                  <a:pt x="0" y="105485"/>
                </a:cubicBezTo>
                <a:cubicBezTo>
                  <a:pt x="0" y="5724"/>
                  <a:pt x="0" y="5724"/>
                  <a:pt x="0" y="5724"/>
                </a:cubicBezTo>
                <a:cubicBezTo>
                  <a:pt x="0" y="2862"/>
                  <a:pt x="1650" y="0"/>
                  <a:pt x="6601" y="0"/>
                </a:cubicBezTo>
                <a:cubicBezTo>
                  <a:pt x="21453" y="0"/>
                  <a:pt x="21453" y="0"/>
                  <a:pt x="21453" y="0"/>
                </a:cubicBezTo>
                <a:cubicBezTo>
                  <a:pt x="41493" y="0"/>
                  <a:pt x="41493" y="0"/>
                  <a:pt x="41493" y="0"/>
                </a:cubicBezTo>
                <a:cubicBezTo>
                  <a:pt x="41493" y="21669"/>
                  <a:pt x="41493" y="21669"/>
                  <a:pt x="41493" y="21669"/>
                </a:cubicBezTo>
                <a:cubicBezTo>
                  <a:pt x="41493" y="33117"/>
                  <a:pt x="41493" y="33117"/>
                  <a:pt x="41493" y="33117"/>
                </a:cubicBezTo>
                <a:cubicBezTo>
                  <a:pt x="41493" y="39045"/>
                  <a:pt x="48330" y="44770"/>
                  <a:pt x="54931" y="44770"/>
                </a:cubicBezTo>
                <a:cubicBezTo>
                  <a:pt x="68133" y="44770"/>
                  <a:pt x="68133" y="44770"/>
                  <a:pt x="68133" y="44770"/>
                </a:cubicBezTo>
                <a:cubicBezTo>
                  <a:pt x="96424" y="44770"/>
                  <a:pt x="96424" y="44770"/>
                  <a:pt x="96424" y="44770"/>
                </a:cubicBezTo>
                <a:cubicBezTo>
                  <a:pt x="96424" y="62146"/>
                  <a:pt x="96424" y="62146"/>
                  <a:pt x="96424" y="62146"/>
                </a:cubicBezTo>
                <a:cubicBezTo>
                  <a:pt x="93123" y="62146"/>
                  <a:pt x="89823" y="63577"/>
                  <a:pt x="88172" y="65008"/>
                </a:cubicBezTo>
                <a:lnTo>
                  <a:pt x="71669" y="77887"/>
                </a:lnTo>
                <a:close/>
                <a:moveTo>
                  <a:pt x="54931" y="39045"/>
                </a:moveTo>
                <a:lnTo>
                  <a:pt x="54931" y="39045"/>
                </a:lnTo>
                <a:cubicBezTo>
                  <a:pt x="51630" y="39045"/>
                  <a:pt x="48330" y="35979"/>
                  <a:pt x="48330" y="33117"/>
                </a:cubicBezTo>
                <a:cubicBezTo>
                  <a:pt x="48330" y="21669"/>
                  <a:pt x="48330" y="21669"/>
                  <a:pt x="48330" y="21669"/>
                </a:cubicBezTo>
                <a:cubicBezTo>
                  <a:pt x="48330" y="0"/>
                  <a:pt x="48330" y="0"/>
                  <a:pt x="48330" y="0"/>
                </a:cubicBezTo>
                <a:cubicBezTo>
                  <a:pt x="96424" y="39045"/>
                  <a:pt x="96424" y="39045"/>
                  <a:pt x="96424" y="39045"/>
                </a:cubicBezTo>
                <a:cubicBezTo>
                  <a:pt x="68133" y="39045"/>
                  <a:pt x="68133" y="39045"/>
                  <a:pt x="68133" y="39045"/>
                </a:cubicBezTo>
                <a:lnTo>
                  <a:pt x="54931" y="3904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64" name="Shape 4764"/>
          <p:cNvSpPr/>
          <p:nvPr/>
        </p:nvSpPr>
        <p:spPr>
          <a:xfrm>
            <a:off x="10621362" y="2720520"/>
            <a:ext cx="245470" cy="281518"/>
          </a:xfrm>
          <a:custGeom>
            <a:avLst/>
            <a:gdLst/>
            <a:ahLst/>
            <a:cxnLst/>
            <a:rect l="0" t="0" r="0" b="0"/>
            <a:pathLst>
              <a:path w="120000" h="120000" extrusionOk="0">
                <a:moveTo>
                  <a:pt x="118117" y="104054"/>
                </a:moveTo>
                <a:lnTo>
                  <a:pt x="118117" y="104054"/>
                </a:lnTo>
                <a:cubicBezTo>
                  <a:pt x="103294" y="116933"/>
                  <a:pt x="103294" y="116933"/>
                  <a:pt x="103294" y="116933"/>
                </a:cubicBezTo>
                <a:cubicBezTo>
                  <a:pt x="101647" y="118364"/>
                  <a:pt x="99764" y="119795"/>
                  <a:pt x="98117" y="119795"/>
                </a:cubicBezTo>
                <a:cubicBezTo>
                  <a:pt x="96470" y="119795"/>
                  <a:pt x="94823" y="118364"/>
                  <a:pt x="93176" y="116933"/>
                </a:cubicBezTo>
                <a:cubicBezTo>
                  <a:pt x="78352" y="104054"/>
                  <a:pt x="78352" y="104054"/>
                  <a:pt x="78352" y="104054"/>
                </a:cubicBezTo>
                <a:cubicBezTo>
                  <a:pt x="76705" y="102623"/>
                  <a:pt x="76705" y="101192"/>
                  <a:pt x="76705" y="99557"/>
                </a:cubicBezTo>
                <a:cubicBezTo>
                  <a:pt x="76705" y="96695"/>
                  <a:pt x="78352" y="93833"/>
                  <a:pt x="83294" y="93833"/>
                </a:cubicBezTo>
                <a:cubicBezTo>
                  <a:pt x="84941" y="93833"/>
                  <a:pt x="86588" y="95264"/>
                  <a:pt x="86588" y="96695"/>
                </a:cubicBezTo>
                <a:cubicBezTo>
                  <a:pt x="91529" y="99557"/>
                  <a:pt x="91529" y="99557"/>
                  <a:pt x="91529" y="99557"/>
                </a:cubicBezTo>
                <a:cubicBezTo>
                  <a:pt x="91529" y="73594"/>
                  <a:pt x="91529" y="73594"/>
                  <a:pt x="91529" y="73594"/>
                </a:cubicBezTo>
                <a:cubicBezTo>
                  <a:pt x="91529" y="69301"/>
                  <a:pt x="94823" y="67870"/>
                  <a:pt x="98117" y="67870"/>
                </a:cubicBezTo>
                <a:cubicBezTo>
                  <a:pt x="101647" y="67870"/>
                  <a:pt x="104941" y="69301"/>
                  <a:pt x="104941" y="73594"/>
                </a:cubicBezTo>
                <a:cubicBezTo>
                  <a:pt x="104941" y="99557"/>
                  <a:pt x="104941" y="99557"/>
                  <a:pt x="104941" y="99557"/>
                </a:cubicBezTo>
                <a:cubicBezTo>
                  <a:pt x="109882" y="96695"/>
                  <a:pt x="109882" y="96695"/>
                  <a:pt x="109882" y="96695"/>
                </a:cubicBezTo>
                <a:cubicBezTo>
                  <a:pt x="109882" y="95264"/>
                  <a:pt x="111529" y="93833"/>
                  <a:pt x="113176" y="93833"/>
                </a:cubicBezTo>
                <a:cubicBezTo>
                  <a:pt x="118117" y="93833"/>
                  <a:pt x="119764" y="96695"/>
                  <a:pt x="119764" y="99557"/>
                </a:cubicBezTo>
                <a:cubicBezTo>
                  <a:pt x="119764" y="101192"/>
                  <a:pt x="119764" y="102623"/>
                  <a:pt x="118117" y="104054"/>
                </a:cubicBezTo>
                <a:close/>
                <a:moveTo>
                  <a:pt x="84941" y="73594"/>
                </a:moveTo>
                <a:lnTo>
                  <a:pt x="84941" y="73594"/>
                </a:lnTo>
                <a:cubicBezTo>
                  <a:pt x="84941" y="88109"/>
                  <a:pt x="84941" y="88109"/>
                  <a:pt x="84941" y="88109"/>
                </a:cubicBezTo>
                <a:lnTo>
                  <a:pt x="83294" y="88109"/>
                </a:lnTo>
                <a:cubicBezTo>
                  <a:pt x="75058" y="88109"/>
                  <a:pt x="69882" y="93833"/>
                  <a:pt x="69882" y="99557"/>
                </a:cubicBezTo>
                <a:cubicBezTo>
                  <a:pt x="69882" y="104054"/>
                  <a:pt x="71529" y="106916"/>
                  <a:pt x="73176" y="108347"/>
                </a:cubicBezTo>
                <a:cubicBezTo>
                  <a:pt x="76705" y="111209"/>
                  <a:pt x="76705" y="111209"/>
                  <a:pt x="76705" y="111209"/>
                </a:cubicBezTo>
                <a:cubicBezTo>
                  <a:pt x="6823" y="111209"/>
                  <a:pt x="6823" y="111209"/>
                  <a:pt x="6823" y="111209"/>
                </a:cubicBezTo>
                <a:cubicBezTo>
                  <a:pt x="3529" y="111209"/>
                  <a:pt x="0" y="109778"/>
                  <a:pt x="0" y="105485"/>
                </a:cubicBezTo>
                <a:cubicBezTo>
                  <a:pt x="0" y="5724"/>
                  <a:pt x="0" y="5724"/>
                  <a:pt x="0" y="5724"/>
                </a:cubicBezTo>
                <a:cubicBezTo>
                  <a:pt x="0" y="2862"/>
                  <a:pt x="3529" y="0"/>
                  <a:pt x="6823" y="0"/>
                </a:cubicBezTo>
                <a:cubicBezTo>
                  <a:pt x="23294" y="0"/>
                  <a:pt x="23294" y="0"/>
                  <a:pt x="23294" y="0"/>
                </a:cubicBezTo>
                <a:cubicBezTo>
                  <a:pt x="43294" y="0"/>
                  <a:pt x="43294" y="0"/>
                  <a:pt x="43294" y="0"/>
                </a:cubicBezTo>
                <a:cubicBezTo>
                  <a:pt x="43294" y="21669"/>
                  <a:pt x="43294" y="21669"/>
                  <a:pt x="43294" y="21669"/>
                </a:cubicBezTo>
                <a:cubicBezTo>
                  <a:pt x="43294" y="33117"/>
                  <a:pt x="43294" y="33117"/>
                  <a:pt x="43294" y="33117"/>
                </a:cubicBezTo>
                <a:cubicBezTo>
                  <a:pt x="43294" y="39045"/>
                  <a:pt x="48470" y="44770"/>
                  <a:pt x="56705" y="44770"/>
                </a:cubicBezTo>
                <a:cubicBezTo>
                  <a:pt x="69882" y="44770"/>
                  <a:pt x="69882" y="44770"/>
                  <a:pt x="69882" y="44770"/>
                </a:cubicBezTo>
                <a:cubicBezTo>
                  <a:pt x="98117" y="44770"/>
                  <a:pt x="98117" y="44770"/>
                  <a:pt x="98117" y="44770"/>
                </a:cubicBezTo>
                <a:cubicBezTo>
                  <a:pt x="98117" y="62146"/>
                  <a:pt x="98117" y="62146"/>
                  <a:pt x="98117" y="62146"/>
                </a:cubicBezTo>
                <a:cubicBezTo>
                  <a:pt x="91529" y="62146"/>
                  <a:pt x="84941" y="66439"/>
                  <a:pt x="84941" y="73594"/>
                </a:cubicBezTo>
                <a:close/>
                <a:moveTo>
                  <a:pt x="56705" y="39045"/>
                </a:moveTo>
                <a:lnTo>
                  <a:pt x="56705" y="39045"/>
                </a:lnTo>
                <a:cubicBezTo>
                  <a:pt x="51764" y="39045"/>
                  <a:pt x="50117" y="35979"/>
                  <a:pt x="50117" y="33117"/>
                </a:cubicBezTo>
                <a:cubicBezTo>
                  <a:pt x="50117" y="21669"/>
                  <a:pt x="50117" y="21669"/>
                  <a:pt x="50117" y="21669"/>
                </a:cubicBezTo>
                <a:cubicBezTo>
                  <a:pt x="50117" y="0"/>
                  <a:pt x="50117" y="0"/>
                  <a:pt x="50117" y="0"/>
                </a:cubicBezTo>
                <a:cubicBezTo>
                  <a:pt x="98117" y="39045"/>
                  <a:pt x="98117" y="39045"/>
                  <a:pt x="98117" y="39045"/>
                </a:cubicBezTo>
                <a:cubicBezTo>
                  <a:pt x="69882" y="39045"/>
                  <a:pt x="69882" y="39045"/>
                  <a:pt x="69882" y="39045"/>
                </a:cubicBezTo>
                <a:lnTo>
                  <a:pt x="56705" y="3904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65" name="Shape 4765"/>
          <p:cNvSpPr/>
          <p:nvPr/>
        </p:nvSpPr>
        <p:spPr>
          <a:xfrm>
            <a:off x="10117727" y="2720520"/>
            <a:ext cx="245470" cy="275167"/>
          </a:xfrm>
          <a:custGeom>
            <a:avLst/>
            <a:gdLst/>
            <a:ahLst/>
            <a:cxnLst/>
            <a:rect l="0" t="0" r="0" b="0"/>
            <a:pathLst>
              <a:path w="120000" h="120000" extrusionOk="0">
                <a:moveTo>
                  <a:pt x="118117" y="94659"/>
                </a:moveTo>
                <a:lnTo>
                  <a:pt x="118117" y="94659"/>
                </a:lnTo>
                <a:cubicBezTo>
                  <a:pt x="109882" y="101989"/>
                  <a:pt x="109882" y="101989"/>
                  <a:pt x="109882" y="101989"/>
                </a:cubicBezTo>
                <a:cubicBezTo>
                  <a:pt x="118117" y="110994"/>
                  <a:pt x="118117" y="110994"/>
                  <a:pt x="118117" y="110994"/>
                </a:cubicBezTo>
                <a:cubicBezTo>
                  <a:pt x="119764" y="110994"/>
                  <a:pt x="119764" y="112460"/>
                  <a:pt x="119764" y="113926"/>
                </a:cubicBezTo>
                <a:cubicBezTo>
                  <a:pt x="119764" y="118324"/>
                  <a:pt x="116470" y="119790"/>
                  <a:pt x="113176" y="119790"/>
                </a:cubicBezTo>
                <a:cubicBezTo>
                  <a:pt x="111529" y="119790"/>
                  <a:pt x="109882" y="119790"/>
                  <a:pt x="108235" y="118324"/>
                </a:cubicBezTo>
                <a:cubicBezTo>
                  <a:pt x="99764" y="110994"/>
                  <a:pt x="99764" y="110994"/>
                  <a:pt x="99764" y="110994"/>
                </a:cubicBezTo>
                <a:cubicBezTo>
                  <a:pt x="91529" y="118324"/>
                  <a:pt x="91529" y="118324"/>
                  <a:pt x="91529" y="118324"/>
                </a:cubicBezTo>
                <a:cubicBezTo>
                  <a:pt x="89882" y="119790"/>
                  <a:pt x="88235" y="119790"/>
                  <a:pt x="86588" y="119790"/>
                </a:cubicBezTo>
                <a:cubicBezTo>
                  <a:pt x="83294" y="119790"/>
                  <a:pt x="80000" y="118324"/>
                  <a:pt x="80000" y="113926"/>
                </a:cubicBezTo>
                <a:cubicBezTo>
                  <a:pt x="80000" y="112460"/>
                  <a:pt x="80000" y="110994"/>
                  <a:pt x="81647" y="110994"/>
                </a:cubicBezTo>
                <a:cubicBezTo>
                  <a:pt x="89882" y="101989"/>
                  <a:pt x="89882" y="101989"/>
                  <a:pt x="89882" y="101989"/>
                </a:cubicBezTo>
                <a:cubicBezTo>
                  <a:pt x="81647" y="94659"/>
                  <a:pt x="81647" y="94659"/>
                  <a:pt x="81647" y="94659"/>
                </a:cubicBezTo>
                <a:cubicBezTo>
                  <a:pt x="80000" y="93193"/>
                  <a:pt x="80000" y="91727"/>
                  <a:pt x="80000" y="90261"/>
                </a:cubicBezTo>
                <a:cubicBezTo>
                  <a:pt x="80000" y="87329"/>
                  <a:pt x="83294" y="84397"/>
                  <a:pt x="86588" y="84397"/>
                </a:cubicBezTo>
                <a:cubicBezTo>
                  <a:pt x="88235" y="84397"/>
                  <a:pt x="89882" y="85863"/>
                  <a:pt x="91529" y="87329"/>
                </a:cubicBezTo>
                <a:cubicBezTo>
                  <a:pt x="99764" y="94659"/>
                  <a:pt x="99764" y="94659"/>
                  <a:pt x="99764" y="94659"/>
                </a:cubicBezTo>
                <a:cubicBezTo>
                  <a:pt x="108235" y="87329"/>
                  <a:pt x="108235" y="87329"/>
                  <a:pt x="108235" y="87329"/>
                </a:cubicBezTo>
                <a:cubicBezTo>
                  <a:pt x="109882" y="85863"/>
                  <a:pt x="111529" y="84397"/>
                  <a:pt x="113176" y="84397"/>
                </a:cubicBezTo>
                <a:cubicBezTo>
                  <a:pt x="116470" y="84397"/>
                  <a:pt x="119764" y="87329"/>
                  <a:pt x="119764" y="90261"/>
                </a:cubicBezTo>
                <a:cubicBezTo>
                  <a:pt x="119764" y="91727"/>
                  <a:pt x="119764" y="93193"/>
                  <a:pt x="118117" y="94659"/>
                </a:cubicBezTo>
                <a:close/>
                <a:moveTo>
                  <a:pt x="98117" y="84397"/>
                </a:moveTo>
                <a:lnTo>
                  <a:pt x="98117" y="84397"/>
                </a:lnTo>
                <a:cubicBezTo>
                  <a:pt x="96470" y="82722"/>
                  <a:pt x="96470" y="82722"/>
                  <a:pt x="96470" y="82722"/>
                </a:cubicBezTo>
                <a:cubicBezTo>
                  <a:pt x="93176" y="79790"/>
                  <a:pt x="89882" y="78324"/>
                  <a:pt x="86588" y="78324"/>
                </a:cubicBezTo>
                <a:cubicBezTo>
                  <a:pt x="80000" y="78324"/>
                  <a:pt x="73176" y="84397"/>
                  <a:pt x="73176" y="90261"/>
                </a:cubicBezTo>
                <a:cubicBezTo>
                  <a:pt x="73176" y="94659"/>
                  <a:pt x="74823" y="97591"/>
                  <a:pt x="76705" y="99057"/>
                </a:cubicBezTo>
                <a:cubicBezTo>
                  <a:pt x="81647" y="101989"/>
                  <a:pt x="81647" y="101989"/>
                  <a:pt x="81647" y="101989"/>
                </a:cubicBezTo>
                <a:cubicBezTo>
                  <a:pt x="76705" y="106596"/>
                  <a:pt x="76705" y="106596"/>
                  <a:pt x="76705" y="106596"/>
                </a:cubicBezTo>
                <a:cubicBezTo>
                  <a:pt x="74823" y="108062"/>
                  <a:pt x="73176" y="110994"/>
                  <a:pt x="73176" y="113926"/>
                </a:cubicBezTo>
                <a:cubicBezTo>
                  <a:pt x="68235" y="113926"/>
                  <a:pt x="68235" y="113926"/>
                  <a:pt x="68235" y="113926"/>
                </a:cubicBezTo>
                <a:cubicBezTo>
                  <a:pt x="6823" y="113926"/>
                  <a:pt x="6823" y="113926"/>
                  <a:pt x="6823" y="113926"/>
                </a:cubicBezTo>
                <a:cubicBezTo>
                  <a:pt x="3529" y="113926"/>
                  <a:pt x="0" y="112460"/>
                  <a:pt x="0" y="108062"/>
                </a:cubicBezTo>
                <a:cubicBezTo>
                  <a:pt x="0" y="5863"/>
                  <a:pt x="0" y="5863"/>
                  <a:pt x="0" y="5863"/>
                </a:cubicBezTo>
                <a:cubicBezTo>
                  <a:pt x="0" y="2931"/>
                  <a:pt x="3529" y="0"/>
                  <a:pt x="6823" y="0"/>
                </a:cubicBezTo>
                <a:cubicBezTo>
                  <a:pt x="21647" y="0"/>
                  <a:pt x="21647" y="0"/>
                  <a:pt x="21647" y="0"/>
                </a:cubicBezTo>
                <a:cubicBezTo>
                  <a:pt x="41647" y="0"/>
                  <a:pt x="41647" y="0"/>
                  <a:pt x="41647" y="0"/>
                </a:cubicBezTo>
                <a:cubicBezTo>
                  <a:pt x="41647" y="22198"/>
                  <a:pt x="41647" y="22198"/>
                  <a:pt x="41647" y="22198"/>
                </a:cubicBezTo>
                <a:cubicBezTo>
                  <a:pt x="41647" y="33926"/>
                  <a:pt x="41647" y="33926"/>
                  <a:pt x="41647" y="33926"/>
                </a:cubicBezTo>
                <a:cubicBezTo>
                  <a:pt x="41647" y="40000"/>
                  <a:pt x="48235" y="45863"/>
                  <a:pt x="55058" y="45863"/>
                </a:cubicBezTo>
                <a:cubicBezTo>
                  <a:pt x="68235" y="45863"/>
                  <a:pt x="68235" y="45863"/>
                  <a:pt x="68235" y="45863"/>
                </a:cubicBezTo>
                <a:cubicBezTo>
                  <a:pt x="98117" y="45863"/>
                  <a:pt x="98117" y="45863"/>
                  <a:pt x="98117" y="45863"/>
                </a:cubicBezTo>
                <a:cubicBezTo>
                  <a:pt x="98117" y="78324"/>
                  <a:pt x="98117" y="78324"/>
                  <a:pt x="98117" y="78324"/>
                </a:cubicBezTo>
                <a:lnTo>
                  <a:pt x="98117" y="84397"/>
                </a:lnTo>
                <a:close/>
                <a:moveTo>
                  <a:pt x="55058" y="40000"/>
                </a:moveTo>
                <a:lnTo>
                  <a:pt x="55058" y="40000"/>
                </a:lnTo>
                <a:cubicBezTo>
                  <a:pt x="51764" y="40000"/>
                  <a:pt x="48235" y="36858"/>
                  <a:pt x="48235" y="33926"/>
                </a:cubicBezTo>
                <a:cubicBezTo>
                  <a:pt x="48235" y="22198"/>
                  <a:pt x="48235" y="22198"/>
                  <a:pt x="48235" y="22198"/>
                </a:cubicBezTo>
                <a:cubicBezTo>
                  <a:pt x="48235" y="0"/>
                  <a:pt x="48235" y="0"/>
                  <a:pt x="48235" y="0"/>
                </a:cubicBezTo>
                <a:cubicBezTo>
                  <a:pt x="98117" y="40000"/>
                  <a:pt x="98117" y="40000"/>
                  <a:pt x="98117" y="40000"/>
                </a:cubicBezTo>
                <a:cubicBezTo>
                  <a:pt x="68235" y="40000"/>
                  <a:pt x="68235" y="40000"/>
                  <a:pt x="68235" y="40000"/>
                </a:cubicBezTo>
                <a:lnTo>
                  <a:pt x="55058" y="4000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66" name="Shape 4766"/>
          <p:cNvSpPr/>
          <p:nvPr/>
        </p:nvSpPr>
        <p:spPr>
          <a:xfrm>
            <a:off x="9611976" y="2720520"/>
            <a:ext cx="245470" cy="268817"/>
          </a:xfrm>
          <a:custGeom>
            <a:avLst/>
            <a:gdLst/>
            <a:ahLst/>
            <a:cxnLst/>
            <a:rect l="0" t="0" r="0" b="0"/>
            <a:pathLst>
              <a:path w="120000" h="120000" extrusionOk="0">
                <a:moveTo>
                  <a:pt x="116470" y="101538"/>
                </a:moveTo>
                <a:lnTo>
                  <a:pt x="116470" y="101538"/>
                </a:lnTo>
                <a:cubicBezTo>
                  <a:pt x="99764" y="116779"/>
                  <a:pt x="99764" y="116779"/>
                  <a:pt x="99764" y="116779"/>
                </a:cubicBezTo>
                <a:cubicBezTo>
                  <a:pt x="98117" y="118282"/>
                  <a:pt x="96470" y="119785"/>
                  <a:pt x="94823" y="119785"/>
                </a:cubicBezTo>
                <a:cubicBezTo>
                  <a:pt x="93176" y="119785"/>
                  <a:pt x="91529" y="118282"/>
                  <a:pt x="89882" y="116779"/>
                </a:cubicBezTo>
                <a:cubicBezTo>
                  <a:pt x="81647" y="109266"/>
                  <a:pt x="81647" y="109266"/>
                  <a:pt x="81647" y="109266"/>
                </a:cubicBezTo>
                <a:cubicBezTo>
                  <a:pt x="80000" y="107763"/>
                  <a:pt x="80000" y="106261"/>
                  <a:pt x="80000" y="104543"/>
                </a:cubicBezTo>
                <a:cubicBezTo>
                  <a:pt x="80000" y="101538"/>
                  <a:pt x="81647" y="98533"/>
                  <a:pt x="86588" y="98533"/>
                </a:cubicBezTo>
                <a:cubicBezTo>
                  <a:pt x="88235" y="98533"/>
                  <a:pt x="89882" y="100035"/>
                  <a:pt x="89882" y="101538"/>
                </a:cubicBezTo>
                <a:cubicBezTo>
                  <a:pt x="94823" y="104543"/>
                  <a:pt x="94823" y="104543"/>
                  <a:pt x="94823" y="104543"/>
                </a:cubicBezTo>
                <a:cubicBezTo>
                  <a:pt x="108235" y="92522"/>
                  <a:pt x="108235" y="92522"/>
                  <a:pt x="108235" y="92522"/>
                </a:cubicBezTo>
                <a:cubicBezTo>
                  <a:pt x="109882" y="91019"/>
                  <a:pt x="111529" y="91019"/>
                  <a:pt x="113176" y="91019"/>
                </a:cubicBezTo>
                <a:cubicBezTo>
                  <a:pt x="116470" y="91019"/>
                  <a:pt x="119764" y="94025"/>
                  <a:pt x="119764" y="97030"/>
                </a:cubicBezTo>
                <a:cubicBezTo>
                  <a:pt x="119764" y="98533"/>
                  <a:pt x="118117" y="100035"/>
                  <a:pt x="116470" y="101538"/>
                </a:cubicBezTo>
                <a:close/>
                <a:moveTo>
                  <a:pt x="96470" y="94025"/>
                </a:moveTo>
                <a:lnTo>
                  <a:pt x="96470" y="94025"/>
                </a:lnTo>
                <a:cubicBezTo>
                  <a:pt x="94823" y="95527"/>
                  <a:pt x="94823" y="95527"/>
                  <a:pt x="94823" y="95527"/>
                </a:cubicBezTo>
                <a:cubicBezTo>
                  <a:pt x="93176" y="94025"/>
                  <a:pt x="89882" y="92522"/>
                  <a:pt x="86588" y="92522"/>
                </a:cubicBezTo>
                <a:cubicBezTo>
                  <a:pt x="78352" y="92522"/>
                  <a:pt x="73176" y="98533"/>
                  <a:pt x="73176" y="104543"/>
                </a:cubicBezTo>
                <a:cubicBezTo>
                  <a:pt x="73176" y="109266"/>
                  <a:pt x="74823" y="112271"/>
                  <a:pt x="76470" y="113774"/>
                </a:cubicBezTo>
                <a:cubicBezTo>
                  <a:pt x="80000" y="116779"/>
                  <a:pt x="80000" y="116779"/>
                  <a:pt x="80000" y="116779"/>
                </a:cubicBezTo>
                <a:cubicBezTo>
                  <a:pt x="56705" y="116779"/>
                  <a:pt x="56705" y="116779"/>
                  <a:pt x="56705" y="116779"/>
                </a:cubicBezTo>
                <a:cubicBezTo>
                  <a:pt x="6823" y="116779"/>
                  <a:pt x="6823" y="116779"/>
                  <a:pt x="6823" y="116779"/>
                </a:cubicBezTo>
                <a:cubicBezTo>
                  <a:pt x="1647" y="116779"/>
                  <a:pt x="0" y="115277"/>
                  <a:pt x="0" y="110769"/>
                </a:cubicBezTo>
                <a:cubicBezTo>
                  <a:pt x="0" y="6010"/>
                  <a:pt x="0" y="6010"/>
                  <a:pt x="0" y="6010"/>
                </a:cubicBezTo>
                <a:cubicBezTo>
                  <a:pt x="0" y="3005"/>
                  <a:pt x="1647" y="0"/>
                  <a:pt x="6823" y="0"/>
                </a:cubicBezTo>
                <a:cubicBezTo>
                  <a:pt x="21647" y="0"/>
                  <a:pt x="21647" y="0"/>
                  <a:pt x="21647" y="0"/>
                </a:cubicBezTo>
                <a:cubicBezTo>
                  <a:pt x="41647" y="0"/>
                  <a:pt x="41647" y="0"/>
                  <a:pt x="41647" y="0"/>
                </a:cubicBezTo>
                <a:cubicBezTo>
                  <a:pt x="41647" y="22754"/>
                  <a:pt x="41647" y="22754"/>
                  <a:pt x="41647" y="22754"/>
                </a:cubicBezTo>
                <a:cubicBezTo>
                  <a:pt x="41647" y="34776"/>
                  <a:pt x="41647" y="34776"/>
                  <a:pt x="41647" y="34776"/>
                </a:cubicBezTo>
                <a:cubicBezTo>
                  <a:pt x="41647" y="41001"/>
                  <a:pt x="48235" y="47012"/>
                  <a:pt x="55058" y="47012"/>
                </a:cubicBezTo>
                <a:cubicBezTo>
                  <a:pt x="68235" y="47012"/>
                  <a:pt x="68235" y="47012"/>
                  <a:pt x="68235" y="47012"/>
                </a:cubicBezTo>
                <a:cubicBezTo>
                  <a:pt x="96470" y="47012"/>
                  <a:pt x="96470" y="47012"/>
                  <a:pt x="96470" y="47012"/>
                </a:cubicBezTo>
                <a:cubicBezTo>
                  <a:pt x="96470" y="83291"/>
                  <a:pt x="96470" y="83291"/>
                  <a:pt x="96470" y="83291"/>
                </a:cubicBezTo>
                <a:lnTo>
                  <a:pt x="96470" y="94025"/>
                </a:lnTo>
                <a:close/>
                <a:moveTo>
                  <a:pt x="55058" y="41001"/>
                </a:moveTo>
                <a:lnTo>
                  <a:pt x="55058" y="41001"/>
                </a:lnTo>
                <a:cubicBezTo>
                  <a:pt x="51529" y="41001"/>
                  <a:pt x="48235" y="37781"/>
                  <a:pt x="48235" y="34776"/>
                </a:cubicBezTo>
                <a:cubicBezTo>
                  <a:pt x="48235" y="22754"/>
                  <a:pt x="48235" y="22754"/>
                  <a:pt x="48235" y="22754"/>
                </a:cubicBezTo>
                <a:cubicBezTo>
                  <a:pt x="48235" y="0"/>
                  <a:pt x="48235" y="0"/>
                  <a:pt x="48235" y="0"/>
                </a:cubicBezTo>
                <a:cubicBezTo>
                  <a:pt x="96470" y="41001"/>
                  <a:pt x="96470" y="41001"/>
                  <a:pt x="96470" y="41001"/>
                </a:cubicBezTo>
                <a:cubicBezTo>
                  <a:pt x="68235" y="41001"/>
                  <a:pt x="68235" y="41001"/>
                  <a:pt x="68235" y="41001"/>
                </a:cubicBezTo>
                <a:lnTo>
                  <a:pt x="55058" y="41001"/>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67" name="Shape 4767"/>
          <p:cNvSpPr/>
          <p:nvPr/>
        </p:nvSpPr>
        <p:spPr>
          <a:xfrm>
            <a:off x="9104108" y="2720520"/>
            <a:ext cx="241237" cy="262466"/>
          </a:xfrm>
          <a:custGeom>
            <a:avLst/>
            <a:gdLst/>
            <a:ahLst/>
            <a:cxnLst/>
            <a:rect l="0" t="0" r="0" b="0"/>
            <a:pathLst>
              <a:path w="120000" h="120000" extrusionOk="0">
                <a:moveTo>
                  <a:pt x="113081" y="113614"/>
                </a:moveTo>
                <a:lnTo>
                  <a:pt x="113081" y="113614"/>
                </a:lnTo>
                <a:cubicBezTo>
                  <a:pt x="106163" y="113614"/>
                  <a:pt x="106163" y="113614"/>
                  <a:pt x="106163" y="113614"/>
                </a:cubicBezTo>
                <a:cubicBezTo>
                  <a:pt x="92803" y="113614"/>
                  <a:pt x="92803" y="113614"/>
                  <a:pt x="92803" y="113614"/>
                </a:cubicBezTo>
                <a:cubicBezTo>
                  <a:pt x="86123" y="113614"/>
                  <a:pt x="86123" y="113614"/>
                  <a:pt x="86123" y="113614"/>
                </a:cubicBezTo>
                <a:cubicBezTo>
                  <a:pt x="82783" y="113614"/>
                  <a:pt x="79204" y="112073"/>
                  <a:pt x="79204" y="107229"/>
                </a:cubicBezTo>
                <a:cubicBezTo>
                  <a:pt x="79204" y="104146"/>
                  <a:pt x="82783" y="101064"/>
                  <a:pt x="86123" y="101064"/>
                </a:cubicBezTo>
                <a:cubicBezTo>
                  <a:pt x="91133" y="101064"/>
                  <a:pt x="91133" y="101064"/>
                  <a:pt x="91133" y="101064"/>
                </a:cubicBezTo>
                <a:cubicBezTo>
                  <a:pt x="92803" y="101064"/>
                  <a:pt x="92803" y="101064"/>
                  <a:pt x="92803" y="101064"/>
                </a:cubicBezTo>
                <a:cubicBezTo>
                  <a:pt x="106163" y="101064"/>
                  <a:pt x="106163" y="101064"/>
                  <a:pt x="106163" y="101064"/>
                </a:cubicBezTo>
                <a:cubicBezTo>
                  <a:pt x="113081" y="101064"/>
                  <a:pt x="113081" y="101064"/>
                  <a:pt x="113081" y="101064"/>
                </a:cubicBezTo>
                <a:cubicBezTo>
                  <a:pt x="116421" y="101064"/>
                  <a:pt x="119761" y="104146"/>
                  <a:pt x="119761" y="107229"/>
                </a:cubicBezTo>
                <a:cubicBezTo>
                  <a:pt x="119761" y="112073"/>
                  <a:pt x="116421" y="113614"/>
                  <a:pt x="113081" y="113614"/>
                </a:cubicBezTo>
                <a:close/>
                <a:moveTo>
                  <a:pt x="99483" y="82348"/>
                </a:moveTo>
                <a:lnTo>
                  <a:pt x="99483" y="82348"/>
                </a:lnTo>
                <a:cubicBezTo>
                  <a:pt x="99483" y="94899"/>
                  <a:pt x="99483" y="94899"/>
                  <a:pt x="99483" y="94899"/>
                </a:cubicBezTo>
                <a:cubicBezTo>
                  <a:pt x="86123" y="94899"/>
                  <a:pt x="86123" y="94899"/>
                  <a:pt x="86123" y="94899"/>
                </a:cubicBezTo>
                <a:cubicBezTo>
                  <a:pt x="79204" y="94899"/>
                  <a:pt x="72524" y="101064"/>
                  <a:pt x="72524" y="107229"/>
                </a:cubicBezTo>
                <a:cubicBezTo>
                  <a:pt x="72524" y="115155"/>
                  <a:pt x="79204" y="119779"/>
                  <a:pt x="86123" y="119779"/>
                </a:cubicBezTo>
                <a:cubicBezTo>
                  <a:pt x="6679" y="119779"/>
                  <a:pt x="6679" y="119779"/>
                  <a:pt x="6679" y="119779"/>
                </a:cubicBezTo>
                <a:cubicBezTo>
                  <a:pt x="3339" y="119779"/>
                  <a:pt x="0" y="118238"/>
                  <a:pt x="0" y="113614"/>
                </a:cubicBezTo>
                <a:cubicBezTo>
                  <a:pt x="0" y="6165"/>
                  <a:pt x="0" y="6165"/>
                  <a:pt x="0" y="6165"/>
                </a:cubicBezTo>
                <a:cubicBezTo>
                  <a:pt x="0" y="3082"/>
                  <a:pt x="3339" y="0"/>
                  <a:pt x="6679" y="0"/>
                </a:cubicBezTo>
                <a:cubicBezTo>
                  <a:pt x="23618" y="0"/>
                  <a:pt x="23618" y="0"/>
                  <a:pt x="23618" y="0"/>
                </a:cubicBezTo>
                <a:cubicBezTo>
                  <a:pt x="43896" y="0"/>
                  <a:pt x="43896" y="0"/>
                  <a:pt x="43896" y="0"/>
                </a:cubicBezTo>
                <a:cubicBezTo>
                  <a:pt x="43896" y="23339"/>
                  <a:pt x="43896" y="23339"/>
                  <a:pt x="43896" y="23339"/>
                </a:cubicBezTo>
                <a:cubicBezTo>
                  <a:pt x="43896" y="35669"/>
                  <a:pt x="43896" y="35669"/>
                  <a:pt x="43896" y="35669"/>
                </a:cubicBezTo>
                <a:cubicBezTo>
                  <a:pt x="43896" y="42055"/>
                  <a:pt x="48906" y="48220"/>
                  <a:pt x="57495" y="48220"/>
                </a:cubicBezTo>
                <a:cubicBezTo>
                  <a:pt x="70854" y="48220"/>
                  <a:pt x="70854" y="48220"/>
                  <a:pt x="70854" y="48220"/>
                </a:cubicBezTo>
                <a:cubicBezTo>
                  <a:pt x="99483" y="48220"/>
                  <a:pt x="99483" y="48220"/>
                  <a:pt x="99483" y="48220"/>
                </a:cubicBezTo>
                <a:cubicBezTo>
                  <a:pt x="99483" y="82348"/>
                  <a:pt x="99483" y="82348"/>
                  <a:pt x="99483" y="82348"/>
                </a:cubicBezTo>
                <a:close/>
                <a:moveTo>
                  <a:pt x="57495" y="42055"/>
                </a:moveTo>
                <a:lnTo>
                  <a:pt x="57495" y="42055"/>
                </a:lnTo>
                <a:cubicBezTo>
                  <a:pt x="52246" y="42055"/>
                  <a:pt x="50576" y="38752"/>
                  <a:pt x="50576" y="35669"/>
                </a:cubicBezTo>
                <a:cubicBezTo>
                  <a:pt x="50576" y="23339"/>
                  <a:pt x="50576" y="23339"/>
                  <a:pt x="50576" y="23339"/>
                </a:cubicBezTo>
                <a:cubicBezTo>
                  <a:pt x="50576" y="0"/>
                  <a:pt x="50576" y="0"/>
                  <a:pt x="50576" y="0"/>
                </a:cubicBezTo>
                <a:cubicBezTo>
                  <a:pt x="99483" y="42055"/>
                  <a:pt x="99483" y="42055"/>
                  <a:pt x="99483" y="42055"/>
                </a:cubicBezTo>
                <a:cubicBezTo>
                  <a:pt x="70854" y="42055"/>
                  <a:pt x="70854" y="42055"/>
                  <a:pt x="70854" y="42055"/>
                </a:cubicBezTo>
                <a:lnTo>
                  <a:pt x="57495" y="4205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68" name="Shape 4768"/>
          <p:cNvSpPr/>
          <p:nvPr/>
        </p:nvSpPr>
        <p:spPr>
          <a:xfrm>
            <a:off x="8598357" y="2720520"/>
            <a:ext cx="241237" cy="275167"/>
          </a:xfrm>
          <a:custGeom>
            <a:avLst/>
            <a:gdLst/>
            <a:ahLst/>
            <a:cxnLst/>
            <a:rect l="0" t="0" r="0" b="0"/>
            <a:pathLst>
              <a:path w="120000" h="120000" extrusionOk="0">
                <a:moveTo>
                  <a:pt x="113081" y="108062"/>
                </a:moveTo>
                <a:lnTo>
                  <a:pt x="113081" y="108062"/>
                </a:lnTo>
                <a:cubicBezTo>
                  <a:pt x="106163" y="108062"/>
                  <a:pt x="106163" y="108062"/>
                  <a:pt x="106163" y="108062"/>
                </a:cubicBezTo>
                <a:cubicBezTo>
                  <a:pt x="106163" y="113926"/>
                  <a:pt x="106163" y="113926"/>
                  <a:pt x="106163" y="113926"/>
                </a:cubicBezTo>
                <a:cubicBezTo>
                  <a:pt x="106163" y="118324"/>
                  <a:pt x="102823" y="119790"/>
                  <a:pt x="99483" y="119790"/>
                </a:cubicBezTo>
                <a:cubicBezTo>
                  <a:pt x="94473" y="119790"/>
                  <a:pt x="92803" y="118324"/>
                  <a:pt x="92803" y="113926"/>
                </a:cubicBezTo>
                <a:cubicBezTo>
                  <a:pt x="92803" y="108062"/>
                  <a:pt x="92803" y="108062"/>
                  <a:pt x="92803" y="108062"/>
                </a:cubicBezTo>
                <a:cubicBezTo>
                  <a:pt x="86123" y="108062"/>
                  <a:pt x="86123" y="108062"/>
                  <a:pt x="86123" y="108062"/>
                </a:cubicBezTo>
                <a:cubicBezTo>
                  <a:pt x="80874" y="108062"/>
                  <a:pt x="79204" y="106596"/>
                  <a:pt x="79204" y="101989"/>
                </a:cubicBezTo>
                <a:cubicBezTo>
                  <a:pt x="79204" y="99057"/>
                  <a:pt x="80874" y="96125"/>
                  <a:pt x="86123" y="96125"/>
                </a:cubicBezTo>
                <a:cubicBezTo>
                  <a:pt x="92803" y="96125"/>
                  <a:pt x="92803" y="96125"/>
                  <a:pt x="92803" y="96125"/>
                </a:cubicBezTo>
                <a:cubicBezTo>
                  <a:pt x="92803" y="90261"/>
                  <a:pt x="92803" y="90261"/>
                  <a:pt x="92803" y="90261"/>
                </a:cubicBezTo>
                <a:cubicBezTo>
                  <a:pt x="92803" y="87329"/>
                  <a:pt x="94473" y="84397"/>
                  <a:pt x="99483" y="84397"/>
                </a:cubicBezTo>
                <a:cubicBezTo>
                  <a:pt x="102823" y="84397"/>
                  <a:pt x="106163" y="87329"/>
                  <a:pt x="106163" y="90261"/>
                </a:cubicBezTo>
                <a:cubicBezTo>
                  <a:pt x="106163" y="96125"/>
                  <a:pt x="106163" y="96125"/>
                  <a:pt x="106163" y="96125"/>
                </a:cubicBezTo>
                <a:cubicBezTo>
                  <a:pt x="113081" y="96125"/>
                  <a:pt x="113081" y="96125"/>
                  <a:pt x="113081" y="96125"/>
                </a:cubicBezTo>
                <a:cubicBezTo>
                  <a:pt x="116421" y="96125"/>
                  <a:pt x="119761" y="99057"/>
                  <a:pt x="119761" y="101989"/>
                </a:cubicBezTo>
                <a:cubicBezTo>
                  <a:pt x="119761" y="106596"/>
                  <a:pt x="116421" y="108062"/>
                  <a:pt x="113081" y="108062"/>
                </a:cubicBezTo>
                <a:close/>
                <a:moveTo>
                  <a:pt x="86123" y="90261"/>
                </a:moveTo>
                <a:lnTo>
                  <a:pt x="86123" y="90261"/>
                </a:lnTo>
                <a:cubicBezTo>
                  <a:pt x="77534" y="90261"/>
                  <a:pt x="72524" y="96125"/>
                  <a:pt x="72524" y="101989"/>
                </a:cubicBezTo>
                <a:cubicBezTo>
                  <a:pt x="72524" y="109528"/>
                  <a:pt x="77534" y="113926"/>
                  <a:pt x="86123" y="113926"/>
                </a:cubicBezTo>
                <a:cubicBezTo>
                  <a:pt x="6679" y="113926"/>
                  <a:pt x="6679" y="113926"/>
                  <a:pt x="6679" y="113926"/>
                </a:cubicBezTo>
                <a:cubicBezTo>
                  <a:pt x="3339" y="113926"/>
                  <a:pt x="0" y="112460"/>
                  <a:pt x="0" y="108062"/>
                </a:cubicBezTo>
                <a:cubicBezTo>
                  <a:pt x="0" y="5863"/>
                  <a:pt x="0" y="5863"/>
                  <a:pt x="0" y="5863"/>
                </a:cubicBezTo>
                <a:cubicBezTo>
                  <a:pt x="0" y="2931"/>
                  <a:pt x="3339" y="0"/>
                  <a:pt x="6679" y="0"/>
                </a:cubicBezTo>
                <a:cubicBezTo>
                  <a:pt x="21948" y="0"/>
                  <a:pt x="21948" y="0"/>
                  <a:pt x="21948" y="0"/>
                </a:cubicBezTo>
                <a:cubicBezTo>
                  <a:pt x="42226" y="0"/>
                  <a:pt x="42226" y="0"/>
                  <a:pt x="42226" y="0"/>
                </a:cubicBezTo>
                <a:cubicBezTo>
                  <a:pt x="42226" y="22198"/>
                  <a:pt x="42226" y="22198"/>
                  <a:pt x="42226" y="22198"/>
                </a:cubicBezTo>
                <a:cubicBezTo>
                  <a:pt x="42226" y="33926"/>
                  <a:pt x="42226" y="33926"/>
                  <a:pt x="42226" y="33926"/>
                </a:cubicBezTo>
                <a:cubicBezTo>
                  <a:pt x="42226" y="40000"/>
                  <a:pt x="48906" y="45863"/>
                  <a:pt x="55586" y="45863"/>
                </a:cubicBezTo>
                <a:cubicBezTo>
                  <a:pt x="69184" y="45863"/>
                  <a:pt x="69184" y="45863"/>
                  <a:pt x="69184" y="45863"/>
                </a:cubicBezTo>
                <a:cubicBezTo>
                  <a:pt x="99483" y="45863"/>
                  <a:pt x="99483" y="45863"/>
                  <a:pt x="99483" y="45863"/>
                </a:cubicBezTo>
                <a:cubicBezTo>
                  <a:pt x="99483" y="78324"/>
                  <a:pt x="99483" y="78324"/>
                  <a:pt x="99483" y="78324"/>
                </a:cubicBezTo>
                <a:cubicBezTo>
                  <a:pt x="91133" y="78324"/>
                  <a:pt x="86123" y="84397"/>
                  <a:pt x="86123" y="90261"/>
                </a:cubicBezTo>
                <a:close/>
                <a:moveTo>
                  <a:pt x="55586" y="40000"/>
                </a:moveTo>
                <a:lnTo>
                  <a:pt x="55586" y="40000"/>
                </a:lnTo>
                <a:cubicBezTo>
                  <a:pt x="52246" y="40000"/>
                  <a:pt x="48906" y="36858"/>
                  <a:pt x="48906" y="33926"/>
                </a:cubicBezTo>
                <a:cubicBezTo>
                  <a:pt x="48906" y="22198"/>
                  <a:pt x="48906" y="22198"/>
                  <a:pt x="48906" y="22198"/>
                </a:cubicBezTo>
                <a:cubicBezTo>
                  <a:pt x="48906" y="0"/>
                  <a:pt x="48906" y="0"/>
                  <a:pt x="48906" y="0"/>
                </a:cubicBezTo>
                <a:cubicBezTo>
                  <a:pt x="99483" y="40000"/>
                  <a:pt x="99483" y="40000"/>
                  <a:pt x="99483" y="40000"/>
                </a:cubicBezTo>
                <a:cubicBezTo>
                  <a:pt x="69184" y="40000"/>
                  <a:pt x="69184" y="40000"/>
                  <a:pt x="69184" y="40000"/>
                </a:cubicBezTo>
                <a:lnTo>
                  <a:pt x="55586" y="4000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69" name="Shape 4769"/>
          <p:cNvSpPr/>
          <p:nvPr/>
        </p:nvSpPr>
        <p:spPr>
          <a:xfrm>
            <a:off x="8079909" y="2709938"/>
            <a:ext cx="224308" cy="292100"/>
          </a:xfrm>
          <a:custGeom>
            <a:avLst/>
            <a:gdLst/>
            <a:ahLst/>
            <a:cxnLst/>
            <a:rect l="0" t="0" r="0" b="0"/>
            <a:pathLst>
              <a:path w="120000" h="120000" extrusionOk="0">
                <a:moveTo>
                  <a:pt x="112548" y="108768"/>
                </a:moveTo>
                <a:lnTo>
                  <a:pt x="112548" y="108768"/>
                </a:lnTo>
                <a:cubicBezTo>
                  <a:pt x="21841" y="108768"/>
                  <a:pt x="21841" y="108768"/>
                  <a:pt x="21841" y="108768"/>
                </a:cubicBezTo>
                <a:cubicBezTo>
                  <a:pt x="16188" y="108768"/>
                  <a:pt x="14389" y="106009"/>
                  <a:pt x="14389" y="103251"/>
                </a:cubicBezTo>
                <a:cubicBezTo>
                  <a:pt x="14389" y="5714"/>
                  <a:pt x="14389" y="5714"/>
                  <a:pt x="14389" y="5714"/>
                </a:cubicBezTo>
                <a:cubicBezTo>
                  <a:pt x="14389" y="2955"/>
                  <a:pt x="16188" y="0"/>
                  <a:pt x="21841" y="0"/>
                </a:cubicBezTo>
                <a:cubicBezTo>
                  <a:pt x="59871" y="0"/>
                  <a:pt x="59871" y="0"/>
                  <a:pt x="59871" y="0"/>
                </a:cubicBezTo>
                <a:cubicBezTo>
                  <a:pt x="59871" y="21083"/>
                  <a:pt x="59871" y="21083"/>
                  <a:pt x="59871" y="21083"/>
                </a:cubicBezTo>
                <a:cubicBezTo>
                  <a:pt x="59871" y="32118"/>
                  <a:pt x="59871" y="32118"/>
                  <a:pt x="59871" y="32118"/>
                </a:cubicBezTo>
                <a:cubicBezTo>
                  <a:pt x="59871" y="37635"/>
                  <a:pt x="67066" y="43349"/>
                  <a:pt x="74518" y="43349"/>
                </a:cubicBezTo>
                <a:cubicBezTo>
                  <a:pt x="88907" y="43349"/>
                  <a:pt x="88907" y="43349"/>
                  <a:pt x="88907" y="43349"/>
                </a:cubicBezTo>
                <a:cubicBezTo>
                  <a:pt x="119743" y="43349"/>
                  <a:pt x="119743" y="43349"/>
                  <a:pt x="119743" y="43349"/>
                </a:cubicBezTo>
                <a:cubicBezTo>
                  <a:pt x="119743" y="87881"/>
                  <a:pt x="119743" y="87881"/>
                  <a:pt x="119743" y="87881"/>
                </a:cubicBezTo>
                <a:cubicBezTo>
                  <a:pt x="119743" y="103251"/>
                  <a:pt x="119743" y="103251"/>
                  <a:pt x="119743" y="103251"/>
                </a:cubicBezTo>
                <a:cubicBezTo>
                  <a:pt x="119743" y="106009"/>
                  <a:pt x="117944" y="108768"/>
                  <a:pt x="112548" y="108768"/>
                </a:cubicBezTo>
                <a:close/>
                <a:moveTo>
                  <a:pt x="74518" y="37635"/>
                </a:moveTo>
                <a:lnTo>
                  <a:pt x="74518" y="37635"/>
                </a:lnTo>
                <a:cubicBezTo>
                  <a:pt x="70663" y="37635"/>
                  <a:pt x="67066" y="34876"/>
                  <a:pt x="67066" y="32118"/>
                </a:cubicBezTo>
                <a:cubicBezTo>
                  <a:pt x="67066" y="21083"/>
                  <a:pt x="67066" y="21083"/>
                  <a:pt x="67066" y="21083"/>
                </a:cubicBezTo>
                <a:cubicBezTo>
                  <a:pt x="67066" y="0"/>
                  <a:pt x="67066" y="0"/>
                  <a:pt x="67066" y="0"/>
                </a:cubicBezTo>
                <a:cubicBezTo>
                  <a:pt x="119743" y="37635"/>
                  <a:pt x="119743" y="37635"/>
                  <a:pt x="119743" y="37635"/>
                </a:cubicBezTo>
                <a:cubicBezTo>
                  <a:pt x="88907" y="37635"/>
                  <a:pt x="88907" y="37635"/>
                  <a:pt x="88907" y="37635"/>
                </a:cubicBezTo>
                <a:lnTo>
                  <a:pt x="74518" y="37635"/>
                </a:lnTo>
                <a:close/>
                <a:moveTo>
                  <a:pt x="27237" y="114285"/>
                </a:moveTo>
                <a:lnTo>
                  <a:pt x="27237" y="114285"/>
                </a:lnTo>
                <a:cubicBezTo>
                  <a:pt x="32633" y="114285"/>
                  <a:pt x="32633" y="114285"/>
                  <a:pt x="32633" y="114285"/>
                </a:cubicBezTo>
                <a:cubicBezTo>
                  <a:pt x="79914" y="114285"/>
                  <a:pt x="79914" y="114285"/>
                  <a:pt x="79914" y="114285"/>
                </a:cubicBezTo>
                <a:cubicBezTo>
                  <a:pt x="90706" y="114285"/>
                  <a:pt x="90706" y="114285"/>
                  <a:pt x="90706" y="114285"/>
                </a:cubicBezTo>
                <a:cubicBezTo>
                  <a:pt x="105353" y="114285"/>
                  <a:pt x="105353" y="114285"/>
                  <a:pt x="105353" y="114285"/>
                </a:cubicBezTo>
                <a:cubicBezTo>
                  <a:pt x="105353" y="117044"/>
                  <a:pt x="103554" y="119802"/>
                  <a:pt x="97901" y="119802"/>
                </a:cubicBezTo>
                <a:cubicBezTo>
                  <a:pt x="14389" y="119802"/>
                  <a:pt x="14389" y="119802"/>
                  <a:pt x="14389" y="119802"/>
                </a:cubicBezTo>
                <a:cubicBezTo>
                  <a:pt x="5396" y="119802"/>
                  <a:pt x="0" y="114285"/>
                  <a:pt x="0" y="108768"/>
                </a:cubicBezTo>
                <a:cubicBezTo>
                  <a:pt x="0" y="16748"/>
                  <a:pt x="0" y="16748"/>
                  <a:pt x="0" y="16748"/>
                </a:cubicBezTo>
                <a:cubicBezTo>
                  <a:pt x="0" y="13990"/>
                  <a:pt x="1798" y="11231"/>
                  <a:pt x="7194" y="11231"/>
                </a:cubicBezTo>
                <a:cubicBezTo>
                  <a:pt x="7194" y="27980"/>
                  <a:pt x="7194" y="27980"/>
                  <a:pt x="7194" y="27980"/>
                </a:cubicBezTo>
                <a:cubicBezTo>
                  <a:pt x="7194" y="93399"/>
                  <a:pt x="7194" y="93399"/>
                  <a:pt x="7194" y="93399"/>
                </a:cubicBezTo>
                <a:cubicBezTo>
                  <a:pt x="7194" y="103251"/>
                  <a:pt x="7194" y="103251"/>
                  <a:pt x="7194" y="103251"/>
                </a:cubicBezTo>
                <a:cubicBezTo>
                  <a:pt x="7194" y="108768"/>
                  <a:pt x="12591" y="114285"/>
                  <a:pt x="21841" y="114285"/>
                </a:cubicBezTo>
                <a:lnTo>
                  <a:pt x="27237" y="11428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70" name="Shape 4770"/>
          <p:cNvSpPr/>
          <p:nvPr/>
        </p:nvSpPr>
        <p:spPr>
          <a:xfrm>
            <a:off x="7584738" y="2720520"/>
            <a:ext cx="201030" cy="262466"/>
          </a:xfrm>
          <a:custGeom>
            <a:avLst/>
            <a:gdLst/>
            <a:ahLst/>
            <a:cxnLst/>
            <a:rect l="0" t="0" r="0" b="0"/>
            <a:pathLst>
              <a:path w="120000" h="120000" extrusionOk="0">
                <a:moveTo>
                  <a:pt x="111674" y="119779"/>
                </a:moveTo>
                <a:lnTo>
                  <a:pt x="111674" y="119779"/>
                </a:lnTo>
                <a:cubicBezTo>
                  <a:pt x="8038" y="119779"/>
                  <a:pt x="8038" y="119779"/>
                  <a:pt x="8038" y="119779"/>
                </a:cubicBezTo>
                <a:cubicBezTo>
                  <a:pt x="4019" y="119779"/>
                  <a:pt x="0" y="118238"/>
                  <a:pt x="0" y="113614"/>
                </a:cubicBezTo>
                <a:cubicBezTo>
                  <a:pt x="0" y="6165"/>
                  <a:pt x="0" y="6165"/>
                  <a:pt x="0" y="6165"/>
                </a:cubicBezTo>
                <a:cubicBezTo>
                  <a:pt x="0" y="3082"/>
                  <a:pt x="4019" y="0"/>
                  <a:pt x="8038" y="0"/>
                </a:cubicBezTo>
                <a:cubicBezTo>
                  <a:pt x="52822" y="0"/>
                  <a:pt x="52822" y="0"/>
                  <a:pt x="52822" y="0"/>
                </a:cubicBezTo>
                <a:cubicBezTo>
                  <a:pt x="52822" y="23339"/>
                  <a:pt x="52822" y="23339"/>
                  <a:pt x="52822" y="23339"/>
                </a:cubicBezTo>
                <a:cubicBezTo>
                  <a:pt x="52822" y="35669"/>
                  <a:pt x="52822" y="35669"/>
                  <a:pt x="52822" y="35669"/>
                </a:cubicBezTo>
                <a:cubicBezTo>
                  <a:pt x="52822" y="42055"/>
                  <a:pt x="58851" y="48220"/>
                  <a:pt x="68899" y="48220"/>
                </a:cubicBezTo>
                <a:cubicBezTo>
                  <a:pt x="85263" y="48220"/>
                  <a:pt x="85263" y="48220"/>
                  <a:pt x="85263" y="48220"/>
                </a:cubicBezTo>
                <a:cubicBezTo>
                  <a:pt x="119712" y="48220"/>
                  <a:pt x="119712" y="48220"/>
                  <a:pt x="119712" y="48220"/>
                </a:cubicBezTo>
                <a:cubicBezTo>
                  <a:pt x="119712" y="97981"/>
                  <a:pt x="119712" y="97981"/>
                  <a:pt x="119712" y="97981"/>
                </a:cubicBezTo>
                <a:cubicBezTo>
                  <a:pt x="119712" y="113614"/>
                  <a:pt x="119712" y="113614"/>
                  <a:pt x="119712" y="113614"/>
                </a:cubicBezTo>
                <a:cubicBezTo>
                  <a:pt x="119712" y="118238"/>
                  <a:pt x="115693" y="119779"/>
                  <a:pt x="111674" y="119779"/>
                </a:cubicBezTo>
                <a:close/>
                <a:moveTo>
                  <a:pt x="68899" y="42055"/>
                </a:moveTo>
                <a:lnTo>
                  <a:pt x="68899" y="42055"/>
                </a:lnTo>
                <a:cubicBezTo>
                  <a:pt x="62870" y="42055"/>
                  <a:pt x="60861" y="38752"/>
                  <a:pt x="60861" y="35669"/>
                </a:cubicBezTo>
                <a:cubicBezTo>
                  <a:pt x="60861" y="23339"/>
                  <a:pt x="60861" y="23339"/>
                  <a:pt x="60861" y="23339"/>
                </a:cubicBezTo>
                <a:cubicBezTo>
                  <a:pt x="60861" y="0"/>
                  <a:pt x="60861" y="0"/>
                  <a:pt x="60861" y="0"/>
                </a:cubicBezTo>
                <a:cubicBezTo>
                  <a:pt x="119712" y="42055"/>
                  <a:pt x="119712" y="42055"/>
                  <a:pt x="119712" y="42055"/>
                </a:cubicBezTo>
                <a:cubicBezTo>
                  <a:pt x="85263" y="42055"/>
                  <a:pt x="85263" y="42055"/>
                  <a:pt x="85263" y="42055"/>
                </a:cubicBezTo>
                <a:lnTo>
                  <a:pt x="68899" y="4205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71" name="Shape 4771"/>
          <p:cNvSpPr/>
          <p:nvPr/>
        </p:nvSpPr>
        <p:spPr>
          <a:xfrm>
            <a:off x="9614093" y="4270278"/>
            <a:ext cx="289907" cy="258233"/>
          </a:xfrm>
          <a:custGeom>
            <a:avLst/>
            <a:gdLst/>
            <a:ahLst/>
            <a:cxnLst/>
            <a:rect l="0" t="0" r="0" b="0"/>
            <a:pathLst>
              <a:path w="120000" h="120000" extrusionOk="0">
                <a:moveTo>
                  <a:pt x="114219" y="75613"/>
                </a:moveTo>
                <a:lnTo>
                  <a:pt x="114219" y="75613"/>
                </a:lnTo>
                <a:cubicBezTo>
                  <a:pt x="111229" y="75613"/>
                  <a:pt x="108438" y="77174"/>
                  <a:pt x="105647" y="80297"/>
                </a:cubicBezTo>
                <a:cubicBezTo>
                  <a:pt x="102857" y="83643"/>
                  <a:pt x="102857" y="83643"/>
                  <a:pt x="102857" y="83643"/>
                </a:cubicBezTo>
                <a:cubicBezTo>
                  <a:pt x="100066" y="80297"/>
                  <a:pt x="100066" y="80297"/>
                  <a:pt x="100066" y="80297"/>
                </a:cubicBezTo>
                <a:cubicBezTo>
                  <a:pt x="97275" y="77174"/>
                  <a:pt x="94485" y="75613"/>
                  <a:pt x="91495" y="75613"/>
                </a:cubicBezTo>
                <a:cubicBezTo>
                  <a:pt x="85913" y="75613"/>
                  <a:pt x="80332" y="81858"/>
                  <a:pt x="80332" y="88327"/>
                </a:cubicBezTo>
                <a:cubicBezTo>
                  <a:pt x="80332" y="93011"/>
                  <a:pt x="81727" y="96133"/>
                  <a:pt x="83122" y="97695"/>
                </a:cubicBezTo>
                <a:cubicBezTo>
                  <a:pt x="87308" y="100817"/>
                  <a:pt x="87308" y="100817"/>
                  <a:pt x="87308" y="100817"/>
                </a:cubicBezTo>
                <a:cubicBezTo>
                  <a:pt x="83122" y="105724"/>
                  <a:pt x="83122" y="105724"/>
                  <a:pt x="83122" y="105724"/>
                </a:cubicBezTo>
                <a:cubicBezTo>
                  <a:pt x="81727" y="105724"/>
                  <a:pt x="81727" y="105724"/>
                  <a:pt x="81727" y="105724"/>
                </a:cubicBezTo>
                <a:cubicBezTo>
                  <a:pt x="5581" y="105724"/>
                  <a:pt x="5581" y="105724"/>
                  <a:pt x="5581" y="105724"/>
                </a:cubicBezTo>
                <a:cubicBezTo>
                  <a:pt x="1395" y="105724"/>
                  <a:pt x="0" y="102379"/>
                  <a:pt x="0" y="99256"/>
                </a:cubicBezTo>
                <a:cubicBezTo>
                  <a:pt x="0" y="91449"/>
                  <a:pt x="0" y="91449"/>
                  <a:pt x="0" y="91449"/>
                </a:cubicBezTo>
                <a:cubicBezTo>
                  <a:pt x="0" y="80297"/>
                  <a:pt x="0" y="80297"/>
                  <a:pt x="0" y="80297"/>
                </a:cubicBezTo>
                <a:cubicBezTo>
                  <a:pt x="0" y="72490"/>
                  <a:pt x="0" y="72490"/>
                  <a:pt x="0" y="72490"/>
                </a:cubicBezTo>
                <a:cubicBezTo>
                  <a:pt x="0" y="61561"/>
                  <a:pt x="0" y="61561"/>
                  <a:pt x="0" y="61561"/>
                </a:cubicBezTo>
                <a:cubicBezTo>
                  <a:pt x="0" y="53531"/>
                  <a:pt x="0" y="53531"/>
                  <a:pt x="0" y="53531"/>
                </a:cubicBezTo>
                <a:cubicBezTo>
                  <a:pt x="0" y="31449"/>
                  <a:pt x="0" y="31449"/>
                  <a:pt x="0" y="31449"/>
                </a:cubicBezTo>
                <a:cubicBezTo>
                  <a:pt x="119800" y="31449"/>
                  <a:pt x="119800" y="31449"/>
                  <a:pt x="119800" y="31449"/>
                </a:cubicBezTo>
                <a:cubicBezTo>
                  <a:pt x="119800" y="53531"/>
                  <a:pt x="119800" y="53531"/>
                  <a:pt x="119800" y="53531"/>
                </a:cubicBezTo>
                <a:cubicBezTo>
                  <a:pt x="119800" y="61561"/>
                  <a:pt x="119800" y="61561"/>
                  <a:pt x="119800" y="61561"/>
                </a:cubicBezTo>
                <a:cubicBezTo>
                  <a:pt x="119800" y="72490"/>
                  <a:pt x="119800" y="72490"/>
                  <a:pt x="119800" y="72490"/>
                </a:cubicBezTo>
                <a:cubicBezTo>
                  <a:pt x="119800" y="77174"/>
                  <a:pt x="119800" y="77174"/>
                  <a:pt x="119800" y="77174"/>
                </a:cubicBezTo>
                <a:cubicBezTo>
                  <a:pt x="118405" y="77174"/>
                  <a:pt x="115614" y="75613"/>
                  <a:pt x="114219" y="75613"/>
                </a:cubicBezTo>
                <a:close/>
                <a:moveTo>
                  <a:pt x="0" y="18959"/>
                </a:moveTo>
                <a:lnTo>
                  <a:pt x="0" y="18959"/>
                </a:lnTo>
                <a:cubicBezTo>
                  <a:pt x="0" y="15836"/>
                  <a:pt x="0" y="15836"/>
                  <a:pt x="0" y="15836"/>
                </a:cubicBezTo>
                <a:cubicBezTo>
                  <a:pt x="0" y="6245"/>
                  <a:pt x="0" y="6245"/>
                  <a:pt x="0" y="6245"/>
                </a:cubicBezTo>
                <a:cubicBezTo>
                  <a:pt x="0" y="3122"/>
                  <a:pt x="1395" y="0"/>
                  <a:pt x="5581" y="0"/>
                </a:cubicBezTo>
                <a:cubicBezTo>
                  <a:pt x="12757" y="0"/>
                  <a:pt x="12757" y="0"/>
                  <a:pt x="12757" y="0"/>
                </a:cubicBezTo>
                <a:cubicBezTo>
                  <a:pt x="16943" y="0"/>
                  <a:pt x="16943" y="0"/>
                  <a:pt x="16943" y="0"/>
                </a:cubicBezTo>
                <a:cubicBezTo>
                  <a:pt x="22524" y="0"/>
                  <a:pt x="22524" y="0"/>
                  <a:pt x="22524" y="0"/>
                </a:cubicBezTo>
                <a:cubicBezTo>
                  <a:pt x="33887" y="0"/>
                  <a:pt x="33887" y="0"/>
                  <a:pt x="33887" y="0"/>
                </a:cubicBezTo>
                <a:cubicBezTo>
                  <a:pt x="45049" y="12490"/>
                  <a:pt x="45049" y="12490"/>
                  <a:pt x="45049" y="12490"/>
                </a:cubicBezTo>
                <a:cubicBezTo>
                  <a:pt x="114219" y="12490"/>
                  <a:pt x="114219" y="12490"/>
                  <a:pt x="114219" y="12490"/>
                </a:cubicBezTo>
                <a:cubicBezTo>
                  <a:pt x="117009" y="12490"/>
                  <a:pt x="119800" y="15836"/>
                  <a:pt x="119800" y="18959"/>
                </a:cubicBezTo>
                <a:cubicBezTo>
                  <a:pt x="119800" y="25204"/>
                  <a:pt x="119800" y="25204"/>
                  <a:pt x="119800" y="25204"/>
                </a:cubicBezTo>
                <a:cubicBezTo>
                  <a:pt x="0" y="25204"/>
                  <a:pt x="0" y="25204"/>
                  <a:pt x="0" y="25204"/>
                </a:cubicBezTo>
                <a:lnTo>
                  <a:pt x="0" y="18959"/>
                </a:lnTo>
                <a:close/>
                <a:moveTo>
                  <a:pt x="87308" y="110408"/>
                </a:moveTo>
                <a:lnTo>
                  <a:pt x="87308" y="110408"/>
                </a:lnTo>
                <a:cubicBezTo>
                  <a:pt x="94485" y="100817"/>
                  <a:pt x="94485" y="100817"/>
                  <a:pt x="94485" y="100817"/>
                </a:cubicBezTo>
                <a:cubicBezTo>
                  <a:pt x="87308" y="93011"/>
                  <a:pt x="87308" y="93011"/>
                  <a:pt x="87308" y="93011"/>
                </a:cubicBezTo>
                <a:cubicBezTo>
                  <a:pt x="85913" y="91449"/>
                  <a:pt x="85913" y="89888"/>
                  <a:pt x="85913" y="88327"/>
                </a:cubicBezTo>
                <a:cubicBezTo>
                  <a:pt x="85913" y="85204"/>
                  <a:pt x="88704" y="81858"/>
                  <a:pt x="91495" y="81858"/>
                </a:cubicBezTo>
                <a:cubicBezTo>
                  <a:pt x="92890" y="81858"/>
                  <a:pt x="94485" y="83643"/>
                  <a:pt x="95880" y="85204"/>
                </a:cubicBezTo>
                <a:cubicBezTo>
                  <a:pt x="102857" y="93011"/>
                  <a:pt x="102857" y="93011"/>
                  <a:pt x="102857" y="93011"/>
                </a:cubicBezTo>
                <a:cubicBezTo>
                  <a:pt x="109833" y="85204"/>
                  <a:pt x="109833" y="85204"/>
                  <a:pt x="109833" y="85204"/>
                </a:cubicBezTo>
                <a:cubicBezTo>
                  <a:pt x="111229" y="83643"/>
                  <a:pt x="112624" y="81858"/>
                  <a:pt x="114219" y="81858"/>
                </a:cubicBezTo>
                <a:cubicBezTo>
                  <a:pt x="117009" y="81858"/>
                  <a:pt x="119800" y="85204"/>
                  <a:pt x="119800" y="88327"/>
                </a:cubicBezTo>
                <a:cubicBezTo>
                  <a:pt x="119800" y="89888"/>
                  <a:pt x="119800" y="91449"/>
                  <a:pt x="118405" y="93011"/>
                </a:cubicBezTo>
                <a:cubicBezTo>
                  <a:pt x="111229" y="100817"/>
                  <a:pt x="111229" y="100817"/>
                  <a:pt x="111229" y="100817"/>
                </a:cubicBezTo>
                <a:cubicBezTo>
                  <a:pt x="118405" y="110408"/>
                  <a:pt x="118405" y="110408"/>
                  <a:pt x="118405" y="110408"/>
                </a:cubicBezTo>
                <a:cubicBezTo>
                  <a:pt x="119800" y="110408"/>
                  <a:pt x="119800" y="111970"/>
                  <a:pt x="119800" y="113531"/>
                </a:cubicBezTo>
                <a:cubicBezTo>
                  <a:pt x="119800" y="118215"/>
                  <a:pt x="117009" y="119776"/>
                  <a:pt x="114219" y="119776"/>
                </a:cubicBezTo>
                <a:cubicBezTo>
                  <a:pt x="112624" y="119776"/>
                  <a:pt x="111229" y="119776"/>
                  <a:pt x="109833" y="118215"/>
                </a:cubicBezTo>
                <a:cubicBezTo>
                  <a:pt x="102857" y="110408"/>
                  <a:pt x="102857" y="110408"/>
                  <a:pt x="102857" y="110408"/>
                </a:cubicBezTo>
                <a:cubicBezTo>
                  <a:pt x="95880" y="118215"/>
                  <a:pt x="95880" y="118215"/>
                  <a:pt x="95880" y="118215"/>
                </a:cubicBezTo>
                <a:cubicBezTo>
                  <a:pt x="94485" y="119776"/>
                  <a:pt x="92890" y="119776"/>
                  <a:pt x="91495" y="119776"/>
                </a:cubicBezTo>
                <a:cubicBezTo>
                  <a:pt x="88704" y="119776"/>
                  <a:pt x="85913" y="118215"/>
                  <a:pt x="85913" y="113531"/>
                </a:cubicBezTo>
                <a:cubicBezTo>
                  <a:pt x="85913" y="111970"/>
                  <a:pt x="85913" y="110408"/>
                  <a:pt x="87308" y="11040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72" name="Shape 4772"/>
          <p:cNvSpPr/>
          <p:nvPr/>
        </p:nvSpPr>
        <p:spPr>
          <a:xfrm>
            <a:off x="9104108" y="4270278"/>
            <a:ext cx="292024" cy="251882"/>
          </a:xfrm>
          <a:custGeom>
            <a:avLst/>
            <a:gdLst/>
            <a:ahLst/>
            <a:cxnLst/>
            <a:rect l="0" t="0" r="0" b="0"/>
            <a:pathLst>
              <a:path w="120000" h="120000" extrusionOk="0">
                <a:moveTo>
                  <a:pt x="114088" y="82442"/>
                </a:moveTo>
                <a:lnTo>
                  <a:pt x="114088" y="82442"/>
                </a:lnTo>
                <a:cubicBezTo>
                  <a:pt x="109950" y="82442"/>
                  <a:pt x="107192" y="84045"/>
                  <a:pt x="105812" y="85877"/>
                </a:cubicBezTo>
                <a:cubicBezTo>
                  <a:pt x="98916" y="93893"/>
                  <a:pt x="98916" y="93893"/>
                  <a:pt x="98916" y="93893"/>
                </a:cubicBezTo>
                <a:cubicBezTo>
                  <a:pt x="97536" y="92290"/>
                  <a:pt x="94581" y="90687"/>
                  <a:pt x="91822" y="90687"/>
                </a:cubicBezTo>
                <a:cubicBezTo>
                  <a:pt x="84926" y="90687"/>
                  <a:pt x="80788" y="97099"/>
                  <a:pt x="80788" y="103511"/>
                </a:cubicBezTo>
                <a:cubicBezTo>
                  <a:pt x="80788" y="105114"/>
                  <a:pt x="80788" y="106946"/>
                  <a:pt x="80788" y="108549"/>
                </a:cubicBezTo>
                <a:cubicBezTo>
                  <a:pt x="5517" y="108549"/>
                  <a:pt x="5517" y="108549"/>
                  <a:pt x="5517" y="108549"/>
                </a:cubicBezTo>
                <a:cubicBezTo>
                  <a:pt x="2758" y="108549"/>
                  <a:pt x="0" y="105114"/>
                  <a:pt x="0" y="101908"/>
                </a:cubicBezTo>
                <a:cubicBezTo>
                  <a:pt x="0" y="93893"/>
                  <a:pt x="0" y="93893"/>
                  <a:pt x="0" y="93893"/>
                </a:cubicBezTo>
                <a:cubicBezTo>
                  <a:pt x="0" y="82442"/>
                  <a:pt x="0" y="82442"/>
                  <a:pt x="0" y="82442"/>
                </a:cubicBezTo>
                <a:cubicBezTo>
                  <a:pt x="0" y="74427"/>
                  <a:pt x="0" y="74427"/>
                  <a:pt x="0" y="74427"/>
                </a:cubicBezTo>
                <a:cubicBezTo>
                  <a:pt x="0" y="63206"/>
                  <a:pt x="0" y="63206"/>
                  <a:pt x="0" y="63206"/>
                </a:cubicBezTo>
                <a:cubicBezTo>
                  <a:pt x="0" y="54961"/>
                  <a:pt x="0" y="54961"/>
                  <a:pt x="0" y="54961"/>
                </a:cubicBezTo>
                <a:cubicBezTo>
                  <a:pt x="0" y="32290"/>
                  <a:pt x="0" y="32290"/>
                  <a:pt x="0" y="32290"/>
                </a:cubicBezTo>
                <a:cubicBezTo>
                  <a:pt x="119802" y="32290"/>
                  <a:pt x="119802" y="32290"/>
                  <a:pt x="119802" y="32290"/>
                </a:cubicBezTo>
                <a:cubicBezTo>
                  <a:pt x="119802" y="54961"/>
                  <a:pt x="119802" y="54961"/>
                  <a:pt x="119802" y="54961"/>
                </a:cubicBezTo>
                <a:cubicBezTo>
                  <a:pt x="119802" y="63206"/>
                  <a:pt x="119802" y="63206"/>
                  <a:pt x="119802" y="63206"/>
                </a:cubicBezTo>
                <a:cubicBezTo>
                  <a:pt x="119802" y="74427"/>
                  <a:pt x="119802" y="74427"/>
                  <a:pt x="119802" y="74427"/>
                </a:cubicBezTo>
                <a:cubicBezTo>
                  <a:pt x="119802" y="82442"/>
                  <a:pt x="119802" y="82442"/>
                  <a:pt x="119802" y="82442"/>
                </a:cubicBezTo>
                <a:cubicBezTo>
                  <a:pt x="119802" y="84045"/>
                  <a:pt x="119802" y="84045"/>
                  <a:pt x="119802" y="84045"/>
                </a:cubicBezTo>
                <a:cubicBezTo>
                  <a:pt x="117044" y="82442"/>
                  <a:pt x="115665" y="82442"/>
                  <a:pt x="114088" y="82442"/>
                </a:cubicBezTo>
                <a:close/>
                <a:moveTo>
                  <a:pt x="0" y="19465"/>
                </a:moveTo>
                <a:lnTo>
                  <a:pt x="0" y="19465"/>
                </a:lnTo>
                <a:cubicBezTo>
                  <a:pt x="0" y="16259"/>
                  <a:pt x="0" y="16259"/>
                  <a:pt x="0" y="16259"/>
                </a:cubicBezTo>
                <a:cubicBezTo>
                  <a:pt x="0" y="6412"/>
                  <a:pt x="0" y="6412"/>
                  <a:pt x="0" y="6412"/>
                </a:cubicBezTo>
                <a:cubicBezTo>
                  <a:pt x="0" y="3206"/>
                  <a:pt x="2758" y="0"/>
                  <a:pt x="5517" y="0"/>
                </a:cubicBezTo>
                <a:cubicBezTo>
                  <a:pt x="13990" y="0"/>
                  <a:pt x="13990" y="0"/>
                  <a:pt x="13990" y="0"/>
                </a:cubicBezTo>
                <a:cubicBezTo>
                  <a:pt x="16748" y="0"/>
                  <a:pt x="16748" y="0"/>
                  <a:pt x="16748" y="0"/>
                </a:cubicBezTo>
                <a:cubicBezTo>
                  <a:pt x="22266" y="0"/>
                  <a:pt x="22266" y="0"/>
                  <a:pt x="22266" y="0"/>
                </a:cubicBezTo>
                <a:cubicBezTo>
                  <a:pt x="33300" y="0"/>
                  <a:pt x="33300" y="0"/>
                  <a:pt x="33300" y="0"/>
                </a:cubicBezTo>
                <a:cubicBezTo>
                  <a:pt x="44532" y="12824"/>
                  <a:pt x="44532" y="12824"/>
                  <a:pt x="44532" y="12824"/>
                </a:cubicBezTo>
                <a:cubicBezTo>
                  <a:pt x="114088" y="12824"/>
                  <a:pt x="114088" y="12824"/>
                  <a:pt x="114088" y="12824"/>
                </a:cubicBezTo>
                <a:cubicBezTo>
                  <a:pt x="117044" y="12824"/>
                  <a:pt x="119802" y="16259"/>
                  <a:pt x="119802" y="19465"/>
                </a:cubicBezTo>
                <a:cubicBezTo>
                  <a:pt x="119802" y="25877"/>
                  <a:pt x="119802" y="25877"/>
                  <a:pt x="119802" y="25877"/>
                </a:cubicBezTo>
                <a:cubicBezTo>
                  <a:pt x="0" y="25877"/>
                  <a:pt x="0" y="25877"/>
                  <a:pt x="0" y="25877"/>
                </a:cubicBezTo>
                <a:lnTo>
                  <a:pt x="0" y="19465"/>
                </a:lnTo>
                <a:close/>
                <a:moveTo>
                  <a:pt x="91822" y="97099"/>
                </a:moveTo>
                <a:lnTo>
                  <a:pt x="91822" y="97099"/>
                </a:lnTo>
                <a:cubicBezTo>
                  <a:pt x="93201" y="97099"/>
                  <a:pt x="94581" y="98702"/>
                  <a:pt x="94581" y="100305"/>
                </a:cubicBezTo>
                <a:cubicBezTo>
                  <a:pt x="98916" y="103511"/>
                  <a:pt x="98916" y="103511"/>
                  <a:pt x="98916" y="103511"/>
                </a:cubicBezTo>
                <a:cubicBezTo>
                  <a:pt x="109950" y="90687"/>
                  <a:pt x="109950" y="90687"/>
                  <a:pt x="109950" y="90687"/>
                </a:cubicBezTo>
                <a:cubicBezTo>
                  <a:pt x="111330" y="89083"/>
                  <a:pt x="112709" y="89083"/>
                  <a:pt x="114088" y="89083"/>
                </a:cubicBezTo>
                <a:cubicBezTo>
                  <a:pt x="117044" y="89083"/>
                  <a:pt x="119802" y="92290"/>
                  <a:pt x="119802" y="95496"/>
                </a:cubicBezTo>
                <a:cubicBezTo>
                  <a:pt x="119802" y="97099"/>
                  <a:pt x="118423" y="98702"/>
                  <a:pt x="117044" y="100305"/>
                </a:cubicBezTo>
                <a:cubicBezTo>
                  <a:pt x="103054" y="116564"/>
                  <a:pt x="103054" y="116564"/>
                  <a:pt x="103054" y="116564"/>
                </a:cubicBezTo>
                <a:cubicBezTo>
                  <a:pt x="101674" y="118167"/>
                  <a:pt x="100295" y="119770"/>
                  <a:pt x="98916" y="119770"/>
                </a:cubicBezTo>
                <a:cubicBezTo>
                  <a:pt x="97536" y="119770"/>
                  <a:pt x="96157" y="118167"/>
                  <a:pt x="94581" y="116564"/>
                </a:cubicBezTo>
                <a:cubicBezTo>
                  <a:pt x="87684" y="108549"/>
                  <a:pt x="87684" y="108549"/>
                  <a:pt x="87684" y="108549"/>
                </a:cubicBezTo>
                <a:cubicBezTo>
                  <a:pt x="86305" y="106946"/>
                  <a:pt x="86305" y="105114"/>
                  <a:pt x="86305" y="103511"/>
                </a:cubicBezTo>
                <a:cubicBezTo>
                  <a:pt x="86305" y="100305"/>
                  <a:pt x="87684" y="97099"/>
                  <a:pt x="91822" y="9709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73" name="Shape 4773"/>
          <p:cNvSpPr/>
          <p:nvPr/>
        </p:nvSpPr>
        <p:spPr>
          <a:xfrm>
            <a:off x="8600473" y="4270278"/>
            <a:ext cx="289909" cy="230716"/>
          </a:xfrm>
          <a:custGeom>
            <a:avLst/>
            <a:gdLst/>
            <a:ahLst/>
            <a:cxnLst/>
            <a:rect l="0" t="0" r="0" b="0"/>
            <a:pathLst>
              <a:path w="120000" h="120000" extrusionOk="0">
                <a:moveTo>
                  <a:pt x="112624" y="98589"/>
                </a:moveTo>
                <a:lnTo>
                  <a:pt x="112624" y="98589"/>
                </a:lnTo>
                <a:cubicBezTo>
                  <a:pt x="90099" y="98589"/>
                  <a:pt x="90099" y="98589"/>
                  <a:pt x="90099" y="98589"/>
                </a:cubicBezTo>
                <a:cubicBezTo>
                  <a:pt x="84518" y="98589"/>
                  <a:pt x="78936" y="105560"/>
                  <a:pt x="78936" y="112531"/>
                </a:cubicBezTo>
                <a:cubicBezTo>
                  <a:pt x="78936" y="114273"/>
                  <a:pt x="78936" y="116265"/>
                  <a:pt x="78936" y="118008"/>
                </a:cubicBezTo>
                <a:cubicBezTo>
                  <a:pt x="5581" y="118008"/>
                  <a:pt x="5581" y="118008"/>
                  <a:pt x="5581" y="118008"/>
                </a:cubicBezTo>
                <a:cubicBezTo>
                  <a:pt x="2790" y="118008"/>
                  <a:pt x="0" y="114273"/>
                  <a:pt x="0" y="110788"/>
                </a:cubicBezTo>
                <a:cubicBezTo>
                  <a:pt x="0" y="102074"/>
                  <a:pt x="0" y="102074"/>
                  <a:pt x="0" y="102074"/>
                </a:cubicBezTo>
                <a:cubicBezTo>
                  <a:pt x="0" y="89626"/>
                  <a:pt x="0" y="89626"/>
                  <a:pt x="0" y="89626"/>
                </a:cubicBezTo>
                <a:cubicBezTo>
                  <a:pt x="0" y="80912"/>
                  <a:pt x="0" y="80912"/>
                  <a:pt x="0" y="80912"/>
                </a:cubicBezTo>
                <a:cubicBezTo>
                  <a:pt x="0" y="68713"/>
                  <a:pt x="0" y="68713"/>
                  <a:pt x="0" y="68713"/>
                </a:cubicBezTo>
                <a:cubicBezTo>
                  <a:pt x="0" y="59751"/>
                  <a:pt x="0" y="59751"/>
                  <a:pt x="0" y="59751"/>
                </a:cubicBezTo>
                <a:cubicBezTo>
                  <a:pt x="0" y="35103"/>
                  <a:pt x="0" y="35103"/>
                  <a:pt x="0" y="35103"/>
                </a:cubicBezTo>
                <a:cubicBezTo>
                  <a:pt x="119800" y="35103"/>
                  <a:pt x="119800" y="35103"/>
                  <a:pt x="119800" y="35103"/>
                </a:cubicBezTo>
                <a:cubicBezTo>
                  <a:pt x="119800" y="59751"/>
                  <a:pt x="119800" y="59751"/>
                  <a:pt x="119800" y="59751"/>
                </a:cubicBezTo>
                <a:cubicBezTo>
                  <a:pt x="119800" y="68713"/>
                  <a:pt x="119800" y="68713"/>
                  <a:pt x="119800" y="68713"/>
                </a:cubicBezTo>
                <a:cubicBezTo>
                  <a:pt x="119800" y="80912"/>
                  <a:pt x="119800" y="80912"/>
                  <a:pt x="119800" y="80912"/>
                </a:cubicBezTo>
                <a:cubicBezTo>
                  <a:pt x="119800" y="89626"/>
                  <a:pt x="119800" y="89626"/>
                  <a:pt x="119800" y="89626"/>
                </a:cubicBezTo>
                <a:cubicBezTo>
                  <a:pt x="119800" y="102074"/>
                  <a:pt x="119800" y="102074"/>
                  <a:pt x="119800" y="102074"/>
                </a:cubicBezTo>
                <a:cubicBezTo>
                  <a:pt x="118405" y="100331"/>
                  <a:pt x="115415" y="98589"/>
                  <a:pt x="112624" y="98589"/>
                </a:cubicBezTo>
                <a:close/>
                <a:moveTo>
                  <a:pt x="0" y="21161"/>
                </a:moveTo>
                <a:lnTo>
                  <a:pt x="0" y="21161"/>
                </a:lnTo>
                <a:cubicBezTo>
                  <a:pt x="0" y="17676"/>
                  <a:pt x="0" y="17676"/>
                  <a:pt x="0" y="17676"/>
                </a:cubicBezTo>
                <a:cubicBezTo>
                  <a:pt x="0" y="6970"/>
                  <a:pt x="0" y="6970"/>
                  <a:pt x="0" y="6970"/>
                </a:cubicBezTo>
                <a:cubicBezTo>
                  <a:pt x="0" y="3485"/>
                  <a:pt x="2790" y="0"/>
                  <a:pt x="5581" y="0"/>
                </a:cubicBezTo>
                <a:cubicBezTo>
                  <a:pt x="12558" y="0"/>
                  <a:pt x="12558" y="0"/>
                  <a:pt x="12558" y="0"/>
                </a:cubicBezTo>
                <a:cubicBezTo>
                  <a:pt x="16943" y="0"/>
                  <a:pt x="16943" y="0"/>
                  <a:pt x="16943" y="0"/>
                </a:cubicBezTo>
                <a:cubicBezTo>
                  <a:pt x="22524" y="0"/>
                  <a:pt x="22524" y="0"/>
                  <a:pt x="22524" y="0"/>
                </a:cubicBezTo>
                <a:cubicBezTo>
                  <a:pt x="33687" y="0"/>
                  <a:pt x="33687" y="0"/>
                  <a:pt x="33687" y="0"/>
                </a:cubicBezTo>
                <a:cubicBezTo>
                  <a:pt x="45049" y="13941"/>
                  <a:pt x="45049" y="13941"/>
                  <a:pt x="45049" y="13941"/>
                </a:cubicBezTo>
                <a:cubicBezTo>
                  <a:pt x="114019" y="13941"/>
                  <a:pt x="114019" y="13941"/>
                  <a:pt x="114019" y="13941"/>
                </a:cubicBezTo>
                <a:cubicBezTo>
                  <a:pt x="118405" y="13941"/>
                  <a:pt x="119800" y="17676"/>
                  <a:pt x="119800" y="21161"/>
                </a:cubicBezTo>
                <a:cubicBezTo>
                  <a:pt x="119800" y="28132"/>
                  <a:pt x="119800" y="28132"/>
                  <a:pt x="119800" y="28132"/>
                </a:cubicBezTo>
                <a:cubicBezTo>
                  <a:pt x="0" y="28132"/>
                  <a:pt x="0" y="28132"/>
                  <a:pt x="0" y="28132"/>
                </a:cubicBezTo>
                <a:lnTo>
                  <a:pt x="0" y="21161"/>
                </a:lnTo>
                <a:close/>
                <a:moveTo>
                  <a:pt x="90099" y="105560"/>
                </a:moveTo>
                <a:lnTo>
                  <a:pt x="90099" y="105560"/>
                </a:lnTo>
                <a:cubicBezTo>
                  <a:pt x="112624" y="105560"/>
                  <a:pt x="112624" y="105560"/>
                  <a:pt x="112624" y="105560"/>
                </a:cubicBezTo>
                <a:cubicBezTo>
                  <a:pt x="115415" y="105560"/>
                  <a:pt x="118405" y="109045"/>
                  <a:pt x="118405" y="112531"/>
                </a:cubicBezTo>
                <a:cubicBezTo>
                  <a:pt x="118405" y="118008"/>
                  <a:pt x="115415" y="119751"/>
                  <a:pt x="112624" y="119751"/>
                </a:cubicBezTo>
                <a:cubicBezTo>
                  <a:pt x="90099" y="119751"/>
                  <a:pt x="90099" y="119751"/>
                  <a:pt x="90099" y="119751"/>
                </a:cubicBezTo>
                <a:cubicBezTo>
                  <a:pt x="87308" y="119751"/>
                  <a:pt x="84518" y="118008"/>
                  <a:pt x="84518" y="112531"/>
                </a:cubicBezTo>
                <a:cubicBezTo>
                  <a:pt x="84518" y="109045"/>
                  <a:pt x="87308" y="105560"/>
                  <a:pt x="90099" y="10556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74" name="Shape 4774"/>
          <p:cNvSpPr/>
          <p:nvPr/>
        </p:nvSpPr>
        <p:spPr>
          <a:xfrm>
            <a:off x="8094722" y="4270278"/>
            <a:ext cx="287792" cy="258233"/>
          </a:xfrm>
          <a:custGeom>
            <a:avLst/>
            <a:gdLst/>
            <a:ahLst/>
            <a:cxnLst/>
            <a:rect l="0" t="0" r="0" b="0"/>
            <a:pathLst>
              <a:path w="120000" h="120000" extrusionOk="0">
                <a:moveTo>
                  <a:pt x="112811" y="88327"/>
                </a:moveTo>
                <a:lnTo>
                  <a:pt x="112811" y="88327"/>
                </a:lnTo>
                <a:cubicBezTo>
                  <a:pt x="112811" y="81858"/>
                  <a:pt x="107221" y="75613"/>
                  <a:pt x="101630" y="75613"/>
                </a:cubicBezTo>
                <a:cubicBezTo>
                  <a:pt x="94442" y="75613"/>
                  <a:pt x="90249" y="81858"/>
                  <a:pt x="90249" y="88327"/>
                </a:cubicBezTo>
                <a:cubicBezTo>
                  <a:pt x="83261" y="88327"/>
                  <a:pt x="79068" y="94572"/>
                  <a:pt x="79068" y="100817"/>
                </a:cubicBezTo>
                <a:cubicBezTo>
                  <a:pt x="79068" y="102379"/>
                  <a:pt x="79068" y="104163"/>
                  <a:pt x="79068" y="105724"/>
                </a:cubicBezTo>
                <a:cubicBezTo>
                  <a:pt x="5590" y="105724"/>
                  <a:pt x="5590" y="105724"/>
                  <a:pt x="5590" y="105724"/>
                </a:cubicBezTo>
                <a:cubicBezTo>
                  <a:pt x="1397" y="105724"/>
                  <a:pt x="0" y="102379"/>
                  <a:pt x="0" y="99256"/>
                </a:cubicBezTo>
                <a:cubicBezTo>
                  <a:pt x="0" y="91449"/>
                  <a:pt x="0" y="91449"/>
                  <a:pt x="0" y="91449"/>
                </a:cubicBezTo>
                <a:cubicBezTo>
                  <a:pt x="0" y="80297"/>
                  <a:pt x="0" y="80297"/>
                  <a:pt x="0" y="80297"/>
                </a:cubicBezTo>
                <a:cubicBezTo>
                  <a:pt x="0" y="72490"/>
                  <a:pt x="0" y="72490"/>
                  <a:pt x="0" y="72490"/>
                </a:cubicBezTo>
                <a:cubicBezTo>
                  <a:pt x="0" y="61561"/>
                  <a:pt x="0" y="61561"/>
                  <a:pt x="0" y="61561"/>
                </a:cubicBezTo>
                <a:cubicBezTo>
                  <a:pt x="0" y="53531"/>
                  <a:pt x="0" y="53531"/>
                  <a:pt x="0" y="53531"/>
                </a:cubicBezTo>
                <a:cubicBezTo>
                  <a:pt x="0" y="31449"/>
                  <a:pt x="0" y="31449"/>
                  <a:pt x="0" y="31449"/>
                </a:cubicBezTo>
                <a:cubicBezTo>
                  <a:pt x="119800" y="31449"/>
                  <a:pt x="119800" y="31449"/>
                  <a:pt x="119800" y="31449"/>
                </a:cubicBezTo>
                <a:cubicBezTo>
                  <a:pt x="119800" y="53531"/>
                  <a:pt x="119800" y="53531"/>
                  <a:pt x="119800" y="53531"/>
                </a:cubicBezTo>
                <a:cubicBezTo>
                  <a:pt x="119800" y="61561"/>
                  <a:pt x="119800" y="61561"/>
                  <a:pt x="119800" y="61561"/>
                </a:cubicBezTo>
                <a:cubicBezTo>
                  <a:pt x="119800" y="72490"/>
                  <a:pt x="119800" y="72490"/>
                  <a:pt x="119800" y="72490"/>
                </a:cubicBezTo>
                <a:cubicBezTo>
                  <a:pt x="119800" y="80297"/>
                  <a:pt x="119800" y="80297"/>
                  <a:pt x="119800" y="80297"/>
                </a:cubicBezTo>
                <a:cubicBezTo>
                  <a:pt x="119800" y="91449"/>
                  <a:pt x="119800" y="91449"/>
                  <a:pt x="119800" y="91449"/>
                </a:cubicBezTo>
                <a:cubicBezTo>
                  <a:pt x="118402" y="89888"/>
                  <a:pt x="115607" y="88327"/>
                  <a:pt x="112811" y="88327"/>
                </a:cubicBezTo>
                <a:close/>
                <a:moveTo>
                  <a:pt x="0" y="18959"/>
                </a:moveTo>
                <a:lnTo>
                  <a:pt x="0" y="18959"/>
                </a:lnTo>
                <a:cubicBezTo>
                  <a:pt x="0" y="15836"/>
                  <a:pt x="0" y="15836"/>
                  <a:pt x="0" y="15836"/>
                </a:cubicBezTo>
                <a:cubicBezTo>
                  <a:pt x="0" y="6245"/>
                  <a:pt x="0" y="6245"/>
                  <a:pt x="0" y="6245"/>
                </a:cubicBezTo>
                <a:cubicBezTo>
                  <a:pt x="0" y="3122"/>
                  <a:pt x="1397" y="0"/>
                  <a:pt x="5590" y="0"/>
                </a:cubicBezTo>
                <a:cubicBezTo>
                  <a:pt x="12579" y="0"/>
                  <a:pt x="12579" y="0"/>
                  <a:pt x="12579" y="0"/>
                </a:cubicBezTo>
                <a:cubicBezTo>
                  <a:pt x="16971" y="0"/>
                  <a:pt x="16971" y="0"/>
                  <a:pt x="16971" y="0"/>
                </a:cubicBezTo>
                <a:cubicBezTo>
                  <a:pt x="22562" y="0"/>
                  <a:pt x="22562" y="0"/>
                  <a:pt x="22562" y="0"/>
                </a:cubicBezTo>
                <a:cubicBezTo>
                  <a:pt x="33743" y="0"/>
                  <a:pt x="33743" y="0"/>
                  <a:pt x="33743" y="0"/>
                </a:cubicBezTo>
                <a:cubicBezTo>
                  <a:pt x="45124" y="12490"/>
                  <a:pt x="45124" y="12490"/>
                  <a:pt x="45124" y="12490"/>
                </a:cubicBezTo>
                <a:cubicBezTo>
                  <a:pt x="114209" y="12490"/>
                  <a:pt x="114209" y="12490"/>
                  <a:pt x="114209" y="12490"/>
                </a:cubicBezTo>
                <a:cubicBezTo>
                  <a:pt x="117004" y="12490"/>
                  <a:pt x="119800" y="15836"/>
                  <a:pt x="119800" y="18959"/>
                </a:cubicBezTo>
                <a:cubicBezTo>
                  <a:pt x="119800" y="25204"/>
                  <a:pt x="119800" y="25204"/>
                  <a:pt x="119800" y="25204"/>
                </a:cubicBezTo>
                <a:cubicBezTo>
                  <a:pt x="0" y="25204"/>
                  <a:pt x="0" y="25204"/>
                  <a:pt x="0" y="25204"/>
                </a:cubicBezTo>
                <a:lnTo>
                  <a:pt x="0" y="18959"/>
                </a:lnTo>
                <a:close/>
                <a:moveTo>
                  <a:pt x="90249" y="94572"/>
                </a:moveTo>
                <a:lnTo>
                  <a:pt x="90249" y="94572"/>
                </a:lnTo>
                <a:cubicBezTo>
                  <a:pt x="95840" y="94572"/>
                  <a:pt x="95840" y="94572"/>
                  <a:pt x="95840" y="94572"/>
                </a:cubicBezTo>
                <a:cubicBezTo>
                  <a:pt x="95840" y="88327"/>
                  <a:pt x="95840" y="88327"/>
                  <a:pt x="95840" y="88327"/>
                </a:cubicBezTo>
                <a:cubicBezTo>
                  <a:pt x="95840" y="85204"/>
                  <a:pt x="97237" y="81858"/>
                  <a:pt x="101630" y="81858"/>
                </a:cubicBezTo>
                <a:cubicBezTo>
                  <a:pt x="104425" y="81858"/>
                  <a:pt x="107221" y="85204"/>
                  <a:pt x="107221" y="88327"/>
                </a:cubicBezTo>
                <a:cubicBezTo>
                  <a:pt x="107221" y="94572"/>
                  <a:pt x="107221" y="94572"/>
                  <a:pt x="107221" y="94572"/>
                </a:cubicBezTo>
                <a:cubicBezTo>
                  <a:pt x="112811" y="94572"/>
                  <a:pt x="112811" y="94572"/>
                  <a:pt x="112811" y="94572"/>
                </a:cubicBezTo>
                <a:cubicBezTo>
                  <a:pt x="115607" y="94572"/>
                  <a:pt x="118402" y="97695"/>
                  <a:pt x="118402" y="100817"/>
                </a:cubicBezTo>
                <a:cubicBezTo>
                  <a:pt x="118402" y="105724"/>
                  <a:pt x="115607" y="107286"/>
                  <a:pt x="112811" y="107286"/>
                </a:cubicBezTo>
                <a:cubicBezTo>
                  <a:pt x="107221" y="107286"/>
                  <a:pt x="107221" y="107286"/>
                  <a:pt x="107221" y="107286"/>
                </a:cubicBezTo>
                <a:cubicBezTo>
                  <a:pt x="107221" y="113531"/>
                  <a:pt x="107221" y="113531"/>
                  <a:pt x="107221" y="113531"/>
                </a:cubicBezTo>
                <a:cubicBezTo>
                  <a:pt x="107221" y="118215"/>
                  <a:pt x="104425" y="119776"/>
                  <a:pt x="101630" y="119776"/>
                </a:cubicBezTo>
                <a:cubicBezTo>
                  <a:pt x="97237" y="119776"/>
                  <a:pt x="95840" y="118215"/>
                  <a:pt x="95840" y="113531"/>
                </a:cubicBezTo>
                <a:cubicBezTo>
                  <a:pt x="95840" y="107286"/>
                  <a:pt x="95840" y="107286"/>
                  <a:pt x="95840" y="107286"/>
                </a:cubicBezTo>
                <a:cubicBezTo>
                  <a:pt x="90249" y="107286"/>
                  <a:pt x="90249" y="107286"/>
                  <a:pt x="90249" y="107286"/>
                </a:cubicBezTo>
                <a:cubicBezTo>
                  <a:pt x="86056" y="107286"/>
                  <a:pt x="84658" y="105724"/>
                  <a:pt x="84658" y="100817"/>
                </a:cubicBezTo>
                <a:cubicBezTo>
                  <a:pt x="84658" y="97695"/>
                  <a:pt x="86056" y="94572"/>
                  <a:pt x="90249" y="9457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75" name="Shape 4775"/>
          <p:cNvSpPr/>
          <p:nvPr/>
        </p:nvSpPr>
        <p:spPr>
          <a:xfrm>
            <a:off x="7586855" y="4270278"/>
            <a:ext cx="292024" cy="228600"/>
          </a:xfrm>
          <a:custGeom>
            <a:avLst/>
            <a:gdLst/>
            <a:ahLst/>
            <a:cxnLst/>
            <a:rect l="0" t="0" r="0" b="0"/>
            <a:pathLst>
              <a:path w="120000" h="120000" extrusionOk="0">
                <a:moveTo>
                  <a:pt x="114276" y="119747"/>
                </a:moveTo>
                <a:lnTo>
                  <a:pt x="114276" y="119747"/>
                </a:lnTo>
                <a:cubicBezTo>
                  <a:pt x="5526" y="119747"/>
                  <a:pt x="5526" y="119747"/>
                  <a:pt x="5526" y="119747"/>
                </a:cubicBezTo>
                <a:cubicBezTo>
                  <a:pt x="2763" y="119747"/>
                  <a:pt x="0" y="115957"/>
                  <a:pt x="0" y="112421"/>
                </a:cubicBezTo>
                <a:cubicBezTo>
                  <a:pt x="0" y="103578"/>
                  <a:pt x="0" y="103578"/>
                  <a:pt x="0" y="103578"/>
                </a:cubicBezTo>
                <a:cubicBezTo>
                  <a:pt x="0" y="90947"/>
                  <a:pt x="0" y="90947"/>
                  <a:pt x="0" y="90947"/>
                </a:cubicBezTo>
                <a:cubicBezTo>
                  <a:pt x="0" y="82105"/>
                  <a:pt x="0" y="82105"/>
                  <a:pt x="0" y="82105"/>
                </a:cubicBezTo>
                <a:cubicBezTo>
                  <a:pt x="0" y="69726"/>
                  <a:pt x="0" y="69726"/>
                  <a:pt x="0" y="69726"/>
                </a:cubicBezTo>
                <a:cubicBezTo>
                  <a:pt x="0" y="60631"/>
                  <a:pt x="0" y="60631"/>
                  <a:pt x="0" y="60631"/>
                </a:cubicBezTo>
                <a:cubicBezTo>
                  <a:pt x="0" y="35621"/>
                  <a:pt x="0" y="35621"/>
                  <a:pt x="0" y="35621"/>
                </a:cubicBezTo>
                <a:cubicBezTo>
                  <a:pt x="119802" y="35621"/>
                  <a:pt x="119802" y="35621"/>
                  <a:pt x="119802" y="35621"/>
                </a:cubicBezTo>
                <a:cubicBezTo>
                  <a:pt x="119802" y="60631"/>
                  <a:pt x="119802" y="60631"/>
                  <a:pt x="119802" y="60631"/>
                </a:cubicBezTo>
                <a:cubicBezTo>
                  <a:pt x="119802" y="69726"/>
                  <a:pt x="119802" y="69726"/>
                  <a:pt x="119802" y="69726"/>
                </a:cubicBezTo>
                <a:cubicBezTo>
                  <a:pt x="119802" y="82105"/>
                  <a:pt x="119802" y="82105"/>
                  <a:pt x="119802" y="82105"/>
                </a:cubicBezTo>
                <a:cubicBezTo>
                  <a:pt x="119802" y="90947"/>
                  <a:pt x="119802" y="90947"/>
                  <a:pt x="119802" y="90947"/>
                </a:cubicBezTo>
                <a:cubicBezTo>
                  <a:pt x="119802" y="103578"/>
                  <a:pt x="119802" y="103578"/>
                  <a:pt x="119802" y="103578"/>
                </a:cubicBezTo>
                <a:cubicBezTo>
                  <a:pt x="119802" y="112421"/>
                  <a:pt x="119802" y="112421"/>
                  <a:pt x="119802" y="112421"/>
                </a:cubicBezTo>
                <a:cubicBezTo>
                  <a:pt x="119802" y="115957"/>
                  <a:pt x="117039" y="119747"/>
                  <a:pt x="114276" y="119747"/>
                </a:cubicBezTo>
                <a:close/>
                <a:moveTo>
                  <a:pt x="0" y="21473"/>
                </a:moveTo>
                <a:lnTo>
                  <a:pt x="0" y="21473"/>
                </a:lnTo>
                <a:cubicBezTo>
                  <a:pt x="0" y="17936"/>
                  <a:pt x="0" y="17936"/>
                  <a:pt x="0" y="17936"/>
                </a:cubicBezTo>
                <a:cubicBezTo>
                  <a:pt x="0" y="7073"/>
                  <a:pt x="0" y="7073"/>
                  <a:pt x="0" y="7073"/>
                </a:cubicBezTo>
                <a:cubicBezTo>
                  <a:pt x="0" y="3536"/>
                  <a:pt x="2763" y="0"/>
                  <a:pt x="5526" y="0"/>
                </a:cubicBezTo>
                <a:cubicBezTo>
                  <a:pt x="13815" y="0"/>
                  <a:pt x="13815" y="0"/>
                  <a:pt x="13815" y="0"/>
                </a:cubicBezTo>
                <a:cubicBezTo>
                  <a:pt x="16578" y="0"/>
                  <a:pt x="16578" y="0"/>
                  <a:pt x="16578" y="0"/>
                </a:cubicBezTo>
                <a:cubicBezTo>
                  <a:pt x="22302" y="0"/>
                  <a:pt x="22302" y="0"/>
                  <a:pt x="22302" y="0"/>
                </a:cubicBezTo>
                <a:cubicBezTo>
                  <a:pt x="33355" y="0"/>
                  <a:pt x="33355" y="0"/>
                  <a:pt x="33355" y="0"/>
                </a:cubicBezTo>
                <a:cubicBezTo>
                  <a:pt x="44605" y="14147"/>
                  <a:pt x="44605" y="14147"/>
                  <a:pt x="44605" y="14147"/>
                </a:cubicBezTo>
                <a:cubicBezTo>
                  <a:pt x="114276" y="14147"/>
                  <a:pt x="114276" y="14147"/>
                  <a:pt x="114276" y="14147"/>
                </a:cubicBezTo>
                <a:cubicBezTo>
                  <a:pt x="117039" y="14147"/>
                  <a:pt x="119802" y="17936"/>
                  <a:pt x="119802" y="21473"/>
                </a:cubicBezTo>
                <a:cubicBezTo>
                  <a:pt x="119802" y="28547"/>
                  <a:pt x="119802" y="28547"/>
                  <a:pt x="119802" y="28547"/>
                </a:cubicBezTo>
                <a:cubicBezTo>
                  <a:pt x="0" y="28547"/>
                  <a:pt x="0" y="28547"/>
                  <a:pt x="0" y="28547"/>
                </a:cubicBezTo>
                <a:lnTo>
                  <a:pt x="0" y="2147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76" name="Shape 4776"/>
          <p:cNvSpPr/>
          <p:nvPr/>
        </p:nvSpPr>
        <p:spPr>
          <a:xfrm>
            <a:off x="10579040" y="2204054"/>
            <a:ext cx="287792" cy="289984"/>
          </a:xfrm>
          <a:custGeom>
            <a:avLst/>
            <a:gdLst/>
            <a:ahLst/>
            <a:cxnLst/>
            <a:rect l="0" t="0" r="0" b="0"/>
            <a:pathLst>
              <a:path w="120000" h="120000" extrusionOk="0">
                <a:moveTo>
                  <a:pt x="60698" y="119800"/>
                </a:moveTo>
                <a:lnTo>
                  <a:pt x="60698" y="119800"/>
                </a:lnTo>
                <a:cubicBezTo>
                  <a:pt x="26755" y="119800"/>
                  <a:pt x="0" y="93089"/>
                  <a:pt x="0" y="60598"/>
                </a:cubicBezTo>
                <a:cubicBezTo>
                  <a:pt x="0" y="26910"/>
                  <a:pt x="26755" y="0"/>
                  <a:pt x="60698" y="0"/>
                </a:cubicBezTo>
                <a:cubicBezTo>
                  <a:pt x="93044" y="0"/>
                  <a:pt x="119800" y="26910"/>
                  <a:pt x="119800" y="60598"/>
                </a:cubicBezTo>
                <a:cubicBezTo>
                  <a:pt x="119800" y="93089"/>
                  <a:pt x="93044" y="119800"/>
                  <a:pt x="60698" y="119800"/>
                </a:cubicBezTo>
                <a:close/>
                <a:moveTo>
                  <a:pt x="60698" y="11362"/>
                </a:moveTo>
                <a:lnTo>
                  <a:pt x="60698" y="11362"/>
                </a:lnTo>
                <a:cubicBezTo>
                  <a:pt x="33743" y="11362"/>
                  <a:pt x="11181" y="33887"/>
                  <a:pt x="11181" y="60598"/>
                </a:cubicBezTo>
                <a:cubicBezTo>
                  <a:pt x="11181" y="87508"/>
                  <a:pt x="33743" y="108637"/>
                  <a:pt x="60698" y="108637"/>
                </a:cubicBezTo>
                <a:cubicBezTo>
                  <a:pt x="87454" y="108637"/>
                  <a:pt x="108618" y="87508"/>
                  <a:pt x="108618" y="60598"/>
                </a:cubicBezTo>
                <a:cubicBezTo>
                  <a:pt x="108618" y="33887"/>
                  <a:pt x="87454" y="11362"/>
                  <a:pt x="60698" y="11362"/>
                </a:cubicBezTo>
                <a:close/>
                <a:moveTo>
                  <a:pt x="78868" y="73355"/>
                </a:moveTo>
                <a:lnTo>
                  <a:pt x="78868" y="73355"/>
                </a:lnTo>
                <a:cubicBezTo>
                  <a:pt x="78868" y="76146"/>
                  <a:pt x="76073" y="78936"/>
                  <a:pt x="73277" y="78936"/>
                </a:cubicBezTo>
                <a:cubicBezTo>
                  <a:pt x="70482" y="78936"/>
                  <a:pt x="67687" y="76146"/>
                  <a:pt x="67687" y="73355"/>
                </a:cubicBezTo>
                <a:cubicBezTo>
                  <a:pt x="67687" y="64983"/>
                  <a:pt x="67687" y="64983"/>
                  <a:pt x="67687" y="64983"/>
                </a:cubicBezTo>
                <a:cubicBezTo>
                  <a:pt x="50715" y="77541"/>
                  <a:pt x="50715" y="77541"/>
                  <a:pt x="50715" y="77541"/>
                </a:cubicBezTo>
                <a:cubicBezTo>
                  <a:pt x="49317" y="78936"/>
                  <a:pt x="47920" y="78936"/>
                  <a:pt x="46522" y="78936"/>
                </a:cubicBezTo>
                <a:cubicBezTo>
                  <a:pt x="43727" y="78936"/>
                  <a:pt x="40732" y="76146"/>
                  <a:pt x="40732" y="73355"/>
                </a:cubicBezTo>
                <a:cubicBezTo>
                  <a:pt x="40732" y="46644"/>
                  <a:pt x="40732" y="46644"/>
                  <a:pt x="40732" y="46644"/>
                </a:cubicBezTo>
                <a:cubicBezTo>
                  <a:pt x="40732" y="43853"/>
                  <a:pt x="43727" y="40863"/>
                  <a:pt x="46522" y="40863"/>
                </a:cubicBezTo>
                <a:cubicBezTo>
                  <a:pt x="47920" y="40863"/>
                  <a:pt x="49317" y="42458"/>
                  <a:pt x="50715" y="42458"/>
                </a:cubicBezTo>
                <a:cubicBezTo>
                  <a:pt x="67687" y="55016"/>
                  <a:pt x="67687" y="55016"/>
                  <a:pt x="67687" y="55016"/>
                </a:cubicBezTo>
                <a:cubicBezTo>
                  <a:pt x="67687" y="46644"/>
                  <a:pt x="67687" y="46644"/>
                  <a:pt x="67687" y="46644"/>
                </a:cubicBezTo>
                <a:cubicBezTo>
                  <a:pt x="67687" y="43853"/>
                  <a:pt x="70482" y="40863"/>
                  <a:pt x="73277" y="40863"/>
                </a:cubicBezTo>
                <a:cubicBezTo>
                  <a:pt x="76073" y="40863"/>
                  <a:pt x="78868" y="43853"/>
                  <a:pt x="78868" y="46644"/>
                </a:cubicBezTo>
                <a:cubicBezTo>
                  <a:pt x="78868" y="73355"/>
                  <a:pt x="78868" y="73355"/>
                  <a:pt x="78868" y="7335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77" name="Shape 4777"/>
          <p:cNvSpPr/>
          <p:nvPr/>
        </p:nvSpPr>
        <p:spPr>
          <a:xfrm>
            <a:off x="10073289" y="2204054"/>
            <a:ext cx="287792" cy="289984"/>
          </a:xfrm>
          <a:custGeom>
            <a:avLst/>
            <a:gdLst/>
            <a:ahLst/>
            <a:cxnLst/>
            <a:rect l="0" t="0" r="0" b="0"/>
            <a:pathLst>
              <a:path w="120000" h="120000" extrusionOk="0">
                <a:moveTo>
                  <a:pt x="59101" y="119800"/>
                </a:moveTo>
                <a:lnTo>
                  <a:pt x="59101" y="119800"/>
                </a:lnTo>
                <a:cubicBezTo>
                  <a:pt x="26755" y="119800"/>
                  <a:pt x="0" y="93089"/>
                  <a:pt x="0" y="60598"/>
                </a:cubicBezTo>
                <a:cubicBezTo>
                  <a:pt x="0" y="26910"/>
                  <a:pt x="26755" y="0"/>
                  <a:pt x="59101" y="0"/>
                </a:cubicBezTo>
                <a:cubicBezTo>
                  <a:pt x="93044" y="0"/>
                  <a:pt x="119800" y="26910"/>
                  <a:pt x="119800" y="60598"/>
                </a:cubicBezTo>
                <a:cubicBezTo>
                  <a:pt x="119800" y="93089"/>
                  <a:pt x="93044" y="119800"/>
                  <a:pt x="59101" y="119800"/>
                </a:cubicBezTo>
                <a:close/>
                <a:moveTo>
                  <a:pt x="59101" y="11362"/>
                </a:moveTo>
                <a:lnTo>
                  <a:pt x="59101" y="11362"/>
                </a:lnTo>
                <a:cubicBezTo>
                  <a:pt x="32346" y="11362"/>
                  <a:pt x="11181" y="33887"/>
                  <a:pt x="11181" y="60598"/>
                </a:cubicBezTo>
                <a:cubicBezTo>
                  <a:pt x="11181" y="87508"/>
                  <a:pt x="32346" y="108637"/>
                  <a:pt x="59101" y="108637"/>
                </a:cubicBezTo>
                <a:cubicBezTo>
                  <a:pt x="86056" y="108637"/>
                  <a:pt x="108618" y="87508"/>
                  <a:pt x="108618" y="60598"/>
                </a:cubicBezTo>
                <a:cubicBezTo>
                  <a:pt x="108618" y="33887"/>
                  <a:pt x="86056" y="11362"/>
                  <a:pt x="59101" y="11362"/>
                </a:cubicBezTo>
                <a:close/>
                <a:moveTo>
                  <a:pt x="78868" y="73355"/>
                </a:moveTo>
                <a:lnTo>
                  <a:pt x="78868" y="73355"/>
                </a:lnTo>
                <a:cubicBezTo>
                  <a:pt x="78868" y="76146"/>
                  <a:pt x="76073" y="78936"/>
                  <a:pt x="73277" y="78936"/>
                </a:cubicBezTo>
                <a:cubicBezTo>
                  <a:pt x="71880" y="78936"/>
                  <a:pt x="70482" y="78936"/>
                  <a:pt x="69084" y="77541"/>
                </a:cubicBezTo>
                <a:cubicBezTo>
                  <a:pt x="52113" y="64983"/>
                  <a:pt x="52113" y="64983"/>
                  <a:pt x="52113" y="64983"/>
                </a:cubicBezTo>
                <a:cubicBezTo>
                  <a:pt x="52113" y="73355"/>
                  <a:pt x="52113" y="73355"/>
                  <a:pt x="52113" y="73355"/>
                </a:cubicBezTo>
                <a:cubicBezTo>
                  <a:pt x="52113" y="76146"/>
                  <a:pt x="49317" y="78936"/>
                  <a:pt x="46522" y="78936"/>
                </a:cubicBezTo>
                <a:cubicBezTo>
                  <a:pt x="43727" y="78936"/>
                  <a:pt x="40732" y="76146"/>
                  <a:pt x="40732" y="73355"/>
                </a:cubicBezTo>
                <a:cubicBezTo>
                  <a:pt x="40732" y="46644"/>
                  <a:pt x="40732" y="46644"/>
                  <a:pt x="40732" y="46644"/>
                </a:cubicBezTo>
                <a:cubicBezTo>
                  <a:pt x="40732" y="43853"/>
                  <a:pt x="43727" y="40863"/>
                  <a:pt x="46522" y="40863"/>
                </a:cubicBezTo>
                <a:cubicBezTo>
                  <a:pt x="49317" y="40863"/>
                  <a:pt x="52113" y="43853"/>
                  <a:pt x="52113" y="46644"/>
                </a:cubicBezTo>
                <a:cubicBezTo>
                  <a:pt x="52113" y="55016"/>
                  <a:pt x="52113" y="55016"/>
                  <a:pt x="52113" y="55016"/>
                </a:cubicBezTo>
                <a:cubicBezTo>
                  <a:pt x="69084" y="42458"/>
                  <a:pt x="69084" y="42458"/>
                  <a:pt x="69084" y="42458"/>
                </a:cubicBezTo>
                <a:cubicBezTo>
                  <a:pt x="70482" y="42458"/>
                  <a:pt x="71880" y="40863"/>
                  <a:pt x="73277" y="40863"/>
                </a:cubicBezTo>
                <a:cubicBezTo>
                  <a:pt x="76073" y="40863"/>
                  <a:pt x="78868" y="43853"/>
                  <a:pt x="78868" y="46644"/>
                </a:cubicBezTo>
                <a:cubicBezTo>
                  <a:pt x="78868" y="73355"/>
                  <a:pt x="78868" y="73355"/>
                  <a:pt x="78868" y="7335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78" name="Shape 4778"/>
          <p:cNvSpPr/>
          <p:nvPr/>
        </p:nvSpPr>
        <p:spPr>
          <a:xfrm>
            <a:off x="9565422" y="2204054"/>
            <a:ext cx="292024" cy="289984"/>
          </a:xfrm>
          <a:custGeom>
            <a:avLst/>
            <a:gdLst/>
            <a:ahLst/>
            <a:cxnLst/>
            <a:rect l="0" t="0" r="0" b="0"/>
            <a:pathLst>
              <a:path w="120000" h="120000" extrusionOk="0">
                <a:moveTo>
                  <a:pt x="59901" y="119800"/>
                </a:moveTo>
                <a:lnTo>
                  <a:pt x="59901" y="119800"/>
                </a:lnTo>
                <a:cubicBezTo>
                  <a:pt x="26600" y="119800"/>
                  <a:pt x="0" y="93089"/>
                  <a:pt x="0" y="60598"/>
                </a:cubicBezTo>
                <a:cubicBezTo>
                  <a:pt x="0" y="26910"/>
                  <a:pt x="26600" y="0"/>
                  <a:pt x="59901" y="0"/>
                </a:cubicBezTo>
                <a:cubicBezTo>
                  <a:pt x="93399" y="0"/>
                  <a:pt x="119802" y="26910"/>
                  <a:pt x="119802" y="60598"/>
                </a:cubicBezTo>
                <a:cubicBezTo>
                  <a:pt x="119802" y="93089"/>
                  <a:pt x="93399" y="119800"/>
                  <a:pt x="59901" y="119800"/>
                </a:cubicBezTo>
                <a:close/>
                <a:moveTo>
                  <a:pt x="59901" y="11362"/>
                </a:moveTo>
                <a:lnTo>
                  <a:pt x="59901" y="11362"/>
                </a:lnTo>
                <a:cubicBezTo>
                  <a:pt x="33497" y="11362"/>
                  <a:pt x="11231" y="33887"/>
                  <a:pt x="11231" y="60598"/>
                </a:cubicBezTo>
                <a:cubicBezTo>
                  <a:pt x="11231" y="87508"/>
                  <a:pt x="33497" y="108637"/>
                  <a:pt x="59901" y="108637"/>
                </a:cubicBezTo>
                <a:cubicBezTo>
                  <a:pt x="86502" y="108637"/>
                  <a:pt x="108768" y="87508"/>
                  <a:pt x="108768" y="60598"/>
                </a:cubicBezTo>
                <a:cubicBezTo>
                  <a:pt x="108768" y="33887"/>
                  <a:pt x="86502" y="11362"/>
                  <a:pt x="59901" y="11362"/>
                </a:cubicBezTo>
                <a:close/>
                <a:moveTo>
                  <a:pt x="85123" y="64983"/>
                </a:moveTo>
                <a:lnTo>
                  <a:pt x="85123" y="64983"/>
                </a:lnTo>
                <a:cubicBezTo>
                  <a:pt x="66995" y="77541"/>
                  <a:pt x="66995" y="77541"/>
                  <a:pt x="66995" y="77541"/>
                </a:cubicBezTo>
                <a:cubicBezTo>
                  <a:pt x="65615" y="78936"/>
                  <a:pt x="65615" y="78936"/>
                  <a:pt x="64236" y="78936"/>
                </a:cubicBezTo>
                <a:cubicBezTo>
                  <a:pt x="59901" y="78936"/>
                  <a:pt x="58522" y="76146"/>
                  <a:pt x="58522" y="73355"/>
                </a:cubicBezTo>
                <a:cubicBezTo>
                  <a:pt x="58522" y="66378"/>
                  <a:pt x="58522" y="66378"/>
                  <a:pt x="58522" y="66378"/>
                </a:cubicBezTo>
                <a:cubicBezTo>
                  <a:pt x="40394" y="77541"/>
                  <a:pt x="40394" y="77541"/>
                  <a:pt x="40394" y="77541"/>
                </a:cubicBezTo>
                <a:cubicBezTo>
                  <a:pt x="40394" y="78936"/>
                  <a:pt x="39014" y="78936"/>
                  <a:pt x="37635" y="78936"/>
                </a:cubicBezTo>
                <a:cubicBezTo>
                  <a:pt x="34876" y="78936"/>
                  <a:pt x="32118" y="76146"/>
                  <a:pt x="32118" y="73355"/>
                </a:cubicBezTo>
                <a:cubicBezTo>
                  <a:pt x="32118" y="46644"/>
                  <a:pt x="32118" y="46644"/>
                  <a:pt x="32118" y="46644"/>
                </a:cubicBezTo>
                <a:cubicBezTo>
                  <a:pt x="32118" y="43853"/>
                  <a:pt x="34876" y="40863"/>
                  <a:pt x="37635" y="40863"/>
                </a:cubicBezTo>
                <a:cubicBezTo>
                  <a:pt x="39014" y="40863"/>
                  <a:pt x="40394" y="42458"/>
                  <a:pt x="40394" y="42458"/>
                </a:cubicBezTo>
                <a:cubicBezTo>
                  <a:pt x="58522" y="55016"/>
                  <a:pt x="58522" y="55016"/>
                  <a:pt x="58522" y="55016"/>
                </a:cubicBezTo>
                <a:cubicBezTo>
                  <a:pt x="58522" y="46644"/>
                  <a:pt x="58522" y="46644"/>
                  <a:pt x="58522" y="46644"/>
                </a:cubicBezTo>
                <a:cubicBezTo>
                  <a:pt x="58522" y="43853"/>
                  <a:pt x="59901" y="40863"/>
                  <a:pt x="64236" y="40863"/>
                </a:cubicBezTo>
                <a:cubicBezTo>
                  <a:pt x="65615" y="40863"/>
                  <a:pt x="65615" y="42458"/>
                  <a:pt x="66995" y="42458"/>
                </a:cubicBezTo>
                <a:cubicBezTo>
                  <a:pt x="85123" y="55016"/>
                  <a:pt x="85123" y="55016"/>
                  <a:pt x="85123" y="55016"/>
                </a:cubicBezTo>
                <a:cubicBezTo>
                  <a:pt x="86502" y="56411"/>
                  <a:pt x="87881" y="57807"/>
                  <a:pt x="87881" y="60598"/>
                </a:cubicBezTo>
                <a:cubicBezTo>
                  <a:pt x="87881" y="61993"/>
                  <a:pt x="86502" y="63388"/>
                  <a:pt x="85123" y="6498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79" name="Shape 4779"/>
          <p:cNvSpPr/>
          <p:nvPr/>
        </p:nvSpPr>
        <p:spPr>
          <a:xfrm>
            <a:off x="9059669" y="2204054"/>
            <a:ext cx="289909" cy="289984"/>
          </a:xfrm>
          <a:custGeom>
            <a:avLst/>
            <a:gdLst/>
            <a:ahLst/>
            <a:cxnLst/>
            <a:rect l="0" t="0" r="0" b="0"/>
            <a:pathLst>
              <a:path w="120000" h="120000" extrusionOk="0">
                <a:moveTo>
                  <a:pt x="60598" y="119800"/>
                </a:moveTo>
                <a:lnTo>
                  <a:pt x="60598" y="119800"/>
                </a:lnTo>
                <a:cubicBezTo>
                  <a:pt x="93089" y="119800"/>
                  <a:pt x="119800" y="93089"/>
                  <a:pt x="119800" y="60598"/>
                </a:cubicBezTo>
                <a:cubicBezTo>
                  <a:pt x="119800" y="26910"/>
                  <a:pt x="93089" y="0"/>
                  <a:pt x="60598" y="0"/>
                </a:cubicBezTo>
                <a:cubicBezTo>
                  <a:pt x="26910" y="0"/>
                  <a:pt x="0" y="26910"/>
                  <a:pt x="0" y="60598"/>
                </a:cubicBezTo>
                <a:cubicBezTo>
                  <a:pt x="0" y="93089"/>
                  <a:pt x="26910" y="119800"/>
                  <a:pt x="60598" y="119800"/>
                </a:cubicBezTo>
                <a:close/>
                <a:moveTo>
                  <a:pt x="60598" y="11362"/>
                </a:moveTo>
                <a:lnTo>
                  <a:pt x="60598" y="11362"/>
                </a:lnTo>
                <a:cubicBezTo>
                  <a:pt x="87508" y="11362"/>
                  <a:pt x="108438" y="33887"/>
                  <a:pt x="108438" y="60598"/>
                </a:cubicBezTo>
                <a:cubicBezTo>
                  <a:pt x="108438" y="87508"/>
                  <a:pt x="87508" y="108637"/>
                  <a:pt x="60598" y="108637"/>
                </a:cubicBezTo>
                <a:cubicBezTo>
                  <a:pt x="33887" y="108637"/>
                  <a:pt x="11362" y="87508"/>
                  <a:pt x="11362" y="60598"/>
                </a:cubicBezTo>
                <a:cubicBezTo>
                  <a:pt x="11362" y="33887"/>
                  <a:pt x="33887" y="11362"/>
                  <a:pt x="60598" y="11362"/>
                </a:cubicBezTo>
                <a:close/>
                <a:moveTo>
                  <a:pt x="35282" y="64983"/>
                </a:moveTo>
                <a:lnTo>
                  <a:pt x="35282" y="64983"/>
                </a:lnTo>
                <a:cubicBezTo>
                  <a:pt x="53621" y="77541"/>
                  <a:pt x="53621" y="77541"/>
                  <a:pt x="53621" y="77541"/>
                </a:cubicBezTo>
                <a:cubicBezTo>
                  <a:pt x="53621" y="78936"/>
                  <a:pt x="55016" y="78936"/>
                  <a:pt x="56411" y="78936"/>
                </a:cubicBezTo>
                <a:cubicBezTo>
                  <a:pt x="59202" y="78936"/>
                  <a:pt x="61993" y="76146"/>
                  <a:pt x="61993" y="73355"/>
                </a:cubicBezTo>
                <a:cubicBezTo>
                  <a:pt x="61993" y="66378"/>
                  <a:pt x="61993" y="66378"/>
                  <a:pt x="61993" y="66378"/>
                </a:cubicBezTo>
                <a:cubicBezTo>
                  <a:pt x="78936" y="77541"/>
                  <a:pt x="78936" y="77541"/>
                  <a:pt x="78936" y="77541"/>
                </a:cubicBezTo>
                <a:cubicBezTo>
                  <a:pt x="80332" y="78936"/>
                  <a:pt x="81727" y="78936"/>
                  <a:pt x="83122" y="78936"/>
                </a:cubicBezTo>
                <a:cubicBezTo>
                  <a:pt x="85913" y="78936"/>
                  <a:pt x="88903" y="76146"/>
                  <a:pt x="88903" y="73355"/>
                </a:cubicBezTo>
                <a:cubicBezTo>
                  <a:pt x="88903" y="46644"/>
                  <a:pt x="88903" y="46644"/>
                  <a:pt x="88903" y="46644"/>
                </a:cubicBezTo>
                <a:cubicBezTo>
                  <a:pt x="88903" y="43853"/>
                  <a:pt x="85913" y="40863"/>
                  <a:pt x="83122" y="40863"/>
                </a:cubicBezTo>
                <a:cubicBezTo>
                  <a:pt x="81727" y="40863"/>
                  <a:pt x="80332" y="42458"/>
                  <a:pt x="78936" y="42458"/>
                </a:cubicBezTo>
                <a:cubicBezTo>
                  <a:pt x="61993" y="55016"/>
                  <a:pt x="61993" y="55016"/>
                  <a:pt x="61993" y="55016"/>
                </a:cubicBezTo>
                <a:cubicBezTo>
                  <a:pt x="61993" y="46644"/>
                  <a:pt x="61993" y="46644"/>
                  <a:pt x="61993" y="46644"/>
                </a:cubicBezTo>
                <a:cubicBezTo>
                  <a:pt x="61993" y="43853"/>
                  <a:pt x="59202" y="40863"/>
                  <a:pt x="56411" y="40863"/>
                </a:cubicBezTo>
                <a:cubicBezTo>
                  <a:pt x="55016" y="40863"/>
                  <a:pt x="53621" y="42458"/>
                  <a:pt x="53621" y="42458"/>
                </a:cubicBezTo>
                <a:cubicBezTo>
                  <a:pt x="35282" y="55016"/>
                  <a:pt x="35282" y="55016"/>
                  <a:pt x="35282" y="55016"/>
                </a:cubicBezTo>
                <a:cubicBezTo>
                  <a:pt x="32491" y="56411"/>
                  <a:pt x="32491" y="57807"/>
                  <a:pt x="32491" y="60598"/>
                </a:cubicBezTo>
                <a:cubicBezTo>
                  <a:pt x="32491" y="61993"/>
                  <a:pt x="32491" y="63388"/>
                  <a:pt x="35282" y="6498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80" name="Shape 4780"/>
          <p:cNvSpPr/>
          <p:nvPr/>
        </p:nvSpPr>
        <p:spPr>
          <a:xfrm>
            <a:off x="8553919" y="2204054"/>
            <a:ext cx="289907" cy="289984"/>
          </a:xfrm>
          <a:custGeom>
            <a:avLst/>
            <a:gdLst/>
            <a:ahLst/>
            <a:cxnLst/>
            <a:rect l="0" t="0" r="0" b="0"/>
            <a:pathLst>
              <a:path w="120000" h="120000" extrusionOk="0">
                <a:moveTo>
                  <a:pt x="59202" y="119800"/>
                </a:moveTo>
                <a:lnTo>
                  <a:pt x="59202" y="119800"/>
                </a:lnTo>
                <a:cubicBezTo>
                  <a:pt x="26910" y="119800"/>
                  <a:pt x="0" y="93089"/>
                  <a:pt x="0" y="60598"/>
                </a:cubicBezTo>
                <a:cubicBezTo>
                  <a:pt x="0" y="26910"/>
                  <a:pt x="26910" y="0"/>
                  <a:pt x="59202" y="0"/>
                </a:cubicBezTo>
                <a:cubicBezTo>
                  <a:pt x="93089" y="0"/>
                  <a:pt x="119800" y="26910"/>
                  <a:pt x="119800" y="60598"/>
                </a:cubicBezTo>
                <a:cubicBezTo>
                  <a:pt x="119800" y="93089"/>
                  <a:pt x="93089" y="119800"/>
                  <a:pt x="59202" y="119800"/>
                </a:cubicBezTo>
                <a:close/>
                <a:moveTo>
                  <a:pt x="59202" y="11362"/>
                </a:moveTo>
                <a:lnTo>
                  <a:pt x="59202" y="11362"/>
                </a:lnTo>
                <a:cubicBezTo>
                  <a:pt x="32491" y="11362"/>
                  <a:pt x="11362" y="33887"/>
                  <a:pt x="11362" y="60598"/>
                </a:cubicBezTo>
                <a:cubicBezTo>
                  <a:pt x="11362" y="87508"/>
                  <a:pt x="32491" y="108637"/>
                  <a:pt x="59202" y="108637"/>
                </a:cubicBezTo>
                <a:cubicBezTo>
                  <a:pt x="85913" y="108637"/>
                  <a:pt x="108438" y="87508"/>
                  <a:pt x="108438" y="60598"/>
                </a:cubicBezTo>
                <a:cubicBezTo>
                  <a:pt x="108438" y="33887"/>
                  <a:pt x="85913" y="11362"/>
                  <a:pt x="59202" y="11362"/>
                </a:cubicBezTo>
                <a:close/>
                <a:moveTo>
                  <a:pt x="76146" y="74750"/>
                </a:moveTo>
                <a:lnTo>
                  <a:pt x="76146" y="74750"/>
                </a:lnTo>
                <a:cubicBezTo>
                  <a:pt x="76146" y="78936"/>
                  <a:pt x="74750" y="80332"/>
                  <a:pt x="70564" y="80332"/>
                </a:cubicBezTo>
                <a:cubicBezTo>
                  <a:pt x="67774" y="80332"/>
                  <a:pt x="64784" y="78936"/>
                  <a:pt x="64784" y="74750"/>
                </a:cubicBezTo>
                <a:cubicBezTo>
                  <a:pt x="64784" y="45249"/>
                  <a:pt x="64784" y="45249"/>
                  <a:pt x="64784" y="45249"/>
                </a:cubicBezTo>
                <a:cubicBezTo>
                  <a:pt x="64784" y="42458"/>
                  <a:pt x="67774" y="39468"/>
                  <a:pt x="70564" y="39468"/>
                </a:cubicBezTo>
                <a:cubicBezTo>
                  <a:pt x="74750" y="39468"/>
                  <a:pt x="76146" y="42458"/>
                  <a:pt x="76146" y="45249"/>
                </a:cubicBezTo>
                <a:cubicBezTo>
                  <a:pt x="76146" y="74750"/>
                  <a:pt x="76146" y="74750"/>
                  <a:pt x="76146" y="74750"/>
                </a:cubicBezTo>
                <a:close/>
                <a:moveTo>
                  <a:pt x="53621" y="74750"/>
                </a:moveTo>
                <a:lnTo>
                  <a:pt x="53621" y="74750"/>
                </a:lnTo>
                <a:cubicBezTo>
                  <a:pt x="53621" y="78936"/>
                  <a:pt x="52225" y="80332"/>
                  <a:pt x="47840" y="80332"/>
                </a:cubicBezTo>
                <a:cubicBezTo>
                  <a:pt x="45049" y="80332"/>
                  <a:pt x="42259" y="78936"/>
                  <a:pt x="42259" y="74750"/>
                </a:cubicBezTo>
                <a:cubicBezTo>
                  <a:pt x="42259" y="45249"/>
                  <a:pt x="42259" y="45249"/>
                  <a:pt x="42259" y="45249"/>
                </a:cubicBezTo>
                <a:cubicBezTo>
                  <a:pt x="42259" y="42458"/>
                  <a:pt x="45049" y="39468"/>
                  <a:pt x="47840" y="39468"/>
                </a:cubicBezTo>
                <a:cubicBezTo>
                  <a:pt x="52225" y="39468"/>
                  <a:pt x="53621" y="42458"/>
                  <a:pt x="53621" y="45249"/>
                </a:cubicBezTo>
                <a:cubicBezTo>
                  <a:pt x="53621" y="74750"/>
                  <a:pt x="53621" y="74750"/>
                  <a:pt x="53621" y="7475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81" name="Shape 4781"/>
          <p:cNvSpPr/>
          <p:nvPr/>
        </p:nvSpPr>
        <p:spPr>
          <a:xfrm>
            <a:off x="8046051" y="2204054"/>
            <a:ext cx="292024" cy="289984"/>
          </a:xfrm>
          <a:custGeom>
            <a:avLst/>
            <a:gdLst/>
            <a:ahLst/>
            <a:cxnLst/>
            <a:rect l="0" t="0" r="0" b="0"/>
            <a:pathLst>
              <a:path w="120000" h="120000" extrusionOk="0">
                <a:moveTo>
                  <a:pt x="59901" y="119800"/>
                </a:moveTo>
                <a:lnTo>
                  <a:pt x="59901" y="119800"/>
                </a:lnTo>
                <a:cubicBezTo>
                  <a:pt x="26403" y="119800"/>
                  <a:pt x="0" y="93089"/>
                  <a:pt x="0" y="60598"/>
                </a:cubicBezTo>
                <a:cubicBezTo>
                  <a:pt x="0" y="26910"/>
                  <a:pt x="26403" y="0"/>
                  <a:pt x="59901" y="0"/>
                </a:cubicBezTo>
                <a:cubicBezTo>
                  <a:pt x="93399" y="0"/>
                  <a:pt x="119802" y="26910"/>
                  <a:pt x="119802" y="60598"/>
                </a:cubicBezTo>
                <a:cubicBezTo>
                  <a:pt x="119802" y="93089"/>
                  <a:pt x="93399" y="119800"/>
                  <a:pt x="59901" y="119800"/>
                </a:cubicBezTo>
                <a:close/>
                <a:moveTo>
                  <a:pt x="59901" y="11362"/>
                </a:moveTo>
                <a:lnTo>
                  <a:pt x="59901" y="11362"/>
                </a:lnTo>
                <a:cubicBezTo>
                  <a:pt x="33497" y="11362"/>
                  <a:pt x="11231" y="33887"/>
                  <a:pt x="11231" y="60598"/>
                </a:cubicBezTo>
                <a:cubicBezTo>
                  <a:pt x="11231" y="87508"/>
                  <a:pt x="33497" y="108637"/>
                  <a:pt x="59901" y="108637"/>
                </a:cubicBezTo>
                <a:cubicBezTo>
                  <a:pt x="86305" y="108637"/>
                  <a:pt x="108571" y="87508"/>
                  <a:pt x="108571" y="60598"/>
                </a:cubicBezTo>
                <a:cubicBezTo>
                  <a:pt x="108571" y="33887"/>
                  <a:pt x="86305" y="11362"/>
                  <a:pt x="59901" y="11362"/>
                </a:cubicBezTo>
                <a:close/>
                <a:moveTo>
                  <a:pt x="75270" y="80332"/>
                </a:moveTo>
                <a:lnTo>
                  <a:pt x="75270" y="80332"/>
                </a:lnTo>
                <a:cubicBezTo>
                  <a:pt x="44532" y="80332"/>
                  <a:pt x="44532" y="80332"/>
                  <a:pt x="44532" y="80332"/>
                </a:cubicBezTo>
                <a:cubicBezTo>
                  <a:pt x="41773" y="80332"/>
                  <a:pt x="39014" y="78936"/>
                  <a:pt x="39014" y="74750"/>
                </a:cubicBezTo>
                <a:cubicBezTo>
                  <a:pt x="39014" y="45249"/>
                  <a:pt x="39014" y="45249"/>
                  <a:pt x="39014" y="45249"/>
                </a:cubicBezTo>
                <a:cubicBezTo>
                  <a:pt x="39014" y="42458"/>
                  <a:pt x="41773" y="39468"/>
                  <a:pt x="44532" y="39468"/>
                </a:cubicBezTo>
                <a:cubicBezTo>
                  <a:pt x="75270" y="39468"/>
                  <a:pt x="75270" y="39468"/>
                  <a:pt x="75270" y="39468"/>
                </a:cubicBezTo>
                <a:cubicBezTo>
                  <a:pt x="78029" y="39468"/>
                  <a:pt x="80788" y="42458"/>
                  <a:pt x="80788" y="45249"/>
                </a:cubicBezTo>
                <a:cubicBezTo>
                  <a:pt x="80788" y="74750"/>
                  <a:pt x="80788" y="74750"/>
                  <a:pt x="80788" y="74750"/>
                </a:cubicBezTo>
                <a:cubicBezTo>
                  <a:pt x="80788" y="78936"/>
                  <a:pt x="78029" y="80332"/>
                  <a:pt x="75270" y="8033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82" name="Shape 4782"/>
          <p:cNvSpPr/>
          <p:nvPr/>
        </p:nvSpPr>
        <p:spPr>
          <a:xfrm>
            <a:off x="7540299" y="2204054"/>
            <a:ext cx="289909" cy="289984"/>
          </a:xfrm>
          <a:custGeom>
            <a:avLst/>
            <a:gdLst/>
            <a:ahLst/>
            <a:cxnLst/>
            <a:rect l="0" t="0" r="0" b="0"/>
            <a:pathLst>
              <a:path w="120000" h="120000" extrusionOk="0">
                <a:moveTo>
                  <a:pt x="60598" y="119800"/>
                </a:moveTo>
                <a:lnTo>
                  <a:pt x="60598" y="119800"/>
                </a:lnTo>
                <a:cubicBezTo>
                  <a:pt x="26710" y="119800"/>
                  <a:pt x="0" y="93089"/>
                  <a:pt x="0" y="60598"/>
                </a:cubicBezTo>
                <a:cubicBezTo>
                  <a:pt x="0" y="26910"/>
                  <a:pt x="26710" y="0"/>
                  <a:pt x="60598" y="0"/>
                </a:cubicBezTo>
                <a:cubicBezTo>
                  <a:pt x="93089" y="0"/>
                  <a:pt x="119800" y="26910"/>
                  <a:pt x="119800" y="60598"/>
                </a:cubicBezTo>
                <a:cubicBezTo>
                  <a:pt x="119800" y="93089"/>
                  <a:pt x="93089" y="119800"/>
                  <a:pt x="60598" y="119800"/>
                </a:cubicBezTo>
                <a:close/>
                <a:moveTo>
                  <a:pt x="60598" y="11362"/>
                </a:moveTo>
                <a:lnTo>
                  <a:pt x="60598" y="11362"/>
                </a:lnTo>
                <a:cubicBezTo>
                  <a:pt x="33887" y="11362"/>
                  <a:pt x="11362" y="33887"/>
                  <a:pt x="11362" y="60598"/>
                </a:cubicBezTo>
                <a:cubicBezTo>
                  <a:pt x="11362" y="87508"/>
                  <a:pt x="33887" y="108637"/>
                  <a:pt x="60598" y="108637"/>
                </a:cubicBezTo>
                <a:cubicBezTo>
                  <a:pt x="87308" y="108637"/>
                  <a:pt x="108438" y="87508"/>
                  <a:pt x="108438" y="60598"/>
                </a:cubicBezTo>
                <a:cubicBezTo>
                  <a:pt x="108438" y="33887"/>
                  <a:pt x="87308" y="11362"/>
                  <a:pt x="60598" y="11362"/>
                </a:cubicBezTo>
                <a:close/>
                <a:moveTo>
                  <a:pt x="77541" y="64983"/>
                </a:moveTo>
                <a:lnTo>
                  <a:pt x="77541" y="64983"/>
                </a:lnTo>
                <a:cubicBezTo>
                  <a:pt x="47840" y="83122"/>
                  <a:pt x="47840" y="83122"/>
                  <a:pt x="47840" y="83122"/>
                </a:cubicBezTo>
                <a:lnTo>
                  <a:pt x="47840" y="84518"/>
                </a:lnTo>
                <a:cubicBezTo>
                  <a:pt x="46445" y="84518"/>
                  <a:pt x="46445" y="84518"/>
                  <a:pt x="46445" y="84518"/>
                </a:cubicBezTo>
                <a:cubicBezTo>
                  <a:pt x="45049" y="84518"/>
                  <a:pt x="45049" y="84518"/>
                  <a:pt x="45049" y="84518"/>
                </a:cubicBezTo>
                <a:cubicBezTo>
                  <a:pt x="42259" y="84518"/>
                  <a:pt x="39468" y="81727"/>
                  <a:pt x="39468" y="78936"/>
                </a:cubicBezTo>
                <a:cubicBezTo>
                  <a:pt x="39468" y="40863"/>
                  <a:pt x="39468" y="40863"/>
                  <a:pt x="39468" y="40863"/>
                </a:cubicBezTo>
                <a:cubicBezTo>
                  <a:pt x="39468" y="38073"/>
                  <a:pt x="42259" y="35282"/>
                  <a:pt x="45049" y="35282"/>
                </a:cubicBezTo>
                <a:cubicBezTo>
                  <a:pt x="46445" y="35282"/>
                  <a:pt x="47840" y="36677"/>
                  <a:pt x="47840" y="36677"/>
                </a:cubicBezTo>
                <a:cubicBezTo>
                  <a:pt x="77541" y="55016"/>
                  <a:pt x="77541" y="55016"/>
                  <a:pt x="77541" y="55016"/>
                </a:cubicBezTo>
                <a:cubicBezTo>
                  <a:pt x="80332" y="56411"/>
                  <a:pt x="80332" y="57807"/>
                  <a:pt x="80332" y="60598"/>
                </a:cubicBezTo>
                <a:cubicBezTo>
                  <a:pt x="80332" y="61993"/>
                  <a:pt x="80332" y="63388"/>
                  <a:pt x="77541" y="6498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83" name="Shape 4783"/>
          <p:cNvSpPr/>
          <p:nvPr/>
        </p:nvSpPr>
        <p:spPr>
          <a:xfrm>
            <a:off x="9614093" y="3734760"/>
            <a:ext cx="289907" cy="289984"/>
          </a:xfrm>
          <a:custGeom>
            <a:avLst/>
            <a:gdLst/>
            <a:ahLst/>
            <a:cxnLst/>
            <a:rect l="0" t="0" r="0" b="0"/>
            <a:pathLst>
              <a:path w="120000" h="120000" extrusionOk="0">
                <a:moveTo>
                  <a:pt x="59202" y="119800"/>
                </a:moveTo>
                <a:lnTo>
                  <a:pt x="59202" y="119800"/>
                </a:lnTo>
                <a:cubicBezTo>
                  <a:pt x="26710" y="119800"/>
                  <a:pt x="0" y="93089"/>
                  <a:pt x="0" y="59202"/>
                </a:cubicBezTo>
                <a:cubicBezTo>
                  <a:pt x="0" y="26910"/>
                  <a:pt x="26710" y="0"/>
                  <a:pt x="59202" y="0"/>
                </a:cubicBezTo>
                <a:cubicBezTo>
                  <a:pt x="92890" y="0"/>
                  <a:pt x="119800" y="26910"/>
                  <a:pt x="119800" y="59202"/>
                </a:cubicBezTo>
                <a:cubicBezTo>
                  <a:pt x="119800" y="93089"/>
                  <a:pt x="92890" y="119800"/>
                  <a:pt x="59202" y="119800"/>
                </a:cubicBezTo>
                <a:close/>
                <a:moveTo>
                  <a:pt x="59202" y="11362"/>
                </a:moveTo>
                <a:lnTo>
                  <a:pt x="59202" y="11362"/>
                </a:lnTo>
                <a:cubicBezTo>
                  <a:pt x="32491" y="11362"/>
                  <a:pt x="11362" y="32491"/>
                  <a:pt x="11362" y="59202"/>
                </a:cubicBezTo>
                <a:cubicBezTo>
                  <a:pt x="11362" y="85913"/>
                  <a:pt x="32491" y="108438"/>
                  <a:pt x="59202" y="108438"/>
                </a:cubicBezTo>
                <a:cubicBezTo>
                  <a:pt x="85913" y="108438"/>
                  <a:pt x="108438" y="85913"/>
                  <a:pt x="108438" y="59202"/>
                </a:cubicBezTo>
                <a:cubicBezTo>
                  <a:pt x="108438" y="32491"/>
                  <a:pt x="85913" y="11362"/>
                  <a:pt x="59202" y="1136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84" name="Shape 4784"/>
          <p:cNvSpPr/>
          <p:nvPr/>
        </p:nvSpPr>
        <p:spPr>
          <a:xfrm>
            <a:off x="9104108" y="3734760"/>
            <a:ext cx="292024" cy="289984"/>
          </a:xfrm>
          <a:custGeom>
            <a:avLst/>
            <a:gdLst/>
            <a:ahLst/>
            <a:cxnLst/>
            <a:rect l="0" t="0" r="0" b="0"/>
            <a:pathLst>
              <a:path w="120000" h="120000" extrusionOk="0">
                <a:moveTo>
                  <a:pt x="114088" y="119800"/>
                </a:moveTo>
                <a:lnTo>
                  <a:pt x="114088" y="119800"/>
                </a:lnTo>
                <a:cubicBezTo>
                  <a:pt x="5517" y="119800"/>
                  <a:pt x="5517" y="119800"/>
                  <a:pt x="5517" y="119800"/>
                </a:cubicBezTo>
                <a:cubicBezTo>
                  <a:pt x="2758" y="119800"/>
                  <a:pt x="0" y="117009"/>
                  <a:pt x="0" y="114219"/>
                </a:cubicBezTo>
                <a:cubicBezTo>
                  <a:pt x="0" y="5780"/>
                  <a:pt x="0" y="5780"/>
                  <a:pt x="0" y="5780"/>
                </a:cubicBezTo>
                <a:cubicBezTo>
                  <a:pt x="0" y="1395"/>
                  <a:pt x="2758" y="0"/>
                  <a:pt x="5517" y="0"/>
                </a:cubicBezTo>
                <a:cubicBezTo>
                  <a:pt x="114088" y="0"/>
                  <a:pt x="114088" y="0"/>
                  <a:pt x="114088" y="0"/>
                </a:cubicBezTo>
                <a:cubicBezTo>
                  <a:pt x="117044" y="0"/>
                  <a:pt x="119802" y="1395"/>
                  <a:pt x="119802" y="5780"/>
                </a:cubicBezTo>
                <a:cubicBezTo>
                  <a:pt x="119802" y="114219"/>
                  <a:pt x="119802" y="114219"/>
                  <a:pt x="119802" y="114219"/>
                </a:cubicBezTo>
                <a:cubicBezTo>
                  <a:pt x="119802" y="117009"/>
                  <a:pt x="117044" y="119800"/>
                  <a:pt x="114088" y="119800"/>
                </a:cubicBezTo>
                <a:close/>
                <a:moveTo>
                  <a:pt x="108571" y="11362"/>
                </a:moveTo>
                <a:lnTo>
                  <a:pt x="108571" y="11362"/>
                </a:lnTo>
                <a:cubicBezTo>
                  <a:pt x="11034" y="11362"/>
                  <a:pt x="11034" y="11362"/>
                  <a:pt x="11034" y="11362"/>
                </a:cubicBezTo>
                <a:cubicBezTo>
                  <a:pt x="11034" y="108438"/>
                  <a:pt x="11034" y="108438"/>
                  <a:pt x="11034" y="108438"/>
                </a:cubicBezTo>
                <a:cubicBezTo>
                  <a:pt x="108571" y="108438"/>
                  <a:pt x="108571" y="108438"/>
                  <a:pt x="108571" y="108438"/>
                </a:cubicBezTo>
                <a:lnTo>
                  <a:pt x="108571" y="11362"/>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85" name="Shape 4785"/>
          <p:cNvSpPr/>
          <p:nvPr/>
        </p:nvSpPr>
        <p:spPr>
          <a:xfrm>
            <a:off x="8602590" y="3741111"/>
            <a:ext cx="281442" cy="273050"/>
          </a:xfrm>
          <a:custGeom>
            <a:avLst/>
            <a:gdLst/>
            <a:ahLst/>
            <a:cxnLst/>
            <a:rect l="0" t="0" r="0" b="0"/>
            <a:pathLst>
              <a:path w="120000" h="120000" extrusionOk="0">
                <a:moveTo>
                  <a:pt x="113877" y="100317"/>
                </a:moveTo>
                <a:lnTo>
                  <a:pt x="113877" y="100317"/>
                </a:lnTo>
                <a:cubicBezTo>
                  <a:pt x="85102" y="100317"/>
                  <a:pt x="85102" y="100317"/>
                  <a:pt x="85102" y="100317"/>
                </a:cubicBezTo>
                <a:cubicBezTo>
                  <a:pt x="77959" y="100317"/>
                  <a:pt x="77959" y="100317"/>
                  <a:pt x="77959" y="100317"/>
                </a:cubicBezTo>
                <a:cubicBezTo>
                  <a:pt x="77959" y="110687"/>
                  <a:pt x="77959" y="110687"/>
                  <a:pt x="77959" y="110687"/>
                </a:cubicBezTo>
                <a:cubicBezTo>
                  <a:pt x="85102" y="118306"/>
                  <a:pt x="85102" y="118306"/>
                  <a:pt x="85102" y="118306"/>
                </a:cubicBezTo>
                <a:cubicBezTo>
                  <a:pt x="85102" y="119788"/>
                  <a:pt x="85102" y="119788"/>
                  <a:pt x="85102" y="119788"/>
                </a:cubicBezTo>
                <a:cubicBezTo>
                  <a:pt x="34489" y="119788"/>
                  <a:pt x="34489" y="119788"/>
                  <a:pt x="34489" y="119788"/>
                </a:cubicBezTo>
                <a:cubicBezTo>
                  <a:pt x="34489" y="118306"/>
                  <a:pt x="34489" y="118306"/>
                  <a:pt x="34489" y="118306"/>
                </a:cubicBezTo>
                <a:cubicBezTo>
                  <a:pt x="43265" y="110687"/>
                  <a:pt x="43265" y="110687"/>
                  <a:pt x="43265" y="110687"/>
                </a:cubicBezTo>
                <a:cubicBezTo>
                  <a:pt x="43265" y="100317"/>
                  <a:pt x="43265" y="100317"/>
                  <a:pt x="43265" y="100317"/>
                </a:cubicBezTo>
                <a:cubicBezTo>
                  <a:pt x="34489" y="100317"/>
                  <a:pt x="34489" y="100317"/>
                  <a:pt x="34489" y="100317"/>
                </a:cubicBezTo>
                <a:cubicBezTo>
                  <a:pt x="5714" y="100317"/>
                  <a:pt x="5714" y="100317"/>
                  <a:pt x="5714" y="100317"/>
                </a:cubicBezTo>
                <a:cubicBezTo>
                  <a:pt x="2857" y="100317"/>
                  <a:pt x="0" y="97354"/>
                  <a:pt x="0" y="94391"/>
                </a:cubicBezTo>
                <a:cubicBezTo>
                  <a:pt x="0" y="15026"/>
                  <a:pt x="0" y="15026"/>
                  <a:pt x="0" y="15026"/>
                </a:cubicBezTo>
                <a:cubicBezTo>
                  <a:pt x="0" y="10582"/>
                  <a:pt x="2857" y="9100"/>
                  <a:pt x="5714" y="9100"/>
                </a:cubicBezTo>
                <a:cubicBezTo>
                  <a:pt x="41836" y="9100"/>
                  <a:pt x="41836" y="9100"/>
                  <a:pt x="41836" y="9100"/>
                </a:cubicBezTo>
                <a:cubicBezTo>
                  <a:pt x="34489" y="16507"/>
                  <a:pt x="34489" y="16507"/>
                  <a:pt x="34489" y="16507"/>
                </a:cubicBezTo>
                <a:cubicBezTo>
                  <a:pt x="8571" y="16507"/>
                  <a:pt x="8571" y="16507"/>
                  <a:pt x="8571" y="16507"/>
                </a:cubicBezTo>
                <a:cubicBezTo>
                  <a:pt x="8571" y="83809"/>
                  <a:pt x="8571" y="83809"/>
                  <a:pt x="8571" y="83809"/>
                </a:cubicBezTo>
                <a:cubicBezTo>
                  <a:pt x="112448" y="83809"/>
                  <a:pt x="112448" y="83809"/>
                  <a:pt x="112448" y="83809"/>
                </a:cubicBezTo>
                <a:cubicBezTo>
                  <a:pt x="112448" y="16507"/>
                  <a:pt x="112448" y="16507"/>
                  <a:pt x="112448" y="16507"/>
                </a:cubicBezTo>
                <a:cubicBezTo>
                  <a:pt x="86530" y="16507"/>
                  <a:pt x="86530" y="16507"/>
                  <a:pt x="86530" y="16507"/>
                </a:cubicBezTo>
                <a:cubicBezTo>
                  <a:pt x="77959" y="9100"/>
                  <a:pt x="77959" y="9100"/>
                  <a:pt x="77959" y="9100"/>
                </a:cubicBezTo>
                <a:cubicBezTo>
                  <a:pt x="113877" y="9100"/>
                  <a:pt x="113877" y="9100"/>
                  <a:pt x="113877" y="9100"/>
                </a:cubicBezTo>
                <a:cubicBezTo>
                  <a:pt x="116734" y="9100"/>
                  <a:pt x="119795" y="10582"/>
                  <a:pt x="119795" y="15026"/>
                </a:cubicBezTo>
                <a:cubicBezTo>
                  <a:pt x="119795" y="94391"/>
                  <a:pt x="119795" y="94391"/>
                  <a:pt x="119795" y="94391"/>
                </a:cubicBezTo>
                <a:cubicBezTo>
                  <a:pt x="119795" y="97354"/>
                  <a:pt x="116734" y="100317"/>
                  <a:pt x="113877" y="100317"/>
                </a:cubicBezTo>
                <a:close/>
                <a:moveTo>
                  <a:pt x="73469" y="27089"/>
                </a:moveTo>
                <a:lnTo>
                  <a:pt x="73469" y="27089"/>
                </a:lnTo>
                <a:cubicBezTo>
                  <a:pt x="72040" y="27089"/>
                  <a:pt x="70612" y="25608"/>
                  <a:pt x="69183" y="23915"/>
                </a:cubicBezTo>
                <a:cubicBezTo>
                  <a:pt x="66326" y="20952"/>
                  <a:pt x="66326" y="20952"/>
                  <a:pt x="66326" y="20952"/>
                </a:cubicBezTo>
                <a:cubicBezTo>
                  <a:pt x="66326" y="47830"/>
                  <a:pt x="66326" y="47830"/>
                  <a:pt x="66326" y="47830"/>
                </a:cubicBezTo>
                <a:cubicBezTo>
                  <a:pt x="66326" y="52486"/>
                  <a:pt x="63469" y="53968"/>
                  <a:pt x="60612" y="53968"/>
                </a:cubicBezTo>
                <a:cubicBezTo>
                  <a:pt x="56326" y="53968"/>
                  <a:pt x="54897" y="52486"/>
                  <a:pt x="54897" y="47830"/>
                </a:cubicBezTo>
                <a:cubicBezTo>
                  <a:pt x="54897" y="20952"/>
                  <a:pt x="54897" y="20952"/>
                  <a:pt x="54897" y="20952"/>
                </a:cubicBezTo>
                <a:cubicBezTo>
                  <a:pt x="50408" y="23915"/>
                  <a:pt x="50408" y="23915"/>
                  <a:pt x="50408" y="23915"/>
                </a:cubicBezTo>
                <a:cubicBezTo>
                  <a:pt x="48979" y="25608"/>
                  <a:pt x="47551" y="27089"/>
                  <a:pt x="46122" y="27089"/>
                </a:cubicBezTo>
                <a:cubicBezTo>
                  <a:pt x="43265" y="27089"/>
                  <a:pt x="40408" y="23915"/>
                  <a:pt x="40408" y="20952"/>
                </a:cubicBezTo>
                <a:cubicBezTo>
                  <a:pt x="40408" y="19470"/>
                  <a:pt x="41836" y="17989"/>
                  <a:pt x="43265" y="16507"/>
                </a:cubicBezTo>
                <a:cubicBezTo>
                  <a:pt x="56326" y="3174"/>
                  <a:pt x="56326" y="3174"/>
                  <a:pt x="56326" y="3174"/>
                </a:cubicBezTo>
                <a:cubicBezTo>
                  <a:pt x="57755" y="1693"/>
                  <a:pt x="59183" y="0"/>
                  <a:pt x="60612" y="0"/>
                </a:cubicBezTo>
                <a:cubicBezTo>
                  <a:pt x="62040" y="0"/>
                  <a:pt x="63469" y="1693"/>
                  <a:pt x="63469" y="3174"/>
                </a:cubicBezTo>
                <a:cubicBezTo>
                  <a:pt x="77959" y="16507"/>
                  <a:pt x="77959" y="16507"/>
                  <a:pt x="77959" y="16507"/>
                </a:cubicBezTo>
                <a:cubicBezTo>
                  <a:pt x="79387" y="17989"/>
                  <a:pt x="79387" y="19470"/>
                  <a:pt x="79387" y="20952"/>
                </a:cubicBezTo>
                <a:cubicBezTo>
                  <a:pt x="79387" y="23915"/>
                  <a:pt x="76530" y="27089"/>
                  <a:pt x="73469" y="2708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86" name="Shape 4786"/>
          <p:cNvSpPr/>
          <p:nvPr/>
        </p:nvSpPr>
        <p:spPr>
          <a:xfrm>
            <a:off x="8096837" y="3741111"/>
            <a:ext cx="281444" cy="273050"/>
          </a:xfrm>
          <a:custGeom>
            <a:avLst/>
            <a:gdLst/>
            <a:ahLst/>
            <a:cxnLst/>
            <a:rect l="0" t="0" r="0" b="0"/>
            <a:pathLst>
              <a:path w="120000" h="120000" extrusionOk="0">
                <a:moveTo>
                  <a:pt x="114071" y="100317"/>
                </a:moveTo>
                <a:lnTo>
                  <a:pt x="114071" y="100317"/>
                </a:lnTo>
                <a:cubicBezTo>
                  <a:pt x="85247" y="100317"/>
                  <a:pt x="85247" y="100317"/>
                  <a:pt x="85247" y="100317"/>
                </a:cubicBezTo>
                <a:cubicBezTo>
                  <a:pt x="76456" y="100317"/>
                  <a:pt x="76456" y="100317"/>
                  <a:pt x="76456" y="100317"/>
                </a:cubicBezTo>
                <a:cubicBezTo>
                  <a:pt x="76456" y="110687"/>
                  <a:pt x="76456" y="110687"/>
                  <a:pt x="76456" y="110687"/>
                </a:cubicBezTo>
                <a:cubicBezTo>
                  <a:pt x="85247" y="118306"/>
                  <a:pt x="85247" y="118306"/>
                  <a:pt x="85247" y="118306"/>
                </a:cubicBezTo>
                <a:cubicBezTo>
                  <a:pt x="85247" y="119788"/>
                  <a:pt x="85247" y="119788"/>
                  <a:pt x="85247" y="119788"/>
                </a:cubicBezTo>
                <a:cubicBezTo>
                  <a:pt x="34548" y="119788"/>
                  <a:pt x="34548" y="119788"/>
                  <a:pt x="34548" y="119788"/>
                </a:cubicBezTo>
                <a:cubicBezTo>
                  <a:pt x="34548" y="118306"/>
                  <a:pt x="34548" y="118306"/>
                  <a:pt x="34548" y="118306"/>
                </a:cubicBezTo>
                <a:cubicBezTo>
                  <a:pt x="41908" y="110687"/>
                  <a:pt x="41908" y="110687"/>
                  <a:pt x="41908" y="110687"/>
                </a:cubicBezTo>
                <a:cubicBezTo>
                  <a:pt x="41908" y="100317"/>
                  <a:pt x="41908" y="100317"/>
                  <a:pt x="41908" y="100317"/>
                </a:cubicBezTo>
                <a:cubicBezTo>
                  <a:pt x="34548" y="100317"/>
                  <a:pt x="34548" y="100317"/>
                  <a:pt x="34548" y="100317"/>
                </a:cubicBezTo>
                <a:cubicBezTo>
                  <a:pt x="5724" y="100317"/>
                  <a:pt x="5724" y="100317"/>
                  <a:pt x="5724" y="100317"/>
                </a:cubicBezTo>
                <a:cubicBezTo>
                  <a:pt x="2862" y="100317"/>
                  <a:pt x="0" y="97354"/>
                  <a:pt x="0" y="94391"/>
                </a:cubicBezTo>
                <a:cubicBezTo>
                  <a:pt x="0" y="15026"/>
                  <a:pt x="0" y="15026"/>
                  <a:pt x="0" y="15026"/>
                </a:cubicBezTo>
                <a:cubicBezTo>
                  <a:pt x="0" y="10582"/>
                  <a:pt x="2862" y="9100"/>
                  <a:pt x="5724" y="9100"/>
                </a:cubicBezTo>
                <a:cubicBezTo>
                  <a:pt x="47632" y="9100"/>
                  <a:pt x="47632" y="9100"/>
                  <a:pt x="47632" y="9100"/>
                </a:cubicBezTo>
                <a:cubicBezTo>
                  <a:pt x="47632" y="16507"/>
                  <a:pt x="47632" y="16507"/>
                  <a:pt x="47632" y="16507"/>
                </a:cubicBezTo>
                <a:cubicBezTo>
                  <a:pt x="7155" y="16507"/>
                  <a:pt x="7155" y="16507"/>
                  <a:pt x="7155" y="16507"/>
                </a:cubicBezTo>
                <a:cubicBezTo>
                  <a:pt x="7155" y="83809"/>
                  <a:pt x="7155" y="83809"/>
                  <a:pt x="7155" y="83809"/>
                </a:cubicBezTo>
                <a:cubicBezTo>
                  <a:pt x="111209" y="83809"/>
                  <a:pt x="111209" y="83809"/>
                  <a:pt x="111209" y="83809"/>
                </a:cubicBezTo>
                <a:cubicBezTo>
                  <a:pt x="111209" y="16507"/>
                  <a:pt x="111209" y="16507"/>
                  <a:pt x="111209" y="16507"/>
                </a:cubicBezTo>
                <a:cubicBezTo>
                  <a:pt x="70732" y="16507"/>
                  <a:pt x="70732" y="16507"/>
                  <a:pt x="70732" y="16507"/>
                </a:cubicBezTo>
                <a:cubicBezTo>
                  <a:pt x="70732" y="9100"/>
                  <a:pt x="70732" y="9100"/>
                  <a:pt x="70732" y="9100"/>
                </a:cubicBezTo>
                <a:cubicBezTo>
                  <a:pt x="114071" y="9100"/>
                  <a:pt x="114071" y="9100"/>
                  <a:pt x="114071" y="9100"/>
                </a:cubicBezTo>
                <a:cubicBezTo>
                  <a:pt x="116933" y="9100"/>
                  <a:pt x="119795" y="10582"/>
                  <a:pt x="119795" y="15026"/>
                </a:cubicBezTo>
                <a:cubicBezTo>
                  <a:pt x="119795" y="94391"/>
                  <a:pt x="119795" y="94391"/>
                  <a:pt x="119795" y="94391"/>
                </a:cubicBezTo>
                <a:cubicBezTo>
                  <a:pt x="119795" y="97354"/>
                  <a:pt x="116933" y="100317"/>
                  <a:pt x="114071" y="100317"/>
                </a:cubicBezTo>
                <a:close/>
                <a:moveTo>
                  <a:pt x="79522" y="34497"/>
                </a:moveTo>
                <a:lnTo>
                  <a:pt x="79522" y="34497"/>
                </a:lnTo>
                <a:cubicBezTo>
                  <a:pt x="79522" y="35978"/>
                  <a:pt x="78091" y="37460"/>
                  <a:pt x="76456" y="38941"/>
                </a:cubicBezTo>
                <a:cubicBezTo>
                  <a:pt x="63577" y="52486"/>
                  <a:pt x="63577" y="52486"/>
                  <a:pt x="63577" y="52486"/>
                </a:cubicBezTo>
                <a:cubicBezTo>
                  <a:pt x="62146" y="53968"/>
                  <a:pt x="60715" y="53968"/>
                  <a:pt x="59284" y="53968"/>
                </a:cubicBezTo>
                <a:cubicBezTo>
                  <a:pt x="57853" y="53968"/>
                  <a:pt x="56422" y="53968"/>
                  <a:pt x="56422" y="52486"/>
                </a:cubicBezTo>
                <a:cubicBezTo>
                  <a:pt x="41908" y="38941"/>
                  <a:pt x="41908" y="38941"/>
                  <a:pt x="41908" y="38941"/>
                </a:cubicBezTo>
                <a:cubicBezTo>
                  <a:pt x="40477" y="37460"/>
                  <a:pt x="40477" y="35978"/>
                  <a:pt x="40477" y="34497"/>
                </a:cubicBezTo>
                <a:cubicBezTo>
                  <a:pt x="40477" y="31534"/>
                  <a:pt x="43339" y="28571"/>
                  <a:pt x="46201" y="28571"/>
                </a:cubicBezTo>
                <a:cubicBezTo>
                  <a:pt x="47632" y="28571"/>
                  <a:pt x="49063" y="28571"/>
                  <a:pt x="50494" y="30052"/>
                </a:cubicBezTo>
                <a:cubicBezTo>
                  <a:pt x="53356" y="34497"/>
                  <a:pt x="53356" y="34497"/>
                  <a:pt x="53356" y="34497"/>
                </a:cubicBezTo>
                <a:cubicBezTo>
                  <a:pt x="53356" y="6137"/>
                  <a:pt x="53356" y="6137"/>
                  <a:pt x="53356" y="6137"/>
                </a:cubicBezTo>
                <a:cubicBezTo>
                  <a:pt x="53356" y="3174"/>
                  <a:pt x="56422" y="0"/>
                  <a:pt x="59284" y="0"/>
                </a:cubicBezTo>
                <a:cubicBezTo>
                  <a:pt x="63577" y="0"/>
                  <a:pt x="65008" y="3174"/>
                  <a:pt x="65008" y="6137"/>
                </a:cubicBezTo>
                <a:cubicBezTo>
                  <a:pt x="65008" y="34497"/>
                  <a:pt x="65008" y="34497"/>
                  <a:pt x="65008" y="34497"/>
                </a:cubicBezTo>
                <a:cubicBezTo>
                  <a:pt x="69301" y="30052"/>
                  <a:pt x="69301" y="30052"/>
                  <a:pt x="69301" y="30052"/>
                </a:cubicBezTo>
                <a:cubicBezTo>
                  <a:pt x="70732" y="28571"/>
                  <a:pt x="72163" y="28571"/>
                  <a:pt x="73594" y="28571"/>
                </a:cubicBezTo>
                <a:cubicBezTo>
                  <a:pt x="76456" y="28571"/>
                  <a:pt x="79522" y="31534"/>
                  <a:pt x="79522" y="3449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87" name="Shape 4787"/>
          <p:cNvSpPr/>
          <p:nvPr/>
        </p:nvSpPr>
        <p:spPr>
          <a:xfrm>
            <a:off x="7593202" y="3760160"/>
            <a:ext cx="279327" cy="251884"/>
          </a:xfrm>
          <a:custGeom>
            <a:avLst/>
            <a:gdLst/>
            <a:ahLst/>
            <a:cxnLst/>
            <a:rect l="0" t="0" r="0" b="0"/>
            <a:pathLst>
              <a:path w="120000" h="120000" extrusionOk="0">
                <a:moveTo>
                  <a:pt x="114000" y="98702"/>
                </a:moveTo>
                <a:lnTo>
                  <a:pt x="114000" y="98702"/>
                </a:lnTo>
                <a:cubicBezTo>
                  <a:pt x="84827" y="98702"/>
                  <a:pt x="84827" y="98702"/>
                  <a:pt x="84827" y="98702"/>
                </a:cubicBezTo>
                <a:cubicBezTo>
                  <a:pt x="77379" y="98702"/>
                  <a:pt x="77379" y="98702"/>
                  <a:pt x="77379" y="98702"/>
                </a:cubicBezTo>
                <a:cubicBezTo>
                  <a:pt x="77379" y="109923"/>
                  <a:pt x="77379" y="109923"/>
                  <a:pt x="77379" y="109923"/>
                </a:cubicBezTo>
                <a:cubicBezTo>
                  <a:pt x="84827" y="118167"/>
                  <a:pt x="84827" y="118167"/>
                  <a:pt x="84827" y="118167"/>
                </a:cubicBezTo>
                <a:cubicBezTo>
                  <a:pt x="84827" y="119770"/>
                  <a:pt x="84827" y="119770"/>
                  <a:pt x="84827" y="119770"/>
                </a:cubicBezTo>
                <a:cubicBezTo>
                  <a:pt x="34965" y="119770"/>
                  <a:pt x="34965" y="119770"/>
                  <a:pt x="34965" y="119770"/>
                </a:cubicBezTo>
                <a:cubicBezTo>
                  <a:pt x="34965" y="118167"/>
                  <a:pt x="34965" y="118167"/>
                  <a:pt x="34965" y="118167"/>
                </a:cubicBezTo>
                <a:cubicBezTo>
                  <a:pt x="42413" y="109923"/>
                  <a:pt x="42413" y="109923"/>
                  <a:pt x="42413" y="109923"/>
                </a:cubicBezTo>
                <a:cubicBezTo>
                  <a:pt x="42413" y="98702"/>
                  <a:pt x="42413" y="98702"/>
                  <a:pt x="42413" y="98702"/>
                </a:cubicBezTo>
                <a:cubicBezTo>
                  <a:pt x="34965" y="98702"/>
                  <a:pt x="34965" y="98702"/>
                  <a:pt x="34965" y="98702"/>
                </a:cubicBezTo>
                <a:cubicBezTo>
                  <a:pt x="5793" y="98702"/>
                  <a:pt x="5793" y="98702"/>
                  <a:pt x="5793" y="98702"/>
                </a:cubicBezTo>
                <a:cubicBezTo>
                  <a:pt x="1448" y="98702"/>
                  <a:pt x="0" y="95496"/>
                  <a:pt x="0" y="92290"/>
                </a:cubicBezTo>
                <a:cubicBezTo>
                  <a:pt x="0" y="6412"/>
                  <a:pt x="0" y="6412"/>
                  <a:pt x="0" y="6412"/>
                </a:cubicBezTo>
                <a:cubicBezTo>
                  <a:pt x="0" y="1603"/>
                  <a:pt x="1448" y="0"/>
                  <a:pt x="5793" y="0"/>
                </a:cubicBezTo>
                <a:cubicBezTo>
                  <a:pt x="114000" y="0"/>
                  <a:pt x="114000" y="0"/>
                  <a:pt x="114000" y="0"/>
                </a:cubicBezTo>
                <a:cubicBezTo>
                  <a:pt x="118344" y="0"/>
                  <a:pt x="119793" y="1603"/>
                  <a:pt x="119793" y="6412"/>
                </a:cubicBezTo>
                <a:cubicBezTo>
                  <a:pt x="119793" y="92290"/>
                  <a:pt x="119793" y="92290"/>
                  <a:pt x="119793" y="92290"/>
                </a:cubicBezTo>
                <a:cubicBezTo>
                  <a:pt x="119793" y="95496"/>
                  <a:pt x="118344" y="98702"/>
                  <a:pt x="114000" y="98702"/>
                </a:cubicBezTo>
                <a:close/>
                <a:moveTo>
                  <a:pt x="112551" y="8015"/>
                </a:moveTo>
                <a:lnTo>
                  <a:pt x="112551" y="8015"/>
                </a:lnTo>
                <a:cubicBezTo>
                  <a:pt x="7241" y="8015"/>
                  <a:pt x="7241" y="8015"/>
                  <a:pt x="7241" y="8015"/>
                </a:cubicBezTo>
                <a:cubicBezTo>
                  <a:pt x="7241" y="80839"/>
                  <a:pt x="7241" y="80839"/>
                  <a:pt x="7241" y="80839"/>
                </a:cubicBezTo>
                <a:cubicBezTo>
                  <a:pt x="112551" y="80839"/>
                  <a:pt x="112551" y="80839"/>
                  <a:pt x="112551" y="80839"/>
                </a:cubicBezTo>
                <a:lnTo>
                  <a:pt x="112551" y="8015"/>
                </a:lnTo>
                <a:close/>
                <a:moveTo>
                  <a:pt x="48206" y="25877"/>
                </a:moveTo>
                <a:lnTo>
                  <a:pt x="48206" y="25877"/>
                </a:lnTo>
                <a:cubicBezTo>
                  <a:pt x="49655" y="25877"/>
                  <a:pt x="51103" y="25877"/>
                  <a:pt x="52551" y="27480"/>
                </a:cubicBezTo>
                <a:cubicBezTo>
                  <a:pt x="60000" y="35496"/>
                  <a:pt x="60000" y="35496"/>
                  <a:pt x="60000" y="35496"/>
                </a:cubicBezTo>
                <a:cubicBezTo>
                  <a:pt x="67241" y="27480"/>
                  <a:pt x="67241" y="27480"/>
                  <a:pt x="67241" y="27480"/>
                </a:cubicBezTo>
                <a:cubicBezTo>
                  <a:pt x="68689" y="25877"/>
                  <a:pt x="70137" y="25877"/>
                  <a:pt x="71586" y="25877"/>
                </a:cubicBezTo>
                <a:cubicBezTo>
                  <a:pt x="74482" y="25877"/>
                  <a:pt x="77379" y="27480"/>
                  <a:pt x="77379" y="32290"/>
                </a:cubicBezTo>
                <a:cubicBezTo>
                  <a:pt x="77379" y="33893"/>
                  <a:pt x="77379" y="35496"/>
                  <a:pt x="75931" y="35496"/>
                </a:cubicBezTo>
                <a:cubicBezTo>
                  <a:pt x="68689" y="45343"/>
                  <a:pt x="68689" y="45343"/>
                  <a:pt x="68689" y="45343"/>
                </a:cubicBezTo>
                <a:cubicBezTo>
                  <a:pt x="75931" y="53358"/>
                  <a:pt x="75931" y="53358"/>
                  <a:pt x="75931" y="53358"/>
                </a:cubicBezTo>
                <a:cubicBezTo>
                  <a:pt x="77379" y="54961"/>
                  <a:pt x="77379" y="56564"/>
                  <a:pt x="77379" y="58167"/>
                </a:cubicBezTo>
                <a:cubicBezTo>
                  <a:pt x="77379" y="61374"/>
                  <a:pt x="74482" y="64809"/>
                  <a:pt x="71586" y="64809"/>
                </a:cubicBezTo>
                <a:cubicBezTo>
                  <a:pt x="70137" y="64809"/>
                  <a:pt x="68689" y="63206"/>
                  <a:pt x="67241" y="61374"/>
                </a:cubicBezTo>
                <a:cubicBezTo>
                  <a:pt x="60000" y="53358"/>
                  <a:pt x="60000" y="53358"/>
                  <a:pt x="60000" y="53358"/>
                </a:cubicBezTo>
                <a:cubicBezTo>
                  <a:pt x="52551" y="61374"/>
                  <a:pt x="52551" y="61374"/>
                  <a:pt x="52551" y="61374"/>
                </a:cubicBezTo>
                <a:cubicBezTo>
                  <a:pt x="51103" y="63206"/>
                  <a:pt x="49655" y="64809"/>
                  <a:pt x="48206" y="64809"/>
                </a:cubicBezTo>
                <a:cubicBezTo>
                  <a:pt x="45310" y="64809"/>
                  <a:pt x="42413" y="61374"/>
                  <a:pt x="42413" y="58167"/>
                </a:cubicBezTo>
                <a:cubicBezTo>
                  <a:pt x="42413" y="56564"/>
                  <a:pt x="42413" y="54961"/>
                  <a:pt x="43862" y="53358"/>
                </a:cubicBezTo>
                <a:cubicBezTo>
                  <a:pt x="51103" y="45343"/>
                  <a:pt x="51103" y="45343"/>
                  <a:pt x="51103" y="45343"/>
                </a:cubicBezTo>
                <a:cubicBezTo>
                  <a:pt x="43862" y="35496"/>
                  <a:pt x="43862" y="35496"/>
                  <a:pt x="43862" y="35496"/>
                </a:cubicBezTo>
                <a:cubicBezTo>
                  <a:pt x="42413" y="35496"/>
                  <a:pt x="42413" y="33893"/>
                  <a:pt x="42413" y="32290"/>
                </a:cubicBezTo>
                <a:cubicBezTo>
                  <a:pt x="42413" y="27480"/>
                  <a:pt x="45310" y="25877"/>
                  <a:pt x="48206" y="2587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88" name="Shape 4788"/>
          <p:cNvSpPr/>
          <p:nvPr/>
        </p:nvSpPr>
        <p:spPr>
          <a:xfrm>
            <a:off x="10581157" y="1725687"/>
            <a:ext cx="281442" cy="251884"/>
          </a:xfrm>
          <a:custGeom>
            <a:avLst/>
            <a:gdLst/>
            <a:ahLst/>
            <a:cxnLst/>
            <a:rect l="0" t="0" r="0" b="0"/>
            <a:pathLst>
              <a:path w="120000" h="120000" extrusionOk="0">
                <a:moveTo>
                  <a:pt x="114071" y="98702"/>
                </a:moveTo>
                <a:lnTo>
                  <a:pt x="114071" y="98702"/>
                </a:lnTo>
                <a:cubicBezTo>
                  <a:pt x="85247" y="98702"/>
                  <a:pt x="85247" y="98702"/>
                  <a:pt x="85247" y="98702"/>
                </a:cubicBezTo>
                <a:cubicBezTo>
                  <a:pt x="77887" y="98702"/>
                  <a:pt x="77887" y="98702"/>
                  <a:pt x="77887" y="98702"/>
                </a:cubicBezTo>
                <a:cubicBezTo>
                  <a:pt x="77887" y="109923"/>
                  <a:pt x="77887" y="109923"/>
                  <a:pt x="77887" y="109923"/>
                </a:cubicBezTo>
                <a:cubicBezTo>
                  <a:pt x="85247" y="118167"/>
                  <a:pt x="85247" y="118167"/>
                  <a:pt x="85247" y="118167"/>
                </a:cubicBezTo>
                <a:cubicBezTo>
                  <a:pt x="85247" y="119770"/>
                  <a:pt x="85247" y="119770"/>
                  <a:pt x="85247" y="119770"/>
                </a:cubicBezTo>
                <a:cubicBezTo>
                  <a:pt x="34548" y="119770"/>
                  <a:pt x="34548" y="119770"/>
                  <a:pt x="34548" y="119770"/>
                </a:cubicBezTo>
                <a:cubicBezTo>
                  <a:pt x="34548" y="118167"/>
                  <a:pt x="34548" y="118167"/>
                  <a:pt x="34548" y="118167"/>
                </a:cubicBezTo>
                <a:cubicBezTo>
                  <a:pt x="43339" y="109923"/>
                  <a:pt x="43339" y="109923"/>
                  <a:pt x="43339" y="109923"/>
                </a:cubicBezTo>
                <a:cubicBezTo>
                  <a:pt x="43339" y="98702"/>
                  <a:pt x="43339" y="98702"/>
                  <a:pt x="43339" y="98702"/>
                </a:cubicBezTo>
                <a:cubicBezTo>
                  <a:pt x="34548" y="98702"/>
                  <a:pt x="34548" y="98702"/>
                  <a:pt x="34548" y="98702"/>
                </a:cubicBezTo>
                <a:cubicBezTo>
                  <a:pt x="5724" y="98702"/>
                  <a:pt x="5724" y="98702"/>
                  <a:pt x="5724" y="98702"/>
                </a:cubicBezTo>
                <a:cubicBezTo>
                  <a:pt x="2862" y="98702"/>
                  <a:pt x="0" y="95496"/>
                  <a:pt x="0" y="92290"/>
                </a:cubicBezTo>
                <a:cubicBezTo>
                  <a:pt x="0" y="6412"/>
                  <a:pt x="0" y="6412"/>
                  <a:pt x="0" y="6412"/>
                </a:cubicBezTo>
                <a:cubicBezTo>
                  <a:pt x="0" y="1603"/>
                  <a:pt x="2862" y="0"/>
                  <a:pt x="5724" y="0"/>
                </a:cubicBezTo>
                <a:cubicBezTo>
                  <a:pt x="114071" y="0"/>
                  <a:pt x="114071" y="0"/>
                  <a:pt x="114071" y="0"/>
                </a:cubicBezTo>
                <a:cubicBezTo>
                  <a:pt x="116933" y="0"/>
                  <a:pt x="119795" y="1603"/>
                  <a:pt x="119795" y="6412"/>
                </a:cubicBezTo>
                <a:cubicBezTo>
                  <a:pt x="119795" y="92290"/>
                  <a:pt x="119795" y="92290"/>
                  <a:pt x="119795" y="92290"/>
                </a:cubicBezTo>
                <a:cubicBezTo>
                  <a:pt x="119795" y="95496"/>
                  <a:pt x="116933" y="98702"/>
                  <a:pt x="114071" y="98702"/>
                </a:cubicBezTo>
                <a:close/>
                <a:moveTo>
                  <a:pt x="112640" y="8015"/>
                </a:moveTo>
                <a:lnTo>
                  <a:pt x="112640" y="8015"/>
                </a:lnTo>
                <a:cubicBezTo>
                  <a:pt x="8586" y="8015"/>
                  <a:pt x="8586" y="8015"/>
                  <a:pt x="8586" y="8015"/>
                </a:cubicBezTo>
                <a:cubicBezTo>
                  <a:pt x="8586" y="80839"/>
                  <a:pt x="8586" y="80839"/>
                  <a:pt x="8586" y="80839"/>
                </a:cubicBezTo>
                <a:cubicBezTo>
                  <a:pt x="112640" y="80839"/>
                  <a:pt x="112640" y="80839"/>
                  <a:pt x="112640" y="80839"/>
                </a:cubicBezTo>
                <a:lnTo>
                  <a:pt x="112640" y="8015"/>
                </a:lnTo>
                <a:close/>
                <a:moveTo>
                  <a:pt x="49063" y="38702"/>
                </a:moveTo>
                <a:lnTo>
                  <a:pt x="49063" y="38702"/>
                </a:lnTo>
                <a:cubicBezTo>
                  <a:pt x="50494" y="38702"/>
                  <a:pt x="51925" y="38702"/>
                  <a:pt x="51925" y="40305"/>
                </a:cubicBezTo>
                <a:cubicBezTo>
                  <a:pt x="56218" y="43740"/>
                  <a:pt x="56218" y="43740"/>
                  <a:pt x="56218" y="43740"/>
                </a:cubicBezTo>
                <a:cubicBezTo>
                  <a:pt x="67870" y="32290"/>
                  <a:pt x="67870" y="32290"/>
                  <a:pt x="67870" y="32290"/>
                </a:cubicBezTo>
                <a:cubicBezTo>
                  <a:pt x="69301" y="30687"/>
                  <a:pt x="70732" y="29083"/>
                  <a:pt x="72163" y="29083"/>
                </a:cubicBezTo>
                <a:cubicBezTo>
                  <a:pt x="75025" y="29083"/>
                  <a:pt x="77887" y="32290"/>
                  <a:pt x="77887" y="35496"/>
                </a:cubicBezTo>
                <a:cubicBezTo>
                  <a:pt x="77887" y="37099"/>
                  <a:pt x="76456" y="38702"/>
                  <a:pt x="75025" y="40305"/>
                </a:cubicBezTo>
                <a:cubicBezTo>
                  <a:pt x="60715" y="58167"/>
                  <a:pt x="60715" y="58167"/>
                  <a:pt x="60715" y="58167"/>
                </a:cubicBezTo>
                <a:cubicBezTo>
                  <a:pt x="59284" y="59770"/>
                  <a:pt x="57649" y="59770"/>
                  <a:pt x="56218" y="59770"/>
                </a:cubicBezTo>
                <a:cubicBezTo>
                  <a:pt x="54787" y="59770"/>
                  <a:pt x="53356" y="59770"/>
                  <a:pt x="51925" y="58167"/>
                </a:cubicBezTo>
                <a:cubicBezTo>
                  <a:pt x="44770" y="48549"/>
                  <a:pt x="44770" y="48549"/>
                  <a:pt x="44770" y="48549"/>
                </a:cubicBezTo>
                <a:cubicBezTo>
                  <a:pt x="43339" y="48549"/>
                  <a:pt x="43339" y="46946"/>
                  <a:pt x="43339" y="45343"/>
                </a:cubicBezTo>
                <a:cubicBezTo>
                  <a:pt x="43339" y="40305"/>
                  <a:pt x="44770" y="38702"/>
                  <a:pt x="49063" y="3870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89" name="Shape 4789"/>
          <p:cNvSpPr/>
          <p:nvPr/>
        </p:nvSpPr>
        <p:spPr>
          <a:xfrm>
            <a:off x="10077522" y="1725687"/>
            <a:ext cx="281442" cy="251884"/>
          </a:xfrm>
          <a:custGeom>
            <a:avLst/>
            <a:gdLst/>
            <a:ahLst/>
            <a:cxnLst/>
            <a:rect l="0" t="0" r="0" b="0"/>
            <a:pathLst>
              <a:path w="120000" h="120000" extrusionOk="0">
                <a:moveTo>
                  <a:pt x="114071" y="98702"/>
                </a:moveTo>
                <a:lnTo>
                  <a:pt x="114071" y="98702"/>
                </a:lnTo>
                <a:cubicBezTo>
                  <a:pt x="85247" y="98702"/>
                  <a:pt x="85247" y="98702"/>
                  <a:pt x="85247" y="98702"/>
                </a:cubicBezTo>
                <a:cubicBezTo>
                  <a:pt x="76456" y="98702"/>
                  <a:pt x="76456" y="98702"/>
                  <a:pt x="76456" y="98702"/>
                </a:cubicBezTo>
                <a:cubicBezTo>
                  <a:pt x="76456" y="109923"/>
                  <a:pt x="76456" y="109923"/>
                  <a:pt x="76456" y="109923"/>
                </a:cubicBezTo>
                <a:cubicBezTo>
                  <a:pt x="85247" y="118167"/>
                  <a:pt x="85247" y="118167"/>
                  <a:pt x="85247" y="118167"/>
                </a:cubicBezTo>
                <a:cubicBezTo>
                  <a:pt x="85247" y="119770"/>
                  <a:pt x="85247" y="119770"/>
                  <a:pt x="85247" y="119770"/>
                </a:cubicBezTo>
                <a:cubicBezTo>
                  <a:pt x="34548" y="119770"/>
                  <a:pt x="34548" y="119770"/>
                  <a:pt x="34548" y="119770"/>
                </a:cubicBezTo>
                <a:cubicBezTo>
                  <a:pt x="34548" y="118167"/>
                  <a:pt x="34548" y="118167"/>
                  <a:pt x="34548" y="118167"/>
                </a:cubicBezTo>
                <a:cubicBezTo>
                  <a:pt x="41703" y="109923"/>
                  <a:pt x="41703" y="109923"/>
                  <a:pt x="41703" y="109923"/>
                </a:cubicBezTo>
                <a:cubicBezTo>
                  <a:pt x="41703" y="98702"/>
                  <a:pt x="41703" y="98702"/>
                  <a:pt x="41703" y="98702"/>
                </a:cubicBezTo>
                <a:cubicBezTo>
                  <a:pt x="34548" y="98702"/>
                  <a:pt x="34548" y="98702"/>
                  <a:pt x="34548" y="98702"/>
                </a:cubicBezTo>
                <a:cubicBezTo>
                  <a:pt x="5724" y="98702"/>
                  <a:pt x="5724" y="98702"/>
                  <a:pt x="5724" y="98702"/>
                </a:cubicBezTo>
                <a:cubicBezTo>
                  <a:pt x="2862" y="98702"/>
                  <a:pt x="0" y="95496"/>
                  <a:pt x="0" y="92290"/>
                </a:cubicBezTo>
                <a:cubicBezTo>
                  <a:pt x="0" y="6412"/>
                  <a:pt x="0" y="6412"/>
                  <a:pt x="0" y="6412"/>
                </a:cubicBezTo>
                <a:cubicBezTo>
                  <a:pt x="0" y="1603"/>
                  <a:pt x="2862" y="0"/>
                  <a:pt x="5724" y="0"/>
                </a:cubicBezTo>
                <a:cubicBezTo>
                  <a:pt x="114071" y="0"/>
                  <a:pt x="114071" y="0"/>
                  <a:pt x="114071" y="0"/>
                </a:cubicBezTo>
                <a:cubicBezTo>
                  <a:pt x="116933" y="0"/>
                  <a:pt x="119795" y="1603"/>
                  <a:pt x="119795" y="6412"/>
                </a:cubicBezTo>
                <a:cubicBezTo>
                  <a:pt x="119795" y="92290"/>
                  <a:pt x="119795" y="92290"/>
                  <a:pt x="119795" y="92290"/>
                </a:cubicBezTo>
                <a:cubicBezTo>
                  <a:pt x="119795" y="95496"/>
                  <a:pt x="116933" y="98702"/>
                  <a:pt x="114071" y="98702"/>
                </a:cubicBezTo>
                <a:close/>
                <a:moveTo>
                  <a:pt x="111209" y="8015"/>
                </a:moveTo>
                <a:lnTo>
                  <a:pt x="111209" y="8015"/>
                </a:lnTo>
                <a:cubicBezTo>
                  <a:pt x="7155" y="8015"/>
                  <a:pt x="7155" y="8015"/>
                  <a:pt x="7155" y="8015"/>
                </a:cubicBezTo>
                <a:cubicBezTo>
                  <a:pt x="7155" y="80839"/>
                  <a:pt x="7155" y="80839"/>
                  <a:pt x="7155" y="80839"/>
                </a:cubicBezTo>
                <a:cubicBezTo>
                  <a:pt x="111209" y="80839"/>
                  <a:pt x="111209" y="80839"/>
                  <a:pt x="111209" y="80839"/>
                </a:cubicBezTo>
                <a:lnTo>
                  <a:pt x="111209" y="8015"/>
                </a:lnTo>
                <a:close/>
                <a:moveTo>
                  <a:pt x="47632" y="38702"/>
                </a:moveTo>
                <a:lnTo>
                  <a:pt x="47632" y="38702"/>
                </a:lnTo>
                <a:cubicBezTo>
                  <a:pt x="70732" y="38702"/>
                  <a:pt x="70732" y="38702"/>
                  <a:pt x="70732" y="38702"/>
                </a:cubicBezTo>
                <a:cubicBezTo>
                  <a:pt x="75025" y="38702"/>
                  <a:pt x="76456" y="40305"/>
                  <a:pt x="76456" y="45343"/>
                </a:cubicBezTo>
                <a:cubicBezTo>
                  <a:pt x="76456" y="48549"/>
                  <a:pt x="75025" y="51755"/>
                  <a:pt x="70732" y="51755"/>
                </a:cubicBezTo>
                <a:cubicBezTo>
                  <a:pt x="47632" y="51755"/>
                  <a:pt x="47632" y="51755"/>
                  <a:pt x="47632" y="51755"/>
                </a:cubicBezTo>
                <a:cubicBezTo>
                  <a:pt x="44770" y="51755"/>
                  <a:pt x="41703" y="48549"/>
                  <a:pt x="41703" y="45343"/>
                </a:cubicBezTo>
                <a:cubicBezTo>
                  <a:pt x="41703" y="40305"/>
                  <a:pt x="44770" y="38702"/>
                  <a:pt x="47632" y="3870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90" name="Shape 4790"/>
          <p:cNvSpPr/>
          <p:nvPr/>
        </p:nvSpPr>
        <p:spPr>
          <a:xfrm>
            <a:off x="9571769" y="1725687"/>
            <a:ext cx="279327" cy="251884"/>
          </a:xfrm>
          <a:custGeom>
            <a:avLst/>
            <a:gdLst/>
            <a:ahLst/>
            <a:cxnLst/>
            <a:rect l="0" t="0" r="0" b="0"/>
            <a:pathLst>
              <a:path w="120000" h="120000" extrusionOk="0">
                <a:moveTo>
                  <a:pt x="114000" y="98702"/>
                </a:moveTo>
                <a:lnTo>
                  <a:pt x="114000" y="98702"/>
                </a:lnTo>
                <a:cubicBezTo>
                  <a:pt x="84620" y="98702"/>
                  <a:pt x="84620" y="98702"/>
                  <a:pt x="84620" y="98702"/>
                </a:cubicBezTo>
                <a:cubicBezTo>
                  <a:pt x="77379" y="98702"/>
                  <a:pt x="77379" y="98702"/>
                  <a:pt x="77379" y="98702"/>
                </a:cubicBezTo>
                <a:cubicBezTo>
                  <a:pt x="77379" y="109923"/>
                  <a:pt x="77379" y="109923"/>
                  <a:pt x="77379" y="109923"/>
                </a:cubicBezTo>
                <a:cubicBezTo>
                  <a:pt x="84620" y="118167"/>
                  <a:pt x="84620" y="118167"/>
                  <a:pt x="84620" y="118167"/>
                </a:cubicBezTo>
                <a:cubicBezTo>
                  <a:pt x="84620" y="119770"/>
                  <a:pt x="84620" y="119770"/>
                  <a:pt x="84620" y="119770"/>
                </a:cubicBezTo>
                <a:cubicBezTo>
                  <a:pt x="34965" y="119770"/>
                  <a:pt x="34965" y="119770"/>
                  <a:pt x="34965" y="119770"/>
                </a:cubicBezTo>
                <a:cubicBezTo>
                  <a:pt x="34965" y="118167"/>
                  <a:pt x="34965" y="118167"/>
                  <a:pt x="34965" y="118167"/>
                </a:cubicBezTo>
                <a:cubicBezTo>
                  <a:pt x="42206" y="109923"/>
                  <a:pt x="42206" y="109923"/>
                  <a:pt x="42206" y="109923"/>
                </a:cubicBezTo>
                <a:cubicBezTo>
                  <a:pt x="42206" y="98702"/>
                  <a:pt x="42206" y="98702"/>
                  <a:pt x="42206" y="98702"/>
                </a:cubicBezTo>
                <a:cubicBezTo>
                  <a:pt x="34965" y="98702"/>
                  <a:pt x="34965" y="98702"/>
                  <a:pt x="34965" y="98702"/>
                </a:cubicBezTo>
                <a:cubicBezTo>
                  <a:pt x="5793" y="98702"/>
                  <a:pt x="5793" y="98702"/>
                  <a:pt x="5793" y="98702"/>
                </a:cubicBezTo>
                <a:cubicBezTo>
                  <a:pt x="1448" y="98702"/>
                  <a:pt x="0" y="95496"/>
                  <a:pt x="0" y="92290"/>
                </a:cubicBezTo>
                <a:cubicBezTo>
                  <a:pt x="0" y="6412"/>
                  <a:pt x="0" y="6412"/>
                  <a:pt x="0" y="6412"/>
                </a:cubicBezTo>
                <a:cubicBezTo>
                  <a:pt x="0" y="1603"/>
                  <a:pt x="1448" y="0"/>
                  <a:pt x="5793" y="0"/>
                </a:cubicBezTo>
                <a:cubicBezTo>
                  <a:pt x="114000" y="0"/>
                  <a:pt x="114000" y="0"/>
                  <a:pt x="114000" y="0"/>
                </a:cubicBezTo>
                <a:cubicBezTo>
                  <a:pt x="118344" y="0"/>
                  <a:pt x="119793" y="1603"/>
                  <a:pt x="119793" y="6412"/>
                </a:cubicBezTo>
                <a:cubicBezTo>
                  <a:pt x="119793" y="92290"/>
                  <a:pt x="119793" y="92290"/>
                  <a:pt x="119793" y="92290"/>
                </a:cubicBezTo>
                <a:cubicBezTo>
                  <a:pt x="119793" y="95496"/>
                  <a:pt x="118344" y="98702"/>
                  <a:pt x="114000" y="98702"/>
                </a:cubicBezTo>
                <a:close/>
                <a:moveTo>
                  <a:pt x="112551" y="8015"/>
                </a:moveTo>
                <a:lnTo>
                  <a:pt x="112551" y="8015"/>
                </a:lnTo>
                <a:cubicBezTo>
                  <a:pt x="7241" y="8015"/>
                  <a:pt x="7241" y="8015"/>
                  <a:pt x="7241" y="8015"/>
                </a:cubicBezTo>
                <a:cubicBezTo>
                  <a:pt x="7241" y="80839"/>
                  <a:pt x="7241" y="80839"/>
                  <a:pt x="7241" y="80839"/>
                </a:cubicBezTo>
                <a:cubicBezTo>
                  <a:pt x="112551" y="80839"/>
                  <a:pt x="112551" y="80839"/>
                  <a:pt x="112551" y="80839"/>
                </a:cubicBezTo>
                <a:lnTo>
                  <a:pt x="112551" y="8015"/>
                </a:lnTo>
                <a:close/>
                <a:moveTo>
                  <a:pt x="48206" y="38702"/>
                </a:moveTo>
                <a:lnTo>
                  <a:pt x="48206" y="38702"/>
                </a:lnTo>
                <a:cubicBezTo>
                  <a:pt x="54000" y="38702"/>
                  <a:pt x="54000" y="38702"/>
                  <a:pt x="54000" y="38702"/>
                </a:cubicBezTo>
                <a:cubicBezTo>
                  <a:pt x="54000" y="32290"/>
                  <a:pt x="54000" y="32290"/>
                  <a:pt x="54000" y="32290"/>
                </a:cubicBezTo>
                <a:cubicBezTo>
                  <a:pt x="54000" y="27480"/>
                  <a:pt x="56896" y="25877"/>
                  <a:pt x="59793" y="25877"/>
                </a:cubicBezTo>
                <a:cubicBezTo>
                  <a:pt x="62689" y="25877"/>
                  <a:pt x="65793" y="27480"/>
                  <a:pt x="65793" y="32290"/>
                </a:cubicBezTo>
                <a:cubicBezTo>
                  <a:pt x="65793" y="38702"/>
                  <a:pt x="65793" y="38702"/>
                  <a:pt x="65793" y="38702"/>
                </a:cubicBezTo>
                <a:cubicBezTo>
                  <a:pt x="71586" y="38702"/>
                  <a:pt x="71586" y="38702"/>
                  <a:pt x="71586" y="38702"/>
                </a:cubicBezTo>
                <a:cubicBezTo>
                  <a:pt x="74482" y="38702"/>
                  <a:pt x="77379" y="40305"/>
                  <a:pt x="77379" y="45343"/>
                </a:cubicBezTo>
                <a:cubicBezTo>
                  <a:pt x="77379" y="48549"/>
                  <a:pt x="74482" y="51755"/>
                  <a:pt x="71586" y="51755"/>
                </a:cubicBezTo>
                <a:cubicBezTo>
                  <a:pt x="65793" y="51755"/>
                  <a:pt x="65793" y="51755"/>
                  <a:pt x="65793" y="51755"/>
                </a:cubicBezTo>
                <a:cubicBezTo>
                  <a:pt x="65793" y="58167"/>
                  <a:pt x="65793" y="58167"/>
                  <a:pt x="65793" y="58167"/>
                </a:cubicBezTo>
                <a:cubicBezTo>
                  <a:pt x="65793" y="61374"/>
                  <a:pt x="62689" y="64809"/>
                  <a:pt x="59793" y="64809"/>
                </a:cubicBezTo>
                <a:cubicBezTo>
                  <a:pt x="56896" y="64809"/>
                  <a:pt x="54000" y="61374"/>
                  <a:pt x="54000" y="58167"/>
                </a:cubicBezTo>
                <a:cubicBezTo>
                  <a:pt x="54000" y="51755"/>
                  <a:pt x="54000" y="51755"/>
                  <a:pt x="54000" y="51755"/>
                </a:cubicBezTo>
                <a:cubicBezTo>
                  <a:pt x="48206" y="51755"/>
                  <a:pt x="48206" y="51755"/>
                  <a:pt x="48206" y="51755"/>
                </a:cubicBezTo>
                <a:cubicBezTo>
                  <a:pt x="45310" y="51755"/>
                  <a:pt x="42206" y="48549"/>
                  <a:pt x="42206" y="45343"/>
                </a:cubicBezTo>
                <a:cubicBezTo>
                  <a:pt x="42206" y="40305"/>
                  <a:pt x="45310" y="38702"/>
                  <a:pt x="48206" y="3870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91" name="Shape 4791"/>
          <p:cNvSpPr/>
          <p:nvPr/>
        </p:nvSpPr>
        <p:spPr>
          <a:xfrm>
            <a:off x="9061787" y="1725687"/>
            <a:ext cx="281442" cy="251884"/>
          </a:xfrm>
          <a:custGeom>
            <a:avLst/>
            <a:gdLst/>
            <a:ahLst/>
            <a:cxnLst/>
            <a:rect l="0" t="0" r="0" b="0"/>
            <a:pathLst>
              <a:path w="120000" h="120000" extrusionOk="0">
                <a:moveTo>
                  <a:pt x="114081" y="98702"/>
                </a:moveTo>
                <a:lnTo>
                  <a:pt x="114081" y="98702"/>
                </a:lnTo>
                <a:cubicBezTo>
                  <a:pt x="85102" y="98702"/>
                  <a:pt x="85102" y="98702"/>
                  <a:pt x="85102" y="98702"/>
                </a:cubicBezTo>
                <a:cubicBezTo>
                  <a:pt x="77959" y="98702"/>
                  <a:pt x="77959" y="98702"/>
                  <a:pt x="77959" y="98702"/>
                </a:cubicBezTo>
                <a:cubicBezTo>
                  <a:pt x="77959" y="109923"/>
                  <a:pt x="77959" y="109923"/>
                  <a:pt x="77959" y="109923"/>
                </a:cubicBezTo>
                <a:cubicBezTo>
                  <a:pt x="85102" y="118167"/>
                  <a:pt x="85102" y="118167"/>
                  <a:pt x="85102" y="118167"/>
                </a:cubicBezTo>
                <a:cubicBezTo>
                  <a:pt x="85102" y="119770"/>
                  <a:pt x="85102" y="119770"/>
                  <a:pt x="85102" y="119770"/>
                </a:cubicBezTo>
                <a:cubicBezTo>
                  <a:pt x="34693" y="119770"/>
                  <a:pt x="34693" y="119770"/>
                  <a:pt x="34693" y="119770"/>
                </a:cubicBezTo>
                <a:cubicBezTo>
                  <a:pt x="34693" y="118167"/>
                  <a:pt x="34693" y="118167"/>
                  <a:pt x="34693" y="118167"/>
                </a:cubicBezTo>
                <a:cubicBezTo>
                  <a:pt x="43265" y="109923"/>
                  <a:pt x="43265" y="109923"/>
                  <a:pt x="43265" y="109923"/>
                </a:cubicBezTo>
                <a:cubicBezTo>
                  <a:pt x="43265" y="98702"/>
                  <a:pt x="43265" y="98702"/>
                  <a:pt x="43265" y="98702"/>
                </a:cubicBezTo>
                <a:cubicBezTo>
                  <a:pt x="34693" y="98702"/>
                  <a:pt x="34693" y="98702"/>
                  <a:pt x="34693" y="98702"/>
                </a:cubicBezTo>
                <a:cubicBezTo>
                  <a:pt x="5918" y="98702"/>
                  <a:pt x="5918" y="98702"/>
                  <a:pt x="5918" y="98702"/>
                </a:cubicBezTo>
                <a:cubicBezTo>
                  <a:pt x="3061" y="98702"/>
                  <a:pt x="0" y="95496"/>
                  <a:pt x="0" y="92290"/>
                </a:cubicBezTo>
                <a:cubicBezTo>
                  <a:pt x="0" y="6412"/>
                  <a:pt x="0" y="6412"/>
                  <a:pt x="0" y="6412"/>
                </a:cubicBezTo>
                <a:cubicBezTo>
                  <a:pt x="0" y="1603"/>
                  <a:pt x="3061" y="0"/>
                  <a:pt x="5918" y="0"/>
                </a:cubicBezTo>
                <a:cubicBezTo>
                  <a:pt x="114081" y="0"/>
                  <a:pt x="114081" y="0"/>
                  <a:pt x="114081" y="0"/>
                </a:cubicBezTo>
                <a:cubicBezTo>
                  <a:pt x="116938" y="0"/>
                  <a:pt x="119795" y="1603"/>
                  <a:pt x="119795" y="6412"/>
                </a:cubicBezTo>
                <a:cubicBezTo>
                  <a:pt x="119795" y="92290"/>
                  <a:pt x="119795" y="92290"/>
                  <a:pt x="119795" y="92290"/>
                </a:cubicBezTo>
                <a:cubicBezTo>
                  <a:pt x="119795" y="95496"/>
                  <a:pt x="116938" y="98702"/>
                  <a:pt x="114081" y="98702"/>
                </a:cubicBezTo>
                <a:close/>
                <a:moveTo>
                  <a:pt x="112653" y="8015"/>
                </a:moveTo>
                <a:lnTo>
                  <a:pt x="112653" y="8015"/>
                </a:lnTo>
                <a:cubicBezTo>
                  <a:pt x="8775" y="8015"/>
                  <a:pt x="8775" y="8015"/>
                  <a:pt x="8775" y="8015"/>
                </a:cubicBezTo>
                <a:cubicBezTo>
                  <a:pt x="8775" y="80839"/>
                  <a:pt x="8775" y="80839"/>
                  <a:pt x="8775" y="80839"/>
                </a:cubicBezTo>
                <a:cubicBezTo>
                  <a:pt x="112653" y="80839"/>
                  <a:pt x="112653" y="80839"/>
                  <a:pt x="112653" y="80839"/>
                </a:cubicBezTo>
                <a:lnTo>
                  <a:pt x="112653" y="801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92" name="Shape 4792"/>
          <p:cNvSpPr/>
          <p:nvPr/>
        </p:nvSpPr>
        <p:spPr>
          <a:xfrm>
            <a:off x="8553919" y="1753205"/>
            <a:ext cx="289907" cy="179916"/>
          </a:xfrm>
          <a:custGeom>
            <a:avLst/>
            <a:gdLst/>
            <a:ahLst/>
            <a:cxnLst/>
            <a:rect l="0" t="0" r="0" b="0"/>
            <a:pathLst>
              <a:path w="120000" h="120000" extrusionOk="0">
                <a:moveTo>
                  <a:pt x="114219" y="119680"/>
                </a:moveTo>
                <a:lnTo>
                  <a:pt x="114219" y="119680"/>
                </a:lnTo>
                <a:cubicBezTo>
                  <a:pt x="108438" y="119680"/>
                  <a:pt x="108438" y="119680"/>
                  <a:pt x="108438" y="119680"/>
                </a:cubicBezTo>
                <a:cubicBezTo>
                  <a:pt x="11362" y="119680"/>
                  <a:pt x="11362" y="119680"/>
                  <a:pt x="11362" y="119680"/>
                </a:cubicBezTo>
                <a:cubicBezTo>
                  <a:pt x="5780" y="119680"/>
                  <a:pt x="5780" y="119680"/>
                  <a:pt x="5780" y="119680"/>
                </a:cubicBezTo>
                <a:cubicBezTo>
                  <a:pt x="1395" y="119680"/>
                  <a:pt x="0" y="115212"/>
                  <a:pt x="0" y="110744"/>
                </a:cubicBezTo>
                <a:cubicBezTo>
                  <a:pt x="0" y="94787"/>
                  <a:pt x="0" y="94787"/>
                  <a:pt x="0" y="94787"/>
                </a:cubicBezTo>
                <a:cubicBezTo>
                  <a:pt x="11362" y="94787"/>
                  <a:pt x="11362" y="94787"/>
                  <a:pt x="11362" y="94787"/>
                </a:cubicBezTo>
                <a:cubicBezTo>
                  <a:pt x="11362" y="9255"/>
                  <a:pt x="11362" y="9255"/>
                  <a:pt x="11362" y="9255"/>
                </a:cubicBezTo>
                <a:cubicBezTo>
                  <a:pt x="11362" y="2234"/>
                  <a:pt x="12757" y="0"/>
                  <a:pt x="16943" y="0"/>
                </a:cubicBezTo>
                <a:cubicBezTo>
                  <a:pt x="102857" y="0"/>
                  <a:pt x="102857" y="0"/>
                  <a:pt x="102857" y="0"/>
                </a:cubicBezTo>
                <a:cubicBezTo>
                  <a:pt x="105647" y="0"/>
                  <a:pt x="108438" y="2234"/>
                  <a:pt x="108438" y="9255"/>
                </a:cubicBezTo>
                <a:cubicBezTo>
                  <a:pt x="108438" y="94787"/>
                  <a:pt x="108438" y="94787"/>
                  <a:pt x="108438" y="94787"/>
                </a:cubicBezTo>
                <a:cubicBezTo>
                  <a:pt x="119800" y="94787"/>
                  <a:pt x="119800" y="94787"/>
                  <a:pt x="119800" y="94787"/>
                </a:cubicBezTo>
                <a:cubicBezTo>
                  <a:pt x="119800" y="110744"/>
                  <a:pt x="119800" y="110744"/>
                  <a:pt x="119800" y="110744"/>
                </a:cubicBezTo>
                <a:cubicBezTo>
                  <a:pt x="119800" y="115212"/>
                  <a:pt x="117009" y="119680"/>
                  <a:pt x="114219" y="119680"/>
                </a:cubicBezTo>
                <a:close/>
                <a:moveTo>
                  <a:pt x="46445" y="110744"/>
                </a:moveTo>
                <a:lnTo>
                  <a:pt x="46445" y="110744"/>
                </a:lnTo>
                <a:cubicBezTo>
                  <a:pt x="73355" y="110744"/>
                  <a:pt x="73355" y="110744"/>
                  <a:pt x="73355" y="110744"/>
                </a:cubicBezTo>
                <a:cubicBezTo>
                  <a:pt x="73355" y="103723"/>
                  <a:pt x="73355" y="103723"/>
                  <a:pt x="73355" y="103723"/>
                </a:cubicBezTo>
                <a:cubicBezTo>
                  <a:pt x="46445" y="103723"/>
                  <a:pt x="46445" y="103723"/>
                  <a:pt x="46445" y="103723"/>
                </a:cubicBezTo>
                <a:lnTo>
                  <a:pt x="46445" y="110744"/>
                </a:lnTo>
                <a:close/>
                <a:moveTo>
                  <a:pt x="101461" y="11489"/>
                </a:moveTo>
                <a:lnTo>
                  <a:pt x="101461" y="11489"/>
                </a:lnTo>
                <a:cubicBezTo>
                  <a:pt x="18338" y="11489"/>
                  <a:pt x="18338" y="11489"/>
                  <a:pt x="18338" y="11489"/>
                </a:cubicBezTo>
                <a:cubicBezTo>
                  <a:pt x="18338" y="90319"/>
                  <a:pt x="18338" y="90319"/>
                  <a:pt x="18338" y="90319"/>
                </a:cubicBezTo>
                <a:cubicBezTo>
                  <a:pt x="101461" y="90319"/>
                  <a:pt x="101461" y="90319"/>
                  <a:pt x="101461" y="90319"/>
                </a:cubicBezTo>
                <a:lnTo>
                  <a:pt x="101461" y="11489"/>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93" name="Shape 4793"/>
          <p:cNvSpPr/>
          <p:nvPr/>
        </p:nvSpPr>
        <p:spPr>
          <a:xfrm>
            <a:off x="8079909" y="1712987"/>
            <a:ext cx="224308" cy="262466"/>
          </a:xfrm>
          <a:custGeom>
            <a:avLst/>
            <a:gdLst/>
            <a:ahLst/>
            <a:cxnLst/>
            <a:rect l="0" t="0" r="0" b="0"/>
            <a:pathLst>
              <a:path w="120000" h="120000" extrusionOk="0">
                <a:moveTo>
                  <a:pt x="112548" y="119779"/>
                </a:moveTo>
                <a:lnTo>
                  <a:pt x="112548" y="119779"/>
                </a:lnTo>
                <a:cubicBezTo>
                  <a:pt x="7194" y="119779"/>
                  <a:pt x="7194" y="119779"/>
                  <a:pt x="7194" y="119779"/>
                </a:cubicBezTo>
                <a:cubicBezTo>
                  <a:pt x="1798" y="119779"/>
                  <a:pt x="0" y="116697"/>
                  <a:pt x="0" y="113394"/>
                </a:cubicBezTo>
                <a:cubicBezTo>
                  <a:pt x="0" y="6165"/>
                  <a:pt x="0" y="6165"/>
                  <a:pt x="0" y="6165"/>
                </a:cubicBezTo>
                <a:cubicBezTo>
                  <a:pt x="0" y="1541"/>
                  <a:pt x="1798" y="0"/>
                  <a:pt x="7194" y="0"/>
                </a:cubicBezTo>
                <a:cubicBezTo>
                  <a:pt x="112548" y="0"/>
                  <a:pt x="112548" y="0"/>
                  <a:pt x="112548" y="0"/>
                </a:cubicBezTo>
                <a:cubicBezTo>
                  <a:pt x="117944" y="0"/>
                  <a:pt x="119743" y="1541"/>
                  <a:pt x="119743" y="6165"/>
                </a:cubicBezTo>
                <a:cubicBezTo>
                  <a:pt x="119743" y="113394"/>
                  <a:pt x="119743" y="113394"/>
                  <a:pt x="119743" y="113394"/>
                </a:cubicBezTo>
                <a:cubicBezTo>
                  <a:pt x="119743" y="116697"/>
                  <a:pt x="117944" y="119779"/>
                  <a:pt x="112548" y="119779"/>
                </a:cubicBezTo>
                <a:close/>
                <a:moveTo>
                  <a:pt x="59871" y="114935"/>
                </a:moveTo>
                <a:lnTo>
                  <a:pt x="59871" y="114935"/>
                </a:lnTo>
                <a:cubicBezTo>
                  <a:pt x="61670" y="114935"/>
                  <a:pt x="65267" y="113394"/>
                  <a:pt x="65267" y="111853"/>
                </a:cubicBezTo>
                <a:cubicBezTo>
                  <a:pt x="65267" y="108770"/>
                  <a:pt x="61670" y="107229"/>
                  <a:pt x="59871" y="107229"/>
                </a:cubicBezTo>
                <a:cubicBezTo>
                  <a:pt x="58072" y="107229"/>
                  <a:pt x="54475" y="108770"/>
                  <a:pt x="54475" y="111853"/>
                </a:cubicBezTo>
                <a:cubicBezTo>
                  <a:pt x="54475" y="113394"/>
                  <a:pt x="58072" y="114935"/>
                  <a:pt x="59871" y="114935"/>
                </a:cubicBezTo>
                <a:close/>
                <a:moveTo>
                  <a:pt x="105353" y="12330"/>
                </a:moveTo>
                <a:lnTo>
                  <a:pt x="105353" y="12330"/>
                </a:lnTo>
                <a:cubicBezTo>
                  <a:pt x="14389" y="12330"/>
                  <a:pt x="14389" y="12330"/>
                  <a:pt x="14389" y="12330"/>
                </a:cubicBezTo>
                <a:cubicBezTo>
                  <a:pt x="14389" y="102605"/>
                  <a:pt x="14389" y="102605"/>
                  <a:pt x="14389" y="102605"/>
                </a:cubicBezTo>
                <a:cubicBezTo>
                  <a:pt x="105353" y="102605"/>
                  <a:pt x="105353" y="102605"/>
                  <a:pt x="105353" y="102605"/>
                </a:cubicBezTo>
                <a:lnTo>
                  <a:pt x="105353" y="1233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94" name="Shape 4794"/>
          <p:cNvSpPr/>
          <p:nvPr/>
        </p:nvSpPr>
        <p:spPr>
          <a:xfrm>
            <a:off x="7608015" y="1712987"/>
            <a:ext cx="152361" cy="262466"/>
          </a:xfrm>
          <a:custGeom>
            <a:avLst/>
            <a:gdLst/>
            <a:ahLst/>
            <a:cxnLst/>
            <a:rect l="0" t="0" r="0" b="0"/>
            <a:pathLst>
              <a:path w="120000" h="120000" extrusionOk="0">
                <a:moveTo>
                  <a:pt x="109090" y="119779"/>
                </a:moveTo>
                <a:lnTo>
                  <a:pt x="109090" y="119779"/>
                </a:lnTo>
                <a:cubicBezTo>
                  <a:pt x="10909" y="119779"/>
                  <a:pt x="10909" y="119779"/>
                  <a:pt x="10909" y="119779"/>
                </a:cubicBezTo>
                <a:cubicBezTo>
                  <a:pt x="5642" y="119779"/>
                  <a:pt x="0" y="116697"/>
                  <a:pt x="0" y="113394"/>
                </a:cubicBezTo>
                <a:cubicBezTo>
                  <a:pt x="0" y="6165"/>
                  <a:pt x="0" y="6165"/>
                  <a:pt x="0" y="6165"/>
                </a:cubicBezTo>
                <a:cubicBezTo>
                  <a:pt x="0" y="1541"/>
                  <a:pt x="5642" y="0"/>
                  <a:pt x="10909" y="0"/>
                </a:cubicBezTo>
                <a:cubicBezTo>
                  <a:pt x="109090" y="0"/>
                  <a:pt x="109090" y="0"/>
                  <a:pt x="109090" y="0"/>
                </a:cubicBezTo>
                <a:cubicBezTo>
                  <a:pt x="116990" y="0"/>
                  <a:pt x="119623" y="1541"/>
                  <a:pt x="119623" y="6165"/>
                </a:cubicBezTo>
                <a:cubicBezTo>
                  <a:pt x="119623" y="113394"/>
                  <a:pt x="119623" y="113394"/>
                  <a:pt x="119623" y="113394"/>
                </a:cubicBezTo>
                <a:cubicBezTo>
                  <a:pt x="119623" y="116697"/>
                  <a:pt x="116990" y="119779"/>
                  <a:pt x="109090" y="119779"/>
                </a:cubicBezTo>
                <a:close/>
                <a:moveTo>
                  <a:pt x="61316" y="113394"/>
                </a:moveTo>
                <a:lnTo>
                  <a:pt x="61316" y="113394"/>
                </a:lnTo>
                <a:cubicBezTo>
                  <a:pt x="63949" y="113394"/>
                  <a:pt x="66583" y="111853"/>
                  <a:pt x="66583" y="108770"/>
                </a:cubicBezTo>
                <a:cubicBezTo>
                  <a:pt x="66583" y="107229"/>
                  <a:pt x="63949" y="105688"/>
                  <a:pt x="61316" y="105688"/>
                </a:cubicBezTo>
                <a:cubicBezTo>
                  <a:pt x="56050" y="105688"/>
                  <a:pt x="53416" y="107229"/>
                  <a:pt x="53416" y="108770"/>
                </a:cubicBezTo>
                <a:cubicBezTo>
                  <a:pt x="53416" y="111853"/>
                  <a:pt x="56050" y="113394"/>
                  <a:pt x="61316" y="113394"/>
                </a:cubicBezTo>
                <a:close/>
                <a:moveTo>
                  <a:pt x="109090" y="12330"/>
                </a:moveTo>
                <a:lnTo>
                  <a:pt x="109090" y="12330"/>
                </a:lnTo>
                <a:cubicBezTo>
                  <a:pt x="106457" y="12330"/>
                  <a:pt x="106457" y="12330"/>
                  <a:pt x="106457" y="12330"/>
                </a:cubicBezTo>
                <a:cubicBezTo>
                  <a:pt x="13542" y="12330"/>
                  <a:pt x="13542" y="12330"/>
                  <a:pt x="13542" y="12330"/>
                </a:cubicBezTo>
                <a:cubicBezTo>
                  <a:pt x="10909" y="12330"/>
                  <a:pt x="10909" y="12330"/>
                  <a:pt x="10909" y="12330"/>
                </a:cubicBezTo>
                <a:cubicBezTo>
                  <a:pt x="10909" y="99522"/>
                  <a:pt x="10909" y="99522"/>
                  <a:pt x="10909" y="99522"/>
                </a:cubicBezTo>
                <a:cubicBezTo>
                  <a:pt x="13542" y="99522"/>
                  <a:pt x="13542" y="99522"/>
                  <a:pt x="13542" y="99522"/>
                </a:cubicBezTo>
                <a:cubicBezTo>
                  <a:pt x="106457" y="99522"/>
                  <a:pt x="106457" y="99522"/>
                  <a:pt x="106457" y="99522"/>
                </a:cubicBezTo>
                <a:cubicBezTo>
                  <a:pt x="109090" y="99522"/>
                  <a:pt x="109090" y="99522"/>
                  <a:pt x="109090" y="99522"/>
                </a:cubicBezTo>
                <a:lnTo>
                  <a:pt x="109090" y="1233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95" name="Shape 4795"/>
          <p:cNvSpPr/>
          <p:nvPr/>
        </p:nvSpPr>
        <p:spPr>
          <a:xfrm>
            <a:off x="7136501" y="4767336"/>
            <a:ext cx="217961" cy="237067"/>
          </a:xfrm>
          <a:custGeom>
            <a:avLst/>
            <a:gdLst/>
            <a:ahLst/>
            <a:cxnLst/>
            <a:rect l="0" t="0" r="0" b="0"/>
            <a:pathLst>
              <a:path w="120000" h="120000" extrusionOk="0">
                <a:moveTo>
                  <a:pt x="119735" y="60000"/>
                </a:moveTo>
                <a:lnTo>
                  <a:pt x="119735" y="60000"/>
                </a:lnTo>
                <a:cubicBezTo>
                  <a:pt x="119735" y="61693"/>
                  <a:pt x="117880" y="63387"/>
                  <a:pt x="116026" y="65080"/>
                </a:cubicBezTo>
                <a:cubicBezTo>
                  <a:pt x="91655" y="85645"/>
                  <a:pt x="91655" y="85645"/>
                  <a:pt x="91655" y="85645"/>
                </a:cubicBezTo>
                <a:cubicBezTo>
                  <a:pt x="89801" y="87338"/>
                  <a:pt x="87947" y="87338"/>
                  <a:pt x="86092" y="87338"/>
                </a:cubicBezTo>
                <a:cubicBezTo>
                  <a:pt x="82384" y="87338"/>
                  <a:pt x="78675" y="83951"/>
                  <a:pt x="78675" y="80564"/>
                </a:cubicBezTo>
                <a:cubicBezTo>
                  <a:pt x="78675" y="78870"/>
                  <a:pt x="80529" y="77177"/>
                  <a:pt x="82384" y="75241"/>
                </a:cubicBezTo>
                <a:cubicBezTo>
                  <a:pt x="91655" y="66774"/>
                  <a:pt x="91655" y="66774"/>
                  <a:pt x="91655" y="66774"/>
                </a:cubicBezTo>
                <a:cubicBezTo>
                  <a:pt x="46887" y="66774"/>
                  <a:pt x="46887" y="66774"/>
                  <a:pt x="46887" y="66774"/>
                </a:cubicBezTo>
                <a:cubicBezTo>
                  <a:pt x="43178" y="66774"/>
                  <a:pt x="39205" y="63387"/>
                  <a:pt x="39205" y="60000"/>
                </a:cubicBezTo>
                <a:cubicBezTo>
                  <a:pt x="39205" y="56612"/>
                  <a:pt x="43178" y="53225"/>
                  <a:pt x="46887" y="53225"/>
                </a:cubicBezTo>
                <a:cubicBezTo>
                  <a:pt x="91655" y="53225"/>
                  <a:pt x="91655" y="53225"/>
                  <a:pt x="91655" y="53225"/>
                </a:cubicBezTo>
                <a:cubicBezTo>
                  <a:pt x="82384" y="44516"/>
                  <a:pt x="82384" y="44516"/>
                  <a:pt x="82384" y="44516"/>
                </a:cubicBezTo>
                <a:cubicBezTo>
                  <a:pt x="80529" y="42822"/>
                  <a:pt x="78675" y="41129"/>
                  <a:pt x="78675" y="39435"/>
                </a:cubicBezTo>
                <a:cubicBezTo>
                  <a:pt x="78675" y="36048"/>
                  <a:pt x="82384" y="32661"/>
                  <a:pt x="86092" y="32661"/>
                </a:cubicBezTo>
                <a:cubicBezTo>
                  <a:pt x="87947" y="32661"/>
                  <a:pt x="89801" y="32661"/>
                  <a:pt x="91655" y="34354"/>
                </a:cubicBezTo>
                <a:cubicBezTo>
                  <a:pt x="116026" y="54919"/>
                  <a:pt x="116026" y="54919"/>
                  <a:pt x="116026" y="54919"/>
                </a:cubicBezTo>
                <a:cubicBezTo>
                  <a:pt x="117880" y="56612"/>
                  <a:pt x="119735" y="58306"/>
                  <a:pt x="119735" y="60000"/>
                </a:cubicBezTo>
                <a:close/>
                <a:moveTo>
                  <a:pt x="45033" y="13790"/>
                </a:moveTo>
                <a:lnTo>
                  <a:pt x="45033" y="13790"/>
                </a:lnTo>
                <a:cubicBezTo>
                  <a:pt x="14834" y="13790"/>
                  <a:pt x="14834" y="13790"/>
                  <a:pt x="14834" y="13790"/>
                </a:cubicBezTo>
                <a:cubicBezTo>
                  <a:pt x="14834" y="106209"/>
                  <a:pt x="14834" y="106209"/>
                  <a:pt x="14834" y="106209"/>
                </a:cubicBezTo>
                <a:cubicBezTo>
                  <a:pt x="45033" y="106209"/>
                  <a:pt x="45033" y="106209"/>
                  <a:pt x="45033" y="106209"/>
                </a:cubicBezTo>
                <a:cubicBezTo>
                  <a:pt x="48741" y="106209"/>
                  <a:pt x="52450" y="107903"/>
                  <a:pt x="52450" y="112983"/>
                </a:cubicBezTo>
                <a:cubicBezTo>
                  <a:pt x="52450" y="116370"/>
                  <a:pt x="48741" y="119758"/>
                  <a:pt x="45033" y="119758"/>
                </a:cubicBezTo>
                <a:cubicBezTo>
                  <a:pt x="7417" y="119758"/>
                  <a:pt x="7417" y="119758"/>
                  <a:pt x="7417" y="119758"/>
                </a:cubicBezTo>
                <a:cubicBezTo>
                  <a:pt x="1854" y="119758"/>
                  <a:pt x="0" y="116370"/>
                  <a:pt x="0" y="112983"/>
                </a:cubicBezTo>
                <a:cubicBezTo>
                  <a:pt x="0" y="7016"/>
                  <a:pt x="0" y="7016"/>
                  <a:pt x="0" y="7016"/>
                </a:cubicBezTo>
                <a:cubicBezTo>
                  <a:pt x="0" y="3629"/>
                  <a:pt x="1854" y="0"/>
                  <a:pt x="7417" y="0"/>
                </a:cubicBezTo>
                <a:cubicBezTo>
                  <a:pt x="45033" y="0"/>
                  <a:pt x="45033" y="0"/>
                  <a:pt x="45033" y="0"/>
                </a:cubicBezTo>
                <a:cubicBezTo>
                  <a:pt x="48741" y="0"/>
                  <a:pt x="52450" y="3629"/>
                  <a:pt x="52450" y="7016"/>
                </a:cubicBezTo>
                <a:cubicBezTo>
                  <a:pt x="52450" y="12096"/>
                  <a:pt x="48741" y="13790"/>
                  <a:pt x="45033" y="1379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96" name="Shape 4796"/>
          <p:cNvSpPr/>
          <p:nvPr/>
        </p:nvSpPr>
        <p:spPr>
          <a:xfrm>
            <a:off x="6622286" y="4767336"/>
            <a:ext cx="217959" cy="237067"/>
          </a:xfrm>
          <a:custGeom>
            <a:avLst/>
            <a:gdLst/>
            <a:ahLst/>
            <a:cxnLst/>
            <a:rect l="0" t="0" r="0" b="0"/>
            <a:pathLst>
              <a:path w="120000" h="120000" extrusionOk="0">
                <a:moveTo>
                  <a:pt x="119735" y="60000"/>
                </a:moveTo>
                <a:lnTo>
                  <a:pt x="119735" y="60000"/>
                </a:lnTo>
                <a:cubicBezTo>
                  <a:pt x="119735" y="112983"/>
                  <a:pt x="119735" y="112983"/>
                  <a:pt x="119735" y="112983"/>
                </a:cubicBezTo>
                <a:cubicBezTo>
                  <a:pt x="119735" y="116370"/>
                  <a:pt x="116026" y="119758"/>
                  <a:pt x="112317" y="119758"/>
                </a:cubicBezTo>
                <a:cubicBezTo>
                  <a:pt x="74701" y="119758"/>
                  <a:pt x="74701" y="119758"/>
                  <a:pt x="74701" y="119758"/>
                </a:cubicBezTo>
                <a:cubicBezTo>
                  <a:pt x="69139" y="119758"/>
                  <a:pt x="67284" y="116370"/>
                  <a:pt x="67284" y="112983"/>
                </a:cubicBezTo>
                <a:cubicBezTo>
                  <a:pt x="67284" y="107903"/>
                  <a:pt x="69139" y="106209"/>
                  <a:pt x="74701" y="106209"/>
                </a:cubicBezTo>
                <a:cubicBezTo>
                  <a:pt x="104635" y="106209"/>
                  <a:pt x="104635" y="106209"/>
                  <a:pt x="104635" y="106209"/>
                </a:cubicBezTo>
                <a:cubicBezTo>
                  <a:pt x="104635" y="13790"/>
                  <a:pt x="104635" y="13790"/>
                  <a:pt x="104635" y="13790"/>
                </a:cubicBezTo>
                <a:cubicBezTo>
                  <a:pt x="74701" y="13790"/>
                  <a:pt x="74701" y="13790"/>
                  <a:pt x="74701" y="13790"/>
                </a:cubicBezTo>
                <a:cubicBezTo>
                  <a:pt x="69139" y="13790"/>
                  <a:pt x="67284" y="10403"/>
                  <a:pt x="67284" y="7016"/>
                </a:cubicBezTo>
                <a:cubicBezTo>
                  <a:pt x="67284" y="3629"/>
                  <a:pt x="69139" y="0"/>
                  <a:pt x="74701" y="0"/>
                </a:cubicBezTo>
                <a:cubicBezTo>
                  <a:pt x="112317" y="0"/>
                  <a:pt x="112317" y="0"/>
                  <a:pt x="112317" y="0"/>
                </a:cubicBezTo>
                <a:cubicBezTo>
                  <a:pt x="116026" y="0"/>
                  <a:pt x="119735" y="3629"/>
                  <a:pt x="119735" y="7016"/>
                </a:cubicBezTo>
                <a:cubicBezTo>
                  <a:pt x="119735" y="60000"/>
                  <a:pt x="119735" y="60000"/>
                  <a:pt x="119735" y="60000"/>
                </a:cubicBezTo>
                <a:close/>
                <a:moveTo>
                  <a:pt x="76556" y="54919"/>
                </a:moveTo>
                <a:lnTo>
                  <a:pt x="76556" y="54919"/>
                </a:lnTo>
                <a:cubicBezTo>
                  <a:pt x="78410" y="56612"/>
                  <a:pt x="78410" y="58306"/>
                  <a:pt x="78410" y="60000"/>
                </a:cubicBezTo>
                <a:cubicBezTo>
                  <a:pt x="78410" y="61693"/>
                  <a:pt x="78410" y="63387"/>
                  <a:pt x="76556" y="65080"/>
                </a:cubicBezTo>
                <a:cubicBezTo>
                  <a:pt x="52450" y="85645"/>
                  <a:pt x="52450" y="85645"/>
                  <a:pt x="52450" y="85645"/>
                </a:cubicBezTo>
                <a:cubicBezTo>
                  <a:pt x="50596" y="87338"/>
                  <a:pt x="48476" y="87338"/>
                  <a:pt x="46622" y="87338"/>
                </a:cubicBezTo>
                <a:cubicBezTo>
                  <a:pt x="42913" y="87338"/>
                  <a:pt x="39205" y="83951"/>
                  <a:pt x="39205" y="80564"/>
                </a:cubicBezTo>
                <a:cubicBezTo>
                  <a:pt x="39205" y="78870"/>
                  <a:pt x="41059" y="77177"/>
                  <a:pt x="41059" y="75241"/>
                </a:cubicBezTo>
                <a:cubicBezTo>
                  <a:pt x="52450" y="66774"/>
                  <a:pt x="52450" y="66774"/>
                  <a:pt x="52450" y="66774"/>
                </a:cubicBezTo>
                <a:cubicBezTo>
                  <a:pt x="7417" y="66774"/>
                  <a:pt x="7417" y="66774"/>
                  <a:pt x="7417" y="66774"/>
                </a:cubicBezTo>
                <a:cubicBezTo>
                  <a:pt x="1854" y="66774"/>
                  <a:pt x="0" y="63387"/>
                  <a:pt x="0" y="60000"/>
                </a:cubicBezTo>
                <a:cubicBezTo>
                  <a:pt x="0" y="56612"/>
                  <a:pt x="1854" y="53225"/>
                  <a:pt x="7417" y="53225"/>
                </a:cubicBezTo>
                <a:cubicBezTo>
                  <a:pt x="52450" y="53225"/>
                  <a:pt x="52450" y="53225"/>
                  <a:pt x="52450" y="53225"/>
                </a:cubicBezTo>
                <a:cubicBezTo>
                  <a:pt x="41059" y="44516"/>
                  <a:pt x="41059" y="44516"/>
                  <a:pt x="41059" y="44516"/>
                </a:cubicBezTo>
                <a:cubicBezTo>
                  <a:pt x="41059" y="42822"/>
                  <a:pt x="39205" y="41129"/>
                  <a:pt x="39205" y="39435"/>
                </a:cubicBezTo>
                <a:cubicBezTo>
                  <a:pt x="39205" y="36048"/>
                  <a:pt x="42913" y="32661"/>
                  <a:pt x="46622" y="32661"/>
                </a:cubicBezTo>
                <a:cubicBezTo>
                  <a:pt x="48476" y="32661"/>
                  <a:pt x="50596" y="32661"/>
                  <a:pt x="52450" y="34354"/>
                </a:cubicBezTo>
                <a:cubicBezTo>
                  <a:pt x="76556" y="54919"/>
                  <a:pt x="76556" y="54919"/>
                  <a:pt x="76556" y="5491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97" name="Shape 4797"/>
          <p:cNvSpPr/>
          <p:nvPr/>
        </p:nvSpPr>
        <p:spPr>
          <a:xfrm>
            <a:off x="6108069" y="4777920"/>
            <a:ext cx="234889" cy="218016"/>
          </a:xfrm>
          <a:custGeom>
            <a:avLst/>
            <a:gdLst/>
            <a:ahLst/>
            <a:cxnLst/>
            <a:rect l="0" t="0" r="0" b="0"/>
            <a:pathLst>
              <a:path w="120000" h="120000" extrusionOk="0">
                <a:moveTo>
                  <a:pt x="112883" y="119735"/>
                </a:moveTo>
                <a:lnTo>
                  <a:pt x="112883" y="119735"/>
                </a:lnTo>
                <a:cubicBezTo>
                  <a:pt x="7116" y="119735"/>
                  <a:pt x="7116" y="119735"/>
                  <a:pt x="7116" y="119735"/>
                </a:cubicBezTo>
                <a:cubicBezTo>
                  <a:pt x="3680" y="119735"/>
                  <a:pt x="0" y="116026"/>
                  <a:pt x="0" y="112317"/>
                </a:cubicBezTo>
                <a:cubicBezTo>
                  <a:pt x="0" y="74701"/>
                  <a:pt x="0" y="74701"/>
                  <a:pt x="0" y="74701"/>
                </a:cubicBezTo>
                <a:cubicBezTo>
                  <a:pt x="0" y="70993"/>
                  <a:pt x="3680" y="67284"/>
                  <a:pt x="7116" y="67284"/>
                </a:cubicBezTo>
                <a:cubicBezTo>
                  <a:pt x="10552" y="67284"/>
                  <a:pt x="13987" y="70993"/>
                  <a:pt x="13987" y="74701"/>
                </a:cubicBezTo>
                <a:cubicBezTo>
                  <a:pt x="13987" y="104900"/>
                  <a:pt x="13987" y="104900"/>
                  <a:pt x="13987" y="104900"/>
                </a:cubicBezTo>
                <a:cubicBezTo>
                  <a:pt x="105766" y="104900"/>
                  <a:pt x="105766" y="104900"/>
                  <a:pt x="105766" y="104900"/>
                </a:cubicBezTo>
                <a:cubicBezTo>
                  <a:pt x="105766" y="74701"/>
                  <a:pt x="105766" y="74701"/>
                  <a:pt x="105766" y="74701"/>
                </a:cubicBezTo>
                <a:cubicBezTo>
                  <a:pt x="105766" y="70993"/>
                  <a:pt x="109447" y="67284"/>
                  <a:pt x="112883" y="67284"/>
                </a:cubicBezTo>
                <a:cubicBezTo>
                  <a:pt x="118036" y="67284"/>
                  <a:pt x="119754" y="70993"/>
                  <a:pt x="119754" y="74701"/>
                </a:cubicBezTo>
                <a:cubicBezTo>
                  <a:pt x="119754" y="112317"/>
                  <a:pt x="119754" y="112317"/>
                  <a:pt x="119754" y="112317"/>
                </a:cubicBezTo>
                <a:cubicBezTo>
                  <a:pt x="119754" y="116026"/>
                  <a:pt x="118036" y="119735"/>
                  <a:pt x="112883" y="119735"/>
                </a:cubicBezTo>
                <a:close/>
                <a:moveTo>
                  <a:pt x="81717" y="39205"/>
                </a:moveTo>
                <a:lnTo>
                  <a:pt x="81717" y="39205"/>
                </a:lnTo>
                <a:cubicBezTo>
                  <a:pt x="78036" y="39205"/>
                  <a:pt x="76319" y="39205"/>
                  <a:pt x="76319" y="37350"/>
                </a:cubicBezTo>
                <a:cubicBezTo>
                  <a:pt x="67730" y="26225"/>
                  <a:pt x="67730" y="26225"/>
                  <a:pt x="67730" y="26225"/>
                </a:cubicBezTo>
                <a:cubicBezTo>
                  <a:pt x="67730" y="72847"/>
                  <a:pt x="67730" y="72847"/>
                  <a:pt x="67730" y="72847"/>
                </a:cubicBezTo>
                <a:cubicBezTo>
                  <a:pt x="67730" y="76556"/>
                  <a:pt x="64294" y="80529"/>
                  <a:pt x="60858" y="80529"/>
                </a:cubicBezTo>
                <a:cubicBezTo>
                  <a:pt x="55705" y="80529"/>
                  <a:pt x="53987" y="76556"/>
                  <a:pt x="53987" y="72847"/>
                </a:cubicBezTo>
                <a:cubicBezTo>
                  <a:pt x="53987" y="26225"/>
                  <a:pt x="53987" y="26225"/>
                  <a:pt x="53987" y="26225"/>
                </a:cubicBezTo>
                <a:cubicBezTo>
                  <a:pt x="45153" y="37350"/>
                  <a:pt x="45153" y="37350"/>
                  <a:pt x="45153" y="37350"/>
                </a:cubicBezTo>
                <a:cubicBezTo>
                  <a:pt x="43435" y="39205"/>
                  <a:pt x="41717" y="39205"/>
                  <a:pt x="40000" y="39205"/>
                </a:cubicBezTo>
                <a:cubicBezTo>
                  <a:pt x="34846" y="39205"/>
                  <a:pt x="33128" y="37350"/>
                  <a:pt x="33128" y="31788"/>
                </a:cubicBezTo>
                <a:cubicBezTo>
                  <a:pt x="33128" y="29933"/>
                  <a:pt x="33128" y="28079"/>
                  <a:pt x="34846" y="28079"/>
                </a:cubicBezTo>
                <a:cubicBezTo>
                  <a:pt x="55705" y="1854"/>
                  <a:pt x="55705" y="1854"/>
                  <a:pt x="55705" y="1854"/>
                </a:cubicBezTo>
                <a:cubicBezTo>
                  <a:pt x="55705" y="1854"/>
                  <a:pt x="57423" y="0"/>
                  <a:pt x="60858" y="0"/>
                </a:cubicBezTo>
                <a:cubicBezTo>
                  <a:pt x="62576" y="0"/>
                  <a:pt x="64294" y="1854"/>
                  <a:pt x="66012" y="1854"/>
                </a:cubicBezTo>
                <a:cubicBezTo>
                  <a:pt x="86871" y="28079"/>
                  <a:pt x="86871" y="28079"/>
                  <a:pt x="86871" y="28079"/>
                </a:cubicBezTo>
                <a:cubicBezTo>
                  <a:pt x="86871" y="28079"/>
                  <a:pt x="88588" y="29933"/>
                  <a:pt x="88588" y="31788"/>
                </a:cubicBezTo>
                <a:cubicBezTo>
                  <a:pt x="88588" y="37350"/>
                  <a:pt x="85153" y="39205"/>
                  <a:pt x="81717" y="3920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98" name="Shape 4798"/>
          <p:cNvSpPr/>
          <p:nvPr/>
        </p:nvSpPr>
        <p:spPr>
          <a:xfrm>
            <a:off x="5604434" y="4777920"/>
            <a:ext cx="234889" cy="218016"/>
          </a:xfrm>
          <a:custGeom>
            <a:avLst/>
            <a:gdLst/>
            <a:ahLst/>
            <a:cxnLst/>
            <a:rect l="0" t="0" r="0" b="0"/>
            <a:pathLst>
              <a:path w="120000" h="120000" extrusionOk="0">
                <a:moveTo>
                  <a:pt x="112883" y="119735"/>
                </a:moveTo>
                <a:lnTo>
                  <a:pt x="112883" y="119735"/>
                </a:lnTo>
                <a:cubicBezTo>
                  <a:pt x="59141" y="119735"/>
                  <a:pt x="59141" y="119735"/>
                  <a:pt x="59141" y="119735"/>
                </a:cubicBezTo>
                <a:cubicBezTo>
                  <a:pt x="7116" y="119735"/>
                  <a:pt x="7116" y="119735"/>
                  <a:pt x="7116" y="119735"/>
                </a:cubicBezTo>
                <a:cubicBezTo>
                  <a:pt x="1717" y="119735"/>
                  <a:pt x="0" y="116026"/>
                  <a:pt x="0" y="112317"/>
                </a:cubicBezTo>
                <a:cubicBezTo>
                  <a:pt x="0" y="74701"/>
                  <a:pt x="0" y="74701"/>
                  <a:pt x="0" y="74701"/>
                </a:cubicBezTo>
                <a:cubicBezTo>
                  <a:pt x="0" y="70993"/>
                  <a:pt x="1717" y="67284"/>
                  <a:pt x="7116" y="67284"/>
                </a:cubicBezTo>
                <a:cubicBezTo>
                  <a:pt x="10552" y="67284"/>
                  <a:pt x="13987" y="70993"/>
                  <a:pt x="13987" y="74701"/>
                </a:cubicBezTo>
                <a:cubicBezTo>
                  <a:pt x="13987" y="104900"/>
                  <a:pt x="13987" y="104900"/>
                  <a:pt x="13987" y="104900"/>
                </a:cubicBezTo>
                <a:cubicBezTo>
                  <a:pt x="105766" y="104900"/>
                  <a:pt x="105766" y="104900"/>
                  <a:pt x="105766" y="104900"/>
                </a:cubicBezTo>
                <a:cubicBezTo>
                  <a:pt x="105766" y="74701"/>
                  <a:pt x="105766" y="74701"/>
                  <a:pt x="105766" y="74701"/>
                </a:cubicBezTo>
                <a:cubicBezTo>
                  <a:pt x="105766" y="70993"/>
                  <a:pt x="109447" y="67284"/>
                  <a:pt x="112883" y="67284"/>
                </a:cubicBezTo>
                <a:cubicBezTo>
                  <a:pt x="116319" y="67284"/>
                  <a:pt x="119754" y="70993"/>
                  <a:pt x="119754" y="74701"/>
                </a:cubicBezTo>
                <a:cubicBezTo>
                  <a:pt x="119754" y="112317"/>
                  <a:pt x="119754" y="112317"/>
                  <a:pt x="119754" y="112317"/>
                </a:cubicBezTo>
                <a:cubicBezTo>
                  <a:pt x="119754" y="116026"/>
                  <a:pt x="116319" y="119735"/>
                  <a:pt x="112883" y="119735"/>
                </a:cubicBezTo>
                <a:close/>
                <a:moveTo>
                  <a:pt x="85153" y="52450"/>
                </a:moveTo>
                <a:lnTo>
                  <a:pt x="85153" y="52450"/>
                </a:lnTo>
                <a:cubicBezTo>
                  <a:pt x="64294" y="76556"/>
                  <a:pt x="64294" y="76556"/>
                  <a:pt x="64294" y="76556"/>
                </a:cubicBezTo>
                <a:cubicBezTo>
                  <a:pt x="64294" y="78675"/>
                  <a:pt x="62576" y="80529"/>
                  <a:pt x="59141" y="80529"/>
                </a:cubicBezTo>
                <a:cubicBezTo>
                  <a:pt x="57423" y="80529"/>
                  <a:pt x="55705" y="78675"/>
                  <a:pt x="53987" y="76556"/>
                </a:cubicBezTo>
                <a:cubicBezTo>
                  <a:pt x="33128" y="52450"/>
                  <a:pt x="33128" y="52450"/>
                  <a:pt x="33128" y="52450"/>
                </a:cubicBezTo>
                <a:cubicBezTo>
                  <a:pt x="33128" y="50596"/>
                  <a:pt x="31165" y="48741"/>
                  <a:pt x="31165" y="46622"/>
                </a:cubicBezTo>
                <a:cubicBezTo>
                  <a:pt x="31165" y="42913"/>
                  <a:pt x="34846" y="39205"/>
                  <a:pt x="38282" y="39205"/>
                </a:cubicBezTo>
                <a:cubicBezTo>
                  <a:pt x="41717" y="39205"/>
                  <a:pt x="43435" y="41059"/>
                  <a:pt x="43435" y="42913"/>
                </a:cubicBezTo>
                <a:cubicBezTo>
                  <a:pt x="52024" y="52450"/>
                  <a:pt x="52024" y="52450"/>
                  <a:pt x="52024" y="52450"/>
                </a:cubicBezTo>
                <a:cubicBezTo>
                  <a:pt x="52024" y="7417"/>
                  <a:pt x="52024" y="7417"/>
                  <a:pt x="52024" y="7417"/>
                </a:cubicBezTo>
                <a:cubicBezTo>
                  <a:pt x="52024" y="3708"/>
                  <a:pt x="55705" y="0"/>
                  <a:pt x="59141" y="0"/>
                </a:cubicBezTo>
                <a:cubicBezTo>
                  <a:pt x="64294" y="0"/>
                  <a:pt x="66012" y="3708"/>
                  <a:pt x="66012" y="7417"/>
                </a:cubicBezTo>
                <a:cubicBezTo>
                  <a:pt x="66012" y="52450"/>
                  <a:pt x="66012" y="52450"/>
                  <a:pt x="66012" y="52450"/>
                </a:cubicBezTo>
                <a:cubicBezTo>
                  <a:pt x="74601" y="42913"/>
                  <a:pt x="74601" y="42913"/>
                  <a:pt x="74601" y="42913"/>
                </a:cubicBezTo>
                <a:cubicBezTo>
                  <a:pt x="76319" y="41059"/>
                  <a:pt x="78036" y="39205"/>
                  <a:pt x="79754" y="39205"/>
                </a:cubicBezTo>
                <a:cubicBezTo>
                  <a:pt x="85153" y="39205"/>
                  <a:pt x="86871" y="42913"/>
                  <a:pt x="86871" y="46622"/>
                </a:cubicBezTo>
                <a:cubicBezTo>
                  <a:pt x="86871" y="48741"/>
                  <a:pt x="86871" y="50596"/>
                  <a:pt x="85153" y="5245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799" name="Shape 4799"/>
          <p:cNvSpPr/>
          <p:nvPr/>
        </p:nvSpPr>
        <p:spPr>
          <a:xfrm>
            <a:off x="5069058" y="4739820"/>
            <a:ext cx="292024" cy="292100"/>
          </a:xfrm>
          <a:custGeom>
            <a:avLst/>
            <a:gdLst/>
            <a:ahLst/>
            <a:cxnLst/>
            <a:rect l="0" t="0" r="0" b="0"/>
            <a:pathLst>
              <a:path w="120000" h="120000" extrusionOk="0">
                <a:moveTo>
                  <a:pt x="114276" y="119802"/>
                </a:moveTo>
                <a:lnTo>
                  <a:pt x="114276" y="119802"/>
                </a:lnTo>
                <a:cubicBezTo>
                  <a:pt x="5526" y="119802"/>
                  <a:pt x="5526" y="119802"/>
                  <a:pt x="5526" y="119802"/>
                </a:cubicBezTo>
                <a:cubicBezTo>
                  <a:pt x="2763" y="119802"/>
                  <a:pt x="0" y="117044"/>
                  <a:pt x="0" y="114285"/>
                </a:cubicBezTo>
                <a:cubicBezTo>
                  <a:pt x="0" y="20886"/>
                  <a:pt x="0" y="20886"/>
                  <a:pt x="0" y="20886"/>
                </a:cubicBezTo>
                <a:cubicBezTo>
                  <a:pt x="0" y="18128"/>
                  <a:pt x="2763" y="15369"/>
                  <a:pt x="5526" y="15369"/>
                </a:cubicBezTo>
                <a:cubicBezTo>
                  <a:pt x="16578" y="15369"/>
                  <a:pt x="16578" y="15369"/>
                  <a:pt x="16578" y="15369"/>
                </a:cubicBezTo>
                <a:cubicBezTo>
                  <a:pt x="16578" y="20886"/>
                  <a:pt x="16578" y="20886"/>
                  <a:pt x="16578" y="20886"/>
                </a:cubicBezTo>
                <a:cubicBezTo>
                  <a:pt x="16578" y="27783"/>
                  <a:pt x="23684" y="33497"/>
                  <a:pt x="30592" y="33497"/>
                </a:cubicBezTo>
                <a:cubicBezTo>
                  <a:pt x="37500" y="33497"/>
                  <a:pt x="43223" y="27783"/>
                  <a:pt x="43223" y="20886"/>
                </a:cubicBezTo>
                <a:cubicBezTo>
                  <a:pt x="43223" y="15369"/>
                  <a:pt x="43223" y="15369"/>
                  <a:pt x="43223" y="15369"/>
                </a:cubicBezTo>
                <a:cubicBezTo>
                  <a:pt x="76578" y="15369"/>
                  <a:pt x="76578" y="15369"/>
                  <a:pt x="76578" y="15369"/>
                </a:cubicBezTo>
                <a:cubicBezTo>
                  <a:pt x="76578" y="20886"/>
                  <a:pt x="76578" y="20886"/>
                  <a:pt x="76578" y="20886"/>
                </a:cubicBezTo>
                <a:cubicBezTo>
                  <a:pt x="76578" y="27783"/>
                  <a:pt x="82302" y="33497"/>
                  <a:pt x="89210" y="33497"/>
                </a:cubicBezTo>
                <a:cubicBezTo>
                  <a:pt x="96118" y="33497"/>
                  <a:pt x="103223" y="27783"/>
                  <a:pt x="103223" y="20886"/>
                </a:cubicBezTo>
                <a:cubicBezTo>
                  <a:pt x="103223" y="15369"/>
                  <a:pt x="103223" y="15369"/>
                  <a:pt x="103223" y="15369"/>
                </a:cubicBezTo>
                <a:cubicBezTo>
                  <a:pt x="114276" y="15369"/>
                  <a:pt x="114276" y="15369"/>
                  <a:pt x="114276" y="15369"/>
                </a:cubicBezTo>
                <a:cubicBezTo>
                  <a:pt x="117039" y="15369"/>
                  <a:pt x="119802" y="18128"/>
                  <a:pt x="119802" y="20886"/>
                </a:cubicBezTo>
                <a:cubicBezTo>
                  <a:pt x="119802" y="114285"/>
                  <a:pt x="119802" y="114285"/>
                  <a:pt x="119802" y="114285"/>
                </a:cubicBezTo>
                <a:cubicBezTo>
                  <a:pt x="119802" y="117044"/>
                  <a:pt x="117039" y="119802"/>
                  <a:pt x="114276" y="119802"/>
                </a:cubicBezTo>
                <a:close/>
                <a:moveTo>
                  <a:pt x="108750" y="44532"/>
                </a:moveTo>
                <a:lnTo>
                  <a:pt x="108750" y="44532"/>
                </a:lnTo>
                <a:cubicBezTo>
                  <a:pt x="11052" y="44532"/>
                  <a:pt x="11052" y="44532"/>
                  <a:pt x="11052" y="44532"/>
                </a:cubicBezTo>
                <a:cubicBezTo>
                  <a:pt x="11052" y="108571"/>
                  <a:pt x="11052" y="108571"/>
                  <a:pt x="11052" y="108571"/>
                </a:cubicBezTo>
                <a:cubicBezTo>
                  <a:pt x="108750" y="108571"/>
                  <a:pt x="108750" y="108571"/>
                  <a:pt x="108750" y="108571"/>
                </a:cubicBezTo>
                <a:lnTo>
                  <a:pt x="108750" y="44532"/>
                </a:lnTo>
                <a:close/>
                <a:moveTo>
                  <a:pt x="37500" y="83546"/>
                </a:moveTo>
                <a:lnTo>
                  <a:pt x="37500" y="83546"/>
                </a:lnTo>
                <a:cubicBezTo>
                  <a:pt x="37500" y="82167"/>
                  <a:pt x="38881" y="80788"/>
                  <a:pt x="40460" y="80788"/>
                </a:cubicBezTo>
                <a:cubicBezTo>
                  <a:pt x="41842" y="79408"/>
                  <a:pt x="43223" y="78029"/>
                  <a:pt x="44605" y="78029"/>
                </a:cubicBezTo>
                <a:cubicBezTo>
                  <a:pt x="45986" y="76650"/>
                  <a:pt x="45986" y="76650"/>
                  <a:pt x="47368" y="75270"/>
                </a:cubicBezTo>
                <a:cubicBezTo>
                  <a:pt x="47368" y="75270"/>
                  <a:pt x="48750" y="75270"/>
                  <a:pt x="48750" y="73891"/>
                </a:cubicBezTo>
                <a:cubicBezTo>
                  <a:pt x="50131" y="73891"/>
                  <a:pt x="50131" y="72315"/>
                  <a:pt x="51513" y="72315"/>
                </a:cubicBezTo>
                <a:cubicBezTo>
                  <a:pt x="51513" y="70935"/>
                  <a:pt x="51513" y="69556"/>
                  <a:pt x="51513" y="69556"/>
                </a:cubicBezTo>
                <a:cubicBezTo>
                  <a:pt x="51513" y="66798"/>
                  <a:pt x="51513" y="66798"/>
                  <a:pt x="50131" y="65418"/>
                </a:cubicBezTo>
                <a:cubicBezTo>
                  <a:pt x="50131" y="64039"/>
                  <a:pt x="48750" y="64039"/>
                  <a:pt x="47368" y="64039"/>
                </a:cubicBezTo>
                <a:cubicBezTo>
                  <a:pt x="45986" y="64039"/>
                  <a:pt x="44605" y="64039"/>
                  <a:pt x="44605" y="64039"/>
                </a:cubicBezTo>
                <a:cubicBezTo>
                  <a:pt x="43223" y="65418"/>
                  <a:pt x="43223" y="65418"/>
                  <a:pt x="43223" y="66798"/>
                </a:cubicBezTo>
                <a:cubicBezTo>
                  <a:pt x="41842" y="66798"/>
                  <a:pt x="41842" y="68177"/>
                  <a:pt x="41842" y="69556"/>
                </a:cubicBezTo>
                <a:lnTo>
                  <a:pt x="41842" y="70935"/>
                </a:lnTo>
                <a:cubicBezTo>
                  <a:pt x="34736" y="70935"/>
                  <a:pt x="34736" y="70935"/>
                  <a:pt x="34736" y="70935"/>
                </a:cubicBezTo>
                <a:cubicBezTo>
                  <a:pt x="34736" y="69556"/>
                  <a:pt x="34736" y="68177"/>
                  <a:pt x="36118" y="66798"/>
                </a:cubicBezTo>
                <a:cubicBezTo>
                  <a:pt x="36118" y="64039"/>
                  <a:pt x="36118" y="62660"/>
                  <a:pt x="37500" y="61280"/>
                </a:cubicBezTo>
                <a:cubicBezTo>
                  <a:pt x="38881" y="61280"/>
                  <a:pt x="40460" y="59901"/>
                  <a:pt x="41842" y="58522"/>
                </a:cubicBezTo>
                <a:cubicBezTo>
                  <a:pt x="43223" y="58522"/>
                  <a:pt x="44605" y="58522"/>
                  <a:pt x="47368" y="58522"/>
                </a:cubicBezTo>
                <a:cubicBezTo>
                  <a:pt x="48750" y="58522"/>
                  <a:pt x="50131" y="58522"/>
                  <a:pt x="51513" y="58522"/>
                </a:cubicBezTo>
                <a:cubicBezTo>
                  <a:pt x="52894" y="59901"/>
                  <a:pt x="54276" y="59901"/>
                  <a:pt x="55657" y="61280"/>
                </a:cubicBezTo>
                <a:cubicBezTo>
                  <a:pt x="55657" y="61280"/>
                  <a:pt x="57236" y="62660"/>
                  <a:pt x="57236" y="64039"/>
                </a:cubicBezTo>
                <a:cubicBezTo>
                  <a:pt x="58618" y="65418"/>
                  <a:pt x="58618" y="66798"/>
                  <a:pt x="58618" y="68177"/>
                </a:cubicBezTo>
                <a:cubicBezTo>
                  <a:pt x="58618" y="69556"/>
                  <a:pt x="58618" y="72315"/>
                  <a:pt x="58618" y="72315"/>
                </a:cubicBezTo>
                <a:cubicBezTo>
                  <a:pt x="57236" y="73891"/>
                  <a:pt x="57236" y="75270"/>
                  <a:pt x="55657" y="76650"/>
                </a:cubicBezTo>
                <a:cubicBezTo>
                  <a:pt x="54276" y="76650"/>
                  <a:pt x="54276" y="78029"/>
                  <a:pt x="52894" y="79408"/>
                </a:cubicBezTo>
                <a:cubicBezTo>
                  <a:pt x="51513" y="79408"/>
                  <a:pt x="50131" y="80788"/>
                  <a:pt x="48750" y="80788"/>
                </a:cubicBezTo>
                <a:cubicBezTo>
                  <a:pt x="47368" y="82167"/>
                  <a:pt x="47368" y="82167"/>
                  <a:pt x="45986" y="83546"/>
                </a:cubicBezTo>
                <a:cubicBezTo>
                  <a:pt x="44605" y="84926"/>
                  <a:pt x="43223" y="84926"/>
                  <a:pt x="43223" y="86305"/>
                </a:cubicBezTo>
                <a:cubicBezTo>
                  <a:pt x="58618" y="86305"/>
                  <a:pt x="58618" y="86305"/>
                  <a:pt x="58618" y="86305"/>
                </a:cubicBezTo>
                <a:cubicBezTo>
                  <a:pt x="58618" y="92019"/>
                  <a:pt x="58618" y="92019"/>
                  <a:pt x="58618" y="92019"/>
                </a:cubicBezTo>
                <a:cubicBezTo>
                  <a:pt x="33355" y="92019"/>
                  <a:pt x="33355" y="92019"/>
                  <a:pt x="33355" y="92019"/>
                </a:cubicBezTo>
                <a:cubicBezTo>
                  <a:pt x="33355" y="90640"/>
                  <a:pt x="34736" y="89064"/>
                  <a:pt x="34736" y="87684"/>
                </a:cubicBezTo>
                <a:cubicBezTo>
                  <a:pt x="34736" y="86305"/>
                  <a:pt x="36118" y="84926"/>
                  <a:pt x="37500" y="83546"/>
                </a:cubicBezTo>
                <a:close/>
                <a:moveTo>
                  <a:pt x="69671" y="86305"/>
                </a:moveTo>
                <a:lnTo>
                  <a:pt x="69671" y="86305"/>
                </a:lnTo>
                <a:cubicBezTo>
                  <a:pt x="71052" y="87684"/>
                  <a:pt x="71052" y="87684"/>
                  <a:pt x="73815" y="87684"/>
                </a:cubicBezTo>
                <a:cubicBezTo>
                  <a:pt x="73815" y="87684"/>
                  <a:pt x="75197" y="87684"/>
                  <a:pt x="75197" y="86305"/>
                </a:cubicBezTo>
                <a:cubicBezTo>
                  <a:pt x="76578" y="86305"/>
                  <a:pt x="76578" y="86305"/>
                  <a:pt x="77960" y="84926"/>
                </a:cubicBezTo>
                <a:lnTo>
                  <a:pt x="77960" y="83546"/>
                </a:lnTo>
                <a:cubicBezTo>
                  <a:pt x="79539" y="82167"/>
                  <a:pt x="79539" y="82167"/>
                  <a:pt x="79539" y="80788"/>
                </a:cubicBezTo>
                <a:cubicBezTo>
                  <a:pt x="79539" y="80788"/>
                  <a:pt x="79539" y="79408"/>
                  <a:pt x="77960" y="78029"/>
                </a:cubicBezTo>
                <a:lnTo>
                  <a:pt x="77960" y="76650"/>
                </a:lnTo>
                <a:cubicBezTo>
                  <a:pt x="76578" y="76650"/>
                  <a:pt x="76578" y="75270"/>
                  <a:pt x="75197" y="75270"/>
                </a:cubicBezTo>
                <a:lnTo>
                  <a:pt x="73815" y="75270"/>
                </a:lnTo>
                <a:cubicBezTo>
                  <a:pt x="72434" y="75270"/>
                  <a:pt x="71052" y="75270"/>
                  <a:pt x="69671" y="75270"/>
                </a:cubicBezTo>
                <a:cubicBezTo>
                  <a:pt x="69671" y="75270"/>
                  <a:pt x="68289" y="76650"/>
                  <a:pt x="68289" y="78029"/>
                </a:cubicBezTo>
                <a:cubicBezTo>
                  <a:pt x="61381" y="78029"/>
                  <a:pt x="61381" y="78029"/>
                  <a:pt x="61381" y="78029"/>
                </a:cubicBezTo>
                <a:cubicBezTo>
                  <a:pt x="65526" y="58522"/>
                  <a:pt x="65526" y="58522"/>
                  <a:pt x="65526" y="58522"/>
                </a:cubicBezTo>
                <a:cubicBezTo>
                  <a:pt x="83684" y="58522"/>
                  <a:pt x="83684" y="58522"/>
                  <a:pt x="83684" y="58522"/>
                </a:cubicBezTo>
                <a:cubicBezTo>
                  <a:pt x="83684" y="64039"/>
                  <a:pt x="83684" y="64039"/>
                  <a:pt x="83684" y="64039"/>
                </a:cubicBezTo>
                <a:cubicBezTo>
                  <a:pt x="69671" y="64039"/>
                  <a:pt x="69671" y="64039"/>
                  <a:pt x="69671" y="64039"/>
                </a:cubicBezTo>
                <a:cubicBezTo>
                  <a:pt x="68289" y="72315"/>
                  <a:pt x="68289" y="72315"/>
                  <a:pt x="68289" y="72315"/>
                </a:cubicBezTo>
                <a:cubicBezTo>
                  <a:pt x="69671" y="70935"/>
                  <a:pt x="71052" y="70935"/>
                  <a:pt x="72434" y="69556"/>
                </a:cubicBezTo>
                <a:cubicBezTo>
                  <a:pt x="72434" y="69556"/>
                  <a:pt x="73815" y="69556"/>
                  <a:pt x="75197" y="69556"/>
                </a:cubicBezTo>
                <a:cubicBezTo>
                  <a:pt x="76578" y="69556"/>
                  <a:pt x="77960" y="69556"/>
                  <a:pt x="79539" y="70935"/>
                </a:cubicBezTo>
                <a:cubicBezTo>
                  <a:pt x="80921" y="70935"/>
                  <a:pt x="82302" y="72315"/>
                  <a:pt x="83684" y="72315"/>
                </a:cubicBezTo>
                <a:cubicBezTo>
                  <a:pt x="83684" y="73891"/>
                  <a:pt x="85065" y="75270"/>
                  <a:pt x="85065" y="76650"/>
                </a:cubicBezTo>
                <a:cubicBezTo>
                  <a:pt x="86447" y="78029"/>
                  <a:pt x="86447" y="79408"/>
                  <a:pt x="86447" y="80788"/>
                </a:cubicBezTo>
                <a:cubicBezTo>
                  <a:pt x="86447" y="82167"/>
                  <a:pt x="85065" y="84926"/>
                  <a:pt x="85065" y="86305"/>
                </a:cubicBezTo>
                <a:cubicBezTo>
                  <a:pt x="83684" y="87684"/>
                  <a:pt x="83684" y="89064"/>
                  <a:pt x="82302" y="89064"/>
                </a:cubicBezTo>
                <a:cubicBezTo>
                  <a:pt x="80921" y="90640"/>
                  <a:pt x="79539" y="92019"/>
                  <a:pt x="77960" y="92019"/>
                </a:cubicBezTo>
                <a:cubicBezTo>
                  <a:pt x="76578" y="93399"/>
                  <a:pt x="75197" y="93399"/>
                  <a:pt x="73815" y="93399"/>
                </a:cubicBezTo>
                <a:cubicBezTo>
                  <a:pt x="71052" y="93399"/>
                  <a:pt x="69671" y="93399"/>
                  <a:pt x="68289" y="92019"/>
                </a:cubicBezTo>
                <a:cubicBezTo>
                  <a:pt x="66907" y="92019"/>
                  <a:pt x="65526" y="92019"/>
                  <a:pt x="64144" y="90640"/>
                </a:cubicBezTo>
                <a:cubicBezTo>
                  <a:pt x="64144" y="89064"/>
                  <a:pt x="62763" y="89064"/>
                  <a:pt x="61381" y="87684"/>
                </a:cubicBezTo>
                <a:cubicBezTo>
                  <a:pt x="61381" y="86305"/>
                  <a:pt x="61381" y="83546"/>
                  <a:pt x="61381" y="82167"/>
                </a:cubicBezTo>
                <a:cubicBezTo>
                  <a:pt x="68289" y="82167"/>
                  <a:pt x="68289" y="82167"/>
                  <a:pt x="68289" y="82167"/>
                </a:cubicBezTo>
                <a:cubicBezTo>
                  <a:pt x="68289" y="83546"/>
                  <a:pt x="68289" y="84926"/>
                  <a:pt x="69671" y="86305"/>
                </a:cubicBezTo>
                <a:close/>
                <a:moveTo>
                  <a:pt x="89210" y="26403"/>
                </a:moveTo>
                <a:lnTo>
                  <a:pt x="89210" y="26403"/>
                </a:lnTo>
                <a:cubicBezTo>
                  <a:pt x="86447" y="26403"/>
                  <a:pt x="83684" y="23645"/>
                  <a:pt x="83684" y="20886"/>
                </a:cubicBezTo>
                <a:cubicBezTo>
                  <a:pt x="83684" y="5517"/>
                  <a:pt x="83684" y="5517"/>
                  <a:pt x="83684" y="5517"/>
                </a:cubicBezTo>
                <a:cubicBezTo>
                  <a:pt x="83684" y="2758"/>
                  <a:pt x="86447" y="0"/>
                  <a:pt x="89210" y="0"/>
                </a:cubicBezTo>
                <a:cubicBezTo>
                  <a:pt x="93355" y="0"/>
                  <a:pt x="94736" y="2758"/>
                  <a:pt x="94736" y="5517"/>
                </a:cubicBezTo>
                <a:cubicBezTo>
                  <a:pt x="94736" y="20886"/>
                  <a:pt x="94736" y="20886"/>
                  <a:pt x="94736" y="20886"/>
                </a:cubicBezTo>
                <a:cubicBezTo>
                  <a:pt x="94736" y="23645"/>
                  <a:pt x="93355" y="26403"/>
                  <a:pt x="89210" y="26403"/>
                </a:cubicBezTo>
                <a:close/>
                <a:moveTo>
                  <a:pt x="30592" y="26403"/>
                </a:moveTo>
                <a:lnTo>
                  <a:pt x="30592" y="26403"/>
                </a:lnTo>
                <a:cubicBezTo>
                  <a:pt x="26447" y="26403"/>
                  <a:pt x="25065" y="23645"/>
                  <a:pt x="25065" y="20886"/>
                </a:cubicBezTo>
                <a:cubicBezTo>
                  <a:pt x="25065" y="5517"/>
                  <a:pt x="25065" y="5517"/>
                  <a:pt x="25065" y="5517"/>
                </a:cubicBezTo>
                <a:cubicBezTo>
                  <a:pt x="25065" y="2758"/>
                  <a:pt x="26447" y="0"/>
                  <a:pt x="30592" y="0"/>
                </a:cubicBezTo>
                <a:cubicBezTo>
                  <a:pt x="33355" y="0"/>
                  <a:pt x="36118" y="2758"/>
                  <a:pt x="36118" y="5517"/>
                </a:cubicBezTo>
                <a:cubicBezTo>
                  <a:pt x="36118" y="20886"/>
                  <a:pt x="36118" y="20886"/>
                  <a:pt x="36118" y="20886"/>
                </a:cubicBezTo>
                <a:cubicBezTo>
                  <a:pt x="36118" y="23645"/>
                  <a:pt x="33355" y="26403"/>
                  <a:pt x="30592" y="2640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00" name="Shape 4800"/>
          <p:cNvSpPr/>
          <p:nvPr/>
        </p:nvSpPr>
        <p:spPr>
          <a:xfrm>
            <a:off x="4563305" y="4739820"/>
            <a:ext cx="287792" cy="292100"/>
          </a:xfrm>
          <a:custGeom>
            <a:avLst/>
            <a:gdLst/>
            <a:ahLst/>
            <a:cxnLst/>
            <a:rect l="0" t="0" r="0" b="0"/>
            <a:pathLst>
              <a:path w="120000" h="120000" extrusionOk="0">
                <a:moveTo>
                  <a:pt x="114209" y="119802"/>
                </a:moveTo>
                <a:lnTo>
                  <a:pt x="114209" y="119802"/>
                </a:lnTo>
                <a:cubicBezTo>
                  <a:pt x="5590" y="119802"/>
                  <a:pt x="5590" y="119802"/>
                  <a:pt x="5590" y="119802"/>
                </a:cubicBezTo>
                <a:cubicBezTo>
                  <a:pt x="2795" y="119802"/>
                  <a:pt x="0" y="117044"/>
                  <a:pt x="0" y="114285"/>
                </a:cubicBezTo>
                <a:cubicBezTo>
                  <a:pt x="0" y="20886"/>
                  <a:pt x="0" y="20886"/>
                  <a:pt x="0" y="20886"/>
                </a:cubicBezTo>
                <a:cubicBezTo>
                  <a:pt x="0" y="18128"/>
                  <a:pt x="2795" y="15369"/>
                  <a:pt x="5590" y="15369"/>
                </a:cubicBezTo>
                <a:cubicBezTo>
                  <a:pt x="16772" y="15369"/>
                  <a:pt x="16772" y="15369"/>
                  <a:pt x="16772" y="15369"/>
                </a:cubicBezTo>
                <a:cubicBezTo>
                  <a:pt x="16772" y="20886"/>
                  <a:pt x="16772" y="20886"/>
                  <a:pt x="16772" y="20886"/>
                </a:cubicBezTo>
                <a:cubicBezTo>
                  <a:pt x="16772" y="27783"/>
                  <a:pt x="22562" y="33497"/>
                  <a:pt x="29550" y="33497"/>
                </a:cubicBezTo>
                <a:cubicBezTo>
                  <a:pt x="36539" y="33497"/>
                  <a:pt x="43727" y="27783"/>
                  <a:pt x="43727" y="20886"/>
                </a:cubicBezTo>
                <a:cubicBezTo>
                  <a:pt x="43727" y="15369"/>
                  <a:pt x="43727" y="15369"/>
                  <a:pt x="43727" y="15369"/>
                </a:cubicBezTo>
                <a:cubicBezTo>
                  <a:pt x="77470" y="15369"/>
                  <a:pt x="77470" y="15369"/>
                  <a:pt x="77470" y="15369"/>
                </a:cubicBezTo>
                <a:cubicBezTo>
                  <a:pt x="77470" y="20886"/>
                  <a:pt x="77470" y="20886"/>
                  <a:pt x="77470" y="20886"/>
                </a:cubicBezTo>
                <a:cubicBezTo>
                  <a:pt x="77470" y="27783"/>
                  <a:pt x="83261" y="33497"/>
                  <a:pt x="90249" y="33497"/>
                </a:cubicBezTo>
                <a:cubicBezTo>
                  <a:pt x="97237" y="33497"/>
                  <a:pt x="102828" y="27783"/>
                  <a:pt x="102828" y="20886"/>
                </a:cubicBezTo>
                <a:cubicBezTo>
                  <a:pt x="102828" y="15369"/>
                  <a:pt x="102828" y="15369"/>
                  <a:pt x="102828" y="15369"/>
                </a:cubicBezTo>
                <a:cubicBezTo>
                  <a:pt x="114209" y="15369"/>
                  <a:pt x="114209" y="15369"/>
                  <a:pt x="114209" y="15369"/>
                </a:cubicBezTo>
                <a:cubicBezTo>
                  <a:pt x="118402" y="15369"/>
                  <a:pt x="119800" y="18128"/>
                  <a:pt x="119800" y="20886"/>
                </a:cubicBezTo>
                <a:cubicBezTo>
                  <a:pt x="119800" y="114285"/>
                  <a:pt x="119800" y="114285"/>
                  <a:pt x="119800" y="114285"/>
                </a:cubicBezTo>
                <a:cubicBezTo>
                  <a:pt x="119800" y="117044"/>
                  <a:pt x="118402" y="119802"/>
                  <a:pt x="114209" y="119802"/>
                </a:cubicBezTo>
                <a:close/>
                <a:moveTo>
                  <a:pt x="108618" y="44532"/>
                </a:moveTo>
                <a:lnTo>
                  <a:pt x="108618" y="44532"/>
                </a:lnTo>
                <a:cubicBezTo>
                  <a:pt x="11181" y="44532"/>
                  <a:pt x="11181" y="44532"/>
                  <a:pt x="11181" y="44532"/>
                </a:cubicBezTo>
                <a:cubicBezTo>
                  <a:pt x="11181" y="108571"/>
                  <a:pt x="11181" y="108571"/>
                  <a:pt x="11181" y="108571"/>
                </a:cubicBezTo>
                <a:cubicBezTo>
                  <a:pt x="108618" y="108571"/>
                  <a:pt x="108618" y="108571"/>
                  <a:pt x="108618" y="108571"/>
                </a:cubicBezTo>
                <a:lnTo>
                  <a:pt x="108618" y="44532"/>
                </a:lnTo>
                <a:close/>
                <a:moveTo>
                  <a:pt x="46522" y="70935"/>
                </a:moveTo>
                <a:lnTo>
                  <a:pt x="46522" y="70935"/>
                </a:lnTo>
                <a:cubicBezTo>
                  <a:pt x="54908" y="70935"/>
                  <a:pt x="54908" y="70935"/>
                  <a:pt x="54908" y="70935"/>
                </a:cubicBezTo>
                <a:cubicBezTo>
                  <a:pt x="54908" y="64039"/>
                  <a:pt x="54908" y="64039"/>
                  <a:pt x="54908" y="64039"/>
                </a:cubicBezTo>
                <a:cubicBezTo>
                  <a:pt x="54908" y="59901"/>
                  <a:pt x="56306" y="58522"/>
                  <a:pt x="60698" y="58522"/>
                </a:cubicBezTo>
                <a:cubicBezTo>
                  <a:pt x="63494" y="58522"/>
                  <a:pt x="66289" y="59901"/>
                  <a:pt x="66289" y="64039"/>
                </a:cubicBezTo>
                <a:cubicBezTo>
                  <a:pt x="66289" y="70935"/>
                  <a:pt x="66289" y="70935"/>
                  <a:pt x="66289" y="70935"/>
                </a:cubicBezTo>
                <a:cubicBezTo>
                  <a:pt x="73277" y="70935"/>
                  <a:pt x="73277" y="70935"/>
                  <a:pt x="73277" y="70935"/>
                </a:cubicBezTo>
                <a:cubicBezTo>
                  <a:pt x="76073" y="70935"/>
                  <a:pt x="78868" y="73891"/>
                  <a:pt x="78868" y="76650"/>
                </a:cubicBezTo>
                <a:cubicBezTo>
                  <a:pt x="78868" y="79408"/>
                  <a:pt x="76073" y="82167"/>
                  <a:pt x="73277" y="82167"/>
                </a:cubicBezTo>
                <a:cubicBezTo>
                  <a:pt x="66289" y="82167"/>
                  <a:pt x="66289" y="82167"/>
                  <a:pt x="66289" y="82167"/>
                </a:cubicBezTo>
                <a:cubicBezTo>
                  <a:pt x="66289" y="89064"/>
                  <a:pt x="66289" y="89064"/>
                  <a:pt x="66289" y="89064"/>
                </a:cubicBezTo>
                <a:cubicBezTo>
                  <a:pt x="66289" y="93399"/>
                  <a:pt x="63494" y="94778"/>
                  <a:pt x="60698" y="94778"/>
                </a:cubicBezTo>
                <a:cubicBezTo>
                  <a:pt x="56306" y="94778"/>
                  <a:pt x="54908" y="93399"/>
                  <a:pt x="54908" y="89064"/>
                </a:cubicBezTo>
                <a:cubicBezTo>
                  <a:pt x="54908" y="82167"/>
                  <a:pt x="54908" y="82167"/>
                  <a:pt x="54908" y="82167"/>
                </a:cubicBezTo>
                <a:cubicBezTo>
                  <a:pt x="46522" y="82167"/>
                  <a:pt x="46522" y="82167"/>
                  <a:pt x="46522" y="82167"/>
                </a:cubicBezTo>
                <a:cubicBezTo>
                  <a:pt x="43727" y="82167"/>
                  <a:pt x="40732" y="79408"/>
                  <a:pt x="40732" y="76650"/>
                </a:cubicBezTo>
                <a:cubicBezTo>
                  <a:pt x="40732" y="73891"/>
                  <a:pt x="43727" y="70935"/>
                  <a:pt x="46522" y="70935"/>
                </a:cubicBezTo>
                <a:close/>
                <a:moveTo>
                  <a:pt x="47920" y="58522"/>
                </a:moveTo>
                <a:lnTo>
                  <a:pt x="47920" y="58522"/>
                </a:lnTo>
                <a:cubicBezTo>
                  <a:pt x="46522" y="58522"/>
                  <a:pt x="46522" y="58522"/>
                  <a:pt x="46522" y="58522"/>
                </a:cubicBezTo>
                <a:cubicBezTo>
                  <a:pt x="46522" y="58522"/>
                  <a:pt x="46522" y="58522"/>
                  <a:pt x="47920" y="58522"/>
                </a:cubicBezTo>
                <a:close/>
                <a:moveTo>
                  <a:pt x="90249" y="26403"/>
                </a:moveTo>
                <a:lnTo>
                  <a:pt x="90249" y="26403"/>
                </a:lnTo>
                <a:cubicBezTo>
                  <a:pt x="87454" y="26403"/>
                  <a:pt x="84658" y="23645"/>
                  <a:pt x="84658" y="20886"/>
                </a:cubicBezTo>
                <a:cubicBezTo>
                  <a:pt x="84658" y="5517"/>
                  <a:pt x="84658" y="5517"/>
                  <a:pt x="84658" y="5517"/>
                </a:cubicBezTo>
                <a:cubicBezTo>
                  <a:pt x="84658" y="2758"/>
                  <a:pt x="87454" y="0"/>
                  <a:pt x="90249" y="0"/>
                </a:cubicBezTo>
                <a:cubicBezTo>
                  <a:pt x="93044" y="0"/>
                  <a:pt x="95840" y="2758"/>
                  <a:pt x="95840" y="5517"/>
                </a:cubicBezTo>
                <a:cubicBezTo>
                  <a:pt x="95840" y="20886"/>
                  <a:pt x="95840" y="20886"/>
                  <a:pt x="95840" y="20886"/>
                </a:cubicBezTo>
                <a:cubicBezTo>
                  <a:pt x="95840" y="23645"/>
                  <a:pt x="93044" y="26403"/>
                  <a:pt x="90249" y="26403"/>
                </a:cubicBezTo>
                <a:close/>
                <a:moveTo>
                  <a:pt x="29550" y="26403"/>
                </a:moveTo>
                <a:lnTo>
                  <a:pt x="29550" y="26403"/>
                </a:lnTo>
                <a:cubicBezTo>
                  <a:pt x="26755" y="26403"/>
                  <a:pt x="23960" y="23645"/>
                  <a:pt x="23960" y="20886"/>
                </a:cubicBezTo>
                <a:cubicBezTo>
                  <a:pt x="23960" y="5517"/>
                  <a:pt x="23960" y="5517"/>
                  <a:pt x="23960" y="5517"/>
                </a:cubicBezTo>
                <a:cubicBezTo>
                  <a:pt x="23960" y="2758"/>
                  <a:pt x="26755" y="0"/>
                  <a:pt x="29550" y="0"/>
                </a:cubicBezTo>
                <a:cubicBezTo>
                  <a:pt x="33743" y="0"/>
                  <a:pt x="35141" y="2758"/>
                  <a:pt x="35141" y="5517"/>
                </a:cubicBezTo>
                <a:cubicBezTo>
                  <a:pt x="35141" y="20886"/>
                  <a:pt x="35141" y="20886"/>
                  <a:pt x="35141" y="20886"/>
                </a:cubicBezTo>
                <a:cubicBezTo>
                  <a:pt x="35141" y="23645"/>
                  <a:pt x="33743" y="26403"/>
                  <a:pt x="29550" y="2640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01" name="Shape 4801"/>
          <p:cNvSpPr/>
          <p:nvPr/>
        </p:nvSpPr>
        <p:spPr>
          <a:xfrm>
            <a:off x="4057555" y="4739820"/>
            <a:ext cx="287792" cy="292100"/>
          </a:xfrm>
          <a:custGeom>
            <a:avLst/>
            <a:gdLst/>
            <a:ahLst/>
            <a:cxnLst/>
            <a:rect l="0" t="0" r="0" b="0"/>
            <a:pathLst>
              <a:path w="120000" h="120000" extrusionOk="0">
                <a:moveTo>
                  <a:pt x="114209" y="119802"/>
                </a:moveTo>
                <a:lnTo>
                  <a:pt x="114209" y="119802"/>
                </a:lnTo>
                <a:cubicBezTo>
                  <a:pt x="5590" y="119802"/>
                  <a:pt x="5590" y="119802"/>
                  <a:pt x="5590" y="119802"/>
                </a:cubicBezTo>
                <a:cubicBezTo>
                  <a:pt x="1397" y="119802"/>
                  <a:pt x="0" y="117044"/>
                  <a:pt x="0" y="114285"/>
                </a:cubicBezTo>
                <a:cubicBezTo>
                  <a:pt x="0" y="20886"/>
                  <a:pt x="0" y="20886"/>
                  <a:pt x="0" y="20886"/>
                </a:cubicBezTo>
                <a:cubicBezTo>
                  <a:pt x="0" y="18128"/>
                  <a:pt x="1397" y="15369"/>
                  <a:pt x="5590" y="15369"/>
                </a:cubicBezTo>
                <a:cubicBezTo>
                  <a:pt x="16772" y="15369"/>
                  <a:pt x="16772" y="15369"/>
                  <a:pt x="16772" y="15369"/>
                </a:cubicBezTo>
                <a:cubicBezTo>
                  <a:pt x="16772" y="20886"/>
                  <a:pt x="16772" y="20886"/>
                  <a:pt x="16772" y="20886"/>
                </a:cubicBezTo>
                <a:cubicBezTo>
                  <a:pt x="16772" y="27783"/>
                  <a:pt x="22562" y="33497"/>
                  <a:pt x="29550" y="33497"/>
                </a:cubicBezTo>
                <a:cubicBezTo>
                  <a:pt x="36539" y="33497"/>
                  <a:pt x="42129" y="27783"/>
                  <a:pt x="42129" y="20886"/>
                </a:cubicBezTo>
                <a:cubicBezTo>
                  <a:pt x="42129" y="15369"/>
                  <a:pt x="42129" y="15369"/>
                  <a:pt x="42129" y="15369"/>
                </a:cubicBezTo>
                <a:cubicBezTo>
                  <a:pt x="76073" y="15369"/>
                  <a:pt x="76073" y="15369"/>
                  <a:pt x="76073" y="15369"/>
                </a:cubicBezTo>
                <a:cubicBezTo>
                  <a:pt x="76073" y="20886"/>
                  <a:pt x="76073" y="20886"/>
                  <a:pt x="76073" y="20886"/>
                </a:cubicBezTo>
                <a:cubicBezTo>
                  <a:pt x="76073" y="27783"/>
                  <a:pt x="83261" y="33497"/>
                  <a:pt x="90249" y="33497"/>
                </a:cubicBezTo>
                <a:cubicBezTo>
                  <a:pt x="97237" y="33497"/>
                  <a:pt x="102828" y="27783"/>
                  <a:pt x="102828" y="20886"/>
                </a:cubicBezTo>
                <a:cubicBezTo>
                  <a:pt x="102828" y="15369"/>
                  <a:pt x="102828" y="15369"/>
                  <a:pt x="102828" y="15369"/>
                </a:cubicBezTo>
                <a:cubicBezTo>
                  <a:pt x="114209" y="15369"/>
                  <a:pt x="114209" y="15369"/>
                  <a:pt x="114209" y="15369"/>
                </a:cubicBezTo>
                <a:cubicBezTo>
                  <a:pt x="117004" y="15369"/>
                  <a:pt x="119800" y="18128"/>
                  <a:pt x="119800" y="20886"/>
                </a:cubicBezTo>
                <a:cubicBezTo>
                  <a:pt x="119800" y="114285"/>
                  <a:pt x="119800" y="114285"/>
                  <a:pt x="119800" y="114285"/>
                </a:cubicBezTo>
                <a:cubicBezTo>
                  <a:pt x="119800" y="117044"/>
                  <a:pt x="117004" y="119802"/>
                  <a:pt x="114209" y="119802"/>
                </a:cubicBezTo>
                <a:close/>
                <a:moveTo>
                  <a:pt x="108618" y="44532"/>
                </a:moveTo>
                <a:lnTo>
                  <a:pt x="108618" y="44532"/>
                </a:lnTo>
                <a:cubicBezTo>
                  <a:pt x="11181" y="44532"/>
                  <a:pt x="11181" y="44532"/>
                  <a:pt x="11181" y="44532"/>
                </a:cubicBezTo>
                <a:cubicBezTo>
                  <a:pt x="11181" y="108571"/>
                  <a:pt x="11181" y="108571"/>
                  <a:pt x="11181" y="108571"/>
                </a:cubicBezTo>
                <a:cubicBezTo>
                  <a:pt x="108618" y="108571"/>
                  <a:pt x="108618" y="108571"/>
                  <a:pt x="108618" y="108571"/>
                </a:cubicBezTo>
                <a:lnTo>
                  <a:pt x="108618" y="44532"/>
                </a:lnTo>
                <a:close/>
                <a:moveTo>
                  <a:pt x="40732" y="70935"/>
                </a:moveTo>
                <a:lnTo>
                  <a:pt x="40732" y="70935"/>
                </a:lnTo>
                <a:cubicBezTo>
                  <a:pt x="42129" y="70935"/>
                  <a:pt x="43727" y="70935"/>
                  <a:pt x="45124" y="72315"/>
                </a:cubicBezTo>
                <a:cubicBezTo>
                  <a:pt x="53510" y="82167"/>
                  <a:pt x="53510" y="82167"/>
                  <a:pt x="53510" y="82167"/>
                </a:cubicBezTo>
                <a:cubicBezTo>
                  <a:pt x="76073" y="59901"/>
                  <a:pt x="76073" y="59901"/>
                  <a:pt x="76073" y="59901"/>
                </a:cubicBezTo>
                <a:cubicBezTo>
                  <a:pt x="77470" y="58522"/>
                  <a:pt x="78868" y="58522"/>
                  <a:pt x="80266" y="58522"/>
                </a:cubicBezTo>
                <a:cubicBezTo>
                  <a:pt x="83261" y="58522"/>
                  <a:pt x="86056" y="59901"/>
                  <a:pt x="86056" y="64039"/>
                </a:cubicBezTo>
                <a:cubicBezTo>
                  <a:pt x="86056" y="65418"/>
                  <a:pt x="86056" y="66798"/>
                  <a:pt x="84658" y="66798"/>
                </a:cubicBezTo>
                <a:cubicBezTo>
                  <a:pt x="57703" y="93399"/>
                  <a:pt x="57703" y="93399"/>
                  <a:pt x="57703" y="93399"/>
                </a:cubicBezTo>
                <a:cubicBezTo>
                  <a:pt x="56306" y="94778"/>
                  <a:pt x="54908" y="94778"/>
                  <a:pt x="53510" y="94778"/>
                </a:cubicBezTo>
                <a:cubicBezTo>
                  <a:pt x="52113" y="94778"/>
                  <a:pt x="50715" y="94778"/>
                  <a:pt x="50715" y="93399"/>
                </a:cubicBezTo>
                <a:cubicBezTo>
                  <a:pt x="36539" y="80788"/>
                  <a:pt x="36539" y="80788"/>
                  <a:pt x="36539" y="80788"/>
                </a:cubicBezTo>
                <a:cubicBezTo>
                  <a:pt x="35141" y="79408"/>
                  <a:pt x="35141" y="78029"/>
                  <a:pt x="35141" y="76650"/>
                </a:cubicBezTo>
                <a:cubicBezTo>
                  <a:pt x="35141" y="73891"/>
                  <a:pt x="37936" y="70935"/>
                  <a:pt x="40732" y="70935"/>
                </a:cubicBezTo>
                <a:close/>
                <a:moveTo>
                  <a:pt x="90249" y="26403"/>
                </a:moveTo>
                <a:lnTo>
                  <a:pt x="90249" y="26403"/>
                </a:lnTo>
                <a:cubicBezTo>
                  <a:pt x="86056" y="26403"/>
                  <a:pt x="84658" y="23645"/>
                  <a:pt x="84658" y="20886"/>
                </a:cubicBezTo>
                <a:cubicBezTo>
                  <a:pt x="84658" y="5517"/>
                  <a:pt x="84658" y="5517"/>
                  <a:pt x="84658" y="5517"/>
                </a:cubicBezTo>
                <a:cubicBezTo>
                  <a:pt x="84658" y="2758"/>
                  <a:pt x="86056" y="0"/>
                  <a:pt x="90249" y="0"/>
                </a:cubicBezTo>
                <a:cubicBezTo>
                  <a:pt x="93044" y="0"/>
                  <a:pt x="95840" y="2758"/>
                  <a:pt x="95840" y="5517"/>
                </a:cubicBezTo>
                <a:cubicBezTo>
                  <a:pt x="95840" y="20886"/>
                  <a:pt x="95840" y="20886"/>
                  <a:pt x="95840" y="20886"/>
                </a:cubicBezTo>
                <a:cubicBezTo>
                  <a:pt x="95840" y="23645"/>
                  <a:pt x="93044" y="26403"/>
                  <a:pt x="90249" y="26403"/>
                </a:cubicBezTo>
                <a:close/>
                <a:moveTo>
                  <a:pt x="29550" y="26403"/>
                </a:moveTo>
                <a:lnTo>
                  <a:pt x="29550" y="26403"/>
                </a:lnTo>
                <a:cubicBezTo>
                  <a:pt x="26755" y="26403"/>
                  <a:pt x="23960" y="23645"/>
                  <a:pt x="23960" y="20886"/>
                </a:cubicBezTo>
                <a:cubicBezTo>
                  <a:pt x="23960" y="5517"/>
                  <a:pt x="23960" y="5517"/>
                  <a:pt x="23960" y="5517"/>
                </a:cubicBezTo>
                <a:cubicBezTo>
                  <a:pt x="23960" y="2758"/>
                  <a:pt x="26755" y="0"/>
                  <a:pt x="29550" y="0"/>
                </a:cubicBezTo>
                <a:cubicBezTo>
                  <a:pt x="32346" y="0"/>
                  <a:pt x="35141" y="2758"/>
                  <a:pt x="35141" y="5517"/>
                </a:cubicBezTo>
                <a:cubicBezTo>
                  <a:pt x="35141" y="20886"/>
                  <a:pt x="35141" y="20886"/>
                  <a:pt x="35141" y="20886"/>
                </a:cubicBezTo>
                <a:cubicBezTo>
                  <a:pt x="35141" y="23645"/>
                  <a:pt x="32346" y="26403"/>
                  <a:pt x="29550" y="2640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02" name="Shape 4802"/>
          <p:cNvSpPr/>
          <p:nvPr/>
        </p:nvSpPr>
        <p:spPr>
          <a:xfrm>
            <a:off x="3562384" y="4739820"/>
            <a:ext cx="279327" cy="292100"/>
          </a:xfrm>
          <a:custGeom>
            <a:avLst/>
            <a:gdLst/>
            <a:ahLst/>
            <a:cxnLst/>
            <a:rect l="0" t="0" r="0" b="0"/>
            <a:pathLst>
              <a:path w="120000" h="120000" extrusionOk="0">
                <a:moveTo>
                  <a:pt x="114000" y="108571"/>
                </a:moveTo>
                <a:lnTo>
                  <a:pt x="114000" y="108571"/>
                </a:lnTo>
                <a:cubicBezTo>
                  <a:pt x="90620" y="108571"/>
                  <a:pt x="90620" y="108571"/>
                  <a:pt x="90620" y="108571"/>
                </a:cubicBezTo>
                <a:cubicBezTo>
                  <a:pt x="86275" y="108571"/>
                  <a:pt x="84827" y="105812"/>
                  <a:pt x="84827" y="103054"/>
                </a:cubicBezTo>
                <a:cubicBezTo>
                  <a:pt x="84827" y="98916"/>
                  <a:pt x="86275" y="97536"/>
                  <a:pt x="90620" y="97536"/>
                </a:cubicBezTo>
                <a:cubicBezTo>
                  <a:pt x="114000" y="97536"/>
                  <a:pt x="114000" y="97536"/>
                  <a:pt x="114000" y="97536"/>
                </a:cubicBezTo>
                <a:cubicBezTo>
                  <a:pt x="116896" y="97536"/>
                  <a:pt x="119793" y="98916"/>
                  <a:pt x="119793" y="103054"/>
                </a:cubicBezTo>
                <a:cubicBezTo>
                  <a:pt x="119793" y="105812"/>
                  <a:pt x="116896" y="108571"/>
                  <a:pt x="114000" y="108571"/>
                </a:cubicBezTo>
                <a:close/>
                <a:moveTo>
                  <a:pt x="90620" y="92019"/>
                </a:moveTo>
                <a:lnTo>
                  <a:pt x="90620" y="92019"/>
                </a:lnTo>
                <a:cubicBezTo>
                  <a:pt x="83379" y="92019"/>
                  <a:pt x="78827" y="96157"/>
                  <a:pt x="78827" y="103054"/>
                </a:cubicBezTo>
                <a:cubicBezTo>
                  <a:pt x="78827" y="108571"/>
                  <a:pt x="83379" y="114285"/>
                  <a:pt x="90620" y="114285"/>
                </a:cubicBezTo>
                <a:cubicBezTo>
                  <a:pt x="92068" y="114285"/>
                  <a:pt x="92068" y="114285"/>
                  <a:pt x="92068" y="114285"/>
                </a:cubicBezTo>
                <a:cubicBezTo>
                  <a:pt x="114000" y="114285"/>
                  <a:pt x="114000" y="114285"/>
                  <a:pt x="114000" y="114285"/>
                </a:cubicBezTo>
                <a:cubicBezTo>
                  <a:pt x="114000" y="117044"/>
                  <a:pt x="111103" y="119802"/>
                  <a:pt x="108206" y="119802"/>
                </a:cubicBezTo>
                <a:cubicBezTo>
                  <a:pt x="5793" y="119802"/>
                  <a:pt x="5793" y="119802"/>
                  <a:pt x="5793" y="119802"/>
                </a:cubicBezTo>
                <a:cubicBezTo>
                  <a:pt x="2896" y="119802"/>
                  <a:pt x="0" y="117044"/>
                  <a:pt x="0" y="114285"/>
                </a:cubicBezTo>
                <a:cubicBezTo>
                  <a:pt x="0" y="16748"/>
                  <a:pt x="0" y="16748"/>
                  <a:pt x="0" y="16748"/>
                </a:cubicBezTo>
                <a:cubicBezTo>
                  <a:pt x="0" y="13990"/>
                  <a:pt x="2896" y="11034"/>
                  <a:pt x="5793" y="11034"/>
                </a:cubicBezTo>
                <a:cubicBezTo>
                  <a:pt x="15931" y="11034"/>
                  <a:pt x="15931" y="11034"/>
                  <a:pt x="15931" y="11034"/>
                </a:cubicBezTo>
                <a:cubicBezTo>
                  <a:pt x="15931" y="16748"/>
                  <a:pt x="15931" y="16748"/>
                  <a:pt x="15931" y="16748"/>
                </a:cubicBezTo>
                <a:cubicBezTo>
                  <a:pt x="15931" y="23645"/>
                  <a:pt x="21931" y="27783"/>
                  <a:pt x="27724" y="27783"/>
                </a:cubicBezTo>
                <a:cubicBezTo>
                  <a:pt x="33517" y="27783"/>
                  <a:pt x="39310" y="23645"/>
                  <a:pt x="39310" y="16748"/>
                </a:cubicBezTo>
                <a:cubicBezTo>
                  <a:pt x="39310" y="11034"/>
                  <a:pt x="39310" y="11034"/>
                  <a:pt x="39310" y="11034"/>
                </a:cubicBezTo>
                <a:cubicBezTo>
                  <a:pt x="45310" y="11034"/>
                  <a:pt x="45310" y="11034"/>
                  <a:pt x="45310" y="11034"/>
                </a:cubicBezTo>
                <a:cubicBezTo>
                  <a:pt x="45310" y="16748"/>
                  <a:pt x="45310" y="16748"/>
                  <a:pt x="45310" y="16748"/>
                </a:cubicBezTo>
                <a:cubicBezTo>
                  <a:pt x="45310" y="23645"/>
                  <a:pt x="51103" y="27783"/>
                  <a:pt x="56896" y="27783"/>
                </a:cubicBezTo>
                <a:cubicBezTo>
                  <a:pt x="62896" y="27783"/>
                  <a:pt x="68689" y="23645"/>
                  <a:pt x="68689" y="16748"/>
                </a:cubicBezTo>
                <a:cubicBezTo>
                  <a:pt x="68689" y="11034"/>
                  <a:pt x="68689" y="11034"/>
                  <a:pt x="68689" y="11034"/>
                </a:cubicBezTo>
                <a:cubicBezTo>
                  <a:pt x="74482" y="11034"/>
                  <a:pt x="74482" y="11034"/>
                  <a:pt x="74482" y="11034"/>
                </a:cubicBezTo>
                <a:cubicBezTo>
                  <a:pt x="74482" y="16748"/>
                  <a:pt x="74482" y="16748"/>
                  <a:pt x="74482" y="16748"/>
                </a:cubicBezTo>
                <a:cubicBezTo>
                  <a:pt x="74482" y="23645"/>
                  <a:pt x="80275" y="27783"/>
                  <a:pt x="86275" y="27783"/>
                </a:cubicBezTo>
                <a:cubicBezTo>
                  <a:pt x="92068" y="27783"/>
                  <a:pt x="97862" y="23645"/>
                  <a:pt x="97862" y="16748"/>
                </a:cubicBezTo>
                <a:cubicBezTo>
                  <a:pt x="97862" y="11034"/>
                  <a:pt x="97862" y="11034"/>
                  <a:pt x="97862" y="11034"/>
                </a:cubicBezTo>
                <a:cubicBezTo>
                  <a:pt x="108206" y="11034"/>
                  <a:pt x="108206" y="11034"/>
                  <a:pt x="108206" y="11034"/>
                </a:cubicBezTo>
                <a:cubicBezTo>
                  <a:pt x="111103" y="11034"/>
                  <a:pt x="114000" y="13990"/>
                  <a:pt x="114000" y="16748"/>
                </a:cubicBezTo>
                <a:cubicBezTo>
                  <a:pt x="114000" y="92019"/>
                  <a:pt x="114000" y="92019"/>
                  <a:pt x="114000" y="92019"/>
                </a:cubicBezTo>
                <a:cubicBezTo>
                  <a:pt x="108206" y="92019"/>
                  <a:pt x="108206" y="92019"/>
                  <a:pt x="108206" y="92019"/>
                </a:cubicBezTo>
                <a:lnTo>
                  <a:pt x="90620" y="92019"/>
                </a:lnTo>
                <a:close/>
                <a:moveTo>
                  <a:pt x="20482" y="100295"/>
                </a:moveTo>
                <a:lnTo>
                  <a:pt x="20482" y="100295"/>
                </a:lnTo>
                <a:cubicBezTo>
                  <a:pt x="58344" y="100295"/>
                  <a:pt x="58344" y="100295"/>
                  <a:pt x="58344" y="100295"/>
                </a:cubicBezTo>
                <a:cubicBezTo>
                  <a:pt x="61448" y="100295"/>
                  <a:pt x="62896" y="98916"/>
                  <a:pt x="62896" y="96157"/>
                </a:cubicBezTo>
                <a:cubicBezTo>
                  <a:pt x="62896" y="93399"/>
                  <a:pt x="61448" y="92019"/>
                  <a:pt x="58344" y="92019"/>
                </a:cubicBezTo>
                <a:cubicBezTo>
                  <a:pt x="20482" y="92019"/>
                  <a:pt x="20482" y="92019"/>
                  <a:pt x="20482" y="92019"/>
                </a:cubicBezTo>
                <a:cubicBezTo>
                  <a:pt x="17379" y="92019"/>
                  <a:pt x="15931" y="93399"/>
                  <a:pt x="15931" y="96157"/>
                </a:cubicBezTo>
                <a:cubicBezTo>
                  <a:pt x="15931" y="98916"/>
                  <a:pt x="17379" y="100295"/>
                  <a:pt x="20482" y="100295"/>
                </a:cubicBezTo>
                <a:close/>
                <a:moveTo>
                  <a:pt x="92068" y="43152"/>
                </a:moveTo>
                <a:lnTo>
                  <a:pt x="92068" y="43152"/>
                </a:lnTo>
                <a:cubicBezTo>
                  <a:pt x="21931" y="43152"/>
                  <a:pt x="21931" y="43152"/>
                  <a:pt x="21931" y="43152"/>
                </a:cubicBezTo>
                <a:cubicBezTo>
                  <a:pt x="19034" y="43152"/>
                  <a:pt x="15931" y="45911"/>
                  <a:pt x="15931" y="48669"/>
                </a:cubicBezTo>
                <a:cubicBezTo>
                  <a:pt x="15931" y="51625"/>
                  <a:pt x="19034" y="54384"/>
                  <a:pt x="21931" y="54384"/>
                </a:cubicBezTo>
                <a:cubicBezTo>
                  <a:pt x="92068" y="54384"/>
                  <a:pt x="92068" y="54384"/>
                  <a:pt x="92068" y="54384"/>
                </a:cubicBezTo>
                <a:cubicBezTo>
                  <a:pt x="94965" y="54384"/>
                  <a:pt x="97862" y="51625"/>
                  <a:pt x="97862" y="48669"/>
                </a:cubicBezTo>
                <a:cubicBezTo>
                  <a:pt x="97862" y="45911"/>
                  <a:pt x="94965" y="43152"/>
                  <a:pt x="92068" y="43152"/>
                </a:cubicBezTo>
                <a:close/>
                <a:moveTo>
                  <a:pt x="92068" y="66798"/>
                </a:moveTo>
                <a:lnTo>
                  <a:pt x="92068" y="66798"/>
                </a:lnTo>
                <a:cubicBezTo>
                  <a:pt x="56896" y="66798"/>
                  <a:pt x="56896" y="66798"/>
                  <a:pt x="56896" y="66798"/>
                </a:cubicBezTo>
                <a:cubicBezTo>
                  <a:pt x="46758" y="66798"/>
                  <a:pt x="46758" y="66798"/>
                  <a:pt x="46758" y="66798"/>
                </a:cubicBezTo>
                <a:cubicBezTo>
                  <a:pt x="45310" y="66798"/>
                  <a:pt x="45310" y="66798"/>
                  <a:pt x="45310" y="66798"/>
                </a:cubicBezTo>
                <a:cubicBezTo>
                  <a:pt x="21931" y="66798"/>
                  <a:pt x="21931" y="66798"/>
                  <a:pt x="21931" y="66798"/>
                </a:cubicBezTo>
                <a:cubicBezTo>
                  <a:pt x="19034" y="66798"/>
                  <a:pt x="15931" y="69556"/>
                  <a:pt x="15931" y="72315"/>
                </a:cubicBezTo>
                <a:cubicBezTo>
                  <a:pt x="15931" y="76650"/>
                  <a:pt x="19034" y="78029"/>
                  <a:pt x="21931" y="78029"/>
                </a:cubicBezTo>
                <a:cubicBezTo>
                  <a:pt x="45310" y="78029"/>
                  <a:pt x="45310" y="78029"/>
                  <a:pt x="45310" y="78029"/>
                </a:cubicBezTo>
                <a:cubicBezTo>
                  <a:pt x="46758" y="78029"/>
                  <a:pt x="46758" y="78029"/>
                  <a:pt x="46758" y="78029"/>
                </a:cubicBezTo>
                <a:cubicBezTo>
                  <a:pt x="56896" y="78029"/>
                  <a:pt x="56896" y="78029"/>
                  <a:pt x="56896" y="78029"/>
                </a:cubicBezTo>
                <a:cubicBezTo>
                  <a:pt x="92068" y="78029"/>
                  <a:pt x="92068" y="78029"/>
                  <a:pt x="92068" y="78029"/>
                </a:cubicBezTo>
                <a:cubicBezTo>
                  <a:pt x="94965" y="78029"/>
                  <a:pt x="97862" y="76650"/>
                  <a:pt x="97862" y="72315"/>
                </a:cubicBezTo>
                <a:cubicBezTo>
                  <a:pt x="97862" y="69556"/>
                  <a:pt x="94965" y="66798"/>
                  <a:pt x="92068" y="66798"/>
                </a:cubicBezTo>
                <a:close/>
                <a:moveTo>
                  <a:pt x="86275" y="22266"/>
                </a:moveTo>
                <a:lnTo>
                  <a:pt x="86275" y="22266"/>
                </a:lnTo>
                <a:cubicBezTo>
                  <a:pt x="83379" y="22266"/>
                  <a:pt x="80275" y="20886"/>
                  <a:pt x="80275" y="16748"/>
                </a:cubicBezTo>
                <a:cubicBezTo>
                  <a:pt x="80275" y="5517"/>
                  <a:pt x="80275" y="5517"/>
                  <a:pt x="80275" y="5517"/>
                </a:cubicBezTo>
                <a:cubicBezTo>
                  <a:pt x="80275" y="2758"/>
                  <a:pt x="83379" y="0"/>
                  <a:pt x="86275" y="0"/>
                </a:cubicBezTo>
                <a:cubicBezTo>
                  <a:pt x="89172" y="0"/>
                  <a:pt x="92068" y="2758"/>
                  <a:pt x="92068" y="5517"/>
                </a:cubicBezTo>
                <a:cubicBezTo>
                  <a:pt x="92068" y="16748"/>
                  <a:pt x="92068" y="16748"/>
                  <a:pt x="92068" y="16748"/>
                </a:cubicBezTo>
                <a:cubicBezTo>
                  <a:pt x="92068" y="20886"/>
                  <a:pt x="89172" y="22266"/>
                  <a:pt x="86275" y="22266"/>
                </a:cubicBezTo>
                <a:close/>
                <a:moveTo>
                  <a:pt x="56896" y="22266"/>
                </a:moveTo>
                <a:lnTo>
                  <a:pt x="56896" y="22266"/>
                </a:lnTo>
                <a:cubicBezTo>
                  <a:pt x="54000" y="22266"/>
                  <a:pt x="51103" y="20886"/>
                  <a:pt x="51103" y="16748"/>
                </a:cubicBezTo>
                <a:cubicBezTo>
                  <a:pt x="51103" y="5517"/>
                  <a:pt x="51103" y="5517"/>
                  <a:pt x="51103" y="5517"/>
                </a:cubicBezTo>
                <a:cubicBezTo>
                  <a:pt x="51103" y="2758"/>
                  <a:pt x="54000" y="0"/>
                  <a:pt x="56896" y="0"/>
                </a:cubicBezTo>
                <a:cubicBezTo>
                  <a:pt x="59793" y="0"/>
                  <a:pt x="62896" y="2758"/>
                  <a:pt x="62896" y="5517"/>
                </a:cubicBezTo>
                <a:cubicBezTo>
                  <a:pt x="62896" y="16748"/>
                  <a:pt x="62896" y="16748"/>
                  <a:pt x="62896" y="16748"/>
                </a:cubicBezTo>
                <a:cubicBezTo>
                  <a:pt x="62896" y="20886"/>
                  <a:pt x="59793" y="22266"/>
                  <a:pt x="56896" y="22266"/>
                </a:cubicBezTo>
                <a:close/>
                <a:moveTo>
                  <a:pt x="27724" y="22266"/>
                </a:moveTo>
                <a:lnTo>
                  <a:pt x="27724" y="22266"/>
                </a:lnTo>
                <a:cubicBezTo>
                  <a:pt x="24827" y="22266"/>
                  <a:pt x="21931" y="20886"/>
                  <a:pt x="21931" y="16748"/>
                </a:cubicBezTo>
                <a:cubicBezTo>
                  <a:pt x="21931" y="5517"/>
                  <a:pt x="21931" y="5517"/>
                  <a:pt x="21931" y="5517"/>
                </a:cubicBezTo>
                <a:cubicBezTo>
                  <a:pt x="21931" y="2758"/>
                  <a:pt x="24827" y="0"/>
                  <a:pt x="27724" y="0"/>
                </a:cubicBezTo>
                <a:cubicBezTo>
                  <a:pt x="30620" y="0"/>
                  <a:pt x="33517" y="2758"/>
                  <a:pt x="33517" y="5517"/>
                </a:cubicBezTo>
                <a:cubicBezTo>
                  <a:pt x="33517" y="16748"/>
                  <a:pt x="33517" y="16748"/>
                  <a:pt x="33517" y="16748"/>
                </a:cubicBezTo>
                <a:cubicBezTo>
                  <a:pt x="33517" y="20886"/>
                  <a:pt x="30620" y="22266"/>
                  <a:pt x="27724" y="2226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03" name="Shape 4803"/>
          <p:cNvSpPr/>
          <p:nvPr/>
        </p:nvSpPr>
        <p:spPr>
          <a:xfrm>
            <a:off x="3056631" y="4739820"/>
            <a:ext cx="275095" cy="292100"/>
          </a:xfrm>
          <a:custGeom>
            <a:avLst/>
            <a:gdLst/>
            <a:ahLst/>
            <a:cxnLst/>
            <a:rect l="0" t="0" r="0" b="0"/>
            <a:pathLst>
              <a:path w="120000" h="120000" extrusionOk="0">
                <a:moveTo>
                  <a:pt x="113926" y="108571"/>
                </a:moveTo>
                <a:lnTo>
                  <a:pt x="113926" y="108571"/>
                </a:lnTo>
                <a:cubicBezTo>
                  <a:pt x="107853" y="108571"/>
                  <a:pt x="107853" y="108571"/>
                  <a:pt x="107853" y="108571"/>
                </a:cubicBezTo>
                <a:cubicBezTo>
                  <a:pt x="107853" y="114285"/>
                  <a:pt x="107853" y="114285"/>
                  <a:pt x="107853" y="114285"/>
                </a:cubicBezTo>
                <a:cubicBezTo>
                  <a:pt x="107853" y="117044"/>
                  <a:pt x="106387" y="119802"/>
                  <a:pt x="101989" y="119802"/>
                </a:cubicBezTo>
                <a:cubicBezTo>
                  <a:pt x="99057" y="119802"/>
                  <a:pt x="96125" y="117044"/>
                  <a:pt x="96125" y="114285"/>
                </a:cubicBezTo>
                <a:cubicBezTo>
                  <a:pt x="96125" y="108571"/>
                  <a:pt x="96125" y="108571"/>
                  <a:pt x="96125" y="108571"/>
                </a:cubicBezTo>
                <a:cubicBezTo>
                  <a:pt x="90261" y="108571"/>
                  <a:pt x="90261" y="108571"/>
                  <a:pt x="90261" y="108571"/>
                </a:cubicBezTo>
                <a:cubicBezTo>
                  <a:pt x="87329" y="108571"/>
                  <a:pt x="84188" y="105812"/>
                  <a:pt x="84188" y="103054"/>
                </a:cubicBezTo>
                <a:cubicBezTo>
                  <a:pt x="84188" y="98916"/>
                  <a:pt x="87329" y="97536"/>
                  <a:pt x="90261" y="97536"/>
                </a:cubicBezTo>
                <a:cubicBezTo>
                  <a:pt x="96125" y="97536"/>
                  <a:pt x="96125" y="97536"/>
                  <a:pt x="96125" y="97536"/>
                </a:cubicBezTo>
                <a:cubicBezTo>
                  <a:pt x="96125" y="92019"/>
                  <a:pt x="96125" y="92019"/>
                  <a:pt x="96125" y="92019"/>
                </a:cubicBezTo>
                <a:cubicBezTo>
                  <a:pt x="96125" y="87684"/>
                  <a:pt x="99057" y="86305"/>
                  <a:pt x="101989" y="86305"/>
                </a:cubicBezTo>
                <a:cubicBezTo>
                  <a:pt x="106387" y="86305"/>
                  <a:pt x="107853" y="87684"/>
                  <a:pt x="107853" y="92019"/>
                </a:cubicBezTo>
                <a:cubicBezTo>
                  <a:pt x="107853" y="97536"/>
                  <a:pt x="107853" y="97536"/>
                  <a:pt x="107853" y="97536"/>
                </a:cubicBezTo>
                <a:cubicBezTo>
                  <a:pt x="113926" y="97536"/>
                  <a:pt x="113926" y="97536"/>
                  <a:pt x="113926" y="97536"/>
                </a:cubicBezTo>
                <a:cubicBezTo>
                  <a:pt x="118324" y="97536"/>
                  <a:pt x="119790" y="98916"/>
                  <a:pt x="119790" y="103054"/>
                </a:cubicBezTo>
                <a:cubicBezTo>
                  <a:pt x="119790" y="105812"/>
                  <a:pt x="118324" y="108571"/>
                  <a:pt x="113926" y="108571"/>
                </a:cubicBezTo>
                <a:close/>
                <a:moveTo>
                  <a:pt x="101989" y="80788"/>
                </a:moveTo>
                <a:lnTo>
                  <a:pt x="101989" y="80788"/>
                </a:lnTo>
                <a:cubicBezTo>
                  <a:pt x="96125" y="80788"/>
                  <a:pt x="90261" y="84926"/>
                  <a:pt x="90261" y="92019"/>
                </a:cubicBezTo>
                <a:cubicBezTo>
                  <a:pt x="84188" y="92019"/>
                  <a:pt x="78324" y="96157"/>
                  <a:pt x="78324" y="103054"/>
                </a:cubicBezTo>
                <a:cubicBezTo>
                  <a:pt x="78324" y="108571"/>
                  <a:pt x="84188" y="114285"/>
                  <a:pt x="90261" y="114285"/>
                </a:cubicBezTo>
                <a:cubicBezTo>
                  <a:pt x="90261" y="119802"/>
                  <a:pt x="90261" y="119802"/>
                  <a:pt x="90261" y="119802"/>
                </a:cubicBezTo>
                <a:cubicBezTo>
                  <a:pt x="5863" y="119802"/>
                  <a:pt x="5863" y="119802"/>
                  <a:pt x="5863" y="119802"/>
                </a:cubicBezTo>
                <a:cubicBezTo>
                  <a:pt x="2931" y="119802"/>
                  <a:pt x="0" y="117044"/>
                  <a:pt x="0" y="114285"/>
                </a:cubicBezTo>
                <a:cubicBezTo>
                  <a:pt x="0" y="16748"/>
                  <a:pt x="0" y="16748"/>
                  <a:pt x="0" y="16748"/>
                </a:cubicBezTo>
                <a:cubicBezTo>
                  <a:pt x="0" y="13990"/>
                  <a:pt x="2931" y="11034"/>
                  <a:pt x="5863" y="11034"/>
                </a:cubicBezTo>
                <a:cubicBezTo>
                  <a:pt x="16125" y="11034"/>
                  <a:pt x="16125" y="11034"/>
                  <a:pt x="16125" y="11034"/>
                </a:cubicBezTo>
                <a:cubicBezTo>
                  <a:pt x="16125" y="16748"/>
                  <a:pt x="16125" y="16748"/>
                  <a:pt x="16125" y="16748"/>
                </a:cubicBezTo>
                <a:cubicBezTo>
                  <a:pt x="16125" y="23645"/>
                  <a:pt x="20732" y="27783"/>
                  <a:pt x="28062" y="27783"/>
                </a:cubicBezTo>
                <a:cubicBezTo>
                  <a:pt x="33926" y="27783"/>
                  <a:pt x="39790" y="23645"/>
                  <a:pt x="39790" y="16748"/>
                </a:cubicBezTo>
                <a:cubicBezTo>
                  <a:pt x="39790" y="11034"/>
                  <a:pt x="39790" y="11034"/>
                  <a:pt x="39790" y="11034"/>
                </a:cubicBezTo>
                <a:cubicBezTo>
                  <a:pt x="45863" y="11034"/>
                  <a:pt x="45863" y="11034"/>
                  <a:pt x="45863" y="11034"/>
                </a:cubicBezTo>
                <a:cubicBezTo>
                  <a:pt x="45863" y="16748"/>
                  <a:pt x="45863" y="16748"/>
                  <a:pt x="45863" y="16748"/>
                </a:cubicBezTo>
                <a:cubicBezTo>
                  <a:pt x="45863" y="23645"/>
                  <a:pt x="50261" y="27783"/>
                  <a:pt x="57591" y="27783"/>
                </a:cubicBezTo>
                <a:cubicBezTo>
                  <a:pt x="63664" y="27783"/>
                  <a:pt x="69528" y="23645"/>
                  <a:pt x="69528" y="16748"/>
                </a:cubicBezTo>
                <a:cubicBezTo>
                  <a:pt x="69528" y="11034"/>
                  <a:pt x="69528" y="11034"/>
                  <a:pt x="69528" y="11034"/>
                </a:cubicBezTo>
                <a:cubicBezTo>
                  <a:pt x="75392" y="11034"/>
                  <a:pt x="75392" y="11034"/>
                  <a:pt x="75392" y="11034"/>
                </a:cubicBezTo>
                <a:cubicBezTo>
                  <a:pt x="75392" y="16748"/>
                  <a:pt x="75392" y="16748"/>
                  <a:pt x="75392" y="16748"/>
                </a:cubicBezTo>
                <a:cubicBezTo>
                  <a:pt x="75392" y="23645"/>
                  <a:pt x="79790" y="27783"/>
                  <a:pt x="87329" y="27783"/>
                </a:cubicBezTo>
                <a:cubicBezTo>
                  <a:pt x="93193" y="27783"/>
                  <a:pt x="99057" y="23645"/>
                  <a:pt x="99057" y="16748"/>
                </a:cubicBezTo>
                <a:cubicBezTo>
                  <a:pt x="99057" y="11034"/>
                  <a:pt x="99057" y="11034"/>
                  <a:pt x="99057" y="11034"/>
                </a:cubicBezTo>
                <a:cubicBezTo>
                  <a:pt x="107853" y="11034"/>
                  <a:pt x="107853" y="11034"/>
                  <a:pt x="107853" y="11034"/>
                </a:cubicBezTo>
                <a:cubicBezTo>
                  <a:pt x="112460" y="11034"/>
                  <a:pt x="113926" y="13990"/>
                  <a:pt x="113926" y="16748"/>
                </a:cubicBezTo>
                <a:cubicBezTo>
                  <a:pt x="113926" y="92019"/>
                  <a:pt x="113926" y="92019"/>
                  <a:pt x="113926" y="92019"/>
                </a:cubicBezTo>
                <a:cubicBezTo>
                  <a:pt x="113926" y="84926"/>
                  <a:pt x="109528" y="80788"/>
                  <a:pt x="101989" y="80788"/>
                </a:cubicBezTo>
                <a:close/>
                <a:moveTo>
                  <a:pt x="16125" y="96157"/>
                </a:moveTo>
                <a:lnTo>
                  <a:pt x="16125" y="96157"/>
                </a:lnTo>
                <a:cubicBezTo>
                  <a:pt x="16125" y="98916"/>
                  <a:pt x="17591" y="100295"/>
                  <a:pt x="20732" y="100295"/>
                </a:cubicBezTo>
                <a:cubicBezTo>
                  <a:pt x="57591" y="100295"/>
                  <a:pt x="57591" y="100295"/>
                  <a:pt x="57591" y="100295"/>
                </a:cubicBezTo>
                <a:cubicBezTo>
                  <a:pt x="60523" y="100295"/>
                  <a:pt x="63664" y="98916"/>
                  <a:pt x="63664" y="96157"/>
                </a:cubicBezTo>
                <a:cubicBezTo>
                  <a:pt x="63664" y="93399"/>
                  <a:pt x="60523" y="92019"/>
                  <a:pt x="57591" y="92019"/>
                </a:cubicBezTo>
                <a:cubicBezTo>
                  <a:pt x="20732" y="92019"/>
                  <a:pt x="20732" y="92019"/>
                  <a:pt x="20732" y="92019"/>
                </a:cubicBezTo>
                <a:cubicBezTo>
                  <a:pt x="17591" y="92019"/>
                  <a:pt x="16125" y="93399"/>
                  <a:pt x="16125" y="96157"/>
                </a:cubicBezTo>
                <a:close/>
                <a:moveTo>
                  <a:pt x="22198" y="78029"/>
                </a:moveTo>
                <a:lnTo>
                  <a:pt x="22198" y="78029"/>
                </a:lnTo>
                <a:cubicBezTo>
                  <a:pt x="47329" y="78029"/>
                  <a:pt x="47329" y="78029"/>
                  <a:pt x="47329" y="78029"/>
                </a:cubicBezTo>
                <a:cubicBezTo>
                  <a:pt x="57591" y="78029"/>
                  <a:pt x="57591" y="78029"/>
                  <a:pt x="57591" y="78029"/>
                </a:cubicBezTo>
                <a:cubicBezTo>
                  <a:pt x="59057" y="78029"/>
                  <a:pt x="59057" y="78029"/>
                  <a:pt x="59057" y="78029"/>
                </a:cubicBezTo>
                <a:cubicBezTo>
                  <a:pt x="66596" y="78029"/>
                  <a:pt x="66596" y="78029"/>
                  <a:pt x="66596" y="78029"/>
                </a:cubicBezTo>
                <a:cubicBezTo>
                  <a:pt x="72460" y="78029"/>
                  <a:pt x="72460" y="78029"/>
                  <a:pt x="72460" y="78029"/>
                </a:cubicBezTo>
                <a:cubicBezTo>
                  <a:pt x="76858" y="78029"/>
                  <a:pt x="78324" y="76650"/>
                  <a:pt x="78324" y="72315"/>
                </a:cubicBezTo>
                <a:cubicBezTo>
                  <a:pt x="78324" y="69556"/>
                  <a:pt x="76858" y="66798"/>
                  <a:pt x="72460" y="66798"/>
                </a:cubicBezTo>
                <a:cubicBezTo>
                  <a:pt x="59057" y="66798"/>
                  <a:pt x="59057" y="66798"/>
                  <a:pt x="59057" y="66798"/>
                </a:cubicBezTo>
                <a:cubicBezTo>
                  <a:pt x="57591" y="66798"/>
                  <a:pt x="57591" y="66798"/>
                  <a:pt x="57591" y="66798"/>
                </a:cubicBezTo>
                <a:cubicBezTo>
                  <a:pt x="47329" y="66798"/>
                  <a:pt x="47329" y="66798"/>
                  <a:pt x="47329" y="66798"/>
                </a:cubicBezTo>
                <a:cubicBezTo>
                  <a:pt x="22198" y="66798"/>
                  <a:pt x="22198" y="66798"/>
                  <a:pt x="22198" y="66798"/>
                </a:cubicBezTo>
                <a:cubicBezTo>
                  <a:pt x="17591" y="66798"/>
                  <a:pt x="16125" y="69556"/>
                  <a:pt x="16125" y="72315"/>
                </a:cubicBezTo>
                <a:cubicBezTo>
                  <a:pt x="16125" y="76650"/>
                  <a:pt x="17591" y="78029"/>
                  <a:pt x="22198" y="78029"/>
                </a:cubicBezTo>
                <a:close/>
                <a:moveTo>
                  <a:pt x="93193" y="43152"/>
                </a:moveTo>
                <a:lnTo>
                  <a:pt x="93193" y="43152"/>
                </a:lnTo>
                <a:cubicBezTo>
                  <a:pt x="22198" y="43152"/>
                  <a:pt x="22198" y="43152"/>
                  <a:pt x="22198" y="43152"/>
                </a:cubicBezTo>
                <a:cubicBezTo>
                  <a:pt x="17591" y="43152"/>
                  <a:pt x="16125" y="45911"/>
                  <a:pt x="16125" y="48669"/>
                </a:cubicBezTo>
                <a:cubicBezTo>
                  <a:pt x="16125" y="51625"/>
                  <a:pt x="17591" y="54384"/>
                  <a:pt x="22198" y="54384"/>
                </a:cubicBezTo>
                <a:cubicBezTo>
                  <a:pt x="93193" y="54384"/>
                  <a:pt x="93193" y="54384"/>
                  <a:pt x="93193" y="54384"/>
                </a:cubicBezTo>
                <a:cubicBezTo>
                  <a:pt x="96125" y="54384"/>
                  <a:pt x="99057" y="51625"/>
                  <a:pt x="99057" y="48669"/>
                </a:cubicBezTo>
                <a:cubicBezTo>
                  <a:pt x="99057" y="45911"/>
                  <a:pt x="96125" y="43152"/>
                  <a:pt x="93193" y="43152"/>
                </a:cubicBezTo>
                <a:close/>
                <a:moveTo>
                  <a:pt x="87329" y="22266"/>
                </a:moveTo>
                <a:lnTo>
                  <a:pt x="87329" y="22266"/>
                </a:lnTo>
                <a:cubicBezTo>
                  <a:pt x="82722" y="22266"/>
                  <a:pt x="81256" y="20886"/>
                  <a:pt x="81256" y="16748"/>
                </a:cubicBezTo>
                <a:cubicBezTo>
                  <a:pt x="81256" y="5517"/>
                  <a:pt x="81256" y="5517"/>
                  <a:pt x="81256" y="5517"/>
                </a:cubicBezTo>
                <a:cubicBezTo>
                  <a:pt x="81256" y="2758"/>
                  <a:pt x="82722" y="0"/>
                  <a:pt x="87329" y="0"/>
                </a:cubicBezTo>
                <a:cubicBezTo>
                  <a:pt x="90261" y="0"/>
                  <a:pt x="93193" y="2758"/>
                  <a:pt x="93193" y="5517"/>
                </a:cubicBezTo>
                <a:cubicBezTo>
                  <a:pt x="93193" y="16748"/>
                  <a:pt x="93193" y="16748"/>
                  <a:pt x="93193" y="16748"/>
                </a:cubicBezTo>
                <a:cubicBezTo>
                  <a:pt x="93193" y="20886"/>
                  <a:pt x="90261" y="22266"/>
                  <a:pt x="87329" y="22266"/>
                </a:cubicBezTo>
                <a:close/>
                <a:moveTo>
                  <a:pt x="57591" y="22266"/>
                </a:moveTo>
                <a:lnTo>
                  <a:pt x="57591" y="22266"/>
                </a:lnTo>
                <a:cubicBezTo>
                  <a:pt x="53193" y="22266"/>
                  <a:pt x="51727" y="20886"/>
                  <a:pt x="51727" y="16748"/>
                </a:cubicBezTo>
                <a:cubicBezTo>
                  <a:pt x="51727" y="5517"/>
                  <a:pt x="51727" y="5517"/>
                  <a:pt x="51727" y="5517"/>
                </a:cubicBezTo>
                <a:cubicBezTo>
                  <a:pt x="51727" y="2758"/>
                  <a:pt x="53193" y="0"/>
                  <a:pt x="57591" y="0"/>
                </a:cubicBezTo>
                <a:cubicBezTo>
                  <a:pt x="60523" y="0"/>
                  <a:pt x="63664" y="2758"/>
                  <a:pt x="63664" y="5517"/>
                </a:cubicBezTo>
                <a:cubicBezTo>
                  <a:pt x="63664" y="16748"/>
                  <a:pt x="63664" y="16748"/>
                  <a:pt x="63664" y="16748"/>
                </a:cubicBezTo>
                <a:cubicBezTo>
                  <a:pt x="63664" y="20886"/>
                  <a:pt x="60523" y="22266"/>
                  <a:pt x="57591" y="22266"/>
                </a:cubicBezTo>
                <a:close/>
                <a:moveTo>
                  <a:pt x="28062" y="22266"/>
                </a:moveTo>
                <a:lnTo>
                  <a:pt x="28062" y="22266"/>
                </a:lnTo>
                <a:cubicBezTo>
                  <a:pt x="23664" y="22266"/>
                  <a:pt x="22198" y="20886"/>
                  <a:pt x="22198" y="16748"/>
                </a:cubicBezTo>
                <a:cubicBezTo>
                  <a:pt x="22198" y="5517"/>
                  <a:pt x="22198" y="5517"/>
                  <a:pt x="22198" y="5517"/>
                </a:cubicBezTo>
                <a:cubicBezTo>
                  <a:pt x="22198" y="2758"/>
                  <a:pt x="23664" y="0"/>
                  <a:pt x="28062" y="0"/>
                </a:cubicBezTo>
                <a:cubicBezTo>
                  <a:pt x="30994" y="0"/>
                  <a:pt x="33926" y="2758"/>
                  <a:pt x="33926" y="5517"/>
                </a:cubicBezTo>
                <a:cubicBezTo>
                  <a:pt x="33926" y="16748"/>
                  <a:pt x="33926" y="16748"/>
                  <a:pt x="33926" y="16748"/>
                </a:cubicBezTo>
                <a:cubicBezTo>
                  <a:pt x="33926" y="20886"/>
                  <a:pt x="30994" y="22266"/>
                  <a:pt x="28062" y="2226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04" name="Shape 4804"/>
          <p:cNvSpPr/>
          <p:nvPr/>
        </p:nvSpPr>
        <p:spPr>
          <a:xfrm>
            <a:off x="2552997" y="4737703"/>
            <a:ext cx="275095" cy="289984"/>
          </a:xfrm>
          <a:custGeom>
            <a:avLst/>
            <a:gdLst/>
            <a:ahLst/>
            <a:cxnLst/>
            <a:rect l="0" t="0" r="0" b="0"/>
            <a:pathLst>
              <a:path w="120000" h="120000" extrusionOk="0">
                <a:moveTo>
                  <a:pt x="110994" y="102857"/>
                </a:moveTo>
                <a:lnTo>
                  <a:pt x="110994" y="102857"/>
                </a:lnTo>
                <a:cubicBezTo>
                  <a:pt x="118324" y="111229"/>
                  <a:pt x="118324" y="111229"/>
                  <a:pt x="118324" y="111229"/>
                </a:cubicBezTo>
                <a:cubicBezTo>
                  <a:pt x="119790" y="111229"/>
                  <a:pt x="119790" y="112624"/>
                  <a:pt x="119790" y="114019"/>
                </a:cubicBezTo>
                <a:cubicBezTo>
                  <a:pt x="119790" y="118405"/>
                  <a:pt x="116858" y="119800"/>
                  <a:pt x="113926" y="119800"/>
                </a:cubicBezTo>
                <a:cubicBezTo>
                  <a:pt x="112460" y="119800"/>
                  <a:pt x="110994" y="119800"/>
                  <a:pt x="109319" y="118405"/>
                </a:cubicBezTo>
                <a:cubicBezTo>
                  <a:pt x="101989" y="111229"/>
                  <a:pt x="101989" y="111229"/>
                  <a:pt x="101989" y="111229"/>
                </a:cubicBezTo>
                <a:cubicBezTo>
                  <a:pt x="94659" y="118405"/>
                  <a:pt x="94659" y="118405"/>
                  <a:pt x="94659" y="118405"/>
                </a:cubicBezTo>
                <a:cubicBezTo>
                  <a:pt x="93193" y="119800"/>
                  <a:pt x="91727" y="119800"/>
                  <a:pt x="90261" y="119800"/>
                </a:cubicBezTo>
                <a:cubicBezTo>
                  <a:pt x="87329" y="119800"/>
                  <a:pt x="84188" y="118405"/>
                  <a:pt x="84188" y="114019"/>
                </a:cubicBezTo>
                <a:cubicBezTo>
                  <a:pt x="84188" y="112624"/>
                  <a:pt x="84188" y="111229"/>
                  <a:pt x="85654" y="111229"/>
                </a:cubicBezTo>
                <a:cubicBezTo>
                  <a:pt x="93193" y="102857"/>
                  <a:pt x="93193" y="102857"/>
                  <a:pt x="93193" y="102857"/>
                </a:cubicBezTo>
                <a:cubicBezTo>
                  <a:pt x="85654" y="95880"/>
                  <a:pt x="85654" y="95880"/>
                  <a:pt x="85654" y="95880"/>
                </a:cubicBezTo>
                <a:cubicBezTo>
                  <a:pt x="84188" y="94485"/>
                  <a:pt x="84188" y="93089"/>
                  <a:pt x="84188" y="91495"/>
                </a:cubicBezTo>
                <a:cubicBezTo>
                  <a:pt x="84188" y="88704"/>
                  <a:pt x="87329" y="85913"/>
                  <a:pt x="90261" y="85913"/>
                </a:cubicBezTo>
                <a:cubicBezTo>
                  <a:pt x="91727" y="85913"/>
                  <a:pt x="93193" y="87308"/>
                  <a:pt x="94659" y="88704"/>
                </a:cubicBezTo>
                <a:cubicBezTo>
                  <a:pt x="101989" y="95880"/>
                  <a:pt x="101989" y="95880"/>
                  <a:pt x="101989" y="95880"/>
                </a:cubicBezTo>
                <a:cubicBezTo>
                  <a:pt x="109319" y="88704"/>
                  <a:pt x="109319" y="88704"/>
                  <a:pt x="109319" y="88704"/>
                </a:cubicBezTo>
                <a:cubicBezTo>
                  <a:pt x="110994" y="87308"/>
                  <a:pt x="112460" y="85913"/>
                  <a:pt x="113926" y="85913"/>
                </a:cubicBezTo>
                <a:cubicBezTo>
                  <a:pt x="116858" y="85913"/>
                  <a:pt x="119790" y="88704"/>
                  <a:pt x="119790" y="91495"/>
                </a:cubicBezTo>
                <a:cubicBezTo>
                  <a:pt x="119790" y="93089"/>
                  <a:pt x="119790" y="94485"/>
                  <a:pt x="118324" y="95880"/>
                </a:cubicBezTo>
                <a:lnTo>
                  <a:pt x="110994" y="102857"/>
                </a:lnTo>
                <a:close/>
                <a:moveTo>
                  <a:pt x="104921" y="84518"/>
                </a:moveTo>
                <a:lnTo>
                  <a:pt x="104921" y="84518"/>
                </a:lnTo>
                <a:cubicBezTo>
                  <a:pt x="101989" y="87308"/>
                  <a:pt x="101989" y="87308"/>
                  <a:pt x="101989" y="87308"/>
                </a:cubicBezTo>
                <a:cubicBezTo>
                  <a:pt x="99057" y="84518"/>
                  <a:pt x="99057" y="84518"/>
                  <a:pt x="99057" y="84518"/>
                </a:cubicBezTo>
                <a:cubicBezTo>
                  <a:pt x="96125" y="81727"/>
                  <a:pt x="93193" y="80332"/>
                  <a:pt x="90261" y="80332"/>
                </a:cubicBezTo>
                <a:cubicBezTo>
                  <a:pt x="84188" y="80332"/>
                  <a:pt x="78324" y="85913"/>
                  <a:pt x="78324" y="91495"/>
                </a:cubicBezTo>
                <a:cubicBezTo>
                  <a:pt x="78324" y="95880"/>
                  <a:pt x="79790" y="98671"/>
                  <a:pt x="81256" y="100066"/>
                </a:cubicBezTo>
                <a:cubicBezTo>
                  <a:pt x="85654" y="102857"/>
                  <a:pt x="85654" y="102857"/>
                  <a:pt x="85654" y="102857"/>
                </a:cubicBezTo>
                <a:cubicBezTo>
                  <a:pt x="81256" y="107043"/>
                  <a:pt x="81256" y="107043"/>
                  <a:pt x="81256" y="107043"/>
                </a:cubicBezTo>
                <a:cubicBezTo>
                  <a:pt x="79790" y="108438"/>
                  <a:pt x="78324" y="111229"/>
                  <a:pt x="78324" y="114019"/>
                </a:cubicBezTo>
                <a:cubicBezTo>
                  <a:pt x="78324" y="117009"/>
                  <a:pt x="78324" y="118405"/>
                  <a:pt x="79790" y="119800"/>
                </a:cubicBezTo>
                <a:cubicBezTo>
                  <a:pt x="5863" y="119800"/>
                  <a:pt x="5863" y="119800"/>
                  <a:pt x="5863" y="119800"/>
                </a:cubicBezTo>
                <a:cubicBezTo>
                  <a:pt x="1465" y="119800"/>
                  <a:pt x="0" y="118405"/>
                  <a:pt x="0" y="114019"/>
                </a:cubicBezTo>
                <a:cubicBezTo>
                  <a:pt x="0" y="16943"/>
                  <a:pt x="0" y="16943"/>
                  <a:pt x="0" y="16943"/>
                </a:cubicBezTo>
                <a:cubicBezTo>
                  <a:pt x="0" y="14152"/>
                  <a:pt x="1465" y="11162"/>
                  <a:pt x="5863" y="11162"/>
                </a:cubicBezTo>
                <a:cubicBezTo>
                  <a:pt x="14659" y="11162"/>
                  <a:pt x="14659" y="11162"/>
                  <a:pt x="14659" y="11162"/>
                </a:cubicBezTo>
                <a:cubicBezTo>
                  <a:pt x="14659" y="16943"/>
                  <a:pt x="14659" y="16943"/>
                  <a:pt x="14659" y="16943"/>
                </a:cubicBezTo>
                <a:cubicBezTo>
                  <a:pt x="14659" y="22524"/>
                  <a:pt x="20523" y="28106"/>
                  <a:pt x="26596" y="28106"/>
                </a:cubicBezTo>
                <a:cubicBezTo>
                  <a:pt x="33926" y="28106"/>
                  <a:pt x="38324" y="22524"/>
                  <a:pt x="38324" y="16943"/>
                </a:cubicBezTo>
                <a:cubicBezTo>
                  <a:pt x="38324" y="11162"/>
                  <a:pt x="38324" y="11162"/>
                  <a:pt x="38324" y="11162"/>
                </a:cubicBezTo>
                <a:cubicBezTo>
                  <a:pt x="44188" y="11162"/>
                  <a:pt x="44188" y="11162"/>
                  <a:pt x="44188" y="11162"/>
                </a:cubicBezTo>
                <a:cubicBezTo>
                  <a:pt x="44188" y="16943"/>
                  <a:pt x="44188" y="16943"/>
                  <a:pt x="44188" y="16943"/>
                </a:cubicBezTo>
                <a:cubicBezTo>
                  <a:pt x="44188" y="22524"/>
                  <a:pt x="50261" y="28106"/>
                  <a:pt x="56125" y="28106"/>
                </a:cubicBezTo>
                <a:cubicBezTo>
                  <a:pt x="63455" y="28106"/>
                  <a:pt x="68062" y="22524"/>
                  <a:pt x="68062" y="16943"/>
                </a:cubicBezTo>
                <a:cubicBezTo>
                  <a:pt x="68062" y="11162"/>
                  <a:pt x="68062" y="11162"/>
                  <a:pt x="68062" y="11162"/>
                </a:cubicBezTo>
                <a:cubicBezTo>
                  <a:pt x="73926" y="11162"/>
                  <a:pt x="73926" y="11162"/>
                  <a:pt x="73926" y="11162"/>
                </a:cubicBezTo>
                <a:cubicBezTo>
                  <a:pt x="73926" y="16943"/>
                  <a:pt x="73926" y="16943"/>
                  <a:pt x="73926" y="16943"/>
                </a:cubicBezTo>
                <a:cubicBezTo>
                  <a:pt x="73926" y="22524"/>
                  <a:pt x="79790" y="28106"/>
                  <a:pt x="85654" y="28106"/>
                </a:cubicBezTo>
                <a:cubicBezTo>
                  <a:pt x="93193" y="28106"/>
                  <a:pt x="97591" y="22524"/>
                  <a:pt x="97591" y="16943"/>
                </a:cubicBezTo>
                <a:cubicBezTo>
                  <a:pt x="97591" y="11162"/>
                  <a:pt x="97591" y="11162"/>
                  <a:pt x="97591" y="11162"/>
                </a:cubicBezTo>
                <a:cubicBezTo>
                  <a:pt x="107853" y="11162"/>
                  <a:pt x="107853" y="11162"/>
                  <a:pt x="107853" y="11162"/>
                </a:cubicBezTo>
                <a:cubicBezTo>
                  <a:pt x="110994" y="11162"/>
                  <a:pt x="113926" y="14152"/>
                  <a:pt x="113926" y="16943"/>
                </a:cubicBezTo>
                <a:cubicBezTo>
                  <a:pt x="113926" y="80332"/>
                  <a:pt x="113926" y="80332"/>
                  <a:pt x="113926" y="80332"/>
                </a:cubicBezTo>
                <a:cubicBezTo>
                  <a:pt x="110994" y="80332"/>
                  <a:pt x="107853" y="81727"/>
                  <a:pt x="104921" y="84518"/>
                </a:cubicBezTo>
                <a:close/>
                <a:moveTo>
                  <a:pt x="73926" y="73156"/>
                </a:moveTo>
                <a:lnTo>
                  <a:pt x="73926" y="73156"/>
                </a:lnTo>
                <a:cubicBezTo>
                  <a:pt x="73926" y="70365"/>
                  <a:pt x="72460" y="67574"/>
                  <a:pt x="68062" y="67574"/>
                </a:cubicBezTo>
                <a:cubicBezTo>
                  <a:pt x="56125" y="67574"/>
                  <a:pt x="56125" y="67574"/>
                  <a:pt x="56125" y="67574"/>
                </a:cubicBezTo>
                <a:cubicBezTo>
                  <a:pt x="47329" y="67574"/>
                  <a:pt x="47329" y="67574"/>
                  <a:pt x="47329" y="67574"/>
                </a:cubicBezTo>
                <a:cubicBezTo>
                  <a:pt x="20523" y="67574"/>
                  <a:pt x="20523" y="67574"/>
                  <a:pt x="20523" y="67574"/>
                </a:cubicBezTo>
                <a:cubicBezTo>
                  <a:pt x="17591" y="67574"/>
                  <a:pt x="14659" y="70365"/>
                  <a:pt x="14659" y="73156"/>
                </a:cubicBezTo>
                <a:cubicBezTo>
                  <a:pt x="14659" y="76146"/>
                  <a:pt x="17591" y="78936"/>
                  <a:pt x="20523" y="78936"/>
                </a:cubicBezTo>
                <a:cubicBezTo>
                  <a:pt x="47329" y="78936"/>
                  <a:pt x="47329" y="78936"/>
                  <a:pt x="47329" y="78936"/>
                </a:cubicBezTo>
                <a:cubicBezTo>
                  <a:pt x="56125" y="78936"/>
                  <a:pt x="56125" y="78936"/>
                  <a:pt x="56125" y="78936"/>
                </a:cubicBezTo>
                <a:cubicBezTo>
                  <a:pt x="68062" y="78936"/>
                  <a:pt x="68062" y="78936"/>
                  <a:pt x="68062" y="78936"/>
                </a:cubicBezTo>
                <a:cubicBezTo>
                  <a:pt x="72460" y="78936"/>
                  <a:pt x="73926" y="76146"/>
                  <a:pt x="73926" y="73156"/>
                </a:cubicBezTo>
                <a:close/>
                <a:moveTo>
                  <a:pt x="14659" y="97275"/>
                </a:moveTo>
                <a:lnTo>
                  <a:pt x="14659" y="97275"/>
                </a:lnTo>
                <a:cubicBezTo>
                  <a:pt x="14659" y="100066"/>
                  <a:pt x="17591" y="101461"/>
                  <a:pt x="20523" y="101461"/>
                </a:cubicBezTo>
                <a:cubicBezTo>
                  <a:pt x="57591" y="101461"/>
                  <a:pt x="57591" y="101461"/>
                  <a:pt x="57591" y="101461"/>
                </a:cubicBezTo>
                <a:cubicBezTo>
                  <a:pt x="60523" y="101461"/>
                  <a:pt x="61989" y="100066"/>
                  <a:pt x="61989" y="97275"/>
                </a:cubicBezTo>
                <a:cubicBezTo>
                  <a:pt x="61989" y="94485"/>
                  <a:pt x="60523" y="91495"/>
                  <a:pt x="57591" y="91495"/>
                </a:cubicBezTo>
                <a:cubicBezTo>
                  <a:pt x="20523" y="91495"/>
                  <a:pt x="20523" y="91495"/>
                  <a:pt x="20523" y="91495"/>
                </a:cubicBezTo>
                <a:cubicBezTo>
                  <a:pt x="17591" y="91495"/>
                  <a:pt x="14659" y="94485"/>
                  <a:pt x="14659" y="97275"/>
                </a:cubicBezTo>
                <a:close/>
                <a:moveTo>
                  <a:pt x="91727" y="43654"/>
                </a:moveTo>
                <a:lnTo>
                  <a:pt x="91727" y="43654"/>
                </a:lnTo>
                <a:cubicBezTo>
                  <a:pt x="20523" y="43654"/>
                  <a:pt x="20523" y="43654"/>
                  <a:pt x="20523" y="43654"/>
                </a:cubicBezTo>
                <a:cubicBezTo>
                  <a:pt x="17591" y="43654"/>
                  <a:pt x="14659" y="45049"/>
                  <a:pt x="14659" y="49235"/>
                </a:cubicBezTo>
                <a:cubicBezTo>
                  <a:pt x="14659" y="52026"/>
                  <a:pt x="17591" y="55016"/>
                  <a:pt x="20523" y="55016"/>
                </a:cubicBezTo>
                <a:cubicBezTo>
                  <a:pt x="91727" y="55016"/>
                  <a:pt x="91727" y="55016"/>
                  <a:pt x="91727" y="55016"/>
                </a:cubicBezTo>
                <a:cubicBezTo>
                  <a:pt x="96125" y="55016"/>
                  <a:pt x="97591" y="52026"/>
                  <a:pt x="97591" y="49235"/>
                </a:cubicBezTo>
                <a:cubicBezTo>
                  <a:pt x="97591" y="45049"/>
                  <a:pt x="96125" y="43654"/>
                  <a:pt x="91727" y="43654"/>
                </a:cubicBezTo>
                <a:close/>
                <a:moveTo>
                  <a:pt x="85654" y="22524"/>
                </a:moveTo>
                <a:lnTo>
                  <a:pt x="85654" y="22524"/>
                </a:lnTo>
                <a:cubicBezTo>
                  <a:pt x="82722" y="22524"/>
                  <a:pt x="79790" y="19734"/>
                  <a:pt x="79790" y="16943"/>
                </a:cubicBezTo>
                <a:cubicBezTo>
                  <a:pt x="79790" y="5581"/>
                  <a:pt x="79790" y="5581"/>
                  <a:pt x="79790" y="5581"/>
                </a:cubicBezTo>
                <a:cubicBezTo>
                  <a:pt x="79790" y="2790"/>
                  <a:pt x="82722" y="0"/>
                  <a:pt x="85654" y="0"/>
                </a:cubicBezTo>
                <a:cubicBezTo>
                  <a:pt x="90261" y="0"/>
                  <a:pt x="91727" y="2790"/>
                  <a:pt x="91727" y="5581"/>
                </a:cubicBezTo>
                <a:cubicBezTo>
                  <a:pt x="91727" y="16943"/>
                  <a:pt x="91727" y="16943"/>
                  <a:pt x="91727" y="16943"/>
                </a:cubicBezTo>
                <a:cubicBezTo>
                  <a:pt x="91727" y="19734"/>
                  <a:pt x="90261" y="22524"/>
                  <a:pt x="85654" y="22524"/>
                </a:cubicBezTo>
                <a:close/>
                <a:moveTo>
                  <a:pt x="56125" y="22524"/>
                </a:moveTo>
                <a:lnTo>
                  <a:pt x="56125" y="22524"/>
                </a:lnTo>
                <a:cubicBezTo>
                  <a:pt x="53193" y="22524"/>
                  <a:pt x="50261" y="19734"/>
                  <a:pt x="50261" y="16943"/>
                </a:cubicBezTo>
                <a:cubicBezTo>
                  <a:pt x="50261" y="5581"/>
                  <a:pt x="50261" y="5581"/>
                  <a:pt x="50261" y="5581"/>
                </a:cubicBezTo>
                <a:cubicBezTo>
                  <a:pt x="50261" y="2790"/>
                  <a:pt x="53193" y="0"/>
                  <a:pt x="56125" y="0"/>
                </a:cubicBezTo>
                <a:cubicBezTo>
                  <a:pt x="60523" y="0"/>
                  <a:pt x="61989" y="2790"/>
                  <a:pt x="61989" y="5581"/>
                </a:cubicBezTo>
                <a:cubicBezTo>
                  <a:pt x="61989" y="16943"/>
                  <a:pt x="61989" y="16943"/>
                  <a:pt x="61989" y="16943"/>
                </a:cubicBezTo>
                <a:cubicBezTo>
                  <a:pt x="61989" y="19734"/>
                  <a:pt x="60523" y="22524"/>
                  <a:pt x="56125" y="22524"/>
                </a:cubicBezTo>
                <a:close/>
                <a:moveTo>
                  <a:pt x="26596" y="22524"/>
                </a:moveTo>
                <a:lnTo>
                  <a:pt x="26596" y="22524"/>
                </a:lnTo>
                <a:cubicBezTo>
                  <a:pt x="23664" y="22524"/>
                  <a:pt x="20523" y="19734"/>
                  <a:pt x="20523" y="16943"/>
                </a:cubicBezTo>
                <a:cubicBezTo>
                  <a:pt x="20523" y="5581"/>
                  <a:pt x="20523" y="5581"/>
                  <a:pt x="20523" y="5581"/>
                </a:cubicBezTo>
                <a:cubicBezTo>
                  <a:pt x="20523" y="2790"/>
                  <a:pt x="23664" y="0"/>
                  <a:pt x="26596" y="0"/>
                </a:cubicBezTo>
                <a:cubicBezTo>
                  <a:pt x="30994" y="0"/>
                  <a:pt x="32460" y="2790"/>
                  <a:pt x="32460" y="5581"/>
                </a:cubicBezTo>
                <a:cubicBezTo>
                  <a:pt x="32460" y="16943"/>
                  <a:pt x="32460" y="16943"/>
                  <a:pt x="32460" y="16943"/>
                </a:cubicBezTo>
                <a:cubicBezTo>
                  <a:pt x="32460" y="19734"/>
                  <a:pt x="30994" y="22524"/>
                  <a:pt x="26596" y="2252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05" name="Shape 4805"/>
          <p:cNvSpPr/>
          <p:nvPr/>
        </p:nvSpPr>
        <p:spPr>
          <a:xfrm>
            <a:off x="2043014" y="4739820"/>
            <a:ext cx="279327" cy="292100"/>
          </a:xfrm>
          <a:custGeom>
            <a:avLst/>
            <a:gdLst/>
            <a:ahLst/>
            <a:cxnLst/>
            <a:rect l="0" t="0" r="0" b="0"/>
            <a:pathLst>
              <a:path w="120000" h="120000" extrusionOk="0">
                <a:moveTo>
                  <a:pt x="116901" y="103054"/>
                </a:moveTo>
                <a:lnTo>
                  <a:pt x="116901" y="103054"/>
                </a:lnTo>
                <a:cubicBezTo>
                  <a:pt x="102237" y="117044"/>
                  <a:pt x="102237" y="117044"/>
                  <a:pt x="102237" y="117044"/>
                </a:cubicBezTo>
                <a:cubicBezTo>
                  <a:pt x="100791" y="118423"/>
                  <a:pt x="99345" y="119802"/>
                  <a:pt x="97900" y="119802"/>
                </a:cubicBezTo>
                <a:cubicBezTo>
                  <a:pt x="96454" y="119802"/>
                  <a:pt x="95008" y="118423"/>
                  <a:pt x="93562" y="117044"/>
                </a:cubicBezTo>
                <a:cubicBezTo>
                  <a:pt x="86127" y="109950"/>
                  <a:pt x="86127" y="109950"/>
                  <a:pt x="86127" y="109950"/>
                </a:cubicBezTo>
                <a:cubicBezTo>
                  <a:pt x="84681" y="108571"/>
                  <a:pt x="84681" y="107192"/>
                  <a:pt x="84681" y="105812"/>
                </a:cubicBezTo>
                <a:cubicBezTo>
                  <a:pt x="84681" y="103054"/>
                  <a:pt x="86127" y="100295"/>
                  <a:pt x="90671" y="100295"/>
                </a:cubicBezTo>
                <a:cubicBezTo>
                  <a:pt x="92117" y="100295"/>
                  <a:pt x="93562" y="101674"/>
                  <a:pt x="93562" y="103054"/>
                </a:cubicBezTo>
                <a:cubicBezTo>
                  <a:pt x="97900" y="105812"/>
                  <a:pt x="97900" y="105812"/>
                  <a:pt x="97900" y="105812"/>
                </a:cubicBezTo>
                <a:cubicBezTo>
                  <a:pt x="109466" y="94778"/>
                  <a:pt x="109466" y="94778"/>
                  <a:pt x="109466" y="94778"/>
                </a:cubicBezTo>
                <a:cubicBezTo>
                  <a:pt x="110912" y="93399"/>
                  <a:pt x="112564" y="93399"/>
                  <a:pt x="114010" y="93399"/>
                </a:cubicBezTo>
                <a:cubicBezTo>
                  <a:pt x="116901" y="93399"/>
                  <a:pt x="119793" y="96157"/>
                  <a:pt x="119793" y="98916"/>
                </a:cubicBezTo>
                <a:cubicBezTo>
                  <a:pt x="119793" y="100295"/>
                  <a:pt x="118347" y="101674"/>
                  <a:pt x="116901" y="103054"/>
                </a:cubicBezTo>
                <a:close/>
                <a:moveTo>
                  <a:pt x="97900" y="97536"/>
                </a:moveTo>
                <a:lnTo>
                  <a:pt x="97900" y="97536"/>
                </a:lnTo>
                <a:cubicBezTo>
                  <a:pt x="96454" y="96157"/>
                  <a:pt x="93562" y="94778"/>
                  <a:pt x="90671" y="94778"/>
                </a:cubicBezTo>
                <a:cubicBezTo>
                  <a:pt x="83235" y="94778"/>
                  <a:pt x="78898" y="100295"/>
                  <a:pt x="78898" y="105812"/>
                </a:cubicBezTo>
                <a:cubicBezTo>
                  <a:pt x="78898" y="109950"/>
                  <a:pt x="80344" y="112906"/>
                  <a:pt x="81790" y="114285"/>
                </a:cubicBezTo>
                <a:cubicBezTo>
                  <a:pt x="87573" y="119802"/>
                  <a:pt x="87573" y="119802"/>
                  <a:pt x="87573" y="119802"/>
                </a:cubicBezTo>
                <a:cubicBezTo>
                  <a:pt x="5989" y="119802"/>
                  <a:pt x="5989" y="119802"/>
                  <a:pt x="5989" y="119802"/>
                </a:cubicBezTo>
                <a:cubicBezTo>
                  <a:pt x="3098" y="119802"/>
                  <a:pt x="0" y="117044"/>
                  <a:pt x="0" y="114285"/>
                </a:cubicBezTo>
                <a:cubicBezTo>
                  <a:pt x="0" y="16748"/>
                  <a:pt x="0" y="16748"/>
                  <a:pt x="0" y="16748"/>
                </a:cubicBezTo>
                <a:cubicBezTo>
                  <a:pt x="0" y="13990"/>
                  <a:pt x="3098" y="11034"/>
                  <a:pt x="5989" y="11034"/>
                </a:cubicBezTo>
                <a:cubicBezTo>
                  <a:pt x="16110" y="11034"/>
                  <a:pt x="16110" y="11034"/>
                  <a:pt x="16110" y="11034"/>
                </a:cubicBezTo>
                <a:cubicBezTo>
                  <a:pt x="16110" y="16748"/>
                  <a:pt x="16110" y="16748"/>
                  <a:pt x="16110" y="16748"/>
                </a:cubicBezTo>
                <a:cubicBezTo>
                  <a:pt x="16110" y="23645"/>
                  <a:pt x="21893" y="27783"/>
                  <a:pt x="27882" y="27783"/>
                </a:cubicBezTo>
                <a:cubicBezTo>
                  <a:pt x="33666" y="27783"/>
                  <a:pt x="39449" y="23645"/>
                  <a:pt x="39449" y="16748"/>
                </a:cubicBezTo>
                <a:cubicBezTo>
                  <a:pt x="39449" y="11034"/>
                  <a:pt x="39449" y="11034"/>
                  <a:pt x="39449" y="11034"/>
                </a:cubicBezTo>
                <a:cubicBezTo>
                  <a:pt x="45232" y="11034"/>
                  <a:pt x="45232" y="11034"/>
                  <a:pt x="45232" y="11034"/>
                </a:cubicBezTo>
                <a:cubicBezTo>
                  <a:pt x="45232" y="16748"/>
                  <a:pt x="45232" y="16748"/>
                  <a:pt x="45232" y="16748"/>
                </a:cubicBezTo>
                <a:cubicBezTo>
                  <a:pt x="45232" y="23645"/>
                  <a:pt x="51222" y="27783"/>
                  <a:pt x="57005" y="27783"/>
                </a:cubicBezTo>
                <a:cubicBezTo>
                  <a:pt x="62788" y="27783"/>
                  <a:pt x="68777" y="23645"/>
                  <a:pt x="68777" y="16748"/>
                </a:cubicBezTo>
                <a:cubicBezTo>
                  <a:pt x="68777" y="11034"/>
                  <a:pt x="68777" y="11034"/>
                  <a:pt x="68777" y="11034"/>
                </a:cubicBezTo>
                <a:cubicBezTo>
                  <a:pt x="74561" y="11034"/>
                  <a:pt x="74561" y="11034"/>
                  <a:pt x="74561" y="11034"/>
                </a:cubicBezTo>
                <a:cubicBezTo>
                  <a:pt x="74561" y="16748"/>
                  <a:pt x="74561" y="16748"/>
                  <a:pt x="74561" y="16748"/>
                </a:cubicBezTo>
                <a:cubicBezTo>
                  <a:pt x="74561" y="23645"/>
                  <a:pt x="80344" y="27783"/>
                  <a:pt x="86127" y="27783"/>
                </a:cubicBezTo>
                <a:cubicBezTo>
                  <a:pt x="92117" y="27783"/>
                  <a:pt x="97900" y="23645"/>
                  <a:pt x="97900" y="16748"/>
                </a:cubicBezTo>
                <a:cubicBezTo>
                  <a:pt x="97900" y="11034"/>
                  <a:pt x="97900" y="11034"/>
                  <a:pt x="97900" y="11034"/>
                </a:cubicBezTo>
                <a:cubicBezTo>
                  <a:pt x="108020" y="11034"/>
                  <a:pt x="108020" y="11034"/>
                  <a:pt x="108020" y="11034"/>
                </a:cubicBezTo>
                <a:cubicBezTo>
                  <a:pt x="110912" y="11034"/>
                  <a:pt x="114010" y="13990"/>
                  <a:pt x="114010" y="16748"/>
                </a:cubicBezTo>
                <a:cubicBezTo>
                  <a:pt x="114010" y="87684"/>
                  <a:pt x="114010" y="87684"/>
                  <a:pt x="114010" y="87684"/>
                </a:cubicBezTo>
                <a:cubicBezTo>
                  <a:pt x="109466" y="87684"/>
                  <a:pt x="106574" y="89064"/>
                  <a:pt x="105129" y="90640"/>
                </a:cubicBezTo>
                <a:lnTo>
                  <a:pt x="97900" y="97536"/>
                </a:lnTo>
                <a:close/>
                <a:moveTo>
                  <a:pt x="16110" y="96157"/>
                </a:moveTo>
                <a:lnTo>
                  <a:pt x="16110" y="96157"/>
                </a:lnTo>
                <a:cubicBezTo>
                  <a:pt x="16110" y="98916"/>
                  <a:pt x="17555" y="100295"/>
                  <a:pt x="20447" y="100295"/>
                </a:cubicBezTo>
                <a:cubicBezTo>
                  <a:pt x="58450" y="100295"/>
                  <a:pt x="58450" y="100295"/>
                  <a:pt x="58450" y="100295"/>
                </a:cubicBezTo>
                <a:cubicBezTo>
                  <a:pt x="61342" y="100295"/>
                  <a:pt x="62788" y="98916"/>
                  <a:pt x="62788" y="96157"/>
                </a:cubicBezTo>
                <a:cubicBezTo>
                  <a:pt x="62788" y="93399"/>
                  <a:pt x="61342" y="92019"/>
                  <a:pt x="58450" y="92019"/>
                </a:cubicBezTo>
                <a:cubicBezTo>
                  <a:pt x="20447" y="92019"/>
                  <a:pt x="20447" y="92019"/>
                  <a:pt x="20447" y="92019"/>
                </a:cubicBezTo>
                <a:cubicBezTo>
                  <a:pt x="17555" y="92019"/>
                  <a:pt x="16110" y="93399"/>
                  <a:pt x="16110" y="96157"/>
                </a:cubicBezTo>
                <a:close/>
                <a:moveTo>
                  <a:pt x="92117" y="43152"/>
                </a:moveTo>
                <a:lnTo>
                  <a:pt x="92117" y="43152"/>
                </a:lnTo>
                <a:cubicBezTo>
                  <a:pt x="21893" y="43152"/>
                  <a:pt x="21893" y="43152"/>
                  <a:pt x="21893" y="43152"/>
                </a:cubicBezTo>
                <a:cubicBezTo>
                  <a:pt x="19001" y="43152"/>
                  <a:pt x="16110" y="45911"/>
                  <a:pt x="16110" y="48669"/>
                </a:cubicBezTo>
                <a:cubicBezTo>
                  <a:pt x="16110" y="51625"/>
                  <a:pt x="19001" y="54384"/>
                  <a:pt x="21893" y="54384"/>
                </a:cubicBezTo>
                <a:cubicBezTo>
                  <a:pt x="92117" y="54384"/>
                  <a:pt x="92117" y="54384"/>
                  <a:pt x="92117" y="54384"/>
                </a:cubicBezTo>
                <a:cubicBezTo>
                  <a:pt x="95008" y="54384"/>
                  <a:pt x="97900" y="51625"/>
                  <a:pt x="97900" y="48669"/>
                </a:cubicBezTo>
                <a:cubicBezTo>
                  <a:pt x="97900" y="45911"/>
                  <a:pt x="95008" y="43152"/>
                  <a:pt x="92117" y="43152"/>
                </a:cubicBezTo>
                <a:close/>
                <a:moveTo>
                  <a:pt x="92117" y="66798"/>
                </a:moveTo>
                <a:lnTo>
                  <a:pt x="92117" y="66798"/>
                </a:lnTo>
                <a:cubicBezTo>
                  <a:pt x="57005" y="66798"/>
                  <a:pt x="57005" y="66798"/>
                  <a:pt x="57005" y="66798"/>
                </a:cubicBezTo>
                <a:cubicBezTo>
                  <a:pt x="46678" y="66798"/>
                  <a:pt x="46678" y="66798"/>
                  <a:pt x="46678" y="66798"/>
                </a:cubicBezTo>
                <a:cubicBezTo>
                  <a:pt x="21893" y="66798"/>
                  <a:pt x="21893" y="66798"/>
                  <a:pt x="21893" y="66798"/>
                </a:cubicBezTo>
                <a:cubicBezTo>
                  <a:pt x="19001" y="66798"/>
                  <a:pt x="16110" y="69556"/>
                  <a:pt x="16110" y="72315"/>
                </a:cubicBezTo>
                <a:cubicBezTo>
                  <a:pt x="16110" y="76650"/>
                  <a:pt x="19001" y="78029"/>
                  <a:pt x="21893" y="78029"/>
                </a:cubicBezTo>
                <a:cubicBezTo>
                  <a:pt x="46678" y="78029"/>
                  <a:pt x="46678" y="78029"/>
                  <a:pt x="46678" y="78029"/>
                </a:cubicBezTo>
                <a:cubicBezTo>
                  <a:pt x="57005" y="78029"/>
                  <a:pt x="57005" y="78029"/>
                  <a:pt x="57005" y="78029"/>
                </a:cubicBezTo>
                <a:cubicBezTo>
                  <a:pt x="92117" y="78029"/>
                  <a:pt x="92117" y="78029"/>
                  <a:pt x="92117" y="78029"/>
                </a:cubicBezTo>
                <a:cubicBezTo>
                  <a:pt x="95008" y="78029"/>
                  <a:pt x="97900" y="76650"/>
                  <a:pt x="97900" y="72315"/>
                </a:cubicBezTo>
                <a:cubicBezTo>
                  <a:pt x="97900" y="69556"/>
                  <a:pt x="95008" y="66798"/>
                  <a:pt x="92117" y="66798"/>
                </a:cubicBezTo>
                <a:close/>
                <a:moveTo>
                  <a:pt x="86127" y="22266"/>
                </a:moveTo>
                <a:lnTo>
                  <a:pt x="86127" y="22266"/>
                </a:lnTo>
                <a:cubicBezTo>
                  <a:pt x="83235" y="22266"/>
                  <a:pt x="80344" y="20886"/>
                  <a:pt x="80344" y="16748"/>
                </a:cubicBezTo>
                <a:cubicBezTo>
                  <a:pt x="80344" y="5517"/>
                  <a:pt x="80344" y="5517"/>
                  <a:pt x="80344" y="5517"/>
                </a:cubicBezTo>
                <a:cubicBezTo>
                  <a:pt x="80344" y="2758"/>
                  <a:pt x="83235" y="0"/>
                  <a:pt x="86127" y="0"/>
                </a:cubicBezTo>
                <a:cubicBezTo>
                  <a:pt x="89018" y="0"/>
                  <a:pt x="92117" y="2758"/>
                  <a:pt x="92117" y="5517"/>
                </a:cubicBezTo>
                <a:cubicBezTo>
                  <a:pt x="92117" y="16748"/>
                  <a:pt x="92117" y="16748"/>
                  <a:pt x="92117" y="16748"/>
                </a:cubicBezTo>
                <a:cubicBezTo>
                  <a:pt x="92117" y="20886"/>
                  <a:pt x="89018" y="22266"/>
                  <a:pt x="86127" y="22266"/>
                </a:cubicBezTo>
                <a:close/>
                <a:moveTo>
                  <a:pt x="57005" y="22266"/>
                </a:moveTo>
                <a:lnTo>
                  <a:pt x="57005" y="22266"/>
                </a:lnTo>
                <a:cubicBezTo>
                  <a:pt x="54113" y="22266"/>
                  <a:pt x="51222" y="20886"/>
                  <a:pt x="51222" y="16748"/>
                </a:cubicBezTo>
                <a:cubicBezTo>
                  <a:pt x="51222" y="5517"/>
                  <a:pt x="51222" y="5517"/>
                  <a:pt x="51222" y="5517"/>
                </a:cubicBezTo>
                <a:cubicBezTo>
                  <a:pt x="51222" y="2758"/>
                  <a:pt x="54113" y="0"/>
                  <a:pt x="57005" y="0"/>
                </a:cubicBezTo>
                <a:cubicBezTo>
                  <a:pt x="59896" y="0"/>
                  <a:pt x="62788" y="2758"/>
                  <a:pt x="62788" y="5517"/>
                </a:cubicBezTo>
                <a:cubicBezTo>
                  <a:pt x="62788" y="16748"/>
                  <a:pt x="62788" y="16748"/>
                  <a:pt x="62788" y="16748"/>
                </a:cubicBezTo>
                <a:cubicBezTo>
                  <a:pt x="62788" y="20886"/>
                  <a:pt x="59896" y="22266"/>
                  <a:pt x="57005" y="22266"/>
                </a:cubicBezTo>
                <a:close/>
                <a:moveTo>
                  <a:pt x="27882" y="22266"/>
                </a:moveTo>
                <a:lnTo>
                  <a:pt x="27882" y="22266"/>
                </a:lnTo>
                <a:cubicBezTo>
                  <a:pt x="24991" y="22266"/>
                  <a:pt x="21893" y="20886"/>
                  <a:pt x="21893" y="16748"/>
                </a:cubicBezTo>
                <a:cubicBezTo>
                  <a:pt x="21893" y="5517"/>
                  <a:pt x="21893" y="5517"/>
                  <a:pt x="21893" y="5517"/>
                </a:cubicBezTo>
                <a:cubicBezTo>
                  <a:pt x="21893" y="2758"/>
                  <a:pt x="24991" y="0"/>
                  <a:pt x="27882" y="0"/>
                </a:cubicBezTo>
                <a:cubicBezTo>
                  <a:pt x="30774" y="0"/>
                  <a:pt x="33666" y="2758"/>
                  <a:pt x="33666" y="5517"/>
                </a:cubicBezTo>
                <a:cubicBezTo>
                  <a:pt x="33666" y="16748"/>
                  <a:pt x="33666" y="16748"/>
                  <a:pt x="33666" y="16748"/>
                </a:cubicBezTo>
                <a:cubicBezTo>
                  <a:pt x="33666" y="20886"/>
                  <a:pt x="30774" y="22266"/>
                  <a:pt x="27882" y="2226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06" name="Shape 4806"/>
          <p:cNvSpPr/>
          <p:nvPr/>
        </p:nvSpPr>
        <p:spPr>
          <a:xfrm>
            <a:off x="1537261" y="4739820"/>
            <a:ext cx="262398" cy="292100"/>
          </a:xfrm>
          <a:custGeom>
            <a:avLst/>
            <a:gdLst/>
            <a:ahLst/>
            <a:cxnLst/>
            <a:rect l="0" t="0" r="0" b="0"/>
            <a:pathLst>
              <a:path w="120000" h="120000" extrusionOk="0">
                <a:moveTo>
                  <a:pt x="113614" y="119802"/>
                </a:moveTo>
                <a:lnTo>
                  <a:pt x="113614" y="119802"/>
                </a:lnTo>
                <a:cubicBezTo>
                  <a:pt x="6385" y="119802"/>
                  <a:pt x="6385" y="119802"/>
                  <a:pt x="6385" y="119802"/>
                </a:cubicBezTo>
                <a:cubicBezTo>
                  <a:pt x="3082" y="119802"/>
                  <a:pt x="0" y="117044"/>
                  <a:pt x="0" y="114285"/>
                </a:cubicBezTo>
                <a:cubicBezTo>
                  <a:pt x="0" y="16748"/>
                  <a:pt x="0" y="16748"/>
                  <a:pt x="0" y="16748"/>
                </a:cubicBezTo>
                <a:cubicBezTo>
                  <a:pt x="0" y="13990"/>
                  <a:pt x="3082" y="11034"/>
                  <a:pt x="6385" y="11034"/>
                </a:cubicBezTo>
                <a:cubicBezTo>
                  <a:pt x="17174" y="11034"/>
                  <a:pt x="17174" y="11034"/>
                  <a:pt x="17174" y="11034"/>
                </a:cubicBezTo>
                <a:cubicBezTo>
                  <a:pt x="17174" y="16748"/>
                  <a:pt x="17174" y="16748"/>
                  <a:pt x="17174" y="16748"/>
                </a:cubicBezTo>
                <a:cubicBezTo>
                  <a:pt x="17174" y="23645"/>
                  <a:pt x="21798" y="27783"/>
                  <a:pt x="29724" y="27783"/>
                </a:cubicBezTo>
                <a:cubicBezTo>
                  <a:pt x="35889" y="27783"/>
                  <a:pt x="42055" y="23645"/>
                  <a:pt x="42055" y="16748"/>
                </a:cubicBezTo>
                <a:cubicBezTo>
                  <a:pt x="42055" y="11034"/>
                  <a:pt x="42055" y="11034"/>
                  <a:pt x="42055" y="11034"/>
                </a:cubicBezTo>
                <a:cubicBezTo>
                  <a:pt x="48220" y="11034"/>
                  <a:pt x="48220" y="11034"/>
                  <a:pt x="48220" y="11034"/>
                </a:cubicBezTo>
                <a:cubicBezTo>
                  <a:pt x="48220" y="16748"/>
                  <a:pt x="48220" y="16748"/>
                  <a:pt x="48220" y="16748"/>
                </a:cubicBezTo>
                <a:cubicBezTo>
                  <a:pt x="48220" y="23645"/>
                  <a:pt x="53064" y="27783"/>
                  <a:pt x="60770" y="27783"/>
                </a:cubicBezTo>
                <a:cubicBezTo>
                  <a:pt x="66935" y="27783"/>
                  <a:pt x="73321" y="23645"/>
                  <a:pt x="73321" y="16748"/>
                </a:cubicBezTo>
                <a:cubicBezTo>
                  <a:pt x="73321" y="11034"/>
                  <a:pt x="73321" y="11034"/>
                  <a:pt x="73321" y="11034"/>
                </a:cubicBezTo>
                <a:cubicBezTo>
                  <a:pt x="79486" y="11034"/>
                  <a:pt x="79486" y="11034"/>
                  <a:pt x="79486" y="11034"/>
                </a:cubicBezTo>
                <a:cubicBezTo>
                  <a:pt x="79486" y="16748"/>
                  <a:pt x="79486" y="16748"/>
                  <a:pt x="79486" y="16748"/>
                </a:cubicBezTo>
                <a:cubicBezTo>
                  <a:pt x="79486" y="23645"/>
                  <a:pt x="84110" y="27783"/>
                  <a:pt x="91816" y="27783"/>
                </a:cubicBezTo>
                <a:cubicBezTo>
                  <a:pt x="98201" y="27783"/>
                  <a:pt x="104366" y="23645"/>
                  <a:pt x="104366" y="16748"/>
                </a:cubicBezTo>
                <a:cubicBezTo>
                  <a:pt x="104366" y="11034"/>
                  <a:pt x="104366" y="11034"/>
                  <a:pt x="104366" y="11034"/>
                </a:cubicBezTo>
                <a:cubicBezTo>
                  <a:pt x="113614" y="11034"/>
                  <a:pt x="113614" y="11034"/>
                  <a:pt x="113614" y="11034"/>
                </a:cubicBezTo>
                <a:cubicBezTo>
                  <a:pt x="118238" y="11034"/>
                  <a:pt x="119779" y="13990"/>
                  <a:pt x="119779" y="16748"/>
                </a:cubicBezTo>
                <a:cubicBezTo>
                  <a:pt x="119779" y="114285"/>
                  <a:pt x="119779" y="114285"/>
                  <a:pt x="119779" y="114285"/>
                </a:cubicBezTo>
                <a:cubicBezTo>
                  <a:pt x="119779" y="117044"/>
                  <a:pt x="118238" y="119802"/>
                  <a:pt x="113614" y="119802"/>
                </a:cubicBezTo>
                <a:close/>
                <a:moveTo>
                  <a:pt x="98201" y="43152"/>
                </a:moveTo>
                <a:lnTo>
                  <a:pt x="98201" y="43152"/>
                </a:lnTo>
                <a:cubicBezTo>
                  <a:pt x="23339" y="43152"/>
                  <a:pt x="23339" y="43152"/>
                  <a:pt x="23339" y="43152"/>
                </a:cubicBezTo>
                <a:cubicBezTo>
                  <a:pt x="18715" y="43152"/>
                  <a:pt x="17174" y="45911"/>
                  <a:pt x="17174" y="48669"/>
                </a:cubicBezTo>
                <a:cubicBezTo>
                  <a:pt x="17174" y="51625"/>
                  <a:pt x="18715" y="54384"/>
                  <a:pt x="23339" y="54384"/>
                </a:cubicBezTo>
                <a:cubicBezTo>
                  <a:pt x="98201" y="54384"/>
                  <a:pt x="98201" y="54384"/>
                  <a:pt x="98201" y="54384"/>
                </a:cubicBezTo>
                <a:cubicBezTo>
                  <a:pt x="101284" y="54384"/>
                  <a:pt x="104366" y="51625"/>
                  <a:pt x="104366" y="48669"/>
                </a:cubicBezTo>
                <a:cubicBezTo>
                  <a:pt x="104366" y="45911"/>
                  <a:pt x="101284" y="43152"/>
                  <a:pt x="98201" y="43152"/>
                </a:cubicBezTo>
                <a:close/>
                <a:moveTo>
                  <a:pt x="98201" y="66798"/>
                </a:moveTo>
                <a:lnTo>
                  <a:pt x="98201" y="66798"/>
                </a:lnTo>
                <a:cubicBezTo>
                  <a:pt x="23339" y="66798"/>
                  <a:pt x="23339" y="66798"/>
                  <a:pt x="23339" y="66798"/>
                </a:cubicBezTo>
                <a:cubicBezTo>
                  <a:pt x="18715" y="66798"/>
                  <a:pt x="17174" y="69556"/>
                  <a:pt x="17174" y="72315"/>
                </a:cubicBezTo>
                <a:cubicBezTo>
                  <a:pt x="17174" y="76650"/>
                  <a:pt x="18715" y="78029"/>
                  <a:pt x="23339" y="78029"/>
                </a:cubicBezTo>
                <a:cubicBezTo>
                  <a:pt x="98201" y="78029"/>
                  <a:pt x="98201" y="78029"/>
                  <a:pt x="98201" y="78029"/>
                </a:cubicBezTo>
                <a:cubicBezTo>
                  <a:pt x="101284" y="78029"/>
                  <a:pt x="104366" y="76650"/>
                  <a:pt x="104366" y="72315"/>
                </a:cubicBezTo>
                <a:cubicBezTo>
                  <a:pt x="104366" y="69556"/>
                  <a:pt x="101284" y="66798"/>
                  <a:pt x="98201" y="66798"/>
                </a:cubicBezTo>
                <a:close/>
                <a:moveTo>
                  <a:pt x="98201" y="92019"/>
                </a:moveTo>
                <a:lnTo>
                  <a:pt x="98201" y="92019"/>
                </a:lnTo>
                <a:cubicBezTo>
                  <a:pt x="21798" y="92019"/>
                  <a:pt x="21798" y="92019"/>
                  <a:pt x="21798" y="92019"/>
                </a:cubicBezTo>
                <a:cubicBezTo>
                  <a:pt x="18715" y="92019"/>
                  <a:pt x="17174" y="93399"/>
                  <a:pt x="17174" y="96157"/>
                </a:cubicBezTo>
                <a:cubicBezTo>
                  <a:pt x="17174" y="98916"/>
                  <a:pt x="18715" y="100295"/>
                  <a:pt x="21798" y="100295"/>
                </a:cubicBezTo>
                <a:cubicBezTo>
                  <a:pt x="98201" y="100295"/>
                  <a:pt x="98201" y="100295"/>
                  <a:pt x="98201" y="100295"/>
                </a:cubicBezTo>
                <a:cubicBezTo>
                  <a:pt x="101284" y="100295"/>
                  <a:pt x="104366" y="98916"/>
                  <a:pt x="104366" y="96157"/>
                </a:cubicBezTo>
                <a:cubicBezTo>
                  <a:pt x="104366" y="93399"/>
                  <a:pt x="101284" y="92019"/>
                  <a:pt x="98201" y="92019"/>
                </a:cubicBezTo>
                <a:close/>
                <a:moveTo>
                  <a:pt x="91816" y="22266"/>
                </a:moveTo>
                <a:lnTo>
                  <a:pt x="91816" y="22266"/>
                </a:lnTo>
                <a:cubicBezTo>
                  <a:pt x="87192" y="22266"/>
                  <a:pt x="85651" y="20886"/>
                  <a:pt x="85651" y="16748"/>
                </a:cubicBezTo>
                <a:cubicBezTo>
                  <a:pt x="85651" y="5517"/>
                  <a:pt x="85651" y="5517"/>
                  <a:pt x="85651" y="5517"/>
                </a:cubicBezTo>
                <a:cubicBezTo>
                  <a:pt x="85651" y="2758"/>
                  <a:pt x="87192" y="0"/>
                  <a:pt x="91816" y="0"/>
                </a:cubicBezTo>
                <a:cubicBezTo>
                  <a:pt x="94899" y="0"/>
                  <a:pt x="98201" y="2758"/>
                  <a:pt x="98201" y="5517"/>
                </a:cubicBezTo>
                <a:cubicBezTo>
                  <a:pt x="98201" y="16748"/>
                  <a:pt x="98201" y="16748"/>
                  <a:pt x="98201" y="16748"/>
                </a:cubicBezTo>
                <a:cubicBezTo>
                  <a:pt x="98201" y="20886"/>
                  <a:pt x="94899" y="22266"/>
                  <a:pt x="91816" y="22266"/>
                </a:cubicBezTo>
                <a:close/>
                <a:moveTo>
                  <a:pt x="60770" y="22266"/>
                </a:moveTo>
                <a:lnTo>
                  <a:pt x="60770" y="22266"/>
                </a:lnTo>
                <a:cubicBezTo>
                  <a:pt x="56146" y="22266"/>
                  <a:pt x="54605" y="20886"/>
                  <a:pt x="54605" y="16748"/>
                </a:cubicBezTo>
                <a:cubicBezTo>
                  <a:pt x="54605" y="5517"/>
                  <a:pt x="54605" y="5517"/>
                  <a:pt x="54605" y="5517"/>
                </a:cubicBezTo>
                <a:cubicBezTo>
                  <a:pt x="54605" y="2758"/>
                  <a:pt x="56146" y="0"/>
                  <a:pt x="60770" y="0"/>
                </a:cubicBezTo>
                <a:cubicBezTo>
                  <a:pt x="63853" y="0"/>
                  <a:pt x="66935" y="2758"/>
                  <a:pt x="66935" y="5517"/>
                </a:cubicBezTo>
                <a:cubicBezTo>
                  <a:pt x="66935" y="16748"/>
                  <a:pt x="66935" y="16748"/>
                  <a:pt x="66935" y="16748"/>
                </a:cubicBezTo>
                <a:cubicBezTo>
                  <a:pt x="66935" y="20886"/>
                  <a:pt x="63853" y="22266"/>
                  <a:pt x="60770" y="22266"/>
                </a:cubicBezTo>
                <a:close/>
                <a:moveTo>
                  <a:pt x="29724" y="22266"/>
                </a:moveTo>
                <a:lnTo>
                  <a:pt x="29724" y="22266"/>
                </a:lnTo>
                <a:cubicBezTo>
                  <a:pt x="24880" y="22266"/>
                  <a:pt x="23339" y="20886"/>
                  <a:pt x="23339" y="16748"/>
                </a:cubicBezTo>
                <a:cubicBezTo>
                  <a:pt x="23339" y="5517"/>
                  <a:pt x="23339" y="5517"/>
                  <a:pt x="23339" y="5517"/>
                </a:cubicBezTo>
                <a:cubicBezTo>
                  <a:pt x="23339" y="2758"/>
                  <a:pt x="24880" y="0"/>
                  <a:pt x="29724" y="0"/>
                </a:cubicBezTo>
                <a:cubicBezTo>
                  <a:pt x="32807" y="0"/>
                  <a:pt x="35889" y="2758"/>
                  <a:pt x="35889" y="5517"/>
                </a:cubicBezTo>
                <a:cubicBezTo>
                  <a:pt x="35889" y="16748"/>
                  <a:pt x="35889" y="16748"/>
                  <a:pt x="35889" y="16748"/>
                </a:cubicBezTo>
                <a:cubicBezTo>
                  <a:pt x="35889" y="20886"/>
                  <a:pt x="32807" y="22266"/>
                  <a:pt x="29724" y="2226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07" name="Shape 4807"/>
          <p:cNvSpPr/>
          <p:nvPr/>
        </p:nvSpPr>
        <p:spPr>
          <a:xfrm>
            <a:off x="7140733" y="4233937"/>
            <a:ext cx="201031" cy="289984"/>
          </a:xfrm>
          <a:custGeom>
            <a:avLst/>
            <a:gdLst/>
            <a:ahLst/>
            <a:cxnLst/>
            <a:rect l="0" t="0" r="0" b="0"/>
            <a:pathLst>
              <a:path w="120000" h="120000" extrusionOk="0">
                <a:moveTo>
                  <a:pt x="119712" y="55016"/>
                </a:moveTo>
                <a:lnTo>
                  <a:pt x="119712" y="55016"/>
                </a:lnTo>
                <a:cubicBezTo>
                  <a:pt x="119712" y="76146"/>
                  <a:pt x="97320" y="92890"/>
                  <a:pt x="66889" y="95681"/>
                </a:cubicBezTo>
                <a:cubicBezTo>
                  <a:pt x="66889" y="108438"/>
                  <a:pt x="66889" y="108438"/>
                  <a:pt x="66889" y="108438"/>
                </a:cubicBezTo>
                <a:cubicBezTo>
                  <a:pt x="95311" y="108438"/>
                  <a:pt x="95311" y="108438"/>
                  <a:pt x="95311" y="108438"/>
                </a:cubicBezTo>
                <a:cubicBezTo>
                  <a:pt x="99330" y="108438"/>
                  <a:pt x="103349" y="111229"/>
                  <a:pt x="103349" y="114019"/>
                </a:cubicBezTo>
                <a:cubicBezTo>
                  <a:pt x="103349" y="118405"/>
                  <a:pt x="99330" y="119800"/>
                  <a:pt x="95311" y="119800"/>
                </a:cubicBezTo>
                <a:cubicBezTo>
                  <a:pt x="58851" y="119800"/>
                  <a:pt x="58851" y="119800"/>
                  <a:pt x="58851" y="119800"/>
                </a:cubicBezTo>
                <a:cubicBezTo>
                  <a:pt x="24401" y="119800"/>
                  <a:pt x="24401" y="119800"/>
                  <a:pt x="24401" y="119800"/>
                </a:cubicBezTo>
                <a:cubicBezTo>
                  <a:pt x="20382" y="119800"/>
                  <a:pt x="16076" y="118405"/>
                  <a:pt x="16076" y="114019"/>
                </a:cubicBezTo>
                <a:cubicBezTo>
                  <a:pt x="16076" y="111229"/>
                  <a:pt x="20382" y="108438"/>
                  <a:pt x="24401" y="108438"/>
                </a:cubicBezTo>
                <a:cubicBezTo>
                  <a:pt x="50813" y="108438"/>
                  <a:pt x="50813" y="108438"/>
                  <a:pt x="50813" y="108438"/>
                </a:cubicBezTo>
                <a:cubicBezTo>
                  <a:pt x="50813" y="95681"/>
                  <a:pt x="50813" y="95681"/>
                  <a:pt x="50813" y="95681"/>
                </a:cubicBezTo>
                <a:cubicBezTo>
                  <a:pt x="22392" y="92890"/>
                  <a:pt x="0" y="76146"/>
                  <a:pt x="0" y="55016"/>
                </a:cubicBezTo>
                <a:cubicBezTo>
                  <a:pt x="0" y="50631"/>
                  <a:pt x="4019" y="49235"/>
                  <a:pt x="8038" y="49235"/>
                </a:cubicBezTo>
                <a:cubicBezTo>
                  <a:pt x="12057" y="49235"/>
                  <a:pt x="16076" y="50631"/>
                  <a:pt x="16076" y="55016"/>
                </a:cubicBezTo>
                <a:cubicBezTo>
                  <a:pt x="16076" y="70365"/>
                  <a:pt x="36459" y="84518"/>
                  <a:pt x="58851" y="84518"/>
                </a:cubicBezTo>
                <a:cubicBezTo>
                  <a:pt x="83253" y="84518"/>
                  <a:pt x="103349" y="70365"/>
                  <a:pt x="103349" y="55016"/>
                </a:cubicBezTo>
                <a:cubicBezTo>
                  <a:pt x="103349" y="50631"/>
                  <a:pt x="105358" y="49235"/>
                  <a:pt x="111674" y="49235"/>
                </a:cubicBezTo>
                <a:cubicBezTo>
                  <a:pt x="115693" y="49235"/>
                  <a:pt x="119712" y="50631"/>
                  <a:pt x="119712" y="55016"/>
                </a:cubicBezTo>
                <a:close/>
                <a:moveTo>
                  <a:pt x="58851" y="74551"/>
                </a:moveTo>
                <a:lnTo>
                  <a:pt x="58851" y="74551"/>
                </a:lnTo>
                <a:cubicBezTo>
                  <a:pt x="40478" y="74551"/>
                  <a:pt x="26411" y="64784"/>
                  <a:pt x="26411" y="52026"/>
                </a:cubicBezTo>
                <a:cubicBezTo>
                  <a:pt x="26411" y="22524"/>
                  <a:pt x="26411" y="22524"/>
                  <a:pt x="26411" y="22524"/>
                </a:cubicBezTo>
                <a:cubicBezTo>
                  <a:pt x="26411" y="9767"/>
                  <a:pt x="40478" y="0"/>
                  <a:pt x="58851" y="0"/>
                </a:cubicBezTo>
                <a:cubicBezTo>
                  <a:pt x="77224" y="0"/>
                  <a:pt x="91291" y="9767"/>
                  <a:pt x="91291" y="22524"/>
                </a:cubicBezTo>
                <a:cubicBezTo>
                  <a:pt x="91291" y="52026"/>
                  <a:pt x="91291" y="52026"/>
                  <a:pt x="91291" y="52026"/>
                </a:cubicBezTo>
                <a:cubicBezTo>
                  <a:pt x="91291" y="64784"/>
                  <a:pt x="77224" y="74551"/>
                  <a:pt x="58851" y="7455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08" name="Shape 4808"/>
          <p:cNvSpPr/>
          <p:nvPr/>
        </p:nvSpPr>
        <p:spPr>
          <a:xfrm>
            <a:off x="6607473" y="4233937"/>
            <a:ext cx="251819" cy="289984"/>
          </a:xfrm>
          <a:custGeom>
            <a:avLst/>
            <a:gdLst/>
            <a:ahLst/>
            <a:cxnLst/>
            <a:rect l="0" t="0" r="0" b="0"/>
            <a:pathLst>
              <a:path w="120000" h="120000" extrusionOk="0">
                <a:moveTo>
                  <a:pt x="118167" y="30897"/>
                </a:moveTo>
                <a:lnTo>
                  <a:pt x="118167" y="30897"/>
                </a:lnTo>
                <a:cubicBezTo>
                  <a:pt x="5038" y="94285"/>
                  <a:pt x="5038" y="94285"/>
                  <a:pt x="5038" y="94285"/>
                </a:cubicBezTo>
                <a:cubicBezTo>
                  <a:pt x="5038" y="94285"/>
                  <a:pt x="5038" y="95681"/>
                  <a:pt x="3206" y="95681"/>
                </a:cubicBezTo>
                <a:cubicBezTo>
                  <a:pt x="1603" y="95681"/>
                  <a:pt x="0" y="94285"/>
                  <a:pt x="0" y="92890"/>
                </a:cubicBezTo>
                <a:cubicBezTo>
                  <a:pt x="0" y="91495"/>
                  <a:pt x="1603" y="90099"/>
                  <a:pt x="1603" y="90099"/>
                </a:cubicBezTo>
                <a:cubicBezTo>
                  <a:pt x="114961" y="25315"/>
                  <a:pt x="114961" y="25315"/>
                  <a:pt x="114961" y="25315"/>
                </a:cubicBezTo>
                <a:cubicBezTo>
                  <a:pt x="114961" y="25315"/>
                  <a:pt x="114961" y="25315"/>
                  <a:pt x="116564" y="25315"/>
                </a:cubicBezTo>
                <a:cubicBezTo>
                  <a:pt x="118167" y="25315"/>
                  <a:pt x="119770" y="26710"/>
                  <a:pt x="119770" y="28106"/>
                </a:cubicBezTo>
                <a:cubicBezTo>
                  <a:pt x="119770" y="29501"/>
                  <a:pt x="118167" y="29501"/>
                  <a:pt x="118167" y="30897"/>
                </a:cubicBezTo>
                <a:close/>
                <a:moveTo>
                  <a:pt x="34122" y="52026"/>
                </a:moveTo>
                <a:lnTo>
                  <a:pt x="34122" y="52026"/>
                </a:lnTo>
                <a:cubicBezTo>
                  <a:pt x="34122" y="22524"/>
                  <a:pt x="34122" y="22524"/>
                  <a:pt x="34122" y="22524"/>
                </a:cubicBezTo>
                <a:cubicBezTo>
                  <a:pt x="34122" y="9767"/>
                  <a:pt x="45343" y="0"/>
                  <a:pt x="60000" y="0"/>
                </a:cubicBezTo>
                <a:cubicBezTo>
                  <a:pt x="74427" y="0"/>
                  <a:pt x="85877" y="9767"/>
                  <a:pt x="85877" y="22524"/>
                </a:cubicBezTo>
                <a:cubicBezTo>
                  <a:pt x="85877" y="35282"/>
                  <a:pt x="85877" y="35282"/>
                  <a:pt x="85877" y="35282"/>
                </a:cubicBezTo>
                <a:cubicBezTo>
                  <a:pt x="37328" y="63388"/>
                  <a:pt x="37328" y="63388"/>
                  <a:pt x="37328" y="63388"/>
                </a:cubicBezTo>
                <a:cubicBezTo>
                  <a:pt x="35725" y="60598"/>
                  <a:pt x="34122" y="56411"/>
                  <a:pt x="34122" y="52026"/>
                </a:cubicBezTo>
                <a:close/>
                <a:moveTo>
                  <a:pt x="13053" y="55016"/>
                </a:moveTo>
                <a:lnTo>
                  <a:pt x="13053" y="55016"/>
                </a:lnTo>
                <a:cubicBezTo>
                  <a:pt x="13053" y="50631"/>
                  <a:pt x="14656" y="49235"/>
                  <a:pt x="19465" y="49235"/>
                </a:cubicBezTo>
                <a:cubicBezTo>
                  <a:pt x="22671" y="49235"/>
                  <a:pt x="25877" y="50631"/>
                  <a:pt x="25877" y="55016"/>
                </a:cubicBezTo>
                <a:cubicBezTo>
                  <a:pt x="25877" y="59202"/>
                  <a:pt x="25877" y="63388"/>
                  <a:pt x="29083" y="67574"/>
                </a:cubicBezTo>
                <a:cubicBezTo>
                  <a:pt x="17862" y="74551"/>
                  <a:pt x="17862" y="74551"/>
                  <a:pt x="17862" y="74551"/>
                </a:cubicBezTo>
                <a:cubicBezTo>
                  <a:pt x="14656" y="67574"/>
                  <a:pt x="13053" y="61993"/>
                  <a:pt x="13053" y="55016"/>
                </a:cubicBezTo>
                <a:close/>
                <a:moveTo>
                  <a:pt x="53587" y="74551"/>
                </a:moveTo>
                <a:lnTo>
                  <a:pt x="53587" y="74551"/>
                </a:lnTo>
                <a:cubicBezTo>
                  <a:pt x="85877" y="56411"/>
                  <a:pt x="85877" y="56411"/>
                  <a:pt x="85877" y="56411"/>
                </a:cubicBezTo>
                <a:cubicBezTo>
                  <a:pt x="84274" y="66179"/>
                  <a:pt x="72824" y="74551"/>
                  <a:pt x="60000" y="74551"/>
                </a:cubicBezTo>
                <a:cubicBezTo>
                  <a:pt x="58396" y="74551"/>
                  <a:pt x="55190" y="74551"/>
                  <a:pt x="53587" y="74551"/>
                </a:cubicBezTo>
                <a:close/>
                <a:moveTo>
                  <a:pt x="32519" y="108438"/>
                </a:moveTo>
                <a:lnTo>
                  <a:pt x="32519" y="108438"/>
                </a:lnTo>
                <a:cubicBezTo>
                  <a:pt x="53587" y="108438"/>
                  <a:pt x="53587" y="108438"/>
                  <a:pt x="53587" y="108438"/>
                </a:cubicBezTo>
                <a:cubicBezTo>
                  <a:pt x="53587" y="95681"/>
                  <a:pt x="53587" y="95681"/>
                  <a:pt x="53587" y="95681"/>
                </a:cubicBezTo>
                <a:cubicBezTo>
                  <a:pt x="45343" y="94285"/>
                  <a:pt x="37328" y="91495"/>
                  <a:pt x="30916" y="87308"/>
                </a:cubicBezTo>
                <a:cubicBezTo>
                  <a:pt x="42137" y="80332"/>
                  <a:pt x="42137" y="80332"/>
                  <a:pt x="42137" y="80332"/>
                </a:cubicBezTo>
                <a:cubicBezTo>
                  <a:pt x="46946" y="83122"/>
                  <a:pt x="53587" y="84518"/>
                  <a:pt x="60000" y="84518"/>
                </a:cubicBezTo>
                <a:cubicBezTo>
                  <a:pt x="61603" y="84518"/>
                  <a:pt x="61603" y="84518"/>
                  <a:pt x="63206" y="84518"/>
                </a:cubicBezTo>
                <a:lnTo>
                  <a:pt x="64809" y="84518"/>
                </a:lnTo>
                <a:cubicBezTo>
                  <a:pt x="81068" y="81727"/>
                  <a:pt x="93893" y="68970"/>
                  <a:pt x="93893" y="55016"/>
                </a:cubicBezTo>
                <a:cubicBezTo>
                  <a:pt x="93893" y="50631"/>
                  <a:pt x="97099" y="49235"/>
                  <a:pt x="100305" y="49235"/>
                </a:cubicBezTo>
                <a:cubicBezTo>
                  <a:pt x="105343" y="49235"/>
                  <a:pt x="106946" y="50631"/>
                  <a:pt x="106946" y="55016"/>
                </a:cubicBezTo>
                <a:cubicBezTo>
                  <a:pt x="106946" y="76146"/>
                  <a:pt x="89083" y="92890"/>
                  <a:pt x="66412" y="95681"/>
                </a:cubicBezTo>
                <a:cubicBezTo>
                  <a:pt x="66412" y="108438"/>
                  <a:pt x="66412" y="108438"/>
                  <a:pt x="66412" y="108438"/>
                </a:cubicBezTo>
                <a:cubicBezTo>
                  <a:pt x="87480" y="108438"/>
                  <a:pt x="87480" y="108438"/>
                  <a:pt x="87480" y="108438"/>
                </a:cubicBezTo>
                <a:cubicBezTo>
                  <a:pt x="92290" y="108438"/>
                  <a:pt x="93893" y="111229"/>
                  <a:pt x="93893" y="114019"/>
                </a:cubicBezTo>
                <a:cubicBezTo>
                  <a:pt x="93893" y="118405"/>
                  <a:pt x="92290" y="119800"/>
                  <a:pt x="87480" y="119800"/>
                </a:cubicBezTo>
                <a:cubicBezTo>
                  <a:pt x="66412" y="119800"/>
                  <a:pt x="66412" y="119800"/>
                  <a:pt x="66412" y="119800"/>
                </a:cubicBezTo>
                <a:cubicBezTo>
                  <a:pt x="32519" y="119800"/>
                  <a:pt x="32519" y="119800"/>
                  <a:pt x="32519" y="119800"/>
                </a:cubicBezTo>
                <a:cubicBezTo>
                  <a:pt x="27480" y="119800"/>
                  <a:pt x="25877" y="118405"/>
                  <a:pt x="25877" y="114019"/>
                </a:cubicBezTo>
                <a:cubicBezTo>
                  <a:pt x="25877" y="111229"/>
                  <a:pt x="27480" y="108438"/>
                  <a:pt x="32519" y="10843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09" name="Shape 4809"/>
          <p:cNvSpPr/>
          <p:nvPr/>
        </p:nvSpPr>
        <p:spPr>
          <a:xfrm>
            <a:off x="6122883" y="4257221"/>
            <a:ext cx="207380" cy="247649"/>
          </a:xfrm>
          <a:custGeom>
            <a:avLst/>
            <a:gdLst/>
            <a:ahLst/>
            <a:cxnLst/>
            <a:rect l="0" t="0" r="0" b="0"/>
            <a:pathLst>
              <a:path w="120000" h="120000" extrusionOk="0">
                <a:moveTo>
                  <a:pt x="111666" y="100038"/>
                </a:moveTo>
                <a:lnTo>
                  <a:pt x="111666" y="100038"/>
                </a:lnTo>
                <a:cubicBezTo>
                  <a:pt x="7777" y="100038"/>
                  <a:pt x="7777" y="100038"/>
                  <a:pt x="7777" y="100038"/>
                </a:cubicBezTo>
                <a:cubicBezTo>
                  <a:pt x="3888" y="100038"/>
                  <a:pt x="0" y="96789"/>
                  <a:pt x="0" y="93539"/>
                </a:cubicBezTo>
                <a:cubicBezTo>
                  <a:pt x="0" y="90290"/>
                  <a:pt x="3888" y="87040"/>
                  <a:pt x="7777" y="87040"/>
                </a:cubicBezTo>
                <a:cubicBezTo>
                  <a:pt x="11666" y="87040"/>
                  <a:pt x="15555" y="83791"/>
                  <a:pt x="15555" y="80541"/>
                </a:cubicBezTo>
                <a:cubicBezTo>
                  <a:pt x="15555" y="36208"/>
                  <a:pt x="15555" y="36208"/>
                  <a:pt x="15555" y="36208"/>
                </a:cubicBezTo>
                <a:cubicBezTo>
                  <a:pt x="15555" y="19729"/>
                  <a:pt x="31388" y="6731"/>
                  <a:pt x="53055" y="6731"/>
                </a:cubicBezTo>
                <a:cubicBezTo>
                  <a:pt x="53055" y="1624"/>
                  <a:pt x="55000" y="0"/>
                  <a:pt x="60833" y="0"/>
                </a:cubicBezTo>
                <a:cubicBezTo>
                  <a:pt x="64722" y="0"/>
                  <a:pt x="68611" y="1624"/>
                  <a:pt x="68611" y="6731"/>
                </a:cubicBezTo>
                <a:cubicBezTo>
                  <a:pt x="88333" y="6731"/>
                  <a:pt x="103888" y="19729"/>
                  <a:pt x="103888" y="36208"/>
                </a:cubicBezTo>
                <a:cubicBezTo>
                  <a:pt x="103888" y="80541"/>
                  <a:pt x="103888" y="80541"/>
                  <a:pt x="103888" y="80541"/>
                </a:cubicBezTo>
                <a:cubicBezTo>
                  <a:pt x="103888" y="83791"/>
                  <a:pt x="107777" y="87040"/>
                  <a:pt x="111666" y="87040"/>
                </a:cubicBezTo>
                <a:cubicBezTo>
                  <a:pt x="117777" y="87040"/>
                  <a:pt x="119722" y="90290"/>
                  <a:pt x="119722" y="93539"/>
                </a:cubicBezTo>
                <a:cubicBezTo>
                  <a:pt x="119722" y="96789"/>
                  <a:pt x="117777" y="100038"/>
                  <a:pt x="111666" y="100038"/>
                </a:cubicBezTo>
                <a:close/>
                <a:moveTo>
                  <a:pt x="60833" y="119767"/>
                </a:moveTo>
                <a:lnTo>
                  <a:pt x="60833" y="119767"/>
                </a:lnTo>
                <a:cubicBezTo>
                  <a:pt x="51111" y="119767"/>
                  <a:pt x="45000" y="113268"/>
                  <a:pt x="45000" y="106769"/>
                </a:cubicBezTo>
                <a:cubicBezTo>
                  <a:pt x="76388" y="106769"/>
                  <a:pt x="76388" y="106769"/>
                  <a:pt x="76388" y="106769"/>
                </a:cubicBezTo>
                <a:cubicBezTo>
                  <a:pt x="76388" y="113268"/>
                  <a:pt x="68611" y="119767"/>
                  <a:pt x="60833" y="11976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10" name="Shape 4810"/>
          <p:cNvSpPr/>
          <p:nvPr/>
        </p:nvSpPr>
        <p:spPr>
          <a:xfrm>
            <a:off x="5661570" y="4312253"/>
            <a:ext cx="118502" cy="139700"/>
          </a:xfrm>
          <a:custGeom>
            <a:avLst/>
            <a:gdLst/>
            <a:ahLst/>
            <a:cxnLst/>
            <a:rect l="0" t="0" r="0" b="0"/>
            <a:pathLst>
              <a:path w="120000" h="120000" extrusionOk="0">
                <a:moveTo>
                  <a:pt x="119518" y="72989"/>
                </a:moveTo>
                <a:lnTo>
                  <a:pt x="119518" y="72989"/>
                </a:lnTo>
                <a:cubicBezTo>
                  <a:pt x="119518" y="78762"/>
                  <a:pt x="112771" y="84536"/>
                  <a:pt x="106024" y="84536"/>
                </a:cubicBezTo>
                <a:cubicBezTo>
                  <a:pt x="13975" y="84536"/>
                  <a:pt x="13975" y="84536"/>
                  <a:pt x="13975" y="84536"/>
                </a:cubicBezTo>
                <a:cubicBezTo>
                  <a:pt x="7228" y="84536"/>
                  <a:pt x="0" y="78762"/>
                  <a:pt x="0" y="72989"/>
                </a:cubicBezTo>
                <a:cubicBezTo>
                  <a:pt x="0" y="70103"/>
                  <a:pt x="0" y="67216"/>
                  <a:pt x="3373" y="67216"/>
                </a:cubicBezTo>
                <a:cubicBezTo>
                  <a:pt x="48192" y="6185"/>
                  <a:pt x="48192" y="6185"/>
                  <a:pt x="48192" y="6185"/>
                </a:cubicBezTo>
                <a:cubicBezTo>
                  <a:pt x="51566" y="0"/>
                  <a:pt x="54939" y="0"/>
                  <a:pt x="58313" y="0"/>
                </a:cubicBezTo>
                <a:cubicBezTo>
                  <a:pt x="65060" y="0"/>
                  <a:pt x="68433" y="0"/>
                  <a:pt x="71807" y="6185"/>
                </a:cubicBezTo>
                <a:cubicBezTo>
                  <a:pt x="116144" y="67216"/>
                  <a:pt x="116144" y="67216"/>
                  <a:pt x="116144" y="67216"/>
                </a:cubicBezTo>
                <a:cubicBezTo>
                  <a:pt x="116144" y="67216"/>
                  <a:pt x="119518" y="70103"/>
                  <a:pt x="119518" y="72989"/>
                </a:cubicBezTo>
                <a:close/>
                <a:moveTo>
                  <a:pt x="13975" y="96494"/>
                </a:moveTo>
                <a:lnTo>
                  <a:pt x="13975" y="96494"/>
                </a:lnTo>
                <a:cubicBezTo>
                  <a:pt x="106024" y="96494"/>
                  <a:pt x="106024" y="96494"/>
                  <a:pt x="106024" y="96494"/>
                </a:cubicBezTo>
                <a:cubicBezTo>
                  <a:pt x="112771" y="96494"/>
                  <a:pt x="119518" y="102268"/>
                  <a:pt x="119518" y="108041"/>
                </a:cubicBezTo>
                <a:cubicBezTo>
                  <a:pt x="119518" y="113814"/>
                  <a:pt x="112771" y="119587"/>
                  <a:pt x="106024" y="119587"/>
                </a:cubicBezTo>
                <a:cubicBezTo>
                  <a:pt x="13975" y="119587"/>
                  <a:pt x="13975" y="119587"/>
                  <a:pt x="13975" y="119587"/>
                </a:cubicBezTo>
                <a:cubicBezTo>
                  <a:pt x="7228" y="119587"/>
                  <a:pt x="0" y="113814"/>
                  <a:pt x="0" y="108041"/>
                </a:cubicBezTo>
                <a:cubicBezTo>
                  <a:pt x="0" y="102268"/>
                  <a:pt x="7228" y="96494"/>
                  <a:pt x="13975" y="9649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11" name="Shape 4811"/>
          <p:cNvSpPr/>
          <p:nvPr/>
        </p:nvSpPr>
        <p:spPr>
          <a:xfrm>
            <a:off x="5160050" y="4318603"/>
            <a:ext cx="110038" cy="118533"/>
          </a:xfrm>
          <a:custGeom>
            <a:avLst/>
            <a:gdLst/>
            <a:ahLst/>
            <a:cxnLst/>
            <a:rect l="0" t="0" r="0" b="0"/>
            <a:pathLst>
              <a:path w="120000" h="120000" extrusionOk="0">
                <a:moveTo>
                  <a:pt x="0" y="13548"/>
                </a:moveTo>
                <a:lnTo>
                  <a:pt x="0" y="13548"/>
                </a:lnTo>
                <a:cubicBezTo>
                  <a:pt x="0" y="105967"/>
                  <a:pt x="0" y="105967"/>
                  <a:pt x="0" y="105967"/>
                </a:cubicBezTo>
                <a:cubicBezTo>
                  <a:pt x="0" y="112741"/>
                  <a:pt x="7894" y="119516"/>
                  <a:pt x="15263" y="119516"/>
                </a:cubicBezTo>
                <a:cubicBezTo>
                  <a:pt x="18947" y="119516"/>
                  <a:pt x="22631" y="119516"/>
                  <a:pt x="22631" y="116129"/>
                </a:cubicBezTo>
                <a:cubicBezTo>
                  <a:pt x="89473" y="78387"/>
                  <a:pt x="89473" y="78387"/>
                  <a:pt x="89473" y="78387"/>
                </a:cubicBezTo>
                <a:cubicBezTo>
                  <a:pt x="89473" y="105967"/>
                  <a:pt x="89473" y="105967"/>
                  <a:pt x="89473" y="105967"/>
                </a:cubicBezTo>
                <a:cubicBezTo>
                  <a:pt x="89473" y="112741"/>
                  <a:pt x="96842" y="119516"/>
                  <a:pt x="104210" y="119516"/>
                </a:cubicBezTo>
                <a:cubicBezTo>
                  <a:pt x="112105" y="119516"/>
                  <a:pt x="119473" y="112741"/>
                  <a:pt x="119473" y="105967"/>
                </a:cubicBezTo>
                <a:cubicBezTo>
                  <a:pt x="119473" y="13548"/>
                  <a:pt x="119473" y="13548"/>
                  <a:pt x="119473" y="13548"/>
                </a:cubicBezTo>
                <a:cubicBezTo>
                  <a:pt x="119473" y="6774"/>
                  <a:pt x="112105" y="0"/>
                  <a:pt x="104210" y="0"/>
                </a:cubicBezTo>
                <a:cubicBezTo>
                  <a:pt x="96842" y="0"/>
                  <a:pt x="89473" y="6774"/>
                  <a:pt x="89473" y="13548"/>
                </a:cubicBezTo>
                <a:cubicBezTo>
                  <a:pt x="89473" y="40645"/>
                  <a:pt x="89473" y="40645"/>
                  <a:pt x="89473" y="40645"/>
                </a:cubicBezTo>
                <a:cubicBezTo>
                  <a:pt x="22631" y="3387"/>
                  <a:pt x="22631" y="3387"/>
                  <a:pt x="22631" y="3387"/>
                </a:cubicBezTo>
                <a:cubicBezTo>
                  <a:pt x="22631" y="3387"/>
                  <a:pt x="18947" y="0"/>
                  <a:pt x="15263" y="0"/>
                </a:cubicBezTo>
                <a:cubicBezTo>
                  <a:pt x="7894" y="0"/>
                  <a:pt x="0" y="6774"/>
                  <a:pt x="0" y="13548"/>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12" name="Shape 4812"/>
          <p:cNvSpPr/>
          <p:nvPr/>
        </p:nvSpPr>
        <p:spPr>
          <a:xfrm>
            <a:off x="4654299" y="4318603"/>
            <a:ext cx="110038" cy="118533"/>
          </a:xfrm>
          <a:custGeom>
            <a:avLst/>
            <a:gdLst/>
            <a:ahLst/>
            <a:cxnLst/>
            <a:rect l="0" t="0" r="0" b="0"/>
            <a:pathLst>
              <a:path w="120000" h="120000" extrusionOk="0">
                <a:moveTo>
                  <a:pt x="119473" y="13548"/>
                </a:moveTo>
                <a:lnTo>
                  <a:pt x="119473" y="13548"/>
                </a:lnTo>
                <a:cubicBezTo>
                  <a:pt x="119473" y="105967"/>
                  <a:pt x="119473" y="105967"/>
                  <a:pt x="119473" y="105967"/>
                </a:cubicBezTo>
                <a:cubicBezTo>
                  <a:pt x="119473" y="112741"/>
                  <a:pt x="111578" y="119516"/>
                  <a:pt x="104210" y="119516"/>
                </a:cubicBezTo>
                <a:cubicBezTo>
                  <a:pt x="100526" y="119516"/>
                  <a:pt x="96842" y="119516"/>
                  <a:pt x="96842" y="116129"/>
                </a:cubicBezTo>
                <a:cubicBezTo>
                  <a:pt x="29999" y="78387"/>
                  <a:pt x="29999" y="78387"/>
                  <a:pt x="29999" y="78387"/>
                </a:cubicBezTo>
                <a:cubicBezTo>
                  <a:pt x="29999" y="105967"/>
                  <a:pt x="29999" y="105967"/>
                  <a:pt x="29999" y="105967"/>
                </a:cubicBezTo>
                <a:cubicBezTo>
                  <a:pt x="29999" y="112741"/>
                  <a:pt x="22631" y="119516"/>
                  <a:pt x="15263" y="119516"/>
                </a:cubicBezTo>
                <a:cubicBezTo>
                  <a:pt x="3684" y="119516"/>
                  <a:pt x="0" y="112741"/>
                  <a:pt x="0" y="105967"/>
                </a:cubicBezTo>
                <a:cubicBezTo>
                  <a:pt x="0" y="13548"/>
                  <a:pt x="0" y="13548"/>
                  <a:pt x="0" y="13548"/>
                </a:cubicBezTo>
                <a:cubicBezTo>
                  <a:pt x="0" y="6774"/>
                  <a:pt x="3684" y="0"/>
                  <a:pt x="15263" y="0"/>
                </a:cubicBezTo>
                <a:cubicBezTo>
                  <a:pt x="22631" y="0"/>
                  <a:pt x="29999" y="6774"/>
                  <a:pt x="29999" y="13548"/>
                </a:cubicBezTo>
                <a:cubicBezTo>
                  <a:pt x="29999" y="40645"/>
                  <a:pt x="29999" y="40645"/>
                  <a:pt x="29999" y="40645"/>
                </a:cubicBezTo>
                <a:cubicBezTo>
                  <a:pt x="96842" y="3387"/>
                  <a:pt x="96842" y="3387"/>
                  <a:pt x="96842" y="3387"/>
                </a:cubicBezTo>
                <a:cubicBezTo>
                  <a:pt x="96842" y="3387"/>
                  <a:pt x="100526" y="0"/>
                  <a:pt x="104210" y="0"/>
                </a:cubicBezTo>
                <a:cubicBezTo>
                  <a:pt x="111578" y="0"/>
                  <a:pt x="119473" y="6774"/>
                  <a:pt x="119473" y="13548"/>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13" name="Shape 4813"/>
          <p:cNvSpPr/>
          <p:nvPr/>
        </p:nvSpPr>
        <p:spPr>
          <a:xfrm>
            <a:off x="4114689" y="4318603"/>
            <a:ext cx="173522" cy="118533"/>
          </a:xfrm>
          <a:custGeom>
            <a:avLst/>
            <a:gdLst/>
            <a:ahLst/>
            <a:cxnLst/>
            <a:rect l="0" t="0" r="0" b="0"/>
            <a:pathLst>
              <a:path w="120000" h="120000" extrusionOk="0">
                <a:moveTo>
                  <a:pt x="0" y="13548"/>
                </a:moveTo>
                <a:lnTo>
                  <a:pt x="0" y="13548"/>
                </a:lnTo>
                <a:cubicBezTo>
                  <a:pt x="0" y="105967"/>
                  <a:pt x="0" y="105967"/>
                  <a:pt x="0" y="105967"/>
                </a:cubicBezTo>
                <a:cubicBezTo>
                  <a:pt x="0" y="112741"/>
                  <a:pt x="4653" y="119516"/>
                  <a:pt x="9307" y="119516"/>
                </a:cubicBezTo>
                <a:cubicBezTo>
                  <a:pt x="11634" y="119516"/>
                  <a:pt x="13961" y="119516"/>
                  <a:pt x="13961" y="116129"/>
                </a:cubicBezTo>
                <a:cubicBezTo>
                  <a:pt x="49196" y="85161"/>
                  <a:pt x="49196" y="85161"/>
                  <a:pt x="49196" y="85161"/>
                </a:cubicBezTo>
                <a:cubicBezTo>
                  <a:pt x="49196" y="105967"/>
                  <a:pt x="49196" y="105967"/>
                  <a:pt x="49196" y="105967"/>
                </a:cubicBezTo>
                <a:cubicBezTo>
                  <a:pt x="49196" y="112741"/>
                  <a:pt x="53850" y="119516"/>
                  <a:pt x="58504" y="119516"/>
                </a:cubicBezTo>
                <a:cubicBezTo>
                  <a:pt x="60831" y="119516"/>
                  <a:pt x="63490" y="119516"/>
                  <a:pt x="63490" y="116129"/>
                </a:cubicBezTo>
                <a:cubicBezTo>
                  <a:pt x="115013" y="71612"/>
                  <a:pt x="115013" y="71612"/>
                  <a:pt x="115013" y="71612"/>
                </a:cubicBezTo>
                <a:cubicBezTo>
                  <a:pt x="117340" y="68225"/>
                  <a:pt x="119667" y="64838"/>
                  <a:pt x="119667" y="61451"/>
                </a:cubicBezTo>
                <a:cubicBezTo>
                  <a:pt x="119667" y="54677"/>
                  <a:pt x="117340" y="51290"/>
                  <a:pt x="115013" y="47903"/>
                </a:cubicBezTo>
                <a:cubicBezTo>
                  <a:pt x="63490" y="3387"/>
                  <a:pt x="63490" y="3387"/>
                  <a:pt x="63490" y="3387"/>
                </a:cubicBezTo>
                <a:cubicBezTo>
                  <a:pt x="63490" y="3387"/>
                  <a:pt x="60831" y="0"/>
                  <a:pt x="58504" y="0"/>
                </a:cubicBezTo>
                <a:cubicBezTo>
                  <a:pt x="53850" y="0"/>
                  <a:pt x="49196" y="6774"/>
                  <a:pt x="49196" y="13548"/>
                </a:cubicBezTo>
                <a:cubicBezTo>
                  <a:pt x="49196" y="33870"/>
                  <a:pt x="49196" y="33870"/>
                  <a:pt x="49196" y="33870"/>
                </a:cubicBezTo>
                <a:cubicBezTo>
                  <a:pt x="13961" y="3387"/>
                  <a:pt x="13961" y="3387"/>
                  <a:pt x="13961" y="3387"/>
                </a:cubicBezTo>
                <a:cubicBezTo>
                  <a:pt x="13961" y="3387"/>
                  <a:pt x="11634" y="0"/>
                  <a:pt x="9307" y="0"/>
                </a:cubicBezTo>
                <a:cubicBezTo>
                  <a:pt x="4653" y="0"/>
                  <a:pt x="0" y="6774"/>
                  <a:pt x="0" y="13548"/>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14" name="Shape 4814"/>
          <p:cNvSpPr/>
          <p:nvPr/>
        </p:nvSpPr>
        <p:spPr>
          <a:xfrm>
            <a:off x="3611054" y="4318603"/>
            <a:ext cx="169289" cy="118533"/>
          </a:xfrm>
          <a:custGeom>
            <a:avLst/>
            <a:gdLst/>
            <a:ahLst/>
            <a:cxnLst/>
            <a:rect l="0" t="0" r="0" b="0"/>
            <a:pathLst>
              <a:path w="120000" h="120000" extrusionOk="0">
                <a:moveTo>
                  <a:pt x="119661" y="13548"/>
                </a:moveTo>
                <a:lnTo>
                  <a:pt x="119661" y="13548"/>
                </a:lnTo>
                <a:cubicBezTo>
                  <a:pt x="119661" y="105967"/>
                  <a:pt x="119661" y="105967"/>
                  <a:pt x="119661" y="105967"/>
                </a:cubicBezTo>
                <a:cubicBezTo>
                  <a:pt x="119661" y="112741"/>
                  <a:pt x="117288" y="119516"/>
                  <a:pt x="110169" y="119516"/>
                </a:cubicBezTo>
                <a:cubicBezTo>
                  <a:pt x="110169" y="119516"/>
                  <a:pt x="107796" y="119516"/>
                  <a:pt x="105423" y="116129"/>
                </a:cubicBezTo>
                <a:cubicBezTo>
                  <a:pt x="69491" y="85161"/>
                  <a:pt x="69491" y="85161"/>
                  <a:pt x="69491" y="85161"/>
                </a:cubicBezTo>
                <a:cubicBezTo>
                  <a:pt x="69491" y="105967"/>
                  <a:pt x="69491" y="105967"/>
                  <a:pt x="69491" y="105967"/>
                </a:cubicBezTo>
                <a:cubicBezTo>
                  <a:pt x="69491" y="112741"/>
                  <a:pt x="64406" y="119516"/>
                  <a:pt x="59661" y="119516"/>
                </a:cubicBezTo>
                <a:cubicBezTo>
                  <a:pt x="57288" y="119516"/>
                  <a:pt x="54915" y="119516"/>
                  <a:pt x="54915" y="116129"/>
                </a:cubicBezTo>
                <a:cubicBezTo>
                  <a:pt x="4745" y="71612"/>
                  <a:pt x="4745" y="71612"/>
                  <a:pt x="4745" y="71612"/>
                </a:cubicBezTo>
                <a:cubicBezTo>
                  <a:pt x="0" y="68225"/>
                  <a:pt x="0" y="64838"/>
                  <a:pt x="0" y="61451"/>
                </a:cubicBezTo>
                <a:cubicBezTo>
                  <a:pt x="0" y="54677"/>
                  <a:pt x="0" y="51290"/>
                  <a:pt x="4745" y="47903"/>
                </a:cubicBezTo>
                <a:cubicBezTo>
                  <a:pt x="54915" y="3387"/>
                  <a:pt x="54915" y="3387"/>
                  <a:pt x="54915" y="3387"/>
                </a:cubicBezTo>
                <a:cubicBezTo>
                  <a:pt x="54915" y="3387"/>
                  <a:pt x="57288" y="0"/>
                  <a:pt x="59661" y="0"/>
                </a:cubicBezTo>
                <a:cubicBezTo>
                  <a:pt x="64406" y="0"/>
                  <a:pt x="69491" y="6774"/>
                  <a:pt x="69491" y="13548"/>
                </a:cubicBezTo>
                <a:cubicBezTo>
                  <a:pt x="69491" y="33870"/>
                  <a:pt x="69491" y="33870"/>
                  <a:pt x="69491" y="33870"/>
                </a:cubicBezTo>
                <a:cubicBezTo>
                  <a:pt x="105423" y="3387"/>
                  <a:pt x="105423" y="3387"/>
                  <a:pt x="105423" y="3387"/>
                </a:cubicBezTo>
                <a:cubicBezTo>
                  <a:pt x="107796" y="3387"/>
                  <a:pt x="110169" y="0"/>
                  <a:pt x="110169" y="0"/>
                </a:cubicBezTo>
                <a:cubicBezTo>
                  <a:pt x="117288" y="0"/>
                  <a:pt x="119661" y="6774"/>
                  <a:pt x="119661" y="13548"/>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15" name="Shape 4815"/>
          <p:cNvSpPr/>
          <p:nvPr/>
        </p:nvSpPr>
        <p:spPr>
          <a:xfrm>
            <a:off x="3147625" y="4318603"/>
            <a:ext cx="82528" cy="118533"/>
          </a:xfrm>
          <a:custGeom>
            <a:avLst/>
            <a:gdLst/>
            <a:ahLst/>
            <a:cxnLst/>
            <a:rect l="0" t="0" r="0" b="0"/>
            <a:pathLst>
              <a:path w="120000" h="120000" extrusionOk="0">
                <a:moveTo>
                  <a:pt x="99649" y="119516"/>
                </a:moveTo>
                <a:lnTo>
                  <a:pt x="99649" y="119516"/>
                </a:lnTo>
                <a:cubicBezTo>
                  <a:pt x="84912" y="119516"/>
                  <a:pt x="80000" y="112741"/>
                  <a:pt x="80000" y="105967"/>
                </a:cubicBezTo>
                <a:cubicBezTo>
                  <a:pt x="80000" y="13548"/>
                  <a:pt x="80000" y="13548"/>
                  <a:pt x="80000" y="13548"/>
                </a:cubicBezTo>
                <a:cubicBezTo>
                  <a:pt x="80000" y="6774"/>
                  <a:pt x="84912" y="0"/>
                  <a:pt x="99649" y="0"/>
                </a:cubicBezTo>
                <a:cubicBezTo>
                  <a:pt x="109473" y="0"/>
                  <a:pt x="119298" y="6774"/>
                  <a:pt x="119298" y="13548"/>
                </a:cubicBezTo>
                <a:cubicBezTo>
                  <a:pt x="119298" y="105967"/>
                  <a:pt x="119298" y="105967"/>
                  <a:pt x="119298" y="105967"/>
                </a:cubicBezTo>
                <a:cubicBezTo>
                  <a:pt x="119298" y="112741"/>
                  <a:pt x="109473" y="119516"/>
                  <a:pt x="99649" y="119516"/>
                </a:cubicBezTo>
                <a:close/>
                <a:moveTo>
                  <a:pt x="20350" y="119516"/>
                </a:moveTo>
                <a:lnTo>
                  <a:pt x="20350" y="119516"/>
                </a:lnTo>
                <a:cubicBezTo>
                  <a:pt x="4912" y="119516"/>
                  <a:pt x="0" y="112741"/>
                  <a:pt x="0" y="105967"/>
                </a:cubicBezTo>
                <a:cubicBezTo>
                  <a:pt x="0" y="13548"/>
                  <a:pt x="0" y="13548"/>
                  <a:pt x="0" y="13548"/>
                </a:cubicBezTo>
                <a:cubicBezTo>
                  <a:pt x="0" y="6774"/>
                  <a:pt x="4912" y="0"/>
                  <a:pt x="20350" y="0"/>
                </a:cubicBezTo>
                <a:cubicBezTo>
                  <a:pt x="30175" y="0"/>
                  <a:pt x="40000" y="6774"/>
                  <a:pt x="40000" y="13548"/>
                </a:cubicBezTo>
                <a:cubicBezTo>
                  <a:pt x="40000" y="105967"/>
                  <a:pt x="40000" y="105967"/>
                  <a:pt x="40000" y="105967"/>
                </a:cubicBezTo>
                <a:cubicBezTo>
                  <a:pt x="40000" y="112741"/>
                  <a:pt x="30175" y="119516"/>
                  <a:pt x="20350" y="11951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16" name="Shape 4816"/>
          <p:cNvSpPr/>
          <p:nvPr/>
        </p:nvSpPr>
        <p:spPr>
          <a:xfrm>
            <a:off x="2620712" y="4316487"/>
            <a:ext cx="124851" cy="124883"/>
          </a:xfrm>
          <a:custGeom>
            <a:avLst/>
            <a:gdLst/>
            <a:ahLst/>
            <a:cxnLst/>
            <a:rect l="0" t="0" r="0" b="0"/>
            <a:pathLst>
              <a:path w="120000" h="120000" extrusionOk="0">
                <a:moveTo>
                  <a:pt x="106717" y="119541"/>
                </a:moveTo>
                <a:lnTo>
                  <a:pt x="106717" y="119541"/>
                </a:lnTo>
                <a:cubicBezTo>
                  <a:pt x="12824" y="119541"/>
                  <a:pt x="12824" y="119541"/>
                  <a:pt x="12824" y="119541"/>
                </a:cubicBezTo>
                <a:cubicBezTo>
                  <a:pt x="3206" y="119541"/>
                  <a:pt x="0" y="116335"/>
                  <a:pt x="0" y="106717"/>
                </a:cubicBezTo>
                <a:cubicBezTo>
                  <a:pt x="0" y="12824"/>
                  <a:pt x="0" y="12824"/>
                  <a:pt x="0" y="12824"/>
                </a:cubicBezTo>
                <a:cubicBezTo>
                  <a:pt x="0" y="6412"/>
                  <a:pt x="3206" y="0"/>
                  <a:pt x="12824" y="0"/>
                </a:cubicBezTo>
                <a:cubicBezTo>
                  <a:pt x="106717" y="0"/>
                  <a:pt x="106717" y="0"/>
                  <a:pt x="106717" y="0"/>
                </a:cubicBezTo>
                <a:cubicBezTo>
                  <a:pt x="113129" y="0"/>
                  <a:pt x="119541" y="6412"/>
                  <a:pt x="119541" y="12824"/>
                </a:cubicBezTo>
                <a:cubicBezTo>
                  <a:pt x="119541" y="106717"/>
                  <a:pt x="119541" y="106717"/>
                  <a:pt x="119541" y="106717"/>
                </a:cubicBezTo>
                <a:cubicBezTo>
                  <a:pt x="119541" y="116335"/>
                  <a:pt x="113129" y="119541"/>
                  <a:pt x="106717" y="119541"/>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17" name="Shape 4817"/>
          <p:cNvSpPr/>
          <p:nvPr/>
        </p:nvSpPr>
        <p:spPr>
          <a:xfrm>
            <a:off x="2110729" y="4316487"/>
            <a:ext cx="129083" cy="124883"/>
          </a:xfrm>
          <a:custGeom>
            <a:avLst/>
            <a:gdLst/>
            <a:ahLst/>
            <a:cxnLst/>
            <a:rect l="0" t="0" r="0" b="0"/>
            <a:pathLst>
              <a:path w="120000" h="120000" extrusionOk="0">
                <a:moveTo>
                  <a:pt x="59776" y="0"/>
                </a:moveTo>
                <a:lnTo>
                  <a:pt x="59776" y="0"/>
                </a:lnTo>
                <a:cubicBezTo>
                  <a:pt x="91449" y="0"/>
                  <a:pt x="119553" y="25648"/>
                  <a:pt x="119553" y="61374"/>
                </a:cubicBezTo>
                <a:cubicBezTo>
                  <a:pt x="119553" y="93435"/>
                  <a:pt x="91449" y="119541"/>
                  <a:pt x="59776" y="119541"/>
                </a:cubicBezTo>
                <a:cubicBezTo>
                  <a:pt x="28104" y="119541"/>
                  <a:pt x="0" y="93435"/>
                  <a:pt x="0" y="61374"/>
                </a:cubicBezTo>
                <a:cubicBezTo>
                  <a:pt x="0" y="25648"/>
                  <a:pt x="28104" y="0"/>
                  <a:pt x="59776" y="0"/>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18" name="Shape 4818"/>
          <p:cNvSpPr/>
          <p:nvPr/>
        </p:nvSpPr>
        <p:spPr>
          <a:xfrm>
            <a:off x="1604977" y="4305903"/>
            <a:ext cx="124851" cy="146051"/>
          </a:xfrm>
          <a:custGeom>
            <a:avLst/>
            <a:gdLst/>
            <a:ahLst/>
            <a:cxnLst/>
            <a:rect l="0" t="0" r="0" b="0"/>
            <a:pathLst>
              <a:path w="120000" h="120000" extrusionOk="0">
                <a:moveTo>
                  <a:pt x="119541" y="61377"/>
                </a:moveTo>
                <a:lnTo>
                  <a:pt x="119541" y="61377"/>
                </a:lnTo>
                <a:cubicBezTo>
                  <a:pt x="119541" y="64131"/>
                  <a:pt x="119541" y="66885"/>
                  <a:pt x="113129" y="69639"/>
                </a:cubicBezTo>
                <a:cubicBezTo>
                  <a:pt x="19236" y="116852"/>
                  <a:pt x="19236" y="116852"/>
                  <a:pt x="19236" y="116852"/>
                </a:cubicBezTo>
                <a:cubicBezTo>
                  <a:pt x="16030" y="119606"/>
                  <a:pt x="16030" y="119606"/>
                  <a:pt x="12824" y="119606"/>
                </a:cubicBezTo>
                <a:cubicBezTo>
                  <a:pt x="6412" y="119606"/>
                  <a:pt x="0" y="114098"/>
                  <a:pt x="0" y="108590"/>
                </a:cubicBezTo>
                <a:cubicBezTo>
                  <a:pt x="0" y="11409"/>
                  <a:pt x="0" y="11409"/>
                  <a:pt x="0" y="11409"/>
                </a:cubicBezTo>
                <a:cubicBezTo>
                  <a:pt x="0" y="5508"/>
                  <a:pt x="6412" y="0"/>
                  <a:pt x="12824" y="0"/>
                </a:cubicBezTo>
                <a:cubicBezTo>
                  <a:pt x="16030" y="0"/>
                  <a:pt x="16030" y="2754"/>
                  <a:pt x="19236" y="2754"/>
                </a:cubicBezTo>
                <a:cubicBezTo>
                  <a:pt x="113129" y="50360"/>
                  <a:pt x="113129" y="50360"/>
                  <a:pt x="113129" y="50360"/>
                </a:cubicBezTo>
                <a:cubicBezTo>
                  <a:pt x="119541" y="53114"/>
                  <a:pt x="119541" y="55868"/>
                  <a:pt x="119541" y="61377"/>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19" name="Shape 4819"/>
          <p:cNvSpPr/>
          <p:nvPr/>
        </p:nvSpPr>
        <p:spPr>
          <a:xfrm>
            <a:off x="7096295" y="3730169"/>
            <a:ext cx="289907" cy="289984"/>
          </a:xfrm>
          <a:custGeom>
            <a:avLst/>
            <a:gdLst/>
            <a:ahLst/>
            <a:cxnLst/>
            <a:rect l="0" t="0" r="0" b="0"/>
            <a:pathLst>
              <a:path w="120000" h="120000" extrusionOk="0">
                <a:moveTo>
                  <a:pt x="114219" y="119800"/>
                </a:moveTo>
                <a:lnTo>
                  <a:pt x="114219" y="119800"/>
                </a:lnTo>
                <a:cubicBezTo>
                  <a:pt x="5581" y="119800"/>
                  <a:pt x="5581" y="119800"/>
                  <a:pt x="5581" y="119800"/>
                </a:cubicBezTo>
                <a:cubicBezTo>
                  <a:pt x="1395" y="119800"/>
                  <a:pt x="0" y="116810"/>
                  <a:pt x="0" y="114019"/>
                </a:cubicBezTo>
                <a:cubicBezTo>
                  <a:pt x="0" y="5581"/>
                  <a:pt x="0" y="5581"/>
                  <a:pt x="0" y="5581"/>
                </a:cubicBezTo>
                <a:cubicBezTo>
                  <a:pt x="0" y="1395"/>
                  <a:pt x="1395" y="0"/>
                  <a:pt x="5581" y="0"/>
                </a:cubicBezTo>
                <a:cubicBezTo>
                  <a:pt x="114219" y="0"/>
                  <a:pt x="114219" y="0"/>
                  <a:pt x="114219" y="0"/>
                </a:cubicBezTo>
                <a:cubicBezTo>
                  <a:pt x="117009" y="0"/>
                  <a:pt x="119800" y="1395"/>
                  <a:pt x="119800" y="5581"/>
                </a:cubicBezTo>
                <a:cubicBezTo>
                  <a:pt x="119800" y="114019"/>
                  <a:pt x="119800" y="114019"/>
                  <a:pt x="119800" y="114019"/>
                </a:cubicBezTo>
                <a:cubicBezTo>
                  <a:pt x="119800" y="116810"/>
                  <a:pt x="117009" y="119800"/>
                  <a:pt x="114219" y="119800"/>
                </a:cubicBezTo>
                <a:close/>
                <a:moveTo>
                  <a:pt x="108438" y="11162"/>
                </a:moveTo>
                <a:lnTo>
                  <a:pt x="108438" y="11162"/>
                </a:lnTo>
                <a:cubicBezTo>
                  <a:pt x="11362" y="11162"/>
                  <a:pt x="11362" y="11162"/>
                  <a:pt x="11362" y="11162"/>
                </a:cubicBezTo>
                <a:cubicBezTo>
                  <a:pt x="11362" y="108438"/>
                  <a:pt x="11362" y="108438"/>
                  <a:pt x="11362" y="108438"/>
                </a:cubicBezTo>
                <a:cubicBezTo>
                  <a:pt x="108438" y="108438"/>
                  <a:pt x="108438" y="108438"/>
                  <a:pt x="108438" y="108438"/>
                </a:cubicBezTo>
                <a:lnTo>
                  <a:pt x="108438" y="11162"/>
                </a:lnTo>
                <a:close/>
                <a:moveTo>
                  <a:pt x="22524" y="80332"/>
                </a:moveTo>
                <a:lnTo>
                  <a:pt x="22524" y="80332"/>
                </a:lnTo>
                <a:cubicBezTo>
                  <a:pt x="33887" y="80332"/>
                  <a:pt x="33887" y="80332"/>
                  <a:pt x="33887" y="80332"/>
                </a:cubicBezTo>
                <a:cubicBezTo>
                  <a:pt x="36677" y="80332"/>
                  <a:pt x="39468" y="83122"/>
                  <a:pt x="39468" y="85913"/>
                </a:cubicBezTo>
                <a:cubicBezTo>
                  <a:pt x="39468" y="97076"/>
                  <a:pt x="39468" y="97076"/>
                  <a:pt x="39468" y="97076"/>
                </a:cubicBezTo>
                <a:cubicBezTo>
                  <a:pt x="39468" y="100066"/>
                  <a:pt x="36677" y="102857"/>
                  <a:pt x="33887" y="102857"/>
                </a:cubicBezTo>
                <a:cubicBezTo>
                  <a:pt x="22524" y="102857"/>
                  <a:pt x="22524" y="102857"/>
                  <a:pt x="22524" y="102857"/>
                </a:cubicBezTo>
                <a:cubicBezTo>
                  <a:pt x="18338" y="102857"/>
                  <a:pt x="16943" y="100066"/>
                  <a:pt x="16943" y="97076"/>
                </a:cubicBezTo>
                <a:cubicBezTo>
                  <a:pt x="16943" y="85913"/>
                  <a:pt x="16943" y="85913"/>
                  <a:pt x="16943" y="85913"/>
                </a:cubicBezTo>
                <a:cubicBezTo>
                  <a:pt x="16943" y="83122"/>
                  <a:pt x="18338" y="80332"/>
                  <a:pt x="22524" y="80332"/>
                </a:cubicBezTo>
                <a:close/>
                <a:moveTo>
                  <a:pt x="53621" y="29501"/>
                </a:moveTo>
                <a:lnTo>
                  <a:pt x="53621" y="29501"/>
                </a:lnTo>
                <a:cubicBezTo>
                  <a:pt x="64784" y="29501"/>
                  <a:pt x="64784" y="29501"/>
                  <a:pt x="64784" y="29501"/>
                </a:cubicBezTo>
                <a:cubicBezTo>
                  <a:pt x="68970" y="29501"/>
                  <a:pt x="70365" y="32292"/>
                  <a:pt x="70365" y="35083"/>
                </a:cubicBezTo>
                <a:cubicBezTo>
                  <a:pt x="70365" y="97076"/>
                  <a:pt x="70365" y="97076"/>
                  <a:pt x="70365" y="97076"/>
                </a:cubicBezTo>
                <a:cubicBezTo>
                  <a:pt x="70365" y="100066"/>
                  <a:pt x="68970" y="102857"/>
                  <a:pt x="64784" y="102857"/>
                </a:cubicBezTo>
                <a:cubicBezTo>
                  <a:pt x="53621" y="102857"/>
                  <a:pt x="53621" y="102857"/>
                  <a:pt x="53621" y="102857"/>
                </a:cubicBezTo>
                <a:cubicBezTo>
                  <a:pt x="50830" y="102857"/>
                  <a:pt x="47840" y="100066"/>
                  <a:pt x="47840" y="97076"/>
                </a:cubicBezTo>
                <a:cubicBezTo>
                  <a:pt x="47840" y="35083"/>
                  <a:pt x="47840" y="35083"/>
                  <a:pt x="47840" y="35083"/>
                </a:cubicBezTo>
                <a:cubicBezTo>
                  <a:pt x="47840" y="32292"/>
                  <a:pt x="50830" y="29501"/>
                  <a:pt x="53621" y="29501"/>
                </a:cubicBezTo>
                <a:close/>
                <a:moveTo>
                  <a:pt x="85913" y="52026"/>
                </a:moveTo>
                <a:lnTo>
                  <a:pt x="85913" y="52026"/>
                </a:lnTo>
                <a:cubicBezTo>
                  <a:pt x="97275" y="52026"/>
                  <a:pt x="97275" y="52026"/>
                  <a:pt x="97275" y="52026"/>
                </a:cubicBezTo>
                <a:cubicBezTo>
                  <a:pt x="100066" y="52026"/>
                  <a:pt x="102857" y="55016"/>
                  <a:pt x="102857" y="57807"/>
                </a:cubicBezTo>
                <a:cubicBezTo>
                  <a:pt x="102857" y="97076"/>
                  <a:pt x="102857" y="97076"/>
                  <a:pt x="102857" y="97076"/>
                </a:cubicBezTo>
                <a:cubicBezTo>
                  <a:pt x="102857" y="100066"/>
                  <a:pt x="100066" y="102857"/>
                  <a:pt x="97275" y="102857"/>
                </a:cubicBezTo>
                <a:cubicBezTo>
                  <a:pt x="85913" y="102857"/>
                  <a:pt x="85913" y="102857"/>
                  <a:pt x="85913" y="102857"/>
                </a:cubicBezTo>
                <a:cubicBezTo>
                  <a:pt x="83122" y="102857"/>
                  <a:pt x="80332" y="100066"/>
                  <a:pt x="80332" y="97076"/>
                </a:cubicBezTo>
                <a:cubicBezTo>
                  <a:pt x="80332" y="57807"/>
                  <a:pt x="80332" y="57807"/>
                  <a:pt x="80332" y="57807"/>
                </a:cubicBezTo>
                <a:cubicBezTo>
                  <a:pt x="80332" y="55016"/>
                  <a:pt x="83122" y="52026"/>
                  <a:pt x="85913" y="5202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20" name="Shape 4820"/>
          <p:cNvSpPr/>
          <p:nvPr/>
        </p:nvSpPr>
        <p:spPr>
          <a:xfrm>
            <a:off x="6586312" y="3730169"/>
            <a:ext cx="292024" cy="289984"/>
          </a:xfrm>
          <a:custGeom>
            <a:avLst/>
            <a:gdLst/>
            <a:ahLst/>
            <a:cxnLst/>
            <a:rect l="0" t="0" r="0" b="0"/>
            <a:pathLst>
              <a:path w="120000" h="120000" extrusionOk="0">
                <a:moveTo>
                  <a:pt x="114088" y="119800"/>
                </a:moveTo>
                <a:lnTo>
                  <a:pt x="114088" y="119800"/>
                </a:lnTo>
                <a:cubicBezTo>
                  <a:pt x="5517" y="119800"/>
                  <a:pt x="5517" y="119800"/>
                  <a:pt x="5517" y="119800"/>
                </a:cubicBezTo>
                <a:cubicBezTo>
                  <a:pt x="2758" y="119800"/>
                  <a:pt x="0" y="116810"/>
                  <a:pt x="0" y="114019"/>
                </a:cubicBezTo>
                <a:cubicBezTo>
                  <a:pt x="0" y="5581"/>
                  <a:pt x="0" y="5581"/>
                  <a:pt x="0" y="5581"/>
                </a:cubicBezTo>
                <a:cubicBezTo>
                  <a:pt x="0" y="1395"/>
                  <a:pt x="2758" y="0"/>
                  <a:pt x="5517" y="0"/>
                </a:cubicBezTo>
                <a:cubicBezTo>
                  <a:pt x="114088" y="0"/>
                  <a:pt x="114088" y="0"/>
                  <a:pt x="114088" y="0"/>
                </a:cubicBezTo>
                <a:cubicBezTo>
                  <a:pt x="117044" y="0"/>
                  <a:pt x="119802" y="1395"/>
                  <a:pt x="119802" y="5581"/>
                </a:cubicBezTo>
                <a:cubicBezTo>
                  <a:pt x="119802" y="114019"/>
                  <a:pt x="119802" y="114019"/>
                  <a:pt x="119802" y="114019"/>
                </a:cubicBezTo>
                <a:cubicBezTo>
                  <a:pt x="119802" y="116810"/>
                  <a:pt x="117044" y="119800"/>
                  <a:pt x="114088" y="119800"/>
                </a:cubicBezTo>
                <a:close/>
                <a:moveTo>
                  <a:pt x="108571" y="11162"/>
                </a:moveTo>
                <a:lnTo>
                  <a:pt x="108571" y="11162"/>
                </a:lnTo>
                <a:cubicBezTo>
                  <a:pt x="11034" y="11162"/>
                  <a:pt x="11034" y="11162"/>
                  <a:pt x="11034" y="11162"/>
                </a:cubicBezTo>
                <a:cubicBezTo>
                  <a:pt x="11034" y="108438"/>
                  <a:pt x="11034" y="108438"/>
                  <a:pt x="11034" y="108438"/>
                </a:cubicBezTo>
                <a:cubicBezTo>
                  <a:pt x="108571" y="108438"/>
                  <a:pt x="108571" y="108438"/>
                  <a:pt x="108571" y="108438"/>
                </a:cubicBezTo>
                <a:lnTo>
                  <a:pt x="108571" y="11162"/>
                </a:lnTo>
                <a:close/>
                <a:moveTo>
                  <a:pt x="19507" y="60598"/>
                </a:moveTo>
                <a:lnTo>
                  <a:pt x="19507" y="60598"/>
                </a:lnTo>
                <a:cubicBezTo>
                  <a:pt x="34876" y="50631"/>
                  <a:pt x="34876" y="50631"/>
                  <a:pt x="34876" y="50631"/>
                </a:cubicBezTo>
                <a:cubicBezTo>
                  <a:pt x="36256" y="50631"/>
                  <a:pt x="36256" y="50631"/>
                  <a:pt x="37635" y="50631"/>
                </a:cubicBezTo>
                <a:cubicBezTo>
                  <a:pt x="39014" y="50631"/>
                  <a:pt x="40394" y="50631"/>
                  <a:pt x="40394" y="50631"/>
                </a:cubicBezTo>
                <a:cubicBezTo>
                  <a:pt x="65418" y="67574"/>
                  <a:pt x="65418" y="67574"/>
                  <a:pt x="65418" y="67574"/>
                </a:cubicBezTo>
                <a:cubicBezTo>
                  <a:pt x="93201" y="47840"/>
                  <a:pt x="93201" y="47840"/>
                  <a:pt x="93201" y="47840"/>
                </a:cubicBezTo>
                <a:cubicBezTo>
                  <a:pt x="94581" y="46445"/>
                  <a:pt x="96157" y="46445"/>
                  <a:pt x="97536" y="46445"/>
                </a:cubicBezTo>
                <a:cubicBezTo>
                  <a:pt x="100295" y="46445"/>
                  <a:pt x="103054" y="49235"/>
                  <a:pt x="103054" y="52026"/>
                </a:cubicBezTo>
                <a:cubicBezTo>
                  <a:pt x="103054" y="53421"/>
                  <a:pt x="101674" y="56411"/>
                  <a:pt x="100295" y="56411"/>
                </a:cubicBezTo>
                <a:cubicBezTo>
                  <a:pt x="68177" y="78936"/>
                  <a:pt x="68177" y="78936"/>
                  <a:pt x="68177" y="78936"/>
                </a:cubicBezTo>
                <a:cubicBezTo>
                  <a:pt x="68177" y="80332"/>
                  <a:pt x="66798" y="80332"/>
                  <a:pt x="65418" y="80332"/>
                </a:cubicBezTo>
                <a:cubicBezTo>
                  <a:pt x="64039" y="80332"/>
                  <a:pt x="62660" y="80332"/>
                  <a:pt x="62660" y="78936"/>
                </a:cubicBezTo>
                <a:cubicBezTo>
                  <a:pt x="37635" y="61993"/>
                  <a:pt x="37635" y="61993"/>
                  <a:pt x="37635" y="61993"/>
                </a:cubicBezTo>
                <a:cubicBezTo>
                  <a:pt x="26403" y="70365"/>
                  <a:pt x="26403" y="70365"/>
                  <a:pt x="26403" y="70365"/>
                </a:cubicBezTo>
                <a:cubicBezTo>
                  <a:pt x="25024" y="70365"/>
                  <a:pt x="23645" y="70365"/>
                  <a:pt x="22266" y="70365"/>
                </a:cubicBezTo>
                <a:cubicBezTo>
                  <a:pt x="19507" y="70365"/>
                  <a:pt x="16748" y="68970"/>
                  <a:pt x="16748" y="64784"/>
                </a:cubicBezTo>
                <a:cubicBezTo>
                  <a:pt x="16748" y="63388"/>
                  <a:pt x="18128" y="61993"/>
                  <a:pt x="19507" y="6059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21" name="Shape 4821"/>
          <p:cNvSpPr/>
          <p:nvPr/>
        </p:nvSpPr>
        <p:spPr>
          <a:xfrm>
            <a:off x="6082676" y="3749221"/>
            <a:ext cx="289909" cy="245534"/>
          </a:xfrm>
          <a:custGeom>
            <a:avLst/>
            <a:gdLst/>
            <a:ahLst/>
            <a:cxnLst/>
            <a:rect l="0" t="0" r="0" b="0"/>
            <a:pathLst>
              <a:path w="120000" h="120000" extrusionOk="0">
                <a:moveTo>
                  <a:pt x="114019" y="119764"/>
                </a:moveTo>
                <a:lnTo>
                  <a:pt x="114019" y="119764"/>
                </a:lnTo>
                <a:cubicBezTo>
                  <a:pt x="5581" y="119764"/>
                  <a:pt x="5581" y="119764"/>
                  <a:pt x="5581" y="119764"/>
                </a:cubicBezTo>
                <a:cubicBezTo>
                  <a:pt x="2790" y="119764"/>
                  <a:pt x="0" y="118117"/>
                  <a:pt x="0" y="113176"/>
                </a:cubicBezTo>
                <a:cubicBezTo>
                  <a:pt x="0" y="6588"/>
                  <a:pt x="0" y="6588"/>
                  <a:pt x="0" y="6588"/>
                </a:cubicBezTo>
                <a:cubicBezTo>
                  <a:pt x="0" y="3294"/>
                  <a:pt x="2790" y="0"/>
                  <a:pt x="5581" y="0"/>
                </a:cubicBezTo>
                <a:cubicBezTo>
                  <a:pt x="8372" y="0"/>
                  <a:pt x="11162" y="3294"/>
                  <a:pt x="11162" y="6588"/>
                </a:cubicBezTo>
                <a:cubicBezTo>
                  <a:pt x="11162" y="91529"/>
                  <a:pt x="11162" y="91529"/>
                  <a:pt x="11162" y="91529"/>
                </a:cubicBezTo>
                <a:cubicBezTo>
                  <a:pt x="11162" y="106352"/>
                  <a:pt x="11162" y="106352"/>
                  <a:pt x="11162" y="106352"/>
                </a:cubicBezTo>
                <a:cubicBezTo>
                  <a:pt x="114019" y="106352"/>
                  <a:pt x="114019" y="106352"/>
                  <a:pt x="114019" y="106352"/>
                </a:cubicBezTo>
                <a:cubicBezTo>
                  <a:pt x="118405" y="106352"/>
                  <a:pt x="119800" y="109882"/>
                  <a:pt x="119800" y="113176"/>
                </a:cubicBezTo>
                <a:cubicBezTo>
                  <a:pt x="119800" y="118117"/>
                  <a:pt x="118405" y="119764"/>
                  <a:pt x="114019" y="119764"/>
                </a:cubicBezTo>
                <a:close/>
                <a:moveTo>
                  <a:pt x="101461" y="99764"/>
                </a:moveTo>
                <a:lnTo>
                  <a:pt x="101461" y="99764"/>
                </a:lnTo>
                <a:cubicBezTo>
                  <a:pt x="90099" y="99764"/>
                  <a:pt x="90099" y="99764"/>
                  <a:pt x="90099" y="99764"/>
                </a:cubicBezTo>
                <a:cubicBezTo>
                  <a:pt x="87308" y="99764"/>
                  <a:pt x="84518" y="98117"/>
                  <a:pt x="84518" y="93176"/>
                </a:cubicBezTo>
                <a:cubicBezTo>
                  <a:pt x="84518" y="46588"/>
                  <a:pt x="84518" y="46588"/>
                  <a:pt x="84518" y="46588"/>
                </a:cubicBezTo>
                <a:cubicBezTo>
                  <a:pt x="84518" y="43294"/>
                  <a:pt x="87308" y="40000"/>
                  <a:pt x="90099" y="40000"/>
                </a:cubicBezTo>
                <a:cubicBezTo>
                  <a:pt x="101461" y="40000"/>
                  <a:pt x="101461" y="40000"/>
                  <a:pt x="101461" y="40000"/>
                </a:cubicBezTo>
                <a:cubicBezTo>
                  <a:pt x="104252" y="40000"/>
                  <a:pt x="107043" y="43294"/>
                  <a:pt x="107043" y="46588"/>
                </a:cubicBezTo>
                <a:cubicBezTo>
                  <a:pt x="107043" y="93176"/>
                  <a:pt x="107043" y="93176"/>
                  <a:pt x="107043" y="93176"/>
                </a:cubicBezTo>
                <a:cubicBezTo>
                  <a:pt x="107043" y="98117"/>
                  <a:pt x="104252" y="99764"/>
                  <a:pt x="101461" y="99764"/>
                </a:cubicBezTo>
                <a:close/>
                <a:moveTo>
                  <a:pt x="68970" y="99764"/>
                </a:moveTo>
                <a:lnTo>
                  <a:pt x="68970" y="99764"/>
                </a:lnTo>
                <a:cubicBezTo>
                  <a:pt x="57807" y="99764"/>
                  <a:pt x="57807" y="99764"/>
                  <a:pt x="57807" y="99764"/>
                </a:cubicBezTo>
                <a:cubicBezTo>
                  <a:pt x="55016" y="99764"/>
                  <a:pt x="52026" y="98117"/>
                  <a:pt x="52026" y="93176"/>
                </a:cubicBezTo>
                <a:cubicBezTo>
                  <a:pt x="52026" y="20000"/>
                  <a:pt x="52026" y="20000"/>
                  <a:pt x="52026" y="20000"/>
                </a:cubicBezTo>
                <a:cubicBezTo>
                  <a:pt x="52026" y="16705"/>
                  <a:pt x="55016" y="13411"/>
                  <a:pt x="57807" y="13411"/>
                </a:cubicBezTo>
                <a:cubicBezTo>
                  <a:pt x="68970" y="13411"/>
                  <a:pt x="68970" y="13411"/>
                  <a:pt x="68970" y="13411"/>
                </a:cubicBezTo>
                <a:cubicBezTo>
                  <a:pt x="73156" y="13411"/>
                  <a:pt x="74551" y="16705"/>
                  <a:pt x="74551" y="20000"/>
                </a:cubicBezTo>
                <a:cubicBezTo>
                  <a:pt x="74551" y="93176"/>
                  <a:pt x="74551" y="93176"/>
                  <a:pt x="74551" y="93176"/>
                </a:cubicBezTo>
                <a:cubicBezTo>
                  <a:pt x="74551" y="98117"/>
                  <a:pt x="73156" y="99764"/>
                  <a:pt x="68970" y="99764"/>
                </a:cubicBezTo>
                <a:close/>
                <a:moveTo>
                  <a:pt x="38073" y="99764"/>
                </a:moveTo>
                <a:lnTo>
                  <a:pt x="38073" y="99764"/>
                </a:lnTo>
                <a:cubicBezTo>
                  <a:pt x="26710" y="99764"/>
                  <a:pt x="26710" y="99764"/>
                  <a:pt x="26710" y="99764"/>
                </a:cubicBezTo>
                <a:cubicBezTo>
                  <a:pt x="22524" y="99764"/>
                  <a:pt x="21129" y="98117"/>
                  <a:pt x="21129" y="93176"/>
                </a:cubicBezTo>
                <a:cubicBezTo>
                  <a:pt x="21129" y="79764"/>
                  <a:pt x="21129" y="79764"/>
                  <a:pt x="21129" y="79764"/>
                </a:cubicBezTo>
                <a:cubicBezTo>
                  <a:pt x="21129" y="76470"/>
                  <a:pt x="22524" y="73176"/>
                  <a:pt x="26710" y="73176"/>
                </a:cubicBezTo>
                <a:cubicBezTo>
                  <a:pt x="38073" y="73176"/>
                  <a:pt x="38073" y="73176"/>
                  <a:pt x="38073" y="73176"/>
                </a:cubicBezTo>
                <a:cubicBezTo>
                  <a:pt x="40863" y="73176"/>
                  <a:pt x="43654" y="76470"/>
                  <a:pt x="43654" y="79764"/>
                </a:cubicBezTo>
                <a:cubicBezTo>
                  <a:pt x="43654" y="93176"/>
                  <a:pt x="43654" y="93176"/>
                  <a:pt x="43654" y="93176"/>
                </a:cubicBezTo>
                <a:cubicBezTo>
                  <a:pt x="43654" y="98117"/>
                  <a:pt x="40863" y="99764"/>
                  <a:pt x="38073" y="9976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22" name="Shape 4822"/>
          <p:cNvSpPr/>
          <p:nvPr/>
        </p:nvSpPr>
        <p:spPr>
          <a:xfrm>
            <a:off x="5576925" y="3749221"/>
            <a:ext cx="287792" cy="245534"/>
          </a:xfrm>
          <a:custGeom>
            <a:avLst/>
            <a:gdLst/>
            <a:ahLst/>
            <a:cxnLst/>
            <a:rect l="0" t="0" r="0" b="0"/>
            <a:pathLst>
              <a:path w="120000" h="120000" extrusionOk="0">
                <a:moveTo>
                  <a:pt x="117004" y="41647"/>
                </a:moveTo>
                <a:lnTo>
                  <a:pt x="117004" y="41647"/>
                </a:lnTo>
                <a:cubicBezTo>
                  <a:pt x="69084" y="81647"/>
                  <a:pt x="69084" y="81647"/>
                  <a:pt x="69084" y="81647"/>
                </a:cubicBezTo>
                <a:cubicBezTo>
                  <a:pt x="67687" y="81647"/>
                  <a:pt x="66289" y="83294"/>
                  <a:pt x="64891" y="83294"/>
                </a:cubicBezTo>
                <a:cubicBezTo>
                  <a:pt x="64891" y="83294"/>
                  <a:pt x="63494" y="81647"/>
                  <a:pt x="62096" y="81647"/>
                </a:cubicBezTo>
                <a:cubicBezTo>
                  <a:pt x="36539" y="61647"/>
                  <a:pt x="36539" y="61647"/>
                  <a:pt x="36539" y="61647"/>
                </a:cubicBezTo>
                <a:cubicBezTo>
                  <a:pt x="11181" y="79764"/>
                  <a:pt x="11181" y="79764"/>
                  <a:pt x="11181" y="79764"/>
                </a:cubicBezTo>
                <a:cubicBezTo>
                  <a:pt x="11181" y="106352"/>
                  <a:pt x="11181" y="106352"/>
                  <a:pt x="11181" y="106352"/>
                </a:cubicBezTo>
                <a:cubicBezTo>
                  <a:pt x="114209" y="106352"/>
                  <a:pt x="114209" y="106352"/>
                  <a:pt x="114209" y="106352"/>
                </a:cubicBezTo>
                <a:cubicBezTo>
                  <a:pt x="117004" y="106352"/>
                  <a:pt x="119800" y="109882"/>
                  <a:pt x="119800" y="113176"/>
                </a:cubicBezTo>
                <a:cubicBezTo>
                  <a:pt x="119800" y="118117"/>
                  <a:pt x="117004" y="119764"/>
                  <a:pt x="114209" y="119764"/>
                </a:cubicBezTo>
                <a:cubicBezTo>
                  <a:pt x="5590" y="119764"/>
                  <a:pt x="5590" y="119764"/>
                  <a:pt x="5590" y="119764"/>
                </a:cubicBezTo>
                <a:cubicBezTo>
                  <a:pt x="1397" y="119764"/>
                  <a:pt x="0" y="118117"/>
                  <a:pt x="0" y="113176"/>
                </a:cubicBezTo>
                <a:cubicBezTo>
                  <a:pt x="0" y="6588"/>
                  <a:pt x="0" y="6588"/>
                  <a:pt x="0" y="6588"/>
                </a:cubicBezTo>
                <a:cubicBezTo>
                  <a:pt x="0" y="3294"/>
                  <a:pt x="1397" y="0"/>
                  <a:pt x="5590" y="0"/>
                </a:cubicBezTo>
                <a:cubicBezTo>
                  <a:pt x="8386" y="0"/>
                  <a:pt x="11181" y="3294"/>
                  <a:pt x="11181" y="6588"/>
                </a:cubicBezTo>
                <a:cubicBezTo>
                  <a:pt x="11181" y="64941"/>
                  <a:pt x="11181" y="64941"/>
                  <a:pt x="11181" y="64941"/>
                </a:cubicBezTo>
                <a:cubicBezTo>
                  <a:pt x="33743" y="48235"/>
                  <a:pt x="33743" y="48235"/>
                  <a:pt x="33743" y="48235"/>
                </a:cubicBezTo>
                <a:cubicBezTo>
                  <a:pt x="35141" y="48235"/>
                  <a:pt x="36539" y="46588"/>
                  <a:pt x="36539" y="46588"/>
                </a:cubicBezTo>
                <a:cubicBezTo>
                  <a:pt x="38136" y="46588"/>
                  <a:pt x="39534" y="48235"/>
                  <a:pt x="40931" y="48235"/>
                </a:cubicBezTo>
                <a:cubicBezTo>
                  <a:pt x="64891" y="68235"/>
                  <a:pt x="64891" y="68235"/>
                  <a:pt x="64891" y="68235"/>
                </a:cubicBezTo>
                <a:cubicBezTo>
                  <a:pt x="111414" y="29882"/>
                  <a:pt x="111414" y="29882"/>
                  <a:pt x="111414" y="29882"/>
                </a:cubicBezTo>
                <a:cubicBezTo>
                  <a:pt x="111414" y="29882"/>
                  <a:pt x="112811" y="29882"/>
                  <a:pt x="114209" y="29882"/>
                </a:cubicBezTo>
                <a:cubicBezTo>
                  <a:pt x="117004" y="29882"/>
                  <a:pt x="119800" y="31529"/>
                  <a:pt x="119800" y="36705"/>
                </a:cubicBezTo>
                <a:cubicBezTo>
                  <a:pt x="119800" y="38352"/>
                  <a:pt x="118402" y="40000"/>
                  <a:pt x="117004" y="41647"/>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23" name="Shape 4823"/>
          <p:cNvSpPr/>
          <p:nvPr/>
        </p:nvSpPr>
        <p:spPr>
          <a:xfrm>
            <a:off x="5069058" y="3730169"/>
            <a:ext cx="292024" cy="289984"/>
          </a:xfrm>
          <a:custGeom>
            <a:avLst/>
            <a:gdLst/>
            <a:ahLst/>
            <a:cxnLst/>
            <a:rect l="0" t="0" r="0" b="0"/>
            <a:pathLst>
              <a:path w="120000" h="120000" extrusionOk="0">
                <a:moveTo>
                  <a:pt x="60000" y="119800"/>
                </a:moveTo>
                <a:lnTo>
                  <a:pt x="60000" y="119800"/>
                </a:lnTo>
                <a:cubicBezTo>
                  <a:pt x="26447" y="119800"/>
                  <a:pt x="0" y="92890"/>
                  <a:pt x="0" y="59202"/>
                </a:cubicBezTo>
                <a:cubicBezTo>
                  <a:pt x="0" y="26710"/>
                  <a:pt x="26447" y="0"/>
                  <a:pt x="60000" y="0"/>
                </a:cubicBezTo>
                <a:cubicBezTo>
                  <a:pt x="93355" y="0"/>
                  <a:pt x="119802" y="26710"/>
                  <a:pt x="119802" y="59202"/>
                </a:cubicBezTo>
                <a:cubicBezTo>
                  <a:pt x="119802" y="92890"/>
                  <a:pt x="93355" y="119800"/>
                  <a:pt x="60000" y="119800"/>
                </a:cubicBezTo>
                <a:close/>
                <a:moveTo>
                  <a:pt x="25065" y="25315"/>
                </a:moveTo>
                <a:lnTo>
                  <a:pt x="25065" y="25315"/>
                </a:lnTo>
                <a:cubicBezTo>
                  <a:pt x="60000" y="59202"/>
                  <a:pt x="60000" y="59202"/>
                  <a:pt x="60000" y="59202"/>
                </a:cubicBezTo>
                <a:cubicBezTo>
                  <a:pt x="60000" y="11162"/>
                  <a:pt x="60000" y="11162"/>
                  <a:pt x="60000" y="11162"/>
                </a:cubicBezTo>
                <a:cubicBezTo>
                  <a:pt x="45986" y="11162"/>
                  <a:pt x="34736" y="16943"/>
                  <a:pt x="25065" y="2531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24" name="Shape 4824"/>
          <p:cNvSpPr/>
          <p:nvPr/>
        </p:nvSpPr>
        <p:spPr>
          <a:xfrm>
            <a:off x="4563305" y="3730169"/>
            <a:ext cx="287792" cy="289984"/>
          </a:xfrm>
          <a:custGeom>
            <a:avLst/>
            <a:gdLst/>
            <a:ahLst/>
            <a:cxnLst/>
            <a:rect l="0" t="0" r="0" b="0"/>
            <a:pathLst>
              <a:path w="120000" h="120000" extrusionOk="0">
                <a:moveTo>
                  <a:pt x="60698" y="119800"/>
                </a:moveTo>
                <a:lnTo>
                  <a:pt x="60698" y="119800"/>
                </a:lnTo>
                <a:cubicBezTo>
                  <a:pt x="26755" y="119800"/>
                  <a:pt x="0" y="92890"/>
                  <a:pt x="0" y="59202"/>
                </a:cubicBezTo>
                <a:cubicBezTo>
                  <a:pt x="0" y="26710"/>
                  <a:pt x="26755" y="0"/>
                  <a:pt x="60698" y="0"/>
                </a:cubicBezTo>
                <a:cubicBezTo>
                  <a:pt x="93044" y="0"/>
                  <a:pt x="119800" y="26710"/>
                  <a:pt x="119800" y="59202"/>
                </a:cubicBezTo>
                <a:cubicBezTo>
                  <a:pt x="119800" y="92890"/>
                  <a:pt x="93044" y="119800"/>
                  <a:pt x="60698" y="119800"/>
                </a:cubicBezTo>
                <a:close/>
                <a:moveTo>
                  <a:pt x="11181" y="59202"/>
                </a:moveTo>
                <a:lnTo>
                  <a:pt x="11181" y="59202"/>
                </a:lnTo>
                <a:cubicBezTo>
                  <a:pt x="60698" y="59202"/>
                  <a:pt x="60698" y="59202"/>
                  <a:pt x="60698" y="59202"/>
                </a:cubicBezTo>
                <a:cubicBezTo>
                  <a:pt x="60698" y="11162"/>
                  <a:pt x="60698" y="11162"/>
                  <a:pt x="60698" y="11162"/>
                </a:cubicBezTo>
                <a:cubicBezTo>
                  <a:pt x="33743" y="11162"/>
                  <a:pt x="11181" y="32292"/>
                  <a:pt x="11181" y="5920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25" name="Shape 4825"/>
          <p:cNvSpPr/>
          <p:nvPr/>
        </p:nvSpPr>
        <p:spPr>
          <a:xfrm>
            <a:off x="4057555" y="3730169"/>
            <a:ext cx="287792" cy="289984"/>
          </a:xfrm>
          <a:custGeom>
            <a:avLst/>
            <a:gdLst/>
            <a:ahLst/>
            <a:cxnLst/>
            <a:rect l="0" t="0" r="0" b="0"/>
            <a:pathLst>
              <a:path w="120000" h="120000" extrusionOk="0">
                <a:moveTo>
                  <a:pt x="59101" y="119800"/>
                </a:moveTo>
                <a:lnTo>
                  <a:pt x="59101" y="119800"/>
                </a:lnTo>
                <a:cubicBezTo>
                  <a:pt x="26755" y="119800"/>
                  <a:pt x="0" y="92890"/>
                  <a:pt x="0" y="59202"/>
                </a:cubicBezTo>
                <a:cubicBezTo>
                  <a:pt x="0" y="26710"/>
                  <a:pt x="26755" y="0"/>
                  <a:pt x="59101" y="0"/>
                </a:cubicBezTo>
                <a:cubicBezTo>
                  <a:pt x="93044" y="0"/>
                  <a:pt x="119800" y="26710"/>
                  <a:pt x="119800" y="59202"/>
                </a:cubicBezTo>
                <a:cubicBezTo>
                  <a:pt x="119800" y="92890"/>
                  <a:pt x="93044" y="119800"/>
                  <a:pt x="59101" y="119800"/>
                </a:cubicBezTo>
                <a:close/>
                <a:moveTo>
                  <a:pt x="11181" y="59202"/>
                </a:moveTo>
                <a:lnTo>
                  <a:pt x="11181" y="59202"/>
                </a:lnTo>
                <a:cubicBezTo>
                  <a:pt x="11181" y="73156"/>
                  <a:pt x="16772" y="85913"/>
                  <a:pt x="25357" y="94285"/>
                </a:cubicBezTo>
                <a:cubicBezTo>
                  <a:pt x="59101" y="59202"/>
                  <a:pt x="59101" y="59202"/>
                  <a:pt x="59101" y="59202"/>
                </a:cubicBezTo>
                <a:cubicBezTo>
                  <a:pt x="59101" y="11162"/>
                  <a:pt x="59101" y="11162"/>
                  <a:pt x="59101" y="11162"/>
                </a:cubicBezTo>
                <a:cubicBezTo>
                  <a:pt x="32346" y="11162"/>
                  <a:pt x="11181" y="32292"/>
                  <a:pt x="11181" y="5920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26" name="Shape 4826"/>
          <p:cNvSpPr/>
          <p:nvPr/>
        </p:nvSpPr>
        <p:spPr>
          <a:xfrm>
            <a:off x="3549687" y="3730169"/>
            <a:ext cx="292024" cy="289984"/>
          </a:xfrm>
          <a:custGeom>
            <a:avLst/>
            <a:gdLst/>
            <a:ahLst/>
            <a:cxnLst/>
            <a:rect l="0" t="0" r="0" b="0"/>
            <a:pathLst>
              <a:path w="120000" h="120000" extrusionOk="0">
                <a:moveTo>
                  <a:pt x="59901" y="119800"/>
                </a:moveTo>
                <a:lnTo>
                  <a:pt x="59901" y="119800"/>
                </a:lnTo>
                <a:cubicBezTo>
                  <a:pt x="26600" y="119800"/>
                  <a:pt x="0" y="92890"/>
                  <a:pt x="0" y="59202"/>
                </a:cubicBezTo>
                <a:cubicBezTo>
                  <a:pt x="0" y="26710"/>
                  <a:pt x="26600" y="0"/>
                  <a:pt x="59901" y="0"/>
                </a:cubicBezTo>
                <a:cubicBezTo>
                  <a:pt x="93399" y="0"/>
                  <a:pt x="119802" y="26710"/>
                  <a:pt x="119802" y="59202"/>
                </a:cubicBezTo>
                <a:cubicBezTo>
                  <a:pt x="119802" y="92890"/>
                  <a:pt x="93399" y="119800"/>
                  <a:pt x="59901" y="119800"/>
                </a:cubicBezTo>
                <a:close/>
                <a:moveTo>
                  <a:pt x="11231" y="59202"/>
                </a:moveTo>
                <a:lnTo>
                  <a:pt x="11231" y="59202"/>
                </a:lnTo>
                <a:cubicBezTo>
                  <a:pt x="11231" y="85913"/>
                  <a:pt x="33497" y="108438"/>
                  <a:pt x="59901" y="108438"/>
                </a:cubicBezTo>
                <a:cubicBezTo>
                  <a:pt x="59901" y="11162"/>
                  <a:pt x="59901" y="11162"/>
                  <a:pt x="59901" y="11162"/>
                </a:cubicBezTo>
                <a:cubicBezTo>
                  <a:pt x="33497" y="11162"/>
                  <a:pt x="11231" y="32292"/>
                  <a:pt x="11231" y="5920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27" name="Shape 4827"/>
          <p:cNvSpPr/>
          <p:nvPr/>
        </p:nvSpPr>
        <p:spPr>
          <a:xfrm>
            <a:off x="3043935" y="3730169"/>
            <a:ext cx="289909" cy="289984"/>
          </a:xfrm>
          <a:custGeom>
            <a:avLst/>
            <a:gdLst/>
            <a:ahLst/>
            <a:cxnLst/>
            <a:rect l="0" t="0" r="0" b="0"/>
            <a:pathLst>
              <a:path w="120000" h="120000" extrusionOk="0">
                <a:moveTo>
                  <a:pt x="60598" y="119800"/>
                </a:moveTo>
                <a:lnTo>
                  <a:pt x="60598" y="119800"/>
                </a:lnTo>
                <a:cubicBezTo>
                  <a:pt x="26910" y="119800"/>
                  <a:pt x="0" y="92890"/>
                  <a:pt x="0" y="59202"/>
                </a:cubicBezTo>
                <a:cubicBezTo>
                  <a:pt x="0" y="26710"/>
                  <a:pt x="26910" y="0"/>
                  <a:pt x="60598" y="0"/>
                </a:cubicBezTo>
                <a:cubicBezTo>
                  <a:pt x="93089" y="0"/>
                  <a:pt x="119800" y="26710"/>
                  <a:pt x="119800" y="59202"/>
                </a:cubicBezTo>
                <a:cubicBezTo>
                  <a:pt x="119800" y="92890"/>
                  <a:pt x="93089" y="119800"/>
                  <a:pt x="60598" y="119800"/>
                </a:cubicBezTo>
                <a:close/>
                <a:moveTo>
                  <a:pt x="11362" y="59202"/>
                </a:moveTo>
                <a:lnTo>
                  <a:pt x="11362" y="59202"/>
                </a:lnTo>
                <a:cubicBezTo>
                  <a:pt x="11362" y="85913"/>
                  <a:pt x="33887" y="108438"/>
                  <a:pt x="60598" y="108438"/>
                </a:cubicBezTo>
                <a:cubicBezTo>
                  <a:pt x="73355" y="108438"/>
                  <a:pt x="85913" y="102857"/>
                  <a:pt x="94485" y="94285"/>
                </a:cubicBezTo>
                <a:cubicBezTo>
                  <a:pt x="60598" y="59202"/>
                  <a:pt x="60598" y="59202"/>
                  <a:pt x="60598" y="59202"/>
                </a:cubicBezTo>
                <a:cubicBezTo>
                  <a:pt x="60598" y="11162"/>
                  <a:pt x="60598" y="11162"/>
                  <a:pt x="60598" y="11162"/>
                </a:cubicBezTo>
                <a:cubicBezTo>
                  <a:pt x="33887" y="11162"/>
                  <a:pt x="11362" y="32292"/>
                  <a:pt x="11362" y="5920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28" name="Shape 4828"/>
          <p:cNvSpPr/>
          <p:nvPr/>
        </p:nvSpPr>
        <p:spPr>
          <a:xfrm>
            <a:off x="2538184" y="3730169"/>
            <a:ext cx="289907" cy="289984"/>
          </a:xfrm>
          <a:custGeom>
            <a:avLst/>
            <a:gdLst/>
            <a:ahLst/>
            <a:cxnLst/>
            <a:rect l="0" t="0" r="0" b="0"/>
            <a:pathLst>
              <a:path w="120000" h="120000" extrusionOk="0">
                <a:moveTo>
                  <a:pt x="59202" y="119800"/>
                </a:moveTo>
                <a:lnTo>
                  <a:pt x="59202" y="119800"/>
                </a:lnTo>
                <a:cubicBezTo>
                  <a:pt x="26910" y="119800"/>
                  <a:pt x="0" y="92890"/>
                  <a:pt x="0" y="59202"/>
                </a:cubicBezTo>
                <a:cubicBezTo>
                  <a:pt x="0" y="26710"/>
                  <a:pt x="26910" y="0"/>
                  <a:pt x="59202" y="0"/>
                </a:cubicBezTo>
                <a:cubicBezTo>
                  <a:pt x="93089" y="0"/>
                  <a:pt x="119800" y="26710"/>
                  <a:pt x="119800" y="59202"/>
                </a:cubicBezTo>
                <a:cubicBezTo>
                  <a:pt x="119800" y="92890"/>
                  <a:pt x="93089" y="119800"/>
                  <a:pt x="59202" y="119800"/>
                </a:cubicBezTo>
                <a:close/>
                <a:moveTo>
                  <a:pt x="11362" y="59202"/>
                </a:moveTo>
                <a:lnTo>
                  <a:pt x="11362" y="59202"/>
                </a:lnTo>
                <a:cubicBezTo>
                  <a:pt x="11362" y="85913"/>
                  <a:pt x="32491" y="108438"/>
                  <a:pt x="59202" y="108438"/>
                </a:cubicBezTo>
                <a:cubicBezTo>
                  <a:pt x="85913" y="108438"/>
                  <a:pt x="108438" y="85913"/>
                  <a:pt x="108438" y="59202"/>
                </a:cubicBezTo>
                <a:cubicBezTo>
                  <a:pt x="59202" y="59202"/>
                  <a:pt x="59202" y="59202"/>
                  <a:pt x="59202" y="59202"/>
                </a:cubicBezTo>
                <a:cubicBezTo>
                  <a:pt x="59202" y="11162"/>
                  <a:pt x="59202" y="11162"/>
                  <a:pt x="59202" y="11162"/>
                </a:cubicBezTo>
                <a:cubicBezTo>
                  <a:pt x="32491" y="11162"/>
                  <a:pt x="11362" y="32292"/>
                  <a:pt x="11362" y="5920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29" name="Shape 4829"/>
          <p:cNvSpPr/>
          <p:nvPr/>
        </p:nvSpPr>
        <p:spPr>
          <a:xfrm>
            <a:off x="2036664" y="3730169"/>
            <a:ext cx="289909" cy="289984"/>
          </a:xfrm>
          <a:custGeom>
            <a:avLst/>
            <a:gdLst/>
            <a:ahLst/>
            <a:cxnLst/>
            <a:rect l="0" t="0" r="0" b="0"/>
            <a:pathLst>
              <a:path w="120000" h="120000" extrusionOk="0">
                <a:moveTo>
                  <a:pt x="59202" y="119800"/>
                </a:moveTo>
                <a:lnTo>
                  <a:pt x="59202" y="119800"/>
                </a:lnTo>
                <a:cubicBezTo>
                  <a:pt x="26910" y="119800"/>
                  <a:pt x="0" y="92890"/>
                  <a:pt x="0" y="59202"/>
                </a:cubicBezTo>
                <a:cubicBezTo>
                  <a:pt x="0" y="26710"/>
                  <a:pt x="26910" y="0"/>
                  <a:pt x="59202" y="0"/>
                </a:cubicBezTo>
                <a:cubicBezTo>
                  <a:pt x="93089" y="0"/>
                  <a:pt x="119800" y="26710"/>
                  <a:pt x="119800" y="59202"/>
                </a:cubicBezTo>
                <a:cubicBezTo>
                  <a:pt x="119800" y="92890"/>
                  <a:pt x="93089" y="119800"/>
                  <a:pt x="59202" y="119800"/>
                </a:cubicBezTo>
                <a:close/>
                <a:moveTo>
                  <a:pt x="94485" y="25315"/>
                </a:moveTo>
                <a:lnTo>
                  <a:pt x="94485" y="25315"/>
                </a:lnTo>
                <a:cubicBezTo>
                  <a:pt x="59202" y="59202"/>
                  <a:pt x="59202" y="59202"/>
                  <a:pt x="59202" y="59202"/>
                </a:cubicBezTo>
                <a:cubicBezTo>
                  <a:pt x="59202" y="11162"/>
                  <a:pt x="59202" y="11162"/>
                  <a:pt x="59202" y="11162"/>
                </a:cubicBezTo>
                <a:cubicBezTo>
                  <a:pt x="32491" y="11162"/>
                  <a:pt x="11362" y="32292"/>
                  <a:pt x="11362" y="59202"/>
                </a:cubicBezTo>
                <a:cubicBezTo>
                  <a:pt x="11362" y="85913"/>
                  <a:pt x="32491" y="108438"/>
                  <a:pt x="59202" y="108438"/>
                </a:cubicBezTo>
                <a:cubicBezTo>
                  <a:pt x="85913" y="108438"/>
                  <a:pt x="108438" y="85913"/>
                  <a:pt x="108438" y="59202"/>
                </a:cubicBezTo>
                <a:cubicBezTo>
                  <a:pt x="108438" y="46445"/>
                  <a:pt x="102857" y="33687"/>
                  <a:pt x="94485" y="2531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30" name="Shape 4830"/>
          <p:cNvSpPr/>
          <p:nvPr/>
        </p:nvSpPr>
        <p:spPr>
          <a:xfrm>
            <a:off x="1524564" y="3730169"/>
            <a:ext cx="289909" cy="289984"/>
          </a:xfrm>
          <a:custGeom>
            <a:avLst/>
            <a:gdLst/>
            <a:ahLst/>
            <a:cxnLst/>
            <a:rect l="0" t="0" r="0" b="0"/>
            <a:pathLst>
              <a:path w="120000" h="120000" extrusionOk="0">
                <a:moveTo>
                  <a:pt x="66179" y="53421"/>
                </a:moveTo>
                <a:lnTo>
                  <a:pt x="66179" y="53421"/>
                </a:lnTo>
                <a:cubicBezTo>
                  <a:pt x="66179" y="0"/>
                  <a:pt x="66179" y="0"/>
                  <a:pt x="66179" y="0"/>
                </a:cubicBezTo>
                <a:cubicBezTo>
                  <a:pt x="95880" y="0"/>
                  <a:pt x="119800" y="23920"/>
                  <a:pt x="119800" y="53421"/>
                </a:cubicBezTo>
                <a:lnTo>
                  <a:pt x="66179" y="53421"/>
                </a:lnTo>
                <a:close/>
                <a:moveTo>
                  <a:pt x="55016" y="119800"/>
                </a:moveTo>
                <a:lnTo>
                  <a:pt x="55016" y="119800"/>
                </a:lnTo>
                <a:cubicBezTo>
                  <a:pt x="23920" y="119800"/>
                  <a:pt x="0" y="95681"/>
                  <a:pt x="0" y="64784"/>
                </a:cubicBezTo>
                <a:cubicBezTo>
                  <a:pt x="0" y="35083"/>
                  <a:pt x="23920" y="11162"/>
                  <a:pt x="55016" y="11162"/>
                </a:cubicBezTo>
                <a:cubicBezTo>
                  <a:pt x="55016" y="64784"/>
                  <a:pt x="55016" y="64784"/>
                  <a:pt x="55016" y="64784"/>
                </a:cubicBezTo>
                <a:cubicBezTo>
                  <a:pt x="108438" y="64784"/>
                  <a:pt x="108438" y="64784"/>
                  <a:pt x="108438" y="64784"/>
                </a:cubicBezTo>
                <a:cubicBezTo>
                  <a:pt x="108438" y="95681"/>
                  <a:pt x="84518" y="119800"/>
                  <a:pt x="55016" y="11980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31" name="Shape 4831"/>
          <p:cNvSpPr/>
          <p:nvPr/>
        </p:nvSpPr>
        <p:spPr>
          <a:xfrm>
            <a:off x="7108993" y="3220053"/>
            <a:ext cx="275095" cy="292100"/>
          </a:xfrm>
          <a:custGeom>
            <a:avLst/>
            <a:gdLst/>
            <a:ahLst/>
            <a:cxnLst/>
            <a:rect l="0" t="0" r="0" b="0"/>
            <a:pathLst>
              <a:path w="120000" h="120000" extrusionOk="0">
                <a:moveTo>
                  <a:pt x="119790" y="59901"/>
                </a:moveTo>
                <a:lnTo>
                  <a:pt x="119790" y="59901"/>
                </a:lnTo>
                <a:close/>
                <a:moveTo>
                  <a:pt x="56236" y="119802"/>
                </a:moveTo>
                <a:lnTo>
                  <a:pt x="56236" y="119802"/>
                </a:lnTo>
                <a:cubicBezTo>
                  <a:pt x="25087" y="119802"/>
                  <a:pt x="0" y="94778"/>
                  <a:pt x="0" y="65615"/>
                </a:cubicBezTo>
                <a:cubicBezTo>
                  <a:pt x="0" y="43349"/>
                  <a:pt x="14843" y="23842"/>
                  <a:pt x="35540" y="15369"/>
                </a:cubicBezTo>
                <a:lnTo>
                  <a:pt x="37003" y="15369"/>
                </a:lnTo>
                <a:cubicBezTo>
                  <a:pt x="39930" y="15369"/>
                  <a:pt x="42857" y="18325"/>
                  <a:pt x="42857" y="21083"/>
                </a:cubicBezTo>
                <a:cubicBezTo>
                  <a:pt x="42857" y="23842"/>
                  <a:pt x="41393" y="25221"/>
                  <a:pt x="38466" y="26600"/>
                </a:cubicBezTo>
                <a:cubicBezTo>
                  <a:pt x="22160" y="32118"/>
                  <a:pt x="11916" y="47487"/>
                  <a:pt x="11916" y="65615"/>
                </a:cubicBezTo>
                <a:cubicBezTo>
                  <a:pt x="11916" y="89261"/>
                  <a:pt x="31149" y="108768"/>
                  <a:pt x="56236" y="108768"/>
                </a:cubicBezTo>
                <a:cubicBezTo>
                  <a:pt x="81324" y="108768"/>
                  <a:pt x="102020" y="89261"/>
                  <a:pt x="102020" y="65615"/>
                </a:cubicBezTo>
                <a:cubicBezTo>
                  <a:pt x="102020" y="47487"/>
                  <a:pt x="90104" y="32118"/>
                  <a:pt x="74006" y="26600"/>
                </a:cubicBezTo>
                <a:cubicBezTo>
                  <a:pt x="72543" y="25221"/>
                  <a:pt x="71080" y="23842"/>
                  <a:pt x="71080" y="21083"/>
                </a:cubicBezTo>
                <a:cubicBezTo>
                  <a:pt x="71080" y="18325"/>
                  <a:pt x="72543" y="15369"/>
                  <a:pt x="76933" y="15369"/>
                </a:cubicBezTo>
                <a:lnTo>
                  <a:pt x="78397" y="15369"/>
                </a:lnTo>
                <a:cubicBezTo>
                  <a:pt x="99094" y="23842"/>
                  <a:pt x="113937" y="43349"/>
                  <a:pt x="113937" y="65615"/>
                </a:cubicBezTo>
                <a:cubicBezTo>
                  <a:pt x="113937" y="94778"/>
                  <a:pt x="88641" y="119802"/>
                  <a:pt x="56236" y="119802"/>
                </a:cubicBezTo>
                <a:close/>
                <a:moveTo>
                  <a:pt x="56236" y="61280"/>
                </a:moveTo>
                <a:lnTo>
                  <a:pt x="56236" y="61280"/>
                </a:lnTo>
                <a:cubicBezTo>
                  <a:pt x="53310" y="61280"/>
                  <a:pt x="50383" y="59901"/>
                  <a:pt x="50383" y="55763"/>
                </a:cubicBezTo>
                <a:cubicBezTo>
                  <a:pt x="50383" y="23842"/>
                  <a:pt x="50383" y="23842"/>
                  <a:pt x="50383" y="23842"/>
                </a:cubicBezTo>
                <a:cubicBezTo>
                  <a:pt x="50383" y="12610"/>
                  <a:pt x="50383" y="12610"/>
                  <a:pt x="50383" y="12610"/>
                </a:cubicBezTo>
                <a:cubicBezTo>
                  <a:pt x="50383" y="5714"/>
                  <a:pt x="50383" y="5714"/>
                  <a:pt x="50383" y="5714"/>
                </a:cubicBezTo>
                <a:cubicBezTo>
                  <a:pt x="50383" y="2955"/>
                  <a:pt x="53310" y="0"/>
                  <a:pt x="56236" y="0"/>
                </a:cubicBezTo>
                <a:cubicBezTo>
                  <a:pt x="60627" y="0"/>
                  <a:pt x="62090" y="2955"/>
                  <a:pt x="62090" y="5714"/>
                </a:cubicBezTo>
                <a:cubicBezTo>
                  <a:pt x="62090" y="22463"/>
                  <a:pt x="62090" y="22463"/>
                  <a:pt x="62090" y="22463"/>
                </a:cubicBezTo>
                <a:cubicBezTo>
                  <a:pt x="62090" y="33497"/>
                  <a:pt x="62090" y="33497"/>
                  <a:pt x="62090" y="33497"/>
                </a:cubicBezTo>
                <a:cubicBezTo>
                  <a:pt x="62090" y="55763"/>
                  <a:pt x="62090" y="55763"/>
                  <a:pt x="62090" y="55763"/>
                </a:cubicBezTo>
                <a:cubicBezTo>
                  <a:pt x="62090" y="59901"/>
                  <a:pt x="60627" y="61280"/>
                  <a:pt x="56236" y="6128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32" name="Shape 4832"/>
          <p:cNvSpPr/>
          <p:nvPr/>
        </p:nvSpPr>
        <p:spPr>
          <a:xfrm>
            <a:off x="6586312" y="3230636"/>
            <a:ext cx="292024" cy="275167"/>
          </a:xfrm>
          <a:custGeom>
            <a:avLst/>
            <a:gdLst/>
            <a:ahLst/>
            <a:cxnLst/>
            <a:rect l="0" t="0" r="0" b="0"/>
            <a:pathLst>
              <a:path w="120000" h="120000" extrusionOk="0">
                <a:moveTo>
                  <a:pt x="114088" y="36858"/>
                </a:moveTo>
                <a:lnTo>
                  <a:pt x="114088" y="36858"/>
                </a:lnTo>
                <a:cubicBezTo>
                  <a:pt x="108571" y="22198"/>
                  <a:pt x="97536" y="11727"/>
                  <a:pt x="83546" y="4397"/>
                </a:cubicBezTo>
                <a:cubicBezTo>
                  <a:pt x="87684" y="1465"/>
                  <a:pt x="91822" y="0"/>
                  <a:pt x="97536" y="0"/>
                </a:cubicBezTo>
                <a:cubicBezTo>
                  <a:pt x="109950" y="0"/>
                  <a:pt x="119802" y="10261"/>
                  <a:pt x="119802" y="23664"/>
                </a:cubicBezTo>
                <a:cubicBezTo>
                  <a:pt x="119802" y="28062"/>
                  <a:pt x="117044" y="33926"/>
                  <a:pt x="114088" y="36858"/>
                </a:cubicBezTo>
                <a:close/>
                <a:moveTo>
                  <a:pt x="114088" y="63664"/>
                </a:moveTo>
                <a:lnTo>
                  <a:pt x="114088" y="63664"/>
                </a:lnTo>
                <a:cubicBezTo>
                  <a:pt x="114088" y="78324"/>
                  <a:pt x="108571" y="91727"/>
                  <a:pt x="98916" y="101989"/>
                </a:cubicBezTo>
                <a:cubicBezTo>
                  <a:pt x="107192" y="110994"/>
                  <a:pt x="107192" y="110994"/>
                  <a:pt x="107192" y="110994"/>
                </a:cubicBezTo>
                <a:cubicBezTo>
                  <a:pt x="107192" y="110994"/>
                  <a:pt x="108571" y="112460"/>
                  <a:pt x="108571" y="113926"/>
                </a:cubicBezTo>
                <a:cubicBezTo>
                  <a:pt x="108571" y="118324"/>
                  <a:pt x="105812" y="119790"/>
                  <a:pt x="103054" y="119790"/>
                </a:cubicBezTo>
                <a:cubicBezTo>
                  <a:pt x="101674" y="119790"/>
                  <a:pt x="100295" y="119790"/>
                  <a:pt x="98916" y="118324"/>
                </a:cubicBezTo>
                <a:cubicBezTo>
                  <a:pt x="90443" y="109528"/>
                  <a:pt x="90443" y="109528"/>
                  <a:pt x="90443" y="109528"/>
                </a:cubicBezTo>
                <a:cubicBezTo>
                  <a:pt x="82167" y="116858"/>
                  <a:pt x="70935" y="119790"/>
                  <a:pt x="59901" y="119790"/>
                </a:cubicBezTo>
                <a:cubicBezTo>
                  <a:pt x="48669" y="119790"/>
                  <a:pt x="37635" y="116858"/>
                  <a:pt x="29162" y="109528"/>
                </a:cubicBezTo>
                <a:cubicBezTo>
                  <a:pt x="20886" y="118324"/>
                  <a:pt x="20886" y="118324"/>
                  <a:pt x="20886" y="118324"/>
                </a:cubicBezTo>
                <a:cubicBezTo>
                  <a:pt x="19507" y="119790"/>
                  <a:pt x="18128" y="119790"/>
                  <a:pt x="16748" y="119790"/>
                </a:cubicBezTo>
                <a:cubicBezTo>
                  <a:pt x="13990" y="119790"/>
                  <a:pt x="11034" y="118324"/>
                  <a:pt x="11034" y="113926"/>
                </a:cubicBezTo>
                <a:cubicBezTo>
                  <a:pt x="11034" y="112460"/>
                  <a:pt x="12610" y="110994"/>
                  <a:pt x="13990" y="110994"/>
                </a:cubicBezTo>
                <a:cubicBezTo>
                  <a:pt x="20886" y="101989"/>
                  <a:pt x="20886" y="101989"/>
                  <a:pt x="20886" y="101989"/>
                </a:cubicBezTo>
                <a:cubicBezTo>
                  <a:pt x="11034" y="91727"/>
                  <a:pt x="5517" y="78324"/>
                  <a:pt x="5517" y="63664"/>
                </a:cubicBezTo>
                <a:cubicBezTo>
                  <a:pt x="5517" y="30994"/>
                  <a:pt x="30541" y="5863"/>
                  <a:pt x="59901" y="5863"/>
                </a:cubicBezTo>
                <a:cubicBezTo>
                  <a:pt x="89064" y="5863"/>
                  <a:pt x="114088" y="30994"/>
                  <a:pt x="114088" y="63664"/>
                </a:cubicBezTo>
                <a:close/>
                <a:moveTo>
                  <a:pt x="59901" y="17801"/>
                </a:moveTo>
                <a:lnTo>
                  <a:pt x="59901" y="17801"/>
                </a:lnTo>
                <a:cubicBezTo>
                  <a:pt x="36256" y="17801"/>
                  <a:pt x="16748" y="38324"/>
                  <a:pt x="16748" y="63664"/>
                </a:cubicBezTo>
                <a:cubicBezTo>
                  <a:pt x="16748" y="88795"/>
                  <a:pt x="36256" y="108062"/>
                  <a:pt x="59901" y="108062"/>
                </a:cubicBezTo>
                <a:cubicBezTo>
                  <a:pt x="83546" y="108062"/>
                  <a:pt x="103054" y="88795"/>
                  <a:pt x="103054" y="63664"/>
                </a:cubicBezTo>
                <a:cubicBezTo>
                  <a:pt x="103054" y="38324"/>
                  <a:pt x="83546" y="17801"/>
                  <a:pt x="59901" y="17801"/>
                </a:cubicBezTo>
                <a:close/>
                <a:moveTo>
                  <a:pt x="82167" y="69528"/>
                </a:moveTo>
                <a:lnTo>
                  <a:pt x="82167" y="69528"/>
                </a:lnTo>
                <a:cubicBezTo>
                  <a:pt x="59901" y="69528"/>
                  <a:pt x="59901" y="69528"/>
                  <a:pt x="59901" y="69528"/>
                </a:cubicBezTo>
                <a:cubicBezTo>
                  <a:pt x="57142" y="69528"/>
                  <a:pt x="54384" y="66596"/>
                  <a:pt x="54384" y="63664"/>
                </a:cubicBezTo>
                <a:cubicBezTo>
                  <a:pt x="54384" y="30994"/>
                  <a:pt x="54384" y="30994"/>
                  <a:pt x="54384" y="30994"/>
                </a:cubicBezTo>
                <a:cubicBezTo>
                  <a:pt x="54384" y="28062"/>
                  <a:pt x="57142" y="25130"/>
                  <a:pt x="59901" y="25130"/>
                </a:cubicBezTo>
                <a:cubicBezTo>
                  <a:pt x="62660" y="25130"/>
                  <a:pt x="65418" y="28062"/>
                  <a:pt x="65418" y="30994"/>
                </a:cubicBezTo>
                <a:cubicBezTo>
                  <a:pt x="65418" y="57591"/>
                  <a:pt x="65418" y="57591"/>
                  <a:pt x="65418" y="57591"/>
                </a:cubicBezTo>
                <a:cubicBezTo>
                  <a:pt x="82167" y="57591"/>
                  <a:pt x="82167" y="57591"/>
                  <a:pt x="82167" y="57591"/>
                </a:cubicBezTo>
                <a:cubicBezTo>
                  <a:pt x="84926" y="57591"/>
                  <a:pt x="87684" y="59057"/>
                  <a:pt x="87684" y="63664"/>
                </a:cubicBezTo>
                <a:cubicBezTo>
                  <a:pt x="87684" y="66596"/>
                  <a:pt x="84926" y="69528"/>
                  <a:pt x="82167" y="69528"/>
                </a:cubicBezTo>
                <a:close/>
                <a:moveTo>
                  <a:pt x="5517" y="38324"/>
                </a:moveTo>
                <a:lnTo>
                  <a:pt x="5517" y="38324"/>
                </a:lnTo>
                <a:cubicBezTo>
                  <a:pt x="2758" y="33926"/>
                  <a:pt x="0" y="29528"/>
                  <a:pt x="0" y="23664"/>
                </a:cubicBezTo>
                <a:cubicBezTo>
                  <a:pt x="0" y="10261"/>
                  <a:pt x="9655" y="0"/>
                  <a:pt x="22266" y="0"/>
                </a:cubicBezTo>
                <a:cubicBezTo>
                  <a:pt x="27783" y="0"/>
                  <a:pt x="31921" y="1465"/>
                  <a:pt x="36256" y="4397"/>
                </a:cubicBezTo>
                <a:cubicBezTo>
                  <a:pt x="22266" y="11727"/>
                  <a:pt x="11034" y="23664"/>
                  <a:pt x="5517" y="3832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33" name="Shape 4833"/>
          <p:cNvSpPr/>
          <p:nvPr/>
        </p:nvSpPr>
        <p:spPr>
          <a:xfrm>
            <a:off x="6082676" y="3220053"/>
            <a:ext cx="289909" cy="292100"/>
          </a:xfrm>
          <a:custGeom>
            <a:avLst/>
            <a:gdLst/>
            <a:ahLst/>
            <a:cxnLst/>
            <a:rect l="0" t="0" r="0" b="0"/>
            <a:pathLst>
              <a:path w="120000" h="120000" extrusionOk="0">
                <a:moveTo>
                  <a:pt x="60598" y="119802"/>
                </a:moveTo>
                <a:lnTo>
                  <a:pt x="60598" y="119802"/>
                </a:lnTo>
                <a:cubicBezTo>
                  <a:pt x="26710" y="119802"/>
                  <a:pt x="0" y="93399"/>
                  <a:pt x="0" y="59901"/>
                </a:cubicBezTo>
                <a:cubicBezTo>
                  <a:pt x="0" y="26600"/>
                  <a:pt x="26710" y="0"/>
                  <a:pt x="60598" y="0"/>
                </a:cubicBezTo>
                <a:cubicBezTo>
                  <a:pt x="92890" y="0"/>
                  <a:pt x="119800" y="26600"/>
                  <a:pt x="119800" y="59901"/>
                </a:cubicBezTo>
                <a:cubicBezTo>
                  <a:pt x="119800" y="93399"/>
                  <a:pt x="92890" y="119802"/>
                  <a:pt x="60598" y="119802"/>
                </a:cubicBezTo>
                <a:close/>
                <a:moveTo>
                  <a:pt x="60598" y="11231"/>
                </a:moveTo>
                <a:lnTo>
                  <a:pt x="60598" y="11231"/>
                </a:lnTo>
                <a:cubicBezTo>
                  <a:pt x="33687" y="11231"/>
                  <a:pt x="11162" y="33497"/>
                  <a:pt x="11162" y="59901"/>
                </a:cubicBezTo>
                <a:cubicBezTo>
                  <a:pt x="11162" y="86502"/>
                  <a:pt x="33687" y="108768"/>
                  <a:pt x="60598" y="108768"/>
                </a:cubicBezTo>
                <a:cubicBezTo>
                  <a:pt x="87308" y="108768"/>
                  <a:pt x="108438" y="86502"/>
                  <a:pt x="108438" y="59901"/>
                </a:cubicBezTo>
                <a:cubicBezTo>
                  <a:pt x="108438" y="33497"/>
                  <a:pt x="87308" y="11231"/>
                  <a:pt x="60598" y="11231"/>
                </a:cubicBezTo>
                <a:close/>
                <a:moveTo>
                  <a:pt x="84518" y="65615"/>
                </a:moveTo>
                <a:lnTo>
                  <a:pt x="84518" y="65615"/>
                </a:lnTo>
                <a:cubicBezTo>
                  <a:pt x="73156" y="65615"/>
                  <a:pt x="73156" y="65615"/>
                  <a:pt x="73156" y="65615"/>
                </a:cubicBezTo>
                <a:cubicBezTo>
                  <a:pt x="66179" y="65615"/>
                  <a:pt x="66179" y="65615"/>
                  <a:pt x="66179" y="65615"/>
                </a:cubicBezTo>
                <a:cubicBezTo>
                  <a:pt x="60598" y="65615"/>
                  <a:pt x="60598" y="65615"/>
                  <a:pt x="60598" y="65615"/>
                </a:cubicBezTo>
                <a:cubicBezTo>
                  <a:pt x="56411" y="65615"/>
                  <a:pt x="55016" y="62857"/>
                  <a:pt x="55016" y="59901"/>
                </a:cubicBezTo>
                <a:cubicBezTo>
                  <a:pt x="55016" y="26600"/>
                  <a:pt x="55016" y="26600"/>
                  <a:pt x="55016" y="26600"/>
                </a:cubicBezTo>
                <a:cubicBezTo>
                  <a:pt x="55016" y="23842"/>
                  <a:pt x="56411" y="21083"/>
                  <a:pt x="60598" y="21083"/>
                </a:cubicBezTo>
                <a:cubicBezTo>
                  <a:pt x="63388" y="21083"/>
                  <a:pt x="66179" y="23842"/>
                  <a:pt x="66179" y="26600"/>
                </a:cubicBezTo>
                <a:cubicBezTo>
                  <a:pt x="66179" y="54384"/>
                  <a:pt x="66179" y="54384"/>
                  <a:pt x="66179" y="54384"/>
                </a:cubicBezTo>
                <a:cubicBezTo>
                  <a:pt x="73156" y="54384"/>
                  <a:pt x="73156" y="54384"/>
                  <a:pt x="73156" y="54384"/>
                </a:cubicBezTo>
                <a:cubicBezTo>
                  <a:pt x="84518" y="54384"/>
                  <a:pt x="84518" y="54384"/>
                  <a:pt x="84518" y="54384"/>
                </a:cubicBezTo>
                <a:cubicBezTo>
                  <a:pt x="87308" y="54384"/>
                  <a:pt x="90099" y="57142"/>
                  <a:pt x="90099" y="59901"/>
                </a:cubicBezTo>
                <a:cubicBezTo>
                  <a:pt x="90099" y="62857"/>
                  <a:pt x="87308" y="65615"/>
                  <a:pt x="84518" y="6561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34" name="Shape 4834"/>
          <p:cNvSpPr/>
          <p:nvPr/>
        </p:nvSpPr>
        <p:spPr>
          <a:xfrm>
            <a:off x="5576925" y="3220053"/>
            <a:ext cx="287792" cy="292100"/>
          </a:xfrm>
          <a:custGeom>
            <a:avLst/>
            <a:gdLst/>
            <a:ahLst/>
            <a:cxnLst/>
            <a:rect l="0" t="0" r="0" b="0"/>
            <a:pathLst>
              <a:path w="120000" h="120000" extrusionOk="0">
                <a:moveTo>
                  <a:pt x="59301" y="119802"/>
                </a:moveTo>
                <a:lnTo>
                  <a:pt x="59301" y="119802"/>
                </a:lnTo>
                <a:cubicBezTo>
                  <a:pt x="26755" y="119802"/>
                  <a:pt x="0" y="93399"/>
                  <a:pt x="0" y="59901"/>
                </a:cubicBezTo>
                <a:cubicBezTo>
                  <a:pt x="0" y="26600"/>
                  <a:pt x="26755" y="0"/>
                  <a:pt x="59301" y="0"/>
                </a:cubicBezTo>
                <a:cubicBezTo>
                  <a:pt x="93044" y="0"/>
                  <a:pt x="119800" y="26600"/>
                  <a:pt x="119800" y="59901"/>
                </a:cubicBezTo>
                <a:cubicBezTo>
                  <a:pt x="119800" y="93399"/>
                  <a:pt x="93044" y="119802"/>
                  <a:pt x="59301" y="119802"/>
                </a:cubicBezTo>
                <a:close/>
                <a:moveTo>
                  <a:pt x="59301" y="11231"/>
                </a:moveTo>
                <a:lnTo>
                  <a:pt x="59301" y="11231"/>
                </a:lnTo>
                <a:cubicBezTo>
                  <a:pt x="32346" y="11231"/>
                  <a:pt x="11181" y="33497"/>
                  <a:pt x="11181" y="59901"/>
                </a:cubicBezTo>
                <a:cubicBezTo>
                  <a:pt x="11181" y="72512"/>
                  <a:pt x="15574" y="83743"/>
                  <a:pt x="23960" y="92019"/>
                </a:cubicBezTo>
                <a:cubicBezTo>
                  <a:pt x="30948" y="89261"/>
                  <a:pt x="28153" y="92019"/>
                  <a:pt x="36539" y="87881"/>
                </a:cubicBezTo>
                <a:cubicBezTo>
                  <a:pt x="46522" y="83743"/>
                  <a:pt x="49317" y="82364"/>
                  <a:pt x="49317" y="82364"/>
                </a:cubicBezTo>
                <a:cubicBezTo>
                  <a:pt x="49317" y="73891"/>
                  <a:pt x="49317" y="73891"/>
                  <a:pt x="49317" y="73891"/>
                </a:cubicBezTo>
                <a:cubicBezTo>
                  <a:pt x="49317" y="73891"/>
                  <a:pt x="45124" y="71133"/>
                  <a:pt x="43727" y="62857"/>
                </a:cubicBezTo>
                <a:cubicBezTo>
                  <a:pt x="42329" y="64236"/>
                  <a:pt x="40931" y="59901"/>
                  <a:pt x="40931" y="58522"/>
                </a:cubicBezTo>
                <a:cubicBezTo>
                  <a:pt x="40931" y="55763"/>
                  <a:pt x="39534" y="50246"/>
                  <a:pt x="42329" y="50246"/>
                </a:cubicBezTo>
                <a:cubicBezTo>
                  <a:pt x="42329" y="46108"/>
                  <a:pt x="42329" y="43349"/>
                  <a:pt x="42329" y="40394"/>
                </a:cubicBezTo>
                <a:cubicBezTo>
                  <a:pt x="42329" y="34876"/>
                  <a:pt x="49317" y="26600"/>
                  <a:pt x="59301" y="26600"/>
                </a:cubicBezTo>
                <a:cubicBezTo>
                  <a:pt x="71880" y="26600"/>
                  <a:pt x="76073" y="34876"/>
                  <a:pt x="77670" y="40394"/>
                </a:cubicBezTo>
                <a:cubicBezTo>
                  <a:pt x="77670" y="43349"/>
                  <a:pt x="77670" y="46108"/>
                  <a:pt x="76073" y="50246"/>
                </a:cubicBezTo>
                <a:cubicBezTo>
                  <a:pt x="79068" y="50246"/>
                  <a:pt x="77670" y="55763"/>
                  <a:pt x="77670" y="58522"/>
                </a:cubicBezTo>
                <a:cubicBezTo>
                  <a:pt x="77670" y="59901"/>
                  <a:pt x="77670" y="64236"/>
                  <a:pt x="74675" y="62857"/>
                </a:cubicBezTo>
                <a:cubicBezTo>
                  <a:pt x="73277" y="71133"/>
                  <a:pt x="70482" y="73891"/>
                  <a:pt x="70482" y="73891"/>
                </a:cubicBezTo>
                <a:cubicBezTo>
                  <a:pt x="70482" y="82364"/>
                  <a:pt x="70482" y="82364"/>
                  <a:pt x="70482" y="82364"/>
                </a:cubicBezTo>
                <a:cubicBezTo>
                  <a:pt x="70482" y="82364"/>
                  <a:pt x="73277" y="83743"/>
                  <a:pt x="81863" y="87881"/>
                </a:cubicBezTo>
                <a:cubicBezTo>
                  <a:pt x="91647" y="92019"/>
                  <a:pt x="88851" y="89261"/>
                  <a:pt x="95840" y="92019"/>
                </a:cubicBezTo>
                <a:cubicBezTo>
                  <a:pt x="104425" y="83743"/>
                  <a:pt x="108618" y="72512"/>
                  <a:pt x="108618" y="59901"/>
                </a:cubicBezTo>
                <a:cubicBezTo>
                  <a:pt x="108618" y="33497"/>
                  <a:pt x="86056" y="11231"/>
                  <a:pt x="59301" y="1123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35" name="Shape 4835"/>
          <p:cNvSpPr/>
          <p:nvPr/>
        </p:nvSpPr>
        <p:spPr>
          <a:xfrm>
            <a:off x="5069058" y="3302603"/>
            <a:ext cx="292024" cy="203200"/>
          </a:xfrm>
          <a:custGeom>
            <a:avLst/>
            <a:gdLst/>
            <a:ahLst/>
            <a:cxnLst/>
            <a:rect l="0" t="0" r="0" b="0"/>
            <a:pathLst>
              <a:path w="120000" h="120000" extrusionOk="0">
                <a:moveTo>
                  <a:pt x="119802" y="115764"/>
                </a:moveTo>
                <a:lnTo>
                  <a:pt x="119802" y="115764"/>
                </a:lnTo>
                <a:cubicBezTo>
                  <a:pt x="119802" y="117741"/>
                  <a:pt x="117039" y="119717"/>
                  <a:pt x="115657" y="119717"/>
                </a:cubicBezTo>
                <a:cubicBezTo>
                  <a:pt x="87828" y="119717"/>
                  <a:pt x="87828" y="119717"/>
                  <a:pt x="87828" y="119717"/>
                </a:cubicBezTo>
                <a:cubicBezTo>
                  <a:pt x="90592" y="119717"/>
                  <a:pt x="91973" y="117741"/>
                  <a:pt x="91973" y="113788"/>
                </a:cubicBezTo>
                <a:cubicBezTo>
                  <a:pt x="91973" y="113788"/>
                  <a:pt x="91973" y="89788"/>
                  <a:pt x="79539" y="81882"/>
                </a:cubicBezTo>
                <a:cubicBezTo>
                  <a:pt x="73815" y="77929"/>
                  <a:pt x="73815" y="77929"/>
                  <a:pt x="71052" y="77929"/>
                </a:cubicBezTo>
                <a:cubicBezTo>
                  <a:pt x="71052" y="68047"/>
                  <a:pt x="71052" y="68047"/>
                  <a:pt x="71052" y="68047"/>
                </a:cubicBezTo>
                <a:cubicBezTo>
                  <a:pt x="71052" y="68047"/>
                  <a:pt x="68289" y="63811"/>
                  <a:pt x="66907" y="53929"/>
                </a:cubicBezTo>
                <a:cubicBezTo>
                  <a:pt x="65526" y="53929"/>
                  <a:pt x="65526" y="51952"/>
                  <a:pt x="65526" y="48000"/>
                </a:cubicBezTo>
                <a:cubicBezTo>
                  <a:pt x="65526" y="46023"/>
                  <a:pt x="64144" y="39811"/>
                  <a:pt x="65526" y="39811"/>
                </a:cubicBezTo>
                <a:cubicBezTo>
                  <a:pt x="65526" y="35858"/>
                  <a:pt x="65526" y="29929"/>
                  <a:pt x="65526" y="27952"/>
                </a:cubicBezTo>
                <a:cubicBezTo>
                  <a:pt x="65526" y="20047"/>
                  <a:pt x="71052" y="12141"/>
                  <a:pt x="79539" y="12141"/>
                </a:cubicBezTo>
                <a:cubicBezTo>
                  <a:pt x="89210" y="12141"/>
                  <a:pt x="93355" y="20047"/>
                  <a:pt x="94736" y="27952"/>
                </a:cubicBezTo>
                <a:cubicBezTo>
                  <a:pt x="94736" y="29929"/>
                  <a:pt x="93355" y="35858"/>
                  <a:pt x="93355" y="39811"/>
                </a:cubicBezTo>
                <a:cubicBezTo>
                  <a:pt x="96118" y="39811"/>
                  <a:pt x="94736" y="46023"/>
                  <a:pt x="94736" y="48000"/>
                </a:cubicBezTo>
                <a:cubicBezTo>
                  <a:pt x="94736" y="51952"/>
                  <a:pt x="93355" y="53929"/>
                  <a:pt x="91973" y="53929"/>
                </a:cubicBezTo>
                <a:cubicBezTo>
                  <a:pt x="90592" y="63811"/>
                  <a:pt x="87828" y="68047"/>
                  <a:pt x="87828" y="68047"/>
                </a:cubicBezTo>
                <a:cubicBezTo>
                  <a:pt x="87828" y="77929"/>
                  <a:pt x="87828" y="77929"/>
                  <a:pt x="87828" y="77929"/>
                </a:cubicBezTo>
                <a:cubicBezTo>
                  <a:pt x="87828" y="77929"/>
                  <a:pt x="90592" y="77929"/>
                  <a:pt x="97500" y="83858"/>
                </a:cubicBezTo>
                <a:cubicBezTo>
                  <a:pt x="105986" y="87811"/>
                  <a:pt x="103223" y="83858"/>
                  <a:pt x="108750" y="89788"/>
                </a:cubicBezTo>
                <a:cubicBezTo>
                  <a:pt x="119802" y="95717"/>
                  <a:pt x="119802" y="115764"/>
                  <a:pt x="119802" y="115764"/>
                </a:cubicBezTo>
                <a:close/>
                <a:moveTo>
                  <a:pt x="64144" y="79905"/>
                </a:moveTo>
                <a:lnTo>
                  <a:pt x="64144" y="79905"/>
                </a:lnTo>
                <a:cubicBezTo>
                  <a:pt x="72434" y="83858"/>
                  <a:pt x="69671" y="81882"/>
                  <a:pt x="76578" y="85835"/>
                </a:cubicBezTo>
                <a:cubicBezTo>
                  <a:pt x="87828" y="93741"/>
                  <a:pt x="87828" y="113788"/>
                  <a:pt x="87828" y="113788"/>
                </a:cubicBezTo>
                <a:cubicBezTo>
                  <a:pt x="87828" y="117741"/>
                  <a:pt x="85065" y="119717"/>
                  <a:pt x="83684" y="119717"/>
                </a:cubicBezTo>
                <a:cubicBezTo>
                  <a:pt x="4144" y="119717"/>
                  <a:pt x="4144" y="119717"/>
                  <a:pt x="4144" y="119717"/>
                </a:cubicBezTo>
                <a:cubicBezTo>
                  <a:pt x="2763" y="119717"/>
                  <a:pt x="0" y="117741"/>
                  <a:pt x="0" y="113788"/>
                </a:cubicBezTo>
                <a:cubicBezTo>
                  <a:pt x="0" y="113788"/>
                  <a:pt x="0" y="93741"/>
                  <a:pt x="11052" y="85835"/>
                </a:cubicBezTo>
                <a:cubicBezTo>
                  <a:pt x="18157" y="81882"/>
                  <a:pt x="15197" y="85835"/>
                  <a:pt x="23684" y="79905"/>
                </a:cubicBezTo>
                <a:cubicBezTo>
                  <a:pt x="31973" y="75952"/>
                  <a:pt x="34736" y="73976"/>
                  <a:pt x="34736" y="73976"/>
                </a:cubicBezTo>
                <a:cubicBezTo>
                  <a:pt x="34736" y="61835"/>
                  <a:pt x="34736" y="61835"/>
                  <a:pt x="34736" y="61835"/>
                </a:cubicBezTo>
                <a:cubicBezTo>
                  <a:pt x="34736" y="61835"/>
                  <a:pt x="30592" y="57882"/>
                  <a:pt x="30592" y="48000"/>
                </a:cubicBezTo>
                <a:cubicBezTo>
                  <a:pt x="27828" y="48000"/>
                  <a:pt x="27828" y="44047"/>
                  <a:pt x="27828" y="42070"/>
                </a:cubicBezTo>
                <a:cubicBezTo>
                  <a:pt x="27828" y="39811"/>
                  <a:pt x="26447" y="31905"/>
                  <a:pt x="29210" y="31905"/>
                </a:cubicBezTo>
                <a:cubicBezTo>
                  <a:pt x="27828" y="25976"/>
                  <a:pt x="27828" y="22023"/>
                  <a:pt x="27828" y="20047"/>
                </a:cubicBezTo>
                <a:cubicBezTo>
                  <a:pt x="29210" y="9882"/>
                  <a:pt x="34736" y="1976"/>
                  <a:pt x="43223" y="0"/>
                </a:cubicBezTo>
                <a:cubicBezTo>
                  <a:pt x="54276" y="1976"/>
                  <a:pt x="58618" y="9882"/>
                  <a:pt x="60000" y="20047"/>
                </a:cubicBezTo>
                <a:cubicBezTo>
                  <a:pt x="60000" y="22023"/>
                  <a:pt x="60000" y="25976"/>
                  <a:pt x="58618" y="31905"/>
                </a:cubicBezTo>
                <a:cubicBezTo>
                  <a:pt x="61381" y="31905"/>
                  <a:pt x="60000" y="39811"/>
                  <a:pt x="60000" y="42070"/>
                </a:cubicBezTo>
                <a:cubicBezTo>
                  <a:pt x="60000" y="44047"/>
                  <a:pt x="60000" y="48000"/>
                  <a:pt x="57236" y="48000"/>
                </a:cubicBezTo>
                <a:cubicBezTo>
                  <a:pt x="55657" y="57882"/>
                  <a:pt x="52894" y="61835"/>
                  <a:pt x="52894" y="61835"/>
                </a:cubicBezTo>
                <a:cubicBezTo>
                  <a:pt x="52894" y="73976"/>
                  <a:pt x="52894" y="73976"/>
                  <a:pt x="52894" y="73976"/>
                </a:cubicBezTo>
                <a:cubicBezTo>
                  <a:pt x="52894" y="73976"/>
                  <a:pt x="55657" y="73976"/>
                  <a:pt x="64144" y="7990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36" name="Shape 4836"/>
          <p:cNvSpPr/>
          <p:nvPr/>
        </p:nvSpPr>
        <p:spPr>
          <a:xfrm>
            <a:off x="4563305" y="3226403"/>
            <a:ext cx="287792" cy="279400"/>
          </a:xfrm>
          <a:custGeom>
            <a:avLst/>
            <a:gdLst/>
            <a:ahLst/>
            <a:cxnLst/>
            <a:rect l="0" t="0" r="0" b="0"/>
            <a:pathLst>
              <a:path w="120000" h="120000" extrusionOk="0">
                <a:moveTo>
                  <a:pt x="118402" y="105310"/>
                </a:moveTo>
                <a:lnTo>
                  <a:pt x="118402" y="105310"/>
                </a:lnTo>
                <a:cubicBezTo>
                  <a:pt x="105823" y="118344"/>
                  <a:pt x="105823" y="118344"/>
                  <a:pt x="105823" y="118344"/>
                </a:cubicBezTo>
                <a:cubicBezTo>
                  <a:pt x="104425" y="119793"/>
                  <a:pt x="102828" y="119793"/>
                  <a:pt x="101430" y="119793"/>
                </a:cubicBezTo>
                <a:cubicBezTo>
                  <a:pt x="98635" y="119793"/>
                  <a:pt x="95840" y="118344"/>
                  <a:pt x="95840" y="114000"/>
                </a:cubicBezTo>
                <a:cubicBezTo>
                  <a:pt x="95840" y="112551"/>
                  <a:pt x="95840" y="111103"/>
                  <a:pt x="97237" y="111103"/>
                </a:cubicBezTo>
                <a:cubicBezTo>
                  <a:pt x="101430" y="106758"/>
                  <a:pt x="101430" y="106758"/>
                  <a:pt x="101430" y="106758"/>
                </a:cubicBezTo>
                <a:cubicBezTo>
                  <a:pt x="74675" y="106758"/>
                  <a:pt x="74675" y="106758"/>
                  <a:pt x="74675" y="106758"/>
                </a:cubicBezTo>
                <a:cubicBezTo>
                  <a:pt x="71880" y="106758"/>
                  <a:pt x="69084" y="103862"/>
                  <a:pt x="69084" y="100758"/>
                </a:cubicBezTo>
                <a:cubicBezTo>
                  <a:pt x="69084" y="97862"/>
                  <a:pt x="71880" y="94965"/>
                  <a:pt x="74675" y="94965"/>
                </a:cubicBezTo>
                <a:cubicBezTo>
                  <a:pt x="101430" y="94965"/>
                  <a:pt x="101430" y="94965"/>
                  <a:pt x="101430" y="94965"/>
                </a:cubicBezTo>
                <a:cubicBezTo>
                  <a:pt x="97237" y="90620"/>
                  <a:pt x="97237" y="90620"/>
                  <a:pt x="97237" y="90620"/>
                </a:cubicBezTo>
                <a:cubicBezTo>
                  <a:pt x="95840" y="90620"/>
                  <a:pt x="95840" y="89172"/>
                  <a:pt x="95840" y="87724"/>
                </a:cubicBezTo>
                <a:cubicBezTo>
                  <a:pt x="95840" y="83379"/>
                  <a:pt x="98635" y="81931"/>
                  <a:pt x="101430" y="81931"/>
                </a:cubicBezTo>
                <a:cubicBezTo>
                  <a:pt x="102828" y="81931"/>
                  <a:pt x="104425" y="81931"/>
                  <a:pt x="105823" y="83379"/>
                </a:cubicBezTo>
                <a:cubicBezTo>
                  <a:pt x="118402" y="96413"/>
                  <a:pt x="118402" y="96413"/>
                  <a:pt x="118402" y="96413"/>
                </a:cubicBezTo>
                <a:cubicBezTo>
                  <a:pt x="119800" y="97862"/>
                  <a:pt x="119800" y="99310"/>
                  <a:pt x="119800" y="100758"/>
                </a:cubicBezTo>
                <a:cubicBezTo>
                  <a:pt x="119800" y="102206"/>
                  <a:pt x="119800" y="103862"/>
                  <a:pt x="118402" y="105310"/>
                </a:cubicBezTo>
                <a:close/>
                <a:moveTo>
                  <a:pt x="90249" y="89172"/>
                </a:moveTo>
                <a:lnTo>
                  <a:pt x="90249" y="89172"/>
                </a:lnTo>
                <a:cubicBezTo>
                  <a:pt x="74675" y="89172"/>
                  <a:pt x="74675" y="89172"/>
                  <a:pt x="74675" y="89172"/>
                </a:cubicBezTo>
                <a:cubicBezTo>
                  <a:pt x="69084" y="89172"/>
                  <a:pt x="63494" y="94965"/>
                  <a:pt x="63494" y="100758"/>
                </a:cubicBezTo>
                <a:cubicBezTo>
                  <a:pt x="63494" y="106758"/>
                  <a:pt x="69084" y="112551"/>
                  <a:pt x="74675" y="112551"/>
                </a:cubicBezTo>
                <a:cubicBezTo>
                  <a:pt x="90249" y="112551"/>
                  <a:pt x="90249" y="112551"/>
                  <a:pt x="90249" y="112551"/>
                </a:cubicBezTo>
                <a:lnTo>
                  <a:pt x="90249" y="114000"/>
                </a:lnTo>
                <a:cubicBezTo>
                  <a:pt x="90249" y="116896"/>
                  <a:pt x="90249" y="118344"/>
                  <a:pt x="91647" y="119793"/>
                </a:cubicBezTo>
                <a:cubicBezTo>
                  <a:pt x="5590" y="119793"/>
                  <a:pt x="5590" y="119793"/>
                  <a:pt x="5590" y="119793"/>
                </a:cubicBezTo>
                <a:cubicBezTo>
                  <a:pt x="2795" y="119793"/>
                  <a:pt x="0" y="118344"/>
                  <a:pt x="0" y="114000"/>
                </a:cubicBezTo>
                <a:cubicBezTo>
                  <a:pt x="0" y="114000"/>
                  <a:pt x="0" y="93517"/>
                  <a:pt x="15374" y="84827"/>
                </a:cubicBezTo>
                <a:cubicBezTo>
                  <a:pt x="23960" y="80275"/>
                  <a:pt x="21164" y="84827"/>
                  <a:pt x="32346" y="78827"/>
                </a:cubicBezTo>
                <a:cubicBezTo>
                  <a:pt x="43727" y="74482"/>
                  <a:pt x="46522" y="73034"/>
                  <a:pt x="46522" y="73034"/>
                </a:cubicBezTo>
                <a:cubicBezTo>
                  <a:pt x="46522" y="61241"/>
                  <a:pt x="46522" y="61241"/>
                  <a:pt x="46522" y="61241"/>
                </a:cubicBezTo>
                <a:cubicBezTo>
                  <a:pt x="46522" y="61241"/>
                  <a:pt x="42329" y="56896"/>
                  <a:pt x="40732" y="46758"/>
                </a:cubicBezTo>
                <a:cubicBezTo>
                  <a:pt x="37936" y="48206"/>
                  <a:pt x="37936" y="43862"/>
                  <a:pt x="37936" y="40965"/>
                </a:cubicBezTo>
                <a:cubicBezTo>
                  <a:pt x="37936" y="37862"/>
                  <a:pt x="36539" y="30620"/>
                  <a:pt x="39334" y="30620"/>
                </a:cubicBezTo>
                <a:cubicBezTo>
                  <a:pt x="37936" y="26275"/>
                  <a:pt x="37936" y="20482"/>
                  <a:pt x="37936" y="19034"/>
                </a:cubicBezTo>
                <a:cubicBezTo>
                  <a:pt x="39334" y="10137"/>
                  <a:pt x="47920" y="0"/>
                  <a:pt x="60698" y="0"/>
                </a:cubicBezTo>
                <a:cubicBezTo>
                  <a:pt x="74675" y="0"/>
                  <a:pt x="81863" y="10137"/>
                  <a:pt x="81863" y="19034"/>
                </a:cubicBezTo>
                <a:cubicBezTo>
                  <a:pt x="81863" y="20482"/>
                  <a:pt x="81863" y="26275"/>
                  <a:pt x="80266" y="30620"/>
                </a:cubicBezTo>
                <a:cubicBezTo>
                  <a:pt x="84658" y="30620"/>
                  <a:pt x="83261" y="37862"/>
                  <a:pt x="83261" y="40965"/>
                </a:cubicBezTo>
                <a:cubicBezTo>
                  <a:pt x="83261" y="43862"/>
                  <a:pt x="81863" y="48206"/>
                  <a:pt x="78868" y="46758"/>
                </a:cubicBezTo>
                <a:cubicBezTo>
                  <a:pt x="77470" y="56896"/>
                  <a:pt x="73277" y="61241"/>
                  <a:pt x="73277" y="61241"/>
                </a:cubicBezTo>
                <a:cubicBezTo>
                  <a:pt x="73277" y="73034"/>
                  <a:pt x="73277" y="73034"/>
                  <a:pt x="73277" y="73034"/>
                </a:cubicBezTo>
                <a:cubicBezTo>
                  <a:pt x="73277" y="73034"/>
                  <a:pt x="76073" y="74482"/>
                  <a:pt x="87454" y="78827"/>
                </a:cubicBezTo>
                <a:cubicBezTo>
                  <a:pt x="88851" y="80275"/>
                  <a:pt x="90249" y="80275"/>
                  <a:pt x="91647" y="80275"/>
                </a:cubicBezTo>
                <a:cubicBezTo>
                  <a:pt x="90249" y="83379"/>
                  <a:pt x="90249" y="84827"/>
                  <a:pt x="90249" y="87724"/>
                </a:cubicBezTo>
                <a:lnTo>
                  <a:pt x="90249" y="89172"/>
                </a:lnTo>
                <a:close/>
                <a:moveTo>
                  <a:pt x="119800" y="114000"/>
                </a:moveTo>
                <a:lnTo>
                  <a:pt x="119800" y="114000"/>
                </a:lnTo>
                <a:cubicBezTo>
                  <a:pt x="119800" y="118344"/>
                  <a:pt x="118402" y="119793"/>
                  <a:pt x="114209" y="119793"/>
                </a:cubicBezTo>
                <a:cubicBezTo>
                  <a:pt x="111414" y="119793"/>
                  <a:pt x="111414" y="119793"/>
                  <a:pt x="111414" y="119793"/>
                </a:cubicBezTo>
                <a:cubicBezTo>
                  <a:pt x="119800" y="111103"/>
                  <a:pt x="119800" y="111103"/>
                  <a:pt x="119800" y="111103"/>
                </a:cubicBezTo>
                <a:cubicBezTo>
                  <a:pt x="119800" y="114000"/>
                  <a:pt x="119800" y="114000"/>
                  <a:pt x="119800" y="11400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37" name="Shape 4837"/>
          <p:cNvSpPr/>
          <p:nvPr/>
        </p:nvSpPr>
        <p:spPr>
          <a:xfrm>
            <a:off x="4057555" y="3226403"/>
            <a:ext cx="287792" cy="279400"/>
          </a:xfrm>
          <a:custGeom>
            <a:avLst/>
            <a:gdLst/>
            <a:ahLst/>
            <a:cxnLst/>
            <a:rect l="0" t="0" r="0" b="0"/>
            <a:pathLst>
              <a:path w="120000" h="120000" extrusionOk="0">
                <a:moveTo>
                  <a:pt x="114209" y="106758"/>
                </a:moveTo>
                <a:lnTo>
                  <a:pt x="114209" y="106758"/>
                </a:lnTo>
                <a:cubicBezTo>
                  <a:pt x="88851" y="106758"/>
                  <a:pt x="88851" y="106758"/>
                  <a:pt x="88851" y="106758"/>
                </a:cubicBezTo>
                <a:cubicBezTo>
                  <a:pt x="91647" y="111103"/>
                  <a:pt x="91647" y="111103"/>
                  <a:pt x="91647" y="111103"/>
                </a:cubicBezTo>
                <a:cubicBezTo>
                  <a:pt x="93044" y="111103"/>
                  <a:pt x="93044" y="112551"/>
                  <a:pt x="93044" y="114000"/>
                </a:cubicBezTo>
                <a:cubicBezTo>
                  <a:pt x="93044" y="118344"/>
                  <a:pt x="91647" y="119793"/>
                  <a:pt x="87454" y="119793"/>
                </a:cubicBezTo>
                <a:cubicBezTo>
                  <a:pt x="86056" y="119793"/>
                  <a:pt x="84658" y="119793"/>
                  <a:pt x="84658" y="118344"/>
                </a:cubicBezTo>
                <a:cubicBezTo>
                  <a:pt x="70482" y="105310"/>
                  <a:pt x="70482" y="105310"/>
                  <a:pt x="70482" y="105310"/>
                </a:cubicBezTo>
                <a:cubicBezTo>
                  <a:pt x="69084" y="103862"/>
                  <a:pt x="69084" y="102206"/>
                  <a:pt x="69084" y="100758"/>
                </a:cubicBezTo>
                <a:cubicBezTo>
                  <a:pt x="69084" y="99310"/>
                  <a:pt x="69084" y="97862"/>
                  <a:pt x="70482" y="96413"/>
                </a:cubicBezTo>
                <a:cubicBezTo>
                  <a:pt x="84658" y="83379"/>
                  <a:pt x="84658" y="83379"/>
                  <a:pt x="84658" y="83379"/>
                </a:cubicBezTo>
                <a:cubicBezTo>
                  <a:pt x="84658" y="81931"/>
                  <a:pt x="86056" y="81931"/>
                  <a:pt x="87454" y="81931"/>
                </a:cubicBezTo>
                <a:cubicBezTo>
                  <a:pt x="91647" y="81931"/>
                  <a:pt x="93044" y="83379"/>
                  <a:pt x="93044" y="87724"/>
                </a:cubicBezTo>
                <a:cubicBezTo>
                  <a:pt x="93044" y="89172"/>
                  <a:pt x="93044" y="90620"/>
                  <a:pt x="91647" y="90620"/>
                </a:cubicBezTo>
                <a:cubicBezTo>
                  <a:pt x="88851" y="94965"/>
                  <a:pt x="88851" y="94965"/>
                  <a:pt x="88851" y="94965"/>
                </a:cubicBezTo>
                <a:cubicBezTo>
                  <a:pt x="114209" y="94965"/>
                  <a:pt x="114209" y="94965"/>
                  <a:pt x="114209" y="94965"/>
                </a:cubicBezTo>
                <a:cubicBezTo>
                  <a:pt x="117004" y="94965"/>
                  <a:pt x="119800" y="97862"/>
                  <a:pt x="119800" y="100758"/>
                </a:cubicBezTo>
                <a:cubicBezTo>
                  <a:pt x="119800" y="103862"/>
                  <a:pt x="117004" y="106758"/>
                  <a:pt x="114209" y="106758"/>
                </a:cubicBezTo>
                <a:close/>
                <a:moveTo>
                  <a:pt x="98635" y="87724"/>
                </a:moveTo>
                <a:lnTo>
                  <a:pt x="98635" y="87724"/>
                </a:lnTo>
                <a:cubicBezTo>
                  <a:pt x="98635" y="86275"/>
                  <a:pt x="98635" y="84827"/>
                  <a:pt x="98635" y="83379"/>
                </a:cubicBezTo>
                <a:cubicBezTo>
                  <a:pt x="100033" y="83379"/>
                  <a:pt x="101430" y="83379"/>
                  <a:pt x="104226" y="84827"/>
                </a:cubicBezTo>
                <a:cubicBezTo>
                  <a:pt x="107221" y="86275"/>
                  <a:pt x="108618" y="87724"/>
                  <a:pt x="110016" y="89172"/>
                </a:cubicBezTo>
                <a:cubicBezTo>
                  <a:pt x="98635" y="89172"/>
                  <a:pt x="98635" y="89172"/>
                  <a:pt x="98635" y="89172"/>
                </a:cubicBezTo>
                <a:lnTo>
                  <a:pt x="98635" y="87724"/>
                </a:lnTo>
                <a:close/>
                <a:moveTo>
                  <a:pt x="78868" y="46758"/>
                </a:moveTo>
                <a:lnTo>
                  <a:pt x="78868" y="46758"/>
                </a:lnTo>
                <a:cubicBezTo>
                  <a:pt x="77470" y="56896"/>
                  <a:pt x="73277" y="61241"/>
                  <a:pt x="73277" y="61241"/>
                </a:cubicBezTo>
                <a:cubicBezTo>
                  <a:pt x="73277" y="73034"/>
                  <a:pt x="73277" y="73034"/>
                  <a:pt x="73277" y="73034"/>
                </a:cubicBezTo>
                <a:cubicBezTo>
                  <a:pt x="73277" y="73034"/>
                  <a:pt x="74675" y="73034"/>
                  <a:pt x="81663" y="77379"/>
                </a:cubicBezTo>
                <a:lnTo>
                  <a:pt x="80266" y="78827"/>
                </a:lnTo>
                <a:cubicBezTo>
                  <a:pt x="66289" y="92068"/>
                  <a:pt x="66289" y="92068"/>
                  <a:pt x="66289" y="92068"/>
                </a:cubicBezTo>
                <a:cubicBezTo>
                  <a:pt x="64891" y="94965"/>
                  <a:pt x="63494" y="97862"/>
                  <a:pt x="63494" y="100758"/>
                </a:cubicBezTo>
                <a:cubicBezTo>
                  <a:pt x="63494" y="103862"/>
                  <a:pt x="64891" y="106758"/>
                  <a:pt x="66289" y="109655"/>
                </a:cubicBezTo>
                <a:cubicBezTo>
                  <a:pt x="77470" y="119793"/>
                  <a:pt x="77470" y="119793"/>
                  <a:pt x="77470" y="119793"/>
                </a:cubicBezTo>
                <a:cubicBezTo>
                  <a:pt x="5590" y="119793"/>
                  <a:pt x="5590" y="119793"/>
                  <a:pt x="5590" y="119793"/>
                </a:cubicBezTo>
                <a:cubicBezTo>
                  <a:pt x="1397" y="119793"/>
                  <a:pt x="0" y="118344"/>
                  <a:pt x="0" y="114000"/>
                </a:cubicBezTo>
                <a:cubicBezTo>
                  <a:pt x="0" y="114000"/>
                  <a:pt x="0" y="93517"/>
                  <a:pt x="13976" y="84827"/>
                </a:cubicBezTo>
                <a:cubicBezTo>
                  <a:pt x="23960" y="80275"/>
                  <a:pt x="19567" y="84827"/>
                  <a:pt x="32346" y="78827"/>
                </a:cubicBezTo>
                <a:cubicBezTo>
                  <a:pt x="43727" y="74482"/>
                  <a:pt x="46522" y="73034"/>
                  <a:pt x="46522" y="73034"/>
                </a:cubicBezTo>
                <a:cubicBezTo>
                  <a:pt x="46522" y="61241"/>
                  <a:pt x="46522" y="61241"/>
                  <a:pt x="46522" y="61241"/>
                </a:cubicBezTo>
                <a:cubicBezTo>
                  <a:pt x="46522" y="61241"/>
                  <a:pt x="42129" y="56896"/>
                  <a:pt x="40732" y="46758"/>
                </a:cubicBezTo>
                <a:cubicBezTo>
                  <a:pt x="37936" y="48206"/>
                  <a:pt x="36539" y="43862"/>
                  <a:pt x="36539" y="40965"/>
                </a:cubicBezTo>
                <a:cubicBezTo>
                  <a:pt x="36539" y="37862"/>
                  <a:pt x="35141" y="30620"/>
                  <a:pt x="39334" y="30620"/>
                </a:cubicBezTo>
                <a:cubicBezTo>
                  <a:pt x="37936" y="26275"/>
                  <a:pt x="37936" y="20482"/>
                  <a:pt x="37936" y="19034"/>
                </a:cubicBezTo>
                <a:cubicBezTo>
                  <a:pt x="37936" y="10137"/>
                  <a:pt x="46522" y="0"/>
                  <a:pt x="59101" y="0"/>
                </a:cubicBezTo>
                <a:cubicBezTo>
                  <a:pt x="74675" y="0"/>
                  <a:pt x="80266" y="10137"/>
                  <a:pt x="81663" y="19034"/>
                </a:cubicBezTo>
                <a:cubicBezTo>
                  <a:pt x="81663" y="20482"/>
                  <a:pt x="81663" y="26275"/>
                  <a:pt x="80266" y="30620"/>
                </a:cubicBezTo>
                <a:cubicBezTo>
                  <a:pt x="84658" y="30620"/>
                  <a:pt x="83261" y="37862"/>
                  <a:pt x="81663" y="40965"/>
                </a:cubicBezTo>
                <a:cubicBezTo>
                  <a:pt x="81663" y="43862"/>
                  <a:pt x="81663" y="48206"/>
                  <a:pt x="78868" y="46758"/>
                </a:cubicBezTo>
                <a:close/>
                <a:moveTo>
                  <a:pt x="98635" y="112551"/>
                </a:moveTo>
                <a:lnTo>
                  <a:pt x="98635" y="112551"/>
                </a:lnTo>
                <a:cubicBezTo>
                  <a:pt x="114209" y="112551"/>
                  <a:pt x="114209" y="112551"/>
                  <a:pt x="114209" y="112551"/>
                </a:cubicBezTo>
                <a:cubicBezTo>
                  <a:pt x="115607" y="112551"/>
                  <a:pt x="118402" y="112551"/>
                  <a:pt x="119800" y="111103"/>
                </a:cubicBezTo>
                <a:cubicBezTo>
                  <a:pt x="119800" y="112551"/>
                  <a:pt x="119800" y="114000"/>
                  <a:pt x="119800" y="114000"/>
                </a:cubicBezTo>
                <a:cubicBezTo>
                  <a:pt x="119800" y="118344"/>
                  <a:pt x="117004" y="119793"/>
                  <a:pt x="114209" y="119793"/>
                </a:cubicBezTo>
                <a:cubicBezTo>
                  <a:pt x="97237" y="119793"/>
                  <a:pt x="97237" y="119793"/>
                  <a:pt x="97237" y="119793"/>
                </a:cubicBezTo>
                <a:cubicBezTo>
                  <a:pt x="98635" y="118344"/>
                  <a:pt x="98635" y="116896"/>
                  <a:pt x="98635" y="114000"/>
                </a:cubicBezTo>
                <a:lnTo>
                  <a:pt x="98635" y="112551"/>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38" name="Shape 4838"/>
          <p:cNvSpPr/>
          <p:nvPr/>
        </p:nvSpPr>
        <p:spPr>
          <a:xfrm>
            <a:off x="3549687" y="3226403"/>
            <a:ext cx="292024" cy="279400"/>
          </a:xfrm>
          <a:custGeom>
            <a:avLst/>
            <a:gdLst/>
            <a:ahLst/>
            <a:cxnLst/>
            <a:rect l="0" t="0" r="0" b="0"/>
            <a:pathLst>
              <a:path w="120000" h="120000" extrusionOk="0">
                <a:moveTo>
                  <a:pt x="110147" y="102206"/>
                </a:moveTo>
                <a:lnTo>
                  <a:pt x="110147" y="102206"/>
                </a:lnTo>
                <a:cubicBezTo>
                  <a:pt x="117044" y="111103"/>
                  <a:pt x="117044" y="111103"/>
                  <a:pt x="117044" y="111103"/>
                </a:cubicBezTo>
                <a:cubicBezTo>
                  <a:pt x="118423" y="111103"/>
                  <a:pt x="119802" y="112551"/>
                  <a:pt x="119802" y="114000"/>
                </a:cubicBezTo>
                <a:cubicBezTo>
                  <a:pt x="119802" y="118344"/>
                  <a:pt x="117044" y="119793"/>
                  <a:pt x="114285" y="119793"/>
                </a:cubicBezTo>
                <a:cubicBezTo>
                  <a:pt x="112906" y="119793"/>
                  <a:pt x="111527" y="119793"/>
                  <a:pt x="110147" y="118344"/>
                </a:cubicBezTo>
                <a:cubicBezTo>
                  <a:pt x="103054" y="111103"/>
                  <a:pt x="103054" y="111103"/>
                  <a:pt x="103054" y="111103"/>
                </a:cubicBezTo>
                <a:cubicBezTo>
                  <a:pt x="94778" y="118344"/>
                  <a:pt x="94778" y="118344"/>
                  <a:pt x="94778" y="118344"/>
                </a:cubicBezTo>
                <a:cubicBezTo>
                  <a:pt x="94778" y="119793"/>
                  <a:pt x="93399" y="119793"/>
                  <a:pt x="92019" y="119793"/>
                </a:cubicBezTo>
                <a:cubicBezTo>
                  <a:pt x="87881" y="119793"/>
                  <a:pt x="86502" y="118344"/>
                  <a:pt x="86502" y="114000"/>
                </a:cubicBezTo>
                <a:cubicBezTo>
                  <a:pt x="86502" y="112551"/>
                  <a:pt x="86502" y="111103"/>
                  <a:pt x="87881" y="111103"/>
                </a:cubicBezTo>
                <a:cubicBezTo>
                  <a:pt x="94778" y="102206"/>
                  <a:pt x="94778" y="102206"/>
                  <a:pt x="94778" y="102206"/>
                </a:cubicBezTo>
                <a:cubicBezTo>
                  <a:pt x="87881" y="94965"/>
                  <a:pt x="87881" y="94965"/>
                  <a:pt x="87881" y="94965"/>
                </a:cubicBezTo>
                <a:cubicBezTo>
                  <a:pt x="86502" y="93517"/>
                  <a:pt x="86502" y="92068"/>
                  <a:pt x="86502" y="90620"/>
                </a:cubicBezTo>
                <a:cubicBezTo>
                  <a:pt x="86502" y="87724"/>
                  <a:pt x="87881" y="84827"/>
                  <a:pt x="92019" y="84827"/>
                </a:cubicBezTo>
                <a:cubicBezTo>
                  <a:pt x="93399" y="84827"/>
                  <a:pt x="94778" y="86275"/>
                  <a:pt x="94778" y="87724"/>
                </a:cubicBezTo>
                <a:cubicBezTo>
                  <a:pt x="103054" y="94965"/>
                  <a:pt x="103054" y="94965"/>
                  <a:pt x="103054" y="94965"/>
                </a:cubicBezTo>
                <a:cubicBezTo>
                  <a:pt x="110147" y="87724"/>
                  <a:pt x="110147" y="87724"/>
                  <a:pt x="110147" y="87724"/>
                </a:cubicBezTo>
                <a:cubicBezTo>
                  <a:pt x="111527" y="86275"/>
                  <a:pt x="112906" y="84827"/>
                  <a:pt x="114285" y="84827"/>
                </a:cubicBezTo>
                <a:cubicBezTo>
                  <a:pt x="117044" y="84827"/>
                  <a:pt x="119802" y="87724"/>
                  <a:pt x="119802" y="90620"/>
                </a:cubicBezTo>
                <a:cubicBezTo>
                  <a:pt x="119802" y="92068"/>
                  <a:pt x="118423" y="93517"/>
                  <a:pt x="117044" y="94965"/>
                </a:cubicBezTo>
                <a:lnTo>
                  <a:pt x="110147" y="102206"/>
                </a:lnTo>
                <a:close/>
                <a:moveTo>
                  <a:pt x="80788" y="90620"/>
                </a:moveTo>
                <a:lnTo>
                  <a:pt x="80788" y="90620"/>
                </a:lnTo>
                <a:cubicBezTo>
                  <a:pt x="80788" y="94965"/>
                  <a:pt x="82167" y="97862"/>
                  <a:pt x="83546" y="99310"/>
                </a:cubicBezTo>
                <a:cubicBezTo>
                  <a:pt x="86502" y="102206"/>
                  <a:pt x="86502" y="102206"/>
                  <a:pt x="86502" y="102206"/>
                </a:cubicBezTo>
                <a:cubicBezTo>
                  <a:pt x="83546" y="106758"/>
                  <a:pt x="83546" y="106758"/>
                  <a:pt x="83546" y="106758"/>
                </a:cubicBezTo>
                <a:cubicBezTo>
                  <a:pt x="82167" y="108206"/>
                  <a:pt x="80788" y="111103"/>
                  <a:pt x="80788" y="114000"/>
                </a:cubicBezTo>
                <a:cubicBezTo>
                  <a:pt x="80788" y="116896"/>
                  <a:pt x="80788" y="118344"/>
                  <a:pt x="82167" y="119793"/>
                </a:cubicBezTo>
                <a:cubicBezTo>
                  <a:pt x="5714" y="119793"/>
                  <a:pt x="5714" y="119793"/>
                  <a:pt x="5714" y="119793"/>
                </a:cubicBezTo>
                <a:cubicBezTo>
                  <a:pt x="2955" y="119793"/>
                  <a:pt x="0" y="118344"/>
                  <a:pt x="0" y="114000"/>
                </a:cubicBezTo>
                <a:cubicBezTo>
                  <a:pt x="0" y="114000"/>
                  <a:pt x="0" y="93517"/>
                  <a:pt x="15369" y="84827"/>
                </a:cubicBezTo>
                <a:cubicBezTo>
                  <a:pt x="25221" y="80275"/>
                  <a:pt x="20886" y="84827"/>
                  <a:pt x="32118" y="78827"/>
                </a:cubicBezTo>
                <a:cubicBezTo>
                  <a:pt x="44532" y="74482"/>
                  <a:pt x="47487" y="73034"/>
                  <a:pt x="47487" y="73034"/>
                </a:cubicBezTo>
                <a:cubicBezTo>
                  <a:pt x="47487" y="61241"/>
                  <a:pt x="47487" y="61241"/>
                  <a:pt x="47487" y="61241"/>
                </a:cubicBezTo>
                <a:cubicBezTo>
                  <a:pt x="47487" y="61241"/>
                  <a:pt x="43152" y="56896"/>
                  <a:pt x="41773" y="46758"/>
                </a:cubicBezTo>
                <a:cubicBezTo>
                  <a:pt x="39014" y="48206"/>
                  <a:pt x="37635" y="43862"/>
                  <a:pt x="37635" y="40965"/>
                </a:cubicBezTo>
                <a:cubicBezTo>
                  <a:pt x="37635" y="37862"/>
                  <a:pt x="36256" y="30620"/>
                  <a:pt x="39014" y="30620"/>
                </a:cubicBezTo>
                <a:cubicBezTo>
                  <a:pt x="39014" y="26275"/>
                  <a:pt x="37635" y="20482"/>
                  <a:pt x="39014" y="19034"/>
                </a:cubicBezTo>
                <a:cubicBezTo>
                  <a:pt x="39014" y="10137"/>
                  <a:pt x="47487" y="0"/>
                  <a:pt x="59901" y="0"/>
                </a:cubicBezTo>
                <a:cubicBezTo>
                  <a:pt x="75270" y="0"/>
                  <a:pt x="80788" y="10137"/>
                  <a:pt x="82167" y="19034"/>
                </a:cubicBezTo>
                <a:cubicBezTo>
                  <a:pt x="82167" y="20482"/>
                  <a:pt x="80788" y="26275"/>
                  <a:pt x="80788" y="30620"/>
                </a:cubicBezTo>
                <a:cubicBezTo>
                  <a:pt x="83546" y="30620"/>
                  <a:pt x="82167" y="37862"/>
                  <a:pt x="82167" y="40965"/>
                </a:cubicBezTo>
                <a:cubicBezTo>
                  <a:pt x="82167" y="43862"/>
                  <a:pt x="80788" y="48206"/>
                  <a:pt x="78029" y="46758"/>
                </a:cubicBezTo>
                <a:cubicBezTo>
                  <a:pt x="76650" y="56896"/>
                  <a:pt x="72512" y="61241"/>
                  <a:pt x="72512" y="61241"/>
                </a:cubicBezTo>
                <a:cubicBezTo>
                  <a:pt x="72512" y="73034"/>
                  <a:pt x="72512" y="73034"/>
                  <a:pt x="72512" y="73034"/>
                </a:cubicBezTo>
                <a:cubicBezTo>
                  <a:pt x="72512" y="73034"/>
                  <a:pt x="75270" y="74482"/>
                  <a:pt x="87881" y="78827"/>
                </a:cubicBezTo>
                <a:cubicBezTo>
                  <a:pt x="87881" y="78827"/>
                  <a:pt x="87881" y="80275"/>
                  <a:pt x="89261" y="80275"/>
                </a:cubicBezTo>
                <a:cubicBezTo>
                  <a:pt x="83546" y="81931"/>
                  <a:pt x="80788" y="86275"/>
                  <a:pt x="80788" y="9062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39" name="Shape 4839"/>
          <p:cNvSpPr/>
          <p:nvPr/>
        </p:nvSpPr>
        <p:spPr>
          <a:xfrm>
            <a:off x="3043935" y="3226403"/>
            <a:ext cx="289909" cy="279400"/>
          </a:xfrm>
          <a:custGeom>
            <a:avLst/>
            <a:gdLst/>
            <a:ahLst/>
            <a:cxnLst/>
            <a:rect l="0" t="0" r="0" b="0"/>
            <a:pathLst>
              <a:path w="120000" h="120000" extrusionOk="0">
                <a:moveTo>
                  <a:pt x="102857" y="114000"/>
                </a:moveTo>
                <a:lnTo>
                  <a:pt x="102857" y="114000"/>
                </a:lnTo>
                <a:cubicBezTo>
                  <a:pt x="102857" y="115448"/>
                  <a:pt x="101461" y="116896"/>
                  <a:pt x="100066" y="116896"/>
                </a:cubicBezTo>
                <a:cubicBezTo>
                  <a:pt x="98671" y="116896"/>
                  <a:pt x="97275" y="115448"/>
                  <a:pt x="95880" y="114000"/>
                </a:cubicBezTo>
                <a:cubicBezTo>
                  <a:pt x="88903" y="106758"/>
                  <a:pt x="88903" y="106758"/>
                  <a:pt x="88903" y="106758"/>
                </a:cubicBezTo>
                <a:cubicBezTo>
                  <a:pt x="87508" y="105310"/>
                  <a:pt x="85913" y="103862"/>
                  <a:pt x="85913" y="102206"/>
                </a:cubicBezTo>
                <a:cubicBezTo>
                  <a:pt x="85913" y="99310"/>
                  <a:pt x="88903" y="96413"/>
                  <a:pt x="91694" y="96413"/>
                </a:cubicBezTo>
                <a:cubicBezTo>
                  <a:pt x="93089" y="96413"/>
                  <a:pt x="94485" y="97862"/>
                  <a:pt x="95880" y="99310"/>
                </a:cubicBezTo>
                <a:cubicBezTo>
                  <a:pt x="100066" y="102206"/>
                  <a:pt x="100066" y="102206"/>
                  <a:pt x="100066" y="102206"/>
                </a:cubicBezTo>
                <a:cubicBezTo>
                  <a:pt x="111428" y="90620"/>
                  <a:pt x="111428" y="90620"/>
                  <a:pt x="111428" y="90620"/>
                </a:cubicBezTo>
                <a:cubicBezTo>
                  <a:pt x="111428" y="89172"/>
                  <a:pt x="112823" y="89172"/>
                  <a:pt x="114219" y="89172"/>
                </a:cubicBezTo>
                <a:cubicBezTo>
                  <a:pt x="118405" y="89172"/>
                  <a:pt x="119800" y="92068"/>
                  <a:pt x="119800" y="94965"/>
                </a:cubicBezTo>
                <a:cubicBezTo>
                  <a:pt x="119800" y="96413"/>
                  <a:pt x="119800" y="97862"/>
                  <a:pt x="118405" y="99310"/>
                </a:cubicBezTo>
                <a:lnTo>
                  <a:pt x="102857" y="114000"/>
                </a:lnTo>
                <a:close/>
                <a:moveTo>
                  <a:pt x="100066" y="93517"/>
                </a:moveTo>
                <a:lnTo>
                  <a:pt x="100066" y="93517"/>
                </a:lnTo>
                <a:cubicBezTo>
                  <a:pt x="97275" y="92068"/>
                  <a:pt x="94485" y="90620"/>
                  <a:pt x="91694" y="90620"/>
                </a:cubicBezTo>
                <a:cubicBezTo>
                  <a:pt x="85913" y="90620"/>
                  <a:pt x="80332" y="96413"/>
                  <a:pt x="80332" y="102206"/>
                </a:cubicBezTo>
                <a:cubicBezTo>
                  <a:pt x="80332" y="106758"/>
                  <a:pt x="81727" y="109655"/>
                  <a:pt x="84518" y="111103"/>
                </a:cubicBezTo>
                <a:cubicBezTo>
                  <a:pt x="91694" y="118344"/>
                  <a:pt x="91694" y="118344"/>
                  <a:pt x="91694" y="118344"/>
                </a:cubicBezTo>
                <a:cubicBezTo>
                  <a:pt x="91694" y="119793"/>
                  <a:pt x="93089" y="119793"/>
                  <a:pt x="93089" y="119793"/>
                </a:cubicBezTo>
                <a:cubicBezTo>
                  <a:pt x="5780" y="119793"/>
                  <a:pt x="5780" y="119793"/>
                  <a:pt x="5780" y="119793"/>
                </a:cubicBezTo>
                <a:cubicBezTo>
                  <a:pt x="2990" y="119793"/>
                  <a:pt x="0" y="118344"/>
                  <a:pt x="0" y="114000"/>
                </a:cubicBezTo>
                <a:cubicBezTo>
                  <a:pt x="0" y="114000"/>
                  <a:pt x="0" y="93517"/>
                  <a:pt x="15548" y="84827"/>
                </a:cubicBezTo>
                <a:cubicBezTo>
                  <a:pt x="23920" y="80275"/>
                  <a:pt x="21129" y="84827"/>
                  <a:pt x="32491" y="78827"/>
                </a:cubicBezTo>
                <a:cubicBezTo>
                  <a:pt x="43654" y="74482"/>
                  <a:pt x="46445" y="73034"/>
                  <a:pt x="46445" y="73034"/>
                </a:cubicBezTo>
                <a:cubicBezTo>
                  <a:pt x="46445" y="61241"/>
                  <a:pt x="46445" y="61241"/>
                  <a:pt x="46445" y="61241"/>
                </a:cubicBezTo>
                <a:cubicBezTo>
                  <a:pt x="46445" y="61241"/>
                  <a:pt x="42259" y="56896"/>
                  <a:pt x="40863" y="46758"/>
                </a:cubicBezTo>
                <a:cubicBezTo>
                  <a:pt x="38073" y="48206"/>
                  <a:pt x="38073" y="43862"/>
                  <a:pt x="38073" y="40965"/>
                </a:cubicBezTo>
                <a:cubicBezTo>
                  <a:pt x="38073" y="37862"/>
                  <a:pt x="36677" y="30620"/>
                  <a:pt x="39468" y="30620"/>
                </a:cubicBezTo>
                <a:cubicBezTo>
                  <a:pt x="38073" y="26275"/>
                  <a:pt x="38073" y="20482"/>
                  <a:pt x="38073" y="19034"/>
                </a:cubicBezTo>
                <a:cubicBezTo>
                  <a:pt x="39468" y="10137"/>
                  <a:pt x="48039" y="0"/>
                  <a:pt x="60598" y="0"/>
                </a:cubicBezTo>
                <a:cubicBezTo>
                  <a:pt x="74750" y="0"/>
                  <a:pt x="81727" y="10137"/>
                  <a:pt x="81727" y="19034"/>
                </a:cubicBezTo>
                <a:cubicBezTo>
                  <a:pt x="81727" y="20482"/>
                  <a:pt x="81727" y="26275"/>
                  <a:pt x="80332" y="30620"/>
                </a:cubicBezTo>
                <a:cubicBezTo>
                  <a:pt x="84518" y="30620"/>
                  <a:pt x="83122" y="37862"/>
                  <a:pt x="83122" y="40965"/>
                </a:cubicBezTo>
                <a:cubicBezTo>
                  <a:pt x="83122" y="43862"/>
                  <a:pt x="81727" y="48206"/>
                  <a:pt x="78936" y="46758"/>
                </a:cubicBezTo>
                <a:cubicBezTo>
                  <a:pt x="77541" y="56896"/>
                  <a:pt x="73355" y="61241"/>
                  <a:pt x="73355" y="61241"/>
                </a:cubicBezTo>
                <a:cubicBezTo>
                  <a:pt x="73355" y="73034"/>
                  <a:pt x="73355" y="73034"/>
                  <a:pt x="73355" y="73034"/>
                </a:cubicBezTo>
                <a:cubicBezTo>
                  <a:pt x="73355" y="73034"/>
                  <a:pt x="76146" y="74482"/>
                  <a:pt x="87508" y="78827"/>
                </a:cubicBezTo>
                <a:cubicBezTo>
                  <a:pt x="100066" y="84827"/>
                  <a:pt x="95880" y="80275"/>
                  <a:pt x="105647" y="84827"/>
                </a:cubicBezTo>
                <a:cubicBezTo>
                  <a:pt x="105647" y="86275"/>
                  <a:pt x="105647" y="86275"/>
                  <a:pt x="107043" y="86275"/>
                </a:cubicBezTo>
                <a:lnTo>
                  <a:pt x="100066" y="93517"/>
                </a:lnTo>
                <a:close/>
                <a:moveTo>
                  <a:pt x="119800" y="106758"/>
                </a:moveTo>
                <a:lnTo>
                  <a:pt x="119800" y="106758"/>
                </a:lnTo>
                <a:cubicBezTo>
                  <a:pt x="119800" y="111103"/>
                  <a:pt x="119800" y="114000"/>
                  <a:pt x="119800" y="114000"/>
                </a:cubicBezTo>
                <a:cubicBezTo>
                  <a:pt x="119800" y="118344"/>
                  <a:pt x="118405" y="119793"/>
                  <a:pt x="114219" y="119793"/>
                </a:cubicBezTo>
                <a:cubicBezTo>
                  <a:pt x="105647" y="119793"/>
                  <a:pt x="105647" y="119793"/>
                  <a:pt x="105647" y="119793"/>
                </a:cubicBezTo>
                <a:cubicBezTo>
                  <a:pt x="107043" y="119793"/>
                  <a:pt x="107043" y="119793"/>
                  <a:pt x="107043" y="118344"/>
                </a:cubicBezTo>
                <a:lnTo>
                  <a:pt x="119800" y="106758"/>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40" name="Shape 4840"/>
          <p:cNvSpPr/>
          <p:nvPr/>
        </p:nvSpPr>
        <p:spPr>
          <a:xfrm>
            <a:off x="2538184" y="3226403"/>
            <a:ext cx="289907" cy="279400"/>
          </a:xfrm>
          <a:custGeom>
            <a:avLst/>
            <a:gdLst/>
            <a:ahLst/>
            <a:cxnLst/>
            <a:rect l="0" t="0" r="0" b="0"/>
            <a:pathLst>
              <a:path w="120000" h="120000" extrusionOk="0">
                <a:moveTo>
                  <a:pt x="119800" y="114000"/>
                </a:moveTo>
                <a:lnTo>
                  <a:pt x="119800" y="114000"/>
                </a:lnTo>
                <a:cubicBezTo>
                  <a:pt x="119800" y="118344"/>
                  <a:pt x="117009" y="119793"/>
                  <a:pt x="114219" y="119793"/>
                </a:cubicBezTo>
                <a:cubicBezTo>
                  <a:pt x="5780" y="119793"/>
                  <a:pt x="5780" y="119793"/>
                  <a:pt x="5780" y="119793"/>
                </a:cubicBezTo>
                <a:cubicBezTo>
                  <a:pt x="1395" y="119793"/>
                  <a:pt x="0" y="118344"/>
                  <a:pt x="0" y="114000"/>
                </a:cubicBezTo>
                <a:cubicBezTo>
                  <a:pt x="0" y="114000"/>
                  <a:pt x="0" y="93517"/>
                  <a:pt x="14152" y="84827"/>
                </a:cubicBezTo>
                <a:cubicBezTo>
                  <a:pt x="23920" y="80275"/>
                  <a:pt x="19734" y="84827"/>
                  <a:pt x="32491" y="78827"/>
                </a:cubicBezTo>
                <a:cubicBezTo>
                  <a:pt x="43654" y="74482"/>
                  <a:pt x="46445" y="73034"/>
                  <a:pt x="46445" y="73034"/>
                </a:cubicBezTo>
                <a:cubicBezTo>
                  <a:pt x="46445" y="61241"/>
                  <a:pt x="46445" y="61241"/>
                  <a:pt x="46445" y="61241"/>
                </a:cubicBezTo>
                <a:cubicBezTo>
                  <a:pt x="46445" y="61241"/>
                  <a:pt x="42259" y="56896"/>
                  <a:pt x="40863" y="46758"/>
                </a:cubicBezTo>
                <a:cubicBezTo>
                  <a:pt x="38073" y="48206"/>
                  <a:pt x="36677" y="43862"/>
                  <a:pt x="36677" y="40965"/>
                </a:cubicBezTo>
                <a:cubicBezTo>
                  <a:pt x="36677" y="37862"/>
                  <a:pt x="35282" y="30620"/>
                  <a:pt x="39468" y="30620"/>
                </a:cubicBezTo>
                <a:cubicBezTo>
                  <a:pt x="38073" y="26275"/>
                  <a:pt x="38073" y="20482"/>
                  <a:pt x="38073" y="19034"/>
                </a:cubicBezTo>
                <a:cubicBezTo>
                  <a:pt x="38073" y="10137"/>
                  <a:pt x="46445" y="0"/>
                  <a:pt x="59202" y="0"/>
                </a:cubicBezTo>
                <a:cubicBezTo>
                  <a:pt x="74750" y="0"/>
                  <a:pt x="80332" y="10137"/>
                  <a:pt x="81727" y="19034"/>
                </a:cubicBezTo>
                <a:cubicBezTo>
                  <a:pt x="81727" y="20482"/>
                  <a:pt x="81727" y="26275"/>
                  <a:pt x="80332" y="30620"/>
                </a:cubicBezTo>
                <a:cubicBezTo>
                  <a:pt x="84518" y="30620"/>
                  <a:pt x="83122" y="37862"/>
                  <a:pt x="81727" y="40965"/>
                </a:cubicBezTo>
                <a:cubicBezTo>
                  <a:pt x="81727" y="43862"/>
                  <a:pt x="81727" y="48206"/>
                  <a:pt x="78936" y="46758"/>
                </a:cubicBezTo>
                <a:cubicBezTo>
                  <a:pt x="77541" y="56896"/>
                  <a:pt x="73355" y="61241"/>
                  <a:pt x="73355" y="61241"/>
                </a:cubicBezTo>
                <a:cubicBezTo>
                  <a:pt x="73355" y="73034"/>
                  <a:pt x="73355" y="73034"/>
                  <a:pt x="73355" y="73034"/>
                </a:cubicBezTo>
                <a:cubicBezTo>
                  <a:pt x="73355" y="73034"/>
                  <a:pt x="76146" y="74482"/>
                  <a:pt x="87308" y="78827"/>
                </a:cubicBezTo>
                <a:cubicBezTo>
                  <a:pt x="98671" y="84827"/>
                  <a:pt x="95880" y="80275"/>
                  <a:pt x="104252" y="84827"/>
                </a:cubicBezTo>
                <a:cubicBezTo>
                  <a:pt x="107043" y="86275"/>
                  <a:pt x="109833" y="89172"/>
                  <a:pt x="111428" y="90620"/>
                </a:cubicBezTo>
                <a:cubicBezTo>
                  <a:pt x="90299" y="90620"/>
                  <a:pt x="90299" y="90620"/>
                  <a:pt x="90299" y="90620"/>
                </a:cubicBezTo>
                <a:cubicBezTo>
                  <a:pt x="83122" y="90620"/>
                  <a:pt x="78936" y="96413"/>
                  <a:pt x="78936" y="102206"/>
                </a:cubicBezTo>
                <a:cubicBezTo>
                  <a:pt x="78936" y="109655"/>
                  <a:pt x="83122" y="114000"/>
                  <a:pt x="90299" y="114000"/>
                </a:cubicBezTo>
                <a:cubicBezTo>
                  <a:pt x="112823" y="114000"/>
                  <a:pt x="112823" y="114000"/>
                  <a:pt x="112823" y="114000"/>
                </a:cubicBezTo>
                <a:cubicBezTo>
                  <a:pt x="115614" y="114000"/>
                  <a:pt x="117009" y="114000"/>
                  <a:pt x="119800" y="111103"/>
                </a:cubicBezTo>
                <a:cubicBezTo>
                  <a:pt x="119800" y="114000"/>
                  <a:pt x="119800" y="114000"/>
                  <a:pt x="119800" y="114000"/>
                </a:cubicBezTo>
                <a:close/>
                <a:moveTo>
                  <a:pt x="112823" y="108206"/>
                </a:moveTo>
                <a:lnTo>
                  <a:pt x="112823" y="108206"/>
                </a:lnTo>
                <a:cubicBezTo>
                  <a:pt x="90299" y="108206"/>
                  <a:pt x="90299" y="108206"/>
                  <a:pt x="90299" y="108206"/>
                </a:cubicBezTo>
                <a:cubicBezTo>
                  <a:pt x="85913" y="108206"/>
                  <a:pt x="84518" y="106758"/>
                  <a:pt x="84518" y="102206"/>
                </a:cubicBezTo>
                <a:cubicBezTo>
                  <a:pt x="84518" y="99310"/>
                  <a:pt x="85913" y="96413"/>
                  <a:pt x="90299" y="96413"/>
                </a:cubicBezTo>
                <a:cubicBezTo>
                  <a:pt x="112823" y="96413"/>
                  <a:pt x="112823" y="96413"/>
                  <a:pt x="112823" y="96413"/>
                </a:cubicBezTo>
                <a:cubicBezTo>
                  <a:pt x="115614" y="96413"/>
                  <a:pt x="118405" y="99310"/>
                  <a:pt x="118405" y="102206"/>
                </a:cubicBezTo>
                <a:cubicBezTo>
                  <a:pt x="118405" y="106758"/>
                  <a:pt x="115614" y="108206"/>
                  <a:pt x="112823" y="10820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41" name="Shape 4841"/>
          <p:cNvSpPr/>
          <p:nvPr/>
        </p:nvSpPr>
        <p:spPr>
          <a:xfrm>
            <a:off x="2030317" y="3226403"/>
            <a:ext cx="292024" cy="279400"/>
          </a:xfrm>
          <a:custGeom>
            <a:avLst/>
            <a:gdLst/>
            <a:ahLst/>
            <a:cxnLst/>
            <a:rect l="0" t="0" r="0" b="0"/>
            <a:pathLst>
              <a:path w="120000" h="120000" extrusionOk="0">
                <a:moveTo>
                  <a:pt x="119802" y="114000"/>
                </a:moveTo>
                <a:lnTo>
                  <a:pt x="119802" y="114000"/>
                </a:lnTo>
                <a:cubicBezTo>
                  <a:pt x="119802" y="118344"/>
                  <a:pt x="117044" y="119793"/>
                  <a:pt x="114285" y="119793"/>
                </a:cubicBezTo>
                <a:cubicBezTo>
                  <a:pt x="109950" y="119793"/>
                  <a:pt x="109950" y="119793"/>
                  <a:pt x="109950" y="119793"/>
                </a:cubicBezTo>
                <a:cubicBezTo>
                  <a:pt x="111330" y="118344"/>
                  <a:pt x="111330" y="116896"/>
                  <a:pt x="111330" y="114000"/>
                </a:cubicBezTo>
                <a:cubicBezTo>
                  <a:pt x="114285" y="114000"/>
                  <a:pt x="117044" y="114000"/>
                  <a:pt x="119802" y="111103"/>
                </a:cubicBezTo>
                <a:cubicBezTo>
                  <a:pt x="119802" y="114000"/>
                  <a:pt x="119802" y="114000"/>
                  <a:pt x="119802" y="114000"/>
                </a:cubicBezTo>
                <a:close/>
                <a:moveTo>
                  <a:pt x="111330" y="108206"/>
                </a:moveTo>
                <a:lnTo>
                  <a:pt x="111330" y="108206"/>
                </a:lnTo>
                <a:cubicBezTo>
                  <a:pt x="105812" y="108206"/>
                  <a:pt x="105812" y="108206"/>
                  <a:pt x="105812" y="108206"/>
                </a:cubicBezTo>
                <a:cubicBezTo>
                  <a:pt x="105812" y="114000"/>
                  <a:pt x="105812" y="114000"/>
                  <a:pt x="105812" y="114000"/>
                </a:cubicBezTo>
                <a:cubicBezTo>
                  <a:pt x="105812" y="118344"/>
                  <a:pt x="104433" y="119793"/>
                  <a:pt x="100295" y="119793"/>
                </a:cubicBezTo>
                <a:cubicBezTo>
                  <a:pt x="97536" y="119793"/>
                  <a:pt x="94778" y="118344"/>
                  <a:pt x="94778" y="114000"/>
                </a:cubicBezTo>
                <a:cubicBezTo>
                  <a:pt x="94778" y="108206"/>
                  <a:pt x="94778" y="108206"/>
                  <a:pt x="94778" y="108206"/>
                </a:cubicBezTo>
                <a:cubicBezTo>
                  <a:pt x="89064" y="108206"/>
                  <a:pt x="89064" y="108206"/>
                  <a:pt x="89064" y="108206"/>
                </a:cubicBezTo>
                <a:cubicBezTo>
                  <a:pt x="86305" y="108206"/>
                  <a:pt x="83546" y="106758"/>
                  <a:pt x="83546" y="102206"/>
                </a:cubicBezTo>
                <a:cubicBezTo>
                  <a:pt x="83546" y="99310"/>
                  <a:pt x="86305" y="96413"/>
                  <a:pt x="89064" y="96413"/>
                </a:cubicBezTo>
                <a:cubicBezTo>
                  <a:pt x="94778" y="96413"/>
                  <a:pt x="94778" y="96413"/>
                  <a:pt x="94778" y="96413"/>
                </a:cubicBezTo>
                <a:cubicBezTo>
                  <a:pt x="94778" y="90620"/>
                  <a:pt x="94778" y="90620"/>
                  <a:pt x="94778" y="90620"/>
                </a:cubicBezTo>
                <a:cubicBezTo>
                  <a:pt x="94778" y="87724"/>
                  <a:pt x="97536" y="84827"/>
                  <a:pt x="100295" y="84827"/>
                </a:cubicBezTo>
                <a:cubicBezTo>
                  <a:pt x="104433" y="84827"/>
                  <a:pt x="105812" y="87724"/>
                  <a:pt x="105812" y="90620"/>
                </a:cubicBezTo>
                <a:cubicBezTo>
                  <a:pt x="105812" y="96413"/>
                  <a:pt x="105812" y="96413"/>
                  <a:pt x="105812" y="96413"/>
                </a:cubicBezTo>
                <a:cubicBezTo>
                  <a:pt x="111330" y="96413"/>
                  <a:pt x="111330" y="96413"/>
                  <a:pt x="111330" y="96413"/>
                </a:cubicBezTo>
                <a:cubicBezTo>
                  <a:pt x="115665" y="96413"/>
                  <a:pt x="117044" y="99310"/>
                  <a:pt x="117044" y="102206"/>
                </a:cubicBezTo>
                <a:cubicBezTo>
                  <a:pt x="117044" y="106758"/>
                  <a:pt x="115665" y="108206"/>
                  <a:pt x="111330" y="108206"/>
                </a:cubicBezTo>
                <a:close/>
                <a:moveTo>
                  <a:pt x="89064" y="90620"/>
                </a:moveTo>
                <a:lnTo>
                  <a:pt x="89064" y="90620"/>
                </a:lnTo>
                <a:cubicBezTo>
                  <a:pt x="83546" y="90620"/>
                  <a:pt x="78029" y="96413"/>
                  <a:pt x="78029" y="102206"/>
                </a:cubicBezTo>
                <a:cubicBezTo>
                  <a:pt x="78029" y="109655"/>
                  <a:pt x="83546" y="114000"/>
                  <a:pt x="89064" y="114000"/>
                </a:cubicBezTo>
                <a:cubicBezTo>
                  <a:pt x="89064" y="116896"/>
                  <a:pt x="90443" y="118344"/>
                  <a:pt x="90443" y="119793"/>
                </a:cubicBezTo>
                <a:cubicBezTo>
                  <a:pt x="5517" y="119793"/>
                  <a:pt x="5517" y="119793"/>
                  <a:pt x="5517" y="119793"/>
                </a:cubicBezTo>
                <a:cubicBezTo>
                  <a:pt x="2758" y="119793"/>
                  <a:pt x="0" y="118344"/>
                  <a:pt x="0" y="114000"/>
                </a:cubicBezTo>
                <a:cubicBezTo>
                  <a:pt x="0" y="114000"/>
                  <a:pt x="0" y="93517"/>
                  <a:pt x="15369" y="84827"/>
                </a:cubicBezTo>
                <a:cubicBezTo>
                  <a:pt x="25024" y="80275"/>
                  <a:pt x="20886" y="84827"/>
                  <a:pt x="32118" y="78827"/>
                </a:cubicBezTo>
                <a:cubicBezTo>
                  <a:pt x="44532" y="74482"/>
                  <a:pt x="47290" y="73034"/>
                  <a:pt x="47290" y="73034"/>
                </a:cubicBezTo>
                <a:cubicBezTo>
                  <a:pt x="47290" y="61241"/>
                  <a:pt x="47290" y="61241"/>
                  <a:pt x="47290" y="61241"/>
                </a:cubicBezTo>
                <a:cubicBezTo>
                  <a:pt x="47290" y="61241"/>
                  <a:pt x="43152" y="56896"/>
                  <a:pt x="41773" y="46758"/>
                </a:cubicBezTo>
                <a:cubicBezTo>
                  <a:pt x="39014" y="48206"/>
                  <a:pt x="37635" y="43862"/>
                  <a:pt x="37635" y="40965"/>
                </a:cubicBezTo>
                <a:cubicBezTo>
                  <a:pt x="37635" y="37862"/>
                  <a:pt x="36256" y="30620"/>
                  <a:pt x="39014" y="30620"/>
                </a:cubicBezTo>
                <a:cubicBezTo>
                  <a:pt x="39014" y="26275"/>
                  <a:pt x="37635" y="20482"/>
                  <a:pt x="39014" y="19034"/>
                </a:cubicBezTo>
                <a:cubicBezTo>
                  <a:pt x="39014" y="10137"/>
                  <a:pt x="47290" y="0"/>
                  <a:pt x="59901" y="0"/>
                </a:cubicBezTo>
                <a:cubicBezTo>
                  <a:pt x="75270" y="0"/>
                  <a:pt x="80788" y="10137"/>
                  <a:pt x="82167" y="19034"/>
                </a:cubicBezTo>
                <a:cubicBezTo>
                  <a:pt x="82167" y="20482"/>
                  <a:pt x="80788" y="26275"/>
                  <a:pt x="80788" y="30620"/>
                </a:cubicBezTo>
                <a:cubicBezTo>
                  <a:pt x="83546" y="30620"/>
                  <a:pt x="82167" y="37862"/>
                  <a:pt x="82167" y="40965"/>
                </a:cubicBezTo>
                <a:cubicBezTo>
                  <a:pt x="82167" y="43862"/>
                  <a:pt x="80788" y="48206"/>
                  <a:pt x="78029" y="46758"/>
                </a:cubicBezTo>
                <a:cubicBezTo>
                  <a:pt x="76650" y="56896"/>
                  <a:pt x="72512" y="61241"/>
                  <a:pt x="72512" y="61241"/>
                </a:cubicBezTo>
                <a:cubicBezTo>
                  <a:pt x="72512" y="73034"/>
                  <a:pt x="72512" y="73034"/>
                  <a:pt x="72512" y="73034"/>
                </a:cubicBezTo>
                <a:cubicBezTo>
                  <a:pt x="72512" y="73034"/>
                  <a:pt x="75270" y="74482"/>
                  <a:pt x="87684" y="78827"/>
                </a:cubicBezTo>
                <a:cubicBezTo>
                  <a:pt x="90443" y="80275"/>
                  <a:pt x="92019" y="81931"/>
                  <a:pt x="94778" y="81931"/>
                </a:cubicBezTo>
                <a:cubicBezTo>
                  <a:pt x="92019" y="83379"/>
                  <a:pt x="89064" y="87724"/>
                  <a:pt x="89064" y="9062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42" name="Shape 4842"/>
          <p:cNvSpPr/>
          <p:nvPr/>
        </p:nvSpPr>
        <p:spPr>
          <a:xfrm>
            <a:off x="1524564" y="3226403"/>
            <a:ext cx="289909" cy="279400"/>
          </a:xfrm>
          <a:custGeom>
            <a:avLst/>
            <a:gdLst/>
            <a:ahLst/>
            <a:cxnLst/>
            <a:rect l="0" t="0" r="0" b="0"/>
            <a:pathLst>
              <a:path w="120000" h="120000" extrusionOk="0">
                <a:moveTo>
                  <a:pt x="119800" y="114000"/>
                </a:moveTo>
                <a:lnTo>
                  <a:pt x="119800" y="114000"/>
                </a:lnTo>
                <a:cubicBezTo>
                  <a:pt x="119800" y="118344"/>
                  <a:pt x="118405" y="119793"/>
                  <a:pt x="114019" y="119793"/>
                </a:cubicBezTo>
                <a:cubicBezTo>
                  <a:pt x="5581" y="119793"/>
                  <a:pt x="5581" y="119793"/>
                  <a:pt x="5581" y="119793"/>
                </a:cubicBezTo>
                <a:cubicBezTo>
                  <a:pt x="2790" y="119793"/>
                  <a:pt x="0" y="118344"/>
                  <a:pt x="0" y="114000"/>
                </a:cubicBezTo>
                <a:cubicBezTo>
                  <a:pt x="0" y="114000"/>
                  <a:pt x="0" y="93517"/>
                  <a:pt x="15548" y="84827"/>
                </a:cubicBezTo>
                <a:cubicBezTo>
                  <a:pt x="23920" y="80275"/>
                  <a:pt x="21129" y="84827"/>
                  <a:pt x="32491" y="78827"/>
                </a:cubicBezTo>
                <a:cubicBezTo>
                  <a:pt x="43654" y="74482"/>
                  <a:pt x="46445" y="73034"/>
                  <a:pt x="46445" y="73034"/>
                </a:cubicBezTo>
                <a:cubicBezTo>
                  <a:pt x="46445" y="61241"/>
                  <a:pt x="46445" y="61241"/>
                  <a:pt x="46445" y="61241"/>
                </a:cubicBezTo>
                <a:cubicBezTo>
                  <a:pt x="46445" y="61241"/>
                  <a:pt x="42259" y="56896"/>
                  <a:pt x="40863" y="46758"/>
                </a:cubicBezTo>
                <a:cubicBezTo>
                  <a:pt x="38073" y="48206"/>
                  <a:pt x="38073" y="43862"/>
                  <a:pt x="38073" y="40965"/>
                </a:cubicBezTo>
                <a:cubicBezTo>
                  <a:pt x="38073" y="37862"/>
                  <a:pt x="36677" y="30620"/>
                  <a:pt x="39468" y="30620"/>
                </a:cubicBezTo>
                <a:cubicBezTo>
                  <a:pt x="38073" y="26275"/>
                  <a:pt x="38073" y="20482"/>
                  <a:pt x="38073" y="19034"/>
                </a:cubicBezTo>
                <a:cubicBezTo>
                  <a:pt x="39468" y="10137"/>
                  <a:pt x="47840" y="0"/>
                  <a:pt x="60598" y="0"/>
                </a:cubicBezTo>
                <a:cubicBezTo>
                  <a:pt x="74750" y="0"/>
                  <a:pt x="81727" y="10137"/>
                  <a:pt x="81727" y="19034"/>
                </a:cubicBezTo>
                <a:cubicBezTo>
                  <a:pt x="81727" y="20482"/>
                  <a:pt x="81727" y="26275"/>
                  <a:pt x="80332" y="30620"/>
                </a:cubicBezTo>
                <a:cubicBezTo>
                  <a:pt x="84518" y="30620"/>
                  <a:pt x="83122" y="37862"/>
                  <a:pt x="83122" y="40965"/>
                </a:cubicBezTo>
                <a:cubicBezTo>
                  <a:pt x="83122" y="43862"/>
                  <a:pt x="81727" y="48206"/>
                  <a:pt x="78936" y="46758"/>
                </a:cubicBezTo>
                <a:cubicBezTo>
                  <a:pt x="77541" y="56896"/>
                  <a:pt x="73355" y="61241"/>
                  <a:pt x="73355" y="61241"/>
                </a:cubicBezTo>
                <a:cubicBezTo>
                  <a:pt x="73355" y="73034"/>
                  <a:pt x="73355" y="73034"/>
                  <a:pt x="73355" y="73034"/>
                </a:cubicBezTo>
                <a:cubicBezTo>
                  <a:pt x="73355" y="73034"/>
                  <a:pt x="76146" y="74482"/>
                  <a:pt x="87308" y="78827"/>
                </a:cubicBezTo>
                <a:cubicBezTo>
                  <a:pt x="100066" y="84827"/>
                  <a:pt x="95880" y="80275"/>
                  <a:pt x="105647" y="84827"/>
                </a:cubicBezTo>
                <a:cubicBezTo>
                  <a:pt x="119800" y="93517"/>
                  <a:pt x="119800" y="114000"/>
                  <a:pt x="119800" y="114000"/>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43" name="Shape 4843"/>
          <p:cNvSpPr/>
          <p:nvPr/>
        </p:nvSpPr>
        <p:spPr>
          <a:xfrm>
            <a:off x="7096295" y="2731103"/>
            <a:ext cx="289907" cy="254000"/>
          </a:xfrm>
          <a:custGeom>
            <a:avLst/>
            <a:gdLst/>
            <a:ahLst/>
            <a:cxnLst/>
            <a:rect l="0" t="0" r="0" b="0"/>
            <a:pathLst>
              <a:path w="120000" h="120000" extrusionOk="0">
                <a:moveTo>
                  <a:pt x="85913" y="0"/>
                </a:moveTo>
                <a:lnTo>
                  <a:pt x="85913" y="0"/>
                </a:lnTo>
                <a:cubicBezTo>
                  <a:pt x="77541" y="0"/>
                  <a:pt x="68970" y="4745"/>
                  <a:pt x="63388" y="11073"/>
                </a:cubicBezTo>
                <a:cubicBezTo>
                  <a:pt x="59202" y="15819"/>
                  <a:pt x="59202" y="15819"/>
                  <a:pt x="59202" y="15819"/>
                </a:cubicBezTo>
                <a:cubicBezTo>
                  <a:pt x="56411" y="11073"/>
                  <a:pt x="56411" y="11073"/>
                  <a:pt x="56411" y="11073"/>
                </a:cubicBezTo>
                <a:cubicBezTo>
                  <a:pt x="49435" y="4745"/>
                  <a:pt x="42259" y="0"/>
                  <a:pt x="33887" y="0"/>
                </a:cubicBezTo>
                <a:cubicBezTo>
                  <a:pt x="23920" y="0"/>
                  <a:pt x="15548" y="4745"/>
                  <a:pt x="9966" y="11073"/>
                </a:cubicBezTo>
                <a:cubicBezTo>
                  <a:pt x="2790" y="18983"/>
                  <a:pt x="0" y="28700"/>
                  <a:pt x="0" y="38192"/>
                </a:cubicBezTo>
                <a:cubicBezTo>
                  <a:pt x="0" y="49491"/>
                  <a:pt x="2790" y="58983"/>
                  <a:pt x="9966" y="65536"/>
                </a:cubicBezTo>
                <a:cubicBezTo>
                  <a:pt x="55016" y="116610"/>
                  <a:pt x="55016" y="116610"/>
                  <a:pt x="55016" y="116610"/>
                </a:cubicBezTo>
                <a:cubicBezTo>
                  <a:pt x="56411" y="118192"/>
                  <a:pt x="57807" y="119774"/>
                  <a:pt x="59202" y="119774"/>
                </a:cubicBezTo>
                <a:cubicBezTo>
                  <a:pt x="61993" y="119774"/>
                  <a:pt x="63388" y="118192"/>
                  <a:pt x="64784" y="116610"/>
                </a:cubicBezTo>
                <a:cubicBezTo>
                  <a:pt x="109833" y="65536"/>
                  <a:pt x="109833" y="65536"/>
                  <a:pt x="109833" y="65536"/>
                </a:cubicBezTo>
                <a:cubicBezTo>
                  <a:pt x="117009" y="58983"/>
                  <a:pt x="119800" y="49491"/>
                  <a:pt x="119800" y="38192"/>
                </a:cubicBezTo>
                <a:cubicBezTo>
                  <a:pt x="119800" y="28700"/>
                  <a:pt x="117009" y="18983"/>
                  <a:pt x="109833" y="11073"/>
                </a:cubicBezTo>
                <a:cubicBezTo>
                  <a:pt x="102857" y="4745"/>
                  <a:pt x="94485" y="0"/>
                  <a:pt x="85913" y="0"/>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44" name="Shape 4844"/>
          <p:cNvSpPr/>
          <p:nvPr/>
        </p:nvSpPr>
        <p:spPr>
          <a:xfrm>
            <a:off x="6596892" y="2728987"/>
            <a:ext cx="281442" cy="262466"/>
          </a:xfrm>
          <a:custGeom>
            <a:avLst/>
            <a:gdLst/>
            <a:ahLst/>
            <a:cxnLst/>
            <a:rect l="0" t="0" r="0" b="0"/>
            <a:pathLst>
              <a:path w="120000" h="120000" extrusionOk="0">
                <a:moveTo>
                  <a:pt x="103877" y="34128"/>
                </a:moveTo>
                <a:lnTo>
                  <a:pt x="103877" y="34128"/>
                </a:lnTo>
                <a:cubicBezTo>
                  <a:pt x="85102" y="18495"/>
                  <a:pt x="85102" y="18495"/>
                  <a:pt x="85102" y="18495"/>
                </a:cubicBezTo>
                <a:cubicBezTo>
                  <a:pt x="85102" y="62091"/>
                  <a:pt x="85102" y="62091"/>
                  <a:pt x="85102" y="62091"/>
                </a:cubicBezTo>
                <a:cubicBezTo>
                  <a:pt x="80816" y="63633"/>
                  <a:pt x="76530" y="65394"/>
                  <a:pt x="73673" y="70018"/>
                </a:cubicBezTo>
                <a:cubicBezTo>
                  <a:pt x="73673" y="16954"/>
                  <a:pt x="73673" y="16954"/>
                  <a:pt x="73673" y="16954"/>
                </a:cubicBezTo>
                <a:cubicBezTo>
                  <a:pt x="41836" y="34128"/>
                  <a:pt x="41836" y="34128"/>
                  <a:pt x="41836" y="34128"/>
                </a:cubicBezTo>
                <a:cubicBezTo>
                  <a:pt x="41836" y="104146"/>
                  <a:pt x="41836" y="104146"/>
                  <a:pt x="41836" y="104146"/>
                </a:cubicBezTo>
                <a:cubicBezTo>
                  <a:pt x="63469" y="91816"/>
                  <a:pt x="63469" y="91816"/>
                  <a:pt x="63469" y="91816"/>
                </a:cubicBezTo>
                <a:lnTo>
                  <a:pt x="63469" y="93357"/>
                </a:lnTo>
                <a:cubicBezTo>
                  <a:pt x="63469" y="96440"/>
                  <a:pt x="63469" y="101064"/>
                  <a:pt x="64897" y="104146"/>
                </a:cubicBezTo>
                <a:cubicBezTo>
                  <a:pt x="38979" y="119779"/>
                  <a:pt x="38979" y="119779"/>
                  <a:pt x="38979" y="119779"/>
                </a:cubicBezTo>
                <a:cubicBezTo>
                  <a:pt x="38979" y="119779"/>
                  <a:pt x="37551" y="119779"/>
                  <a:pt x="36122" y="119779"/>
                </a:cubicBezTo>
                <a:cubicBezTo>
                  <a:pt x="34693" y="119779"/>
                  <a:pt x="34693" y="119779"/>
                  <a:pt x="33265" y="119779"/>
                </a:cubicBezTo>
                <a:cubicBezTo>
                  <a:pt x="2857" y="94899"/>
                  <a:pt x="2857" y="94899"/>
                  <a:pt x="2857" y="94899"/>
                </a:cubicBezTo>
                <a:cubicBezTo>
                  <a:pt x="1428" y="93357"/>
                  <a:pt x="0" y="91816"/>
                  <a:pt x="0" y="88513"/>
                </a:cubicBezTo>
                <a:cubicBezTo>
                  <a:pt x="0" y="6165"/>
                  <a:pt x="0" y="6165"/>
                  <a:pt x="0" y="6165"/>
                </a:cubicBezTo>
                <a:cubicBezTo>
                  <a:pt x="0" y="3082"/>
                  <a:pt x="2857" y="0"/>
                  <a:pt x="5714" y="0"/>
                </a:cubicBezTo>
                <a:cubicBezTo>
                  <a:pt x="7142" y="0"/>
                  <a:pt x="8775" y="0"/>
                  <a:pt x="8775" y="1541"/>
                </a:cubicBezTo>
                <a:cubicBezTo>
                  <a:pt x="37551" y="23339"/>
                  <a:pt x="37551" y="23339"/>
                  <a:pt x="37551" y="23339"/>
                </a:cubicBezTo>
                <a:cubicBezTo>
                  <a:pt x="76530" y="0"/>
                  <a:pt x="76530" y="0"/>
                  <a:pt x="76530" y="0"/>
                </a:cubicBezTo>
                <a:cubicBezTo>
                  <a:pt x="76530" y="0"/>
                  <a:pt x="77959" y="0"/>
                  <a:pt x="79387" y="0"/>
                </a:cubicBezTo>
                <a:cubicBezTo>
                  <a:pt x="80816" y="0"/>
                  <a:pt x="80816" y="0"/>
                  <a:pt x="82244" y="1541"/>
                </a:cubicBezTo>
                <a:cubicBezTo>
                  <a:pt x="112448" y="26422"/>
                  <a:pt x="112448" y="26422"/>
                  <a:pt x="112448" y="26422"/>
                </a:cubicBezTo>
                <a:cubicBezTo>
                  <a:pt x="113877" y="27963"/>
                  <a:pt x="115510" y="29504"/>
                  <a:pt x="115510" y="31045"/>
                </a:cubicBezTo>
                <a:cubicBezTo>
                  <a:pt x="115510" y="70018"/>
                  <a:pt x="115510" y="70018"/>
                  <a:pt x="115510" y="70018"/>
                </a:cubicBezTo>
                <a:cubicBezTo>
                  <a:pt x="112448" y="65394"/>
                  <a:pt x="108163" y="63633"/>
                  <a:pt x="103877" y="62091"/>
                </a:cubicBezTo>
                <a:lnTo>
                  <a:pt x="103877" y="34128"/>
                </a:lnTo>
                <a:close/>
                <a:moveTo>
                  <a:pt x="30204" y="34128"/>
                </a:moveTo>
                <a:lnTo>
                  <a:pt x="30204" y="34128"/>
                </a:lnTo>
                <a:cubicBezTo>
                  <a:pt x="11632" y="18495"/>
                  <a:pt x="11632" y="18495"/>
                  <a:pt x="11632" y="18495"/>
                </a:cubicBezTo>
                <a:cubicBezTo>
                  <a:pt x="11632" y="85431"/>
                  <a:pt x="11632" y="85431"/>
                  <a:pt x="11632" y="85431"/>
                </a:cubicBezTo>
                <a:cubicBezTo>
                  <a:pt x="30204" y="101064"/>
                  <a:pt x="30204" y="101064"/>
                  <a:pt x="30204" y="101064"/>
                </a:cubicBezTo>
                <a:lnTo>
                  <a:pt x="30204" y="34128"/>
                </a:lnTo>
                <a:close/>
                <a:moveTo>
                  <a:pt x="93673" y="66935"/>
                </a:moveTo>
                <a:lnTo>
                  <a:pt x="93673" y="66935"/>
                </a:lnTo>
                <a:cubicBezTo>
                  <a:pt x="108163" y="66935"/>
                  <a:pt x="119795" y="77724"/>
                  <a:pt x="119795" y="93357"/>
                </a:cubicBezTo>
                <a:cubicBezTo>
                  <a:pt x="119795" y="108990"/>
                  <a:pt x="108163" y="119779"/>
                  <a:pt x="93673" y="119779"/>
                </a:cubicBezTo>
                <a:cubicBezTo>
                  <a:pt x="80816" y="119779"/>
                  <a:pt x="69183" y="108990"/>
                  <a:pt x="69183" y="93357"/>
                </a:cubicBezTo>
                <a:cubicBezTo>
                  <a:pt x="69183" y="77724"/>
                  <a:pt x="80816" y="66935"/>
                  <a:pt x="93673" y="66935"/>
                </a:cubicBezTo>
                <a:close/>
                <a:moveTo>
                  <a:pt x="82244" y="97981"/>
                </a:moveTo>
                <a:lnTo>
                  <a:pt x="82244" y="97981"/>
                </a:lnTo>
                <a:cubicBezTo>
                  <a:pt x="80816" y="97981"/>
                  <a:pt x="80816" y="99522"/>
                  <a:pt x="80816" y="101064"/>
                </a:cubicBezTo>
                <a:cubicBezTo>
                  <a:pt x="80816" y="105688"/>
                  <a:pt x="83673" y="107229"/>
                  <a:pt x="86530" y="107229"/>
                </a:cubicBezTo>
                <a:cubicBezTo>
                  <a:pt x="87959" y="107229"/>
                  <a:pt x="89387" y="107229"/>
                  <a:pt x="90816" y="105688"/>
                </a:cubicBezTo>
                <a:cubicBezTo>
                  <a:pt x="93673" y="102605"/>
                  <a:pt x="93673" y="102605"/>
                  <a:pt x="93673" y="102605"/>
                </a:cubicBezTo>
                <a:cubicBezTo>
                  <a:pt x="98163" y="105688"/>
                  <a:pt x="98163" y="105688"/>
                  <a:pt x="98163" y="105688"/>
                </a:cubicBezTo>
                <a:cubicBezTo>
                  <a:pt x="99591" y="107229"/>
                  <a:pt x="101020" y="107229"/>
                  <a:pt x="102448" y="107229"/>
                </a:cubicBezTo>
                <a:cubicBezTo>
                  <a:pt x="105306" y="107229"/>
                  <a:pt x="108163" y="105688"/>
                  <a:pt x="108163" y="101064"/>
                </a:cubicBezTo>
                <a:cubicBezTo>
                  <a:pt x="108163" y="99522"/>
                  <a:pt x="106734" y="97981"/>
                  <a:pt x="105306" y="97981"/>
                </a:cubicBezTo>
                <a:cubicBezTo>
                  <a:pt x="102448" y="93357"/>
                  <a:pt x="102448" y="93357"/>
                  <a:pt x="102448" y="93357"/>
                </a:cubicBezTo>
                <a:cubicBezTo>
                  <a:pt x="105306" y="88513"/>
                  <a:pt x="105306" y="88513"/>
                  <a:pt x="105306" y="88513"/>
                </a:cubicBezTo>
                <a:cubicBezTo>
                  <a:pt x="106734" y="88513"/>
                  <a:pt x="108163" y="86972"/>
                  <a:pt x="108163" y="85431"/>
                </a:cubicBezTo>
                <a:cubicBezTo>
                  <a:pt x="108163" y="80807"/>
                  <a:pt x="105306" y="79266"/>
                  <a:pt x="102448" y="79266"/>
                </a:cubicBezTo>
                <a:cubicBezTo>
                  <a:pt x="101020" y="79266"/>
                  <a:pt x="99591" y="79266"/>
                  <a:pt x="98163" y="80807"/>
                </a:cubicBezTo>
                <a:cubicBezTo>
                  <a:pt x="93673" y="83889"/>
                  <a:pt x="93673" y="83889"/>
                  <a:pt x="93673" y="83889"/>
                </a:cubicBezTo>
                <a:cubicBezTo>
                  <a:pt x="90816" y="80807"/>
                  <a:pt x="90816" y="80807"/>
                  <a:pt x="90816" y="80807"/>
                </a:cubicBezTo>
                <a:cubicBezTo>
                  <a:pt x="89387" y="79266"/>
                  <a:pt x="87959" y="79266"/>
                  <a:pt x="86530" y="79266"/>
                </a:cubicBezTo>
                <a:cubicBezTo>
                  <a:pt x="83673" y="79266"/>
                  <a:pt x="80816" y="80807"/>
                  <a:pt x="80816" y="85431"/>
                </a:cubicBezTo>
                <a:cubicBezTo>
                  <a:pt x="80816" y="86972"/>
                  <a:pt x="80816" y="88513"/>
                  <a:pt x="82244" y="88513"/>
                </a:cubicBezTo>
                <a:cubicBezTo>
                  <a:pt x="86530" y="93357"/>
                  <a:pt x="86530" y="93357"/>
                  <a:pt x="86530" y="93357"/>
                </a:cubicBezTo>
                <a:lnTo>
                  <a:pt x="82244" y="97981"/>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45" name="Shape 4845"/>
          <p:cNvSpPr/>
          <p:nvPr/>
        </p:nvSpPr>
        <p:spPr>
          <a:xfrm>
            <a:off x="6091140" y="2728987"/>
            <a:ext cx="279327" cy="262466"/>
          </a:xfrm>
          <a:custGeom>
            <a:avLst/>
            <a:gdLst/>
            <a:ahLst/>
            <a:cxnLst/>
            <a:rect l="0" t="0" r="0" b="0"/>
            <a:pathLst>
              <a:path w="120000" h="120000" extrusionOk="0">
                <a:moveTo>
                  <a:pt x="105129" y="34128"/>
                </a:moveTo>
                <a:lnTo>
                  <a:pt x="105129" y="34128"/>
                </a:lnTo>
                <a:cubicBezTo>
                  <a:pt x="84681" y="18495"/>
                  <a:pt x="84681" y="18495"/>
                  <a:pt x="84681" y="18495"/>
                </a:cubicBezTo>
                <a:cubicBezTo>
                  <a:pt x="84681" y="62091"/>
                  <a:pt x="84681" y="62091"/>
                  <a:pt x="84681" y="62091"/>
                </a:cubicBezTo>
                <a:cubicBezTo>
                  <a:pt x="80344" y="63633"/>
                  <a:pt x="77452" y="65394"/>
                  <a:pt x="72908" y="70018"/>
                </a:cubicBezTo>
                <a:cubicBezTo>
                  <a:pt x="72908" y="16954"/>
                  <a:pt x="72908" y="16954"/>
                  <a:pt x="72908" y="16954"/>
                </a:cubicBezTo>
                <a:cubicBezTo>
                  <a:pt x="42340" y="34128"/>
                  <a:pt x="42340" y="34128"/>
                  <a:pt x="42340" y="34128"/>
                </a:cubicBezTo>
                <a:cubicBezTo>
                  <a:pt x="42340" y="104146"/>
                  <a:pt x="42340" y="104146"/>
                  <a:pt x="42340" y="104146"/>
                </a:cubicBezTo>
                <a:cubicBezTo>
                  <a:pt x="64234" y="91816"/>
                  <a:pt x="64234" y="91816"/>
                  <a:pt x="64234" y="91816"/>
                </a:cubicBezTo>
                <a:lnTo>
                  <a:pt x="64234" y="93357"/>
                </a:lnTo>
                <a:cubicBezTo>
                  <a:pt x="64234" y="96440"/>
                  <a:pt x="64234" y="101064"/>
                  <a:pt x="65679" y="104146"/>
                </a:cubicBezTo>
                <a:cubicBezTo>
                  <a:pt x="39449" y="119779"/>
                  <a:pt x="39449" y="119779"/>
                  <a:pt x="39449" y="119779"/>
                </a:cubicBezTo>
                <a:cubicBezTo>
                  <a:pt x="38003" y="119779"/>
                  <a:pt x="38003" y="119779"/>
                  <a:pt x="36557" y="119779"/>
                </a:cubicBezTo>
                <a:cubicBezTo>
                  <a:pt x="35111" y="119779"/>
                  <a:pt x="33666" y="119779"/>
                  <a:pt x="33666" y="119779"/>
                </a:cubicBezTo>
                <a:cubicBezTo>
                  <a:pt x="1445" y="94899"/>
                  <a:pt x="1445" y="94899"/>
                  <a:pt x="1445" y="94899"/>
                </a:cubicBezTo>
                <a:cubicBezTo>
                  <a:pt x="0" y="93357"/>
                  <a:pt x="0" y="91816"/>
                  <a:pt x="0" y="88513"/>
                </a:cubicBezTo>
                <a:cubicBezTo>
                  <a:pt x="0" y="6165"/>
                  <a:pt x="0" y="6165"/>
                  <a:pt x="0" y="6165"/>
                </a:cubicBezTo>
                <a:cubicBezTo>
                  <a:pt x="0" y="3082"/>
                  <a:pt x="1445" y="0"/>
                  <a:pt x="5783" y="0"/>
                </a:cubicBezTo>
                <a:cubicBezTo>
                  <a:pt x="7228" y="0"/>
                  <a:pt x="7228" y="0"/>
                  <a:pt x="8674" y="1541"/>
                </a:cubicBezTo>
                <a:cubicBezTo>
                  <a:pt x="36557" y="23339"/>
                  <a:pt x="36557" y="23339"/>
                  <a:pt x="36557" y="23339"/>
                </a:cubicBezTo>
                <a:cubicBezTo>
                  <a:pt x="77452" y="0"/>
                  <a:pt x="77452" y="0"/>
                  <a:pt x="77452" y="0"/>
                </a:cubicBezTo>
                <a:lnTo>
                  <a:pt x="78898" y="0"/>
                </a:lnTo>
                <a:cubicBezTo>
                  <a:pt x="80344" y="0"/>
                  <a:pt x="81790" y="0"/>
                  <a:pt x="83235" y="1541"/>
                </a:cubicBezTo>
                <a:cubicBezTo>
                  <a:pt x="113803" y="26422"/>
                  <a:pt x="113803" y="26422"/>
                  <a:pt x="113803" y="26422"/>
                </a:cubicBezTo>
                <a:cubicBezTo>
                  <a:pt x="115249" y="27963"/>
                  <a:pt x="116695" y="29504"/>
                  <a:pt x="116695" y="31045"/>
                </a:cubicBezTo>
                <a:cubicBezTo>
                  <a:pt x="116695" y="70018"/>
                  <a:pt x="116695" y="70018"/>
                  <a:pt x="116695" y="70018"/>
                </a:cubicBezTo>
                <a:cubicBezTo>
                  <a:pt x="112358" y="65394"/>
                  <a:pt x="109466" y="63633"/>
                  <a:pt x="105129" y="62091"/>
                </a:cubicBezTo>
                <a:lnTo>
                  <a:pt x="105129" y="34128"/>
                </a:lnTo>
                <a:close/>
                <a:moveTo>
                  <a:pt x="30567" y="34128"/>
                </a:moveTo>
                <a:lnTo>
                  <a:pt x="30567" y="34128"/>
                </a:lnTo>
                <a:cubicBezTo>
                  <a:pt x="11772" y="18495"/>
                  <a:pt x="11772" y="18495"/>
                  <a:pt x="11772" y="18495"/>
                </a:cubicBezTo>
                <a:cubicBezTo>
                  <a:pt x="11772" y="85431"/>
                  <a:pt x="11772" y="85431"/>
                  <a:pt x="11772" y="85431"/>
                </a:cubicBezTo>
                <a:cubicBezTo>
                  <a:pt x="30567" y="101064"/>
                  <a:pt x="30567" y="101064"/>
                  <a:pt x="30567" y="101064"/>
                </a:cubicBezTo>
                <a:lnTo>
                  <a:pt x="30567" y="34128"/>
                </a:lnTo>
                <a:close/>
                <a:moveTo>
                  <a:pt x="94802" y="66935"/>
                </a:moveTo>
                <a:lnTo>
                  <a:pt x="94802" y="66935"/>
                </a:lnTo>
                <a:cubicBezTo>
                  <a:pt x="109466" y="66935"/>
                  <a:pt x="119793" y="77724"/>
                  <a:pt x="119793" y="93357"/>
                </a:cubicBezTo>
                <a:cubicBezTo>
                  <a:pt x="119793" y="108990"/>
                  <a:pt x="109466" y="119779"/>
                  <a:pt x="94802" y="119779"/>
                </a:cubicBezTo>
                <a:cubicBezTo>
                  <a:pt x="80344" y="119779"/>
                  <a:pt x="70017" y="108990"/>
                  <a:pt x="70017" y="93357"/>
                </a:cubicBezTo>
                <a:cubicBezTo>
                  <a:pt x="70017" y="77724"/>
                  <a:pt x="80344" y="66935"/>
                  <a:pt x="94802" y="66935"/>
                </a:cubicBezTo>
                <a:close/>
                <a:moveTo>
                  <a:pt x="78898" y="99522"/>
                </a:moveTo>
                <a:lnTo>
                  <a:pt x="78898" y="99522"/>
                </a:lnTo>
                <a:cubicBezTo>
                  <a:pt x="87573" y="107229"/>
                  <a:pt x="87573" y="107229"/>
                  <a:pt x="87573" y="107229"/>
                </a:cubicBezTo>
                <a:cubicBezTo>
                  <a:pt x="87573" y="108990"/>
                  <a:pt x="89018" y="110532"/>
                  <a:pt x="90464" y="110532"/>
                </a:cubicBezTo>
                <a:cubicBezTo>
                  <a:pt x="91910" y="110532"/>
                  <a:pt x="93356" y="108990"/>
                  <a:pt x="94802" y="107229"/>
                </a:cubicBezTo>
                <a:cubicBezTo>
                  <a:pt x="110912" y="91816"/>
                  <a:pt x="110912" y="91816"/>
                  <a:pt x="110912" y="91816"/>
                </a:cubicBezTo>
                <a:cubicBezTo>
                  <a:pt x="112358" y="90275"/>
                  <a:pt x="112358" y="88513"/>
                  <a:pt x="112358" y="86972"/>
                </a:cubicBezTo>
                <a:cubicBezTo>
                  <a:pt x="112358" y="83889"/>
                  <a:pt x="109466" y="80807"/>
                  <a:pt x="106574" y="80807"/>
                </a:cubicBezTo>
                <a:cubicBezTo>
                  <a:pt x="105129" y="80807"/>
                  <a:pt x="103683" y="80807"/>
                  <a:pt x="102237" y="82348"/>
                </a:cubicBezTo>
                <a:cubicBezTo>
                  <a:pt x="90464" y="94899"/>
                  <a:pt x="90464" y="94899"/>
                  <a:pt x="90464" y="94899"/>
                </a:cubicBezTo>
                <a:cubicBezTo>
                  <a:pt x="87573" y="91816"/>
                  <a:pt x="87573" y="91816"/>
                  <a:pt x="87573" y="91816"/>
                </a:cubicBezTo>
                <a:cubicBezTo>
                  <a:pt x="86127" y="90275"/>
                  <a:pt x="84681" y="88513"/>
                  <a:pt x="83235" y="88513"/>
                </a:cubicBezTo>
                <a:cubicBezTo>
                  <a:pt x="80344" y="88513"/>
                  <a:pt x="77452" y="91816"/>
                  <a:pt x="77452" y="94899"/>
                </a:cubicBezTo>
                <a:cubicBezTo>
                  <a:pt x="77452" y="96440"/>
                  <a:pt x="77452" y="97981"/>
                  <a:pt x="78898" y="9952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46" name="Shape 4846"/>
          <p:cNvSpPr/>
          <p:nvPr/>
        </p:nvSpPr>
        <p:spPr>
          <a:xfrm>
            <a:off x="5583273" y="2728987"/>
            <a:ext cx="281444" cy="262466"/>
          </a:xfrm>
          <a:custGeom>
            <a:avLst/>
            <a:gdLst/>
            <a:ahLst/>
            <a:cxnLst/>
            <a:rect l="0" t="0" r="0" b="0"/>
            <a:pathLst>
              <a:path w="120000" h="120000" extrusionOk="0">
                <a:moveTo>
                  <a:pt x="104054" y="34128"/>
                </a:moveTo>
                <a:lnTo>
                  <a:pt x="104054" y="34128"/>
                </a:lnTo>
                <a:cubicBezTo>
                  <a:pt x="85247" y="18495"/>
                  <a:pt x="85247" y="18495"/>
                  <a:pt x="85247" y="18495"/>
                </a:cubicBezTo>
                <a:cubicBezTo>
                  <a:pt x="85247" y="62091"/>
                  <a:pt x="85247" y="62091"/>
                  <a:pt x="85247" y="62091"/>
                </a:cubicBezTo>
                <a:cubicBezTo>
                  <a:pt x="80954" y="63633"/>
                  <a:pt x="76660" y="65394"/>
                  <a:pt x="73594" y="70018"/>
                </a:cubicBezTo>
                <a:cubicBezTo>
                  <a:pt x="73594" y="16954"/>
                  <a:pt x="73594" y="16954"/>
                  <a:pt x="73594" y="16954"/>
                </a:cubicBezTo>
                <a:cubicBezTo>
                  <a:pt x="43339" y="34128"/>
                  <a:pt x="43339" y="34128"/>
                  <a:pt x="43339" y="34128"/>
                </a:cubicBezTo>
                <a:cubicBezTo>
                  <a:pt x="43339" y="104146"/>
                  <a:pt x="43339" y="104146"/>
                  <a:pt x="43339" y="104146"/>
                </a:cubicBezTo>
                <a:cubicBezTo>
                  <a:pt x="63577" y="91816"/>
                  <a:pt x="63577" y="91816"/>
                  <a:pt x="63577" y="91816"/>
                </a:cubicBezTo>
                <a:lnTo>
                  <a:pt x="63577" y="93357"/>
                </a:lnTo>
                <a:cubicBezTo>
                  <a:pt x="63577" y="96440"/>
                  <a:pt x="65008" y="101064"/>
                  <a:pt x="66439" y="104146"/>
                </a:cubicBezTo>
                <a:cubicBezTo>
                  <a:pt x="40477" y="119779"/>
                  <a:pt x="40477" y="119779"/>
                  <a:pt x="40477" y="119779"/>
                </a:cubicBezTo>
                <a:cubicBezTo>
                  <a:pt x="39045" y="119779"/>
                  <a:pt x="37614" y="119779"/>
                  <a:pt x="37614" y="119779"/>
                </a:cubicBezTo>
                <a:cubicBezTo>
                  <a:pt x="36183" y="119779"/>
                  <a:pt x="34548" y="119779"/>
                  <a:pt x="33117" y="119779"/>
                </a:cubicBezTo>
                <a:cubicBezTo>
                  <a:pt x="2862" y="94899"/>
                  <a:pt x="2862" y="94899"/>
                  <a:pt x="2862" y="94899"/>
                </a:cubicBezTo>
                <a:cubicBezTo>
                  <a:pt x="1431" y="93357"/>
                  <a:pt x="0" y="91816"/>
                  <a:pt x="0" y="88513"/>
                </a:cubicBezTo>
                <a:cubicBezTo>
                  <a:pt x="0" y="6165"/>
                  <a:pt x="0" y="6165"/>
                  <a:pt x="0" y="6165"/>
                </a:cubicBezTo>
                <a:cubicBezTo>
                  <a:pt x="0" y="3082"/>
                  <a:pt x="2862" y="0"/>
                  <a:pt x="5724" y="0"/>
                </a:cubicBezTo>
                <a:cubicBezTo>
                  <a:pt x="7155" y="0"/>
                  <a:pt x="8586" y="0"/>
                  <a:pt x="10017" y="1541"/>
                </a:cubicBezTo>
                <a:cubicBezTo>
                  <a:pt x="37614" y="23339"/>
                  <a:pt x="37614" y="23339"/>
                  <a:pt x="37614" y="23339"/>
                </a:cubicBezTo>
                <a:cubicBezTo>
                  <a:pt x="76660" y="0"/>
                  <a:pt x="76660" y="0"/>
                  <a:pt x="76660" y="0"/>
                </a:cubicBezTo>
                <a:cubicBezTo>
                  <a:pt x="78091" y="0"/>
                  <a:pt x="78091" y="0"/>
                  <a:pt x="79522" y="0"/>
                </a:cubicBezTo>
                <a:cubicBezTo>
                  <a:pt x="80954" y="0"/>
                  <a:pt x="82385" y="0"/>
                  <a:pt x="82385" y="1541"/>
                </a:cubicBezTo>
                <a:cubicBezTo>
                  <a:pt x="112640" y="26422"/>
                  <a:pt x="112640" y="26422"/>
                  <a:pt x="112640" y="26422"/>
                </a:cubicBezTo>
                <a:cubicBezTo>
                  <a:pt x="114071" y="26422"/>
                  <a:pt x="114071" y="26422"/>
                  <a:pt x="114071" y="26422"/>
                </a:cubicBezTo>
                <a:cubicBezTo>
                  <a:pt x="115502" y="27963"/>
                  <a:pt x="115502" y="29504"/>
                  <a:pt x="115502" y="31045"/>
                </a:cubicBezTo>
                <a:cubicBezTo>
                  <a:pt x="115502" y="70018"/>
                  <a:pt x="115502" y="70018"/>
                  <a:pt x="115502" y="70018"/>
                </a:cubicBezTo>
                <a:cubicBezTo>
                  <a:pt x="112640" y="65394"/>
                  <a:pt x="108347" y="63633"/>
                  <a:pt x="104054" y="62091"/>
                </a:cubicBezTo>
                <a:lnTo>
                  <a:pt x="104054" y="34128"/>
                </a:lnTo>
                <a:close/>
                <a:moveTo>
                  <a:pt x="31686" y="34128"/>
                </a:moveTo>
                <a:lnTo>
                  <a:pt x="31686" y="34128"/>
                </a:lnTo>
                <a:cubicBezTo>
                  <a:pt x="11448" y="18495"/>
                  <a:pt x="11448" y="18495"/>
                  <a:pt x="11448" y="18495"/>
                </a:cubicBezTo>
                <a:cubicBezTo>
                  <a:pt x="11448" y="85431"/>
                  <a:pt x="11448" y="85431"/>
                  <a:pt x="11448" y="85431"/>
                </a:cubicBezTo>
                <a:cubicBezTo>
                  <a:pt x="31686" y="101064"/>
                  <a:pt x="31686" y="101064"/>
                  <a:pt x="31686" y="101064"/>
                </a:cubicBezTo>
                <a:lnTo>
                  <a:pt x="31686" y="34128"/>
                </a:lnTo>
                <a:close/>
                <a:moveTo>
                  <a:pt x="95264" y="66935"/>
                </a:moveTo>
                <a:lnTo>
                  <a:pt x="95264" y="66935"/>
                </a:lnTo>
                <a:cubicBezTo>
                  <a:pt x="108347" y="66935"/>
                  <a:pt x="119795" y="77724"/>
                  <a:pt x="119795" y="93357"/>
                </a:cubicBezTo>
                <a:cubicBezTo>
                  <a:pt x="119795" y="108990"/>
                  <a:pt x="108347" y="119779"/>
                  <a:pt x="95264" y="119779"/>
                </a:cubicBezTo>
                <a:cubicBezTo>
                  <a:pt x="80954" y="119779"/>
                  <a:pt x="69301" y="108990"/>
                  <a:pt x="69301" y="93357"/>
                </a:cubicBezTo>
                <a:cubicBezTo>
                  <a:pt x="69301" y="77724"/>
                  <a:pt x="80954" y="66935"/>
                  <a:pt x="95264" y="66935"/>
                </a:cubicBezTo>
                <a:close/>
                <a:moveTo>
                  <a:pt x="83816" y="99522"/>
                </a:moveTo>
                <a:lnTo>
                  <a:pt x="83816" y="99522"/>
                </a:lnTo>
                <a:cubicBezTo>
                  <a:pt x="106916" y="99522"/>
                  <a:pt x="106916" y="99522"/>
                  <a:pt x="106916" y="99522"/>
                </a:cubicBezTo>
                <a:cubicBezTo>
                  <a:pt x="109778" y="99522"/>
                  <a:pt x="112640" y="96440"/>
                  <a:pt x="112640" y="93357"/>
                </a:cubicBezTo>
                <a:cubicBezTo>
                  <a:pt x="112640" y="90275"/>
                  <a:pt x="109778" y="86972"/>
                  <a:pt x="106916" y="86972"/>
                </a:cubicBezTo>
                <a:cubicBezTo>
                  <a:pt x="83816" y="86972"/>
                  <a:pt x="83816" y="86972"/>
                  <a:pt x="83816" y="86972"/>
                </a:cubicBezTo>
                <a:cubicBezTo>
                  <a:pt x="79522" y="86972"/>
                  <a:pt x="78091" y="90275"/>
                  <a:pt x="78091" y="93357"/>
                </a:cubicBezTo>
                <a:cubicBezTo>
                  <a:pt x="78091" y="96440"/>
                  <a:pt x="79522" y="99522"/>
                  <a:pt x="83816" y="9952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47" name="Shape 4847"/>
          <p:cNvSpPr/>
          <p:nvPr/>
        </p:nvSpPr>
        <p:spPr>
          <a:xfrm>
            <a:off x="5077522" y="2728987"/>
            <a:ext cx="281442" cy="262466"/>
          </a:xfrm>
          <a:custGeom>
            <a:avLst/>
            <a:gdLst/>
            <a:ahLst/>
            <a:cxnLst/>
            <a:rect l="0" t="0" r="0" b="0"/>
            <a:pathLst>
              <a:path w="120000" h="120000" extrusionOk="0">
                <a:moveTo>
                  <a:pt x="104054" y="34128"/>
                </a:moveTo>
                <a:lnTo>
                  <a:pt x="104054" y="34128"/>
                </a:lnTo>
                <a:cubicBezTo>
                  <a:pt x="85247" y="18495"/>
                  <a:pt x="85247" y="18495"/>
                  <a:pt x="85247" y="18495"/>
                </a:cubicBezTo>
                <a:cubicBezTo>
                  <a:pt x="85247" y="62091"/>
                  <a:pt x="85247" y="62091"/>
                  <a:pt x="85247" y="62091"/>
                </a:cubicBezTo>
                <a:cubicBezTo>
                  <a:pt x="80954" y="63633"/>
                  <a:pt x="76456" y="65394"/>
                  <a:pt x="73594" y="70018"/>
                </a:cubicBezTo>
                <a:cubicBezTo>
                  <a:pt x="73594" y="16954"/>
                  <a:pt x="73594" y="16954"/>
                  <a:pt x="73594" y="16954"/>
                </a:cubicBezTo>
                <a:cubicBezTo>
                  <a:pt x="41908" y="34128"/>
                  <a:pt x="41908" y="34128"/>
                  <a:pt x="41908" y="34128"/>
                </a:cubicBezTo>
                <a:cubicBezTo>
                  <a:pt x="41908" y="104146"/>
                  <a:pt x="41908" y="104146"/>
                  <a:pt x="41908" y="104146"/>
                </a:cubicBezTo>
                <a:cubicBezTo>
                  <a:pt x="63577" y="91816"/>
                  <a:pt x="63577" y="91816"/>
                  <a:pt x="63577" y="91816"/>
                </a:cubicBezTo>
                <a:lnTo>
                  <a:pt x="63577" y="93357"/>
                </a:lnTo>
                <a:cubicBezTo>
                  <a:pt x="63577" y="96440"/>
                  <a:pt x="63577" y="101064"/>
                  <a:pt x="65008" y="104146"/>
                </a:cubicBezTo>
                <a:cubicBezTo>
                  <a:pt x="39045" y="119779"/>
                  <a:pt x="39045" y="119779"/>
                  <a:pt x="39045" y="119779"/>
                </a:cubicBezTo>
                <a:cubicBezTo>
                  <a:pt x="39045" y="119779"/>
                  <a:pt x="37614" y="119779"/>
                  <a:pt x="35979" y="119779"/>
                </a:cubicBezTo>
                <a:cubicBezTo>
                  <a:pt x="34548" y="119779"/>
                  <a:pt x="34548" y="119779"/>
                  <a:pt x="33117" y="119779"/>
                </a:cubicBezTo>
                <a:cubicBezTo>
                  <a:pt x="2862" y="94899"/>
                  <a:pt x="2862" y="94899"/>
                  <a:pt x="2862" y="94899"/>
                </a:cubicBezTo>
                <a:cubicBezTo>
                  <a:pt x="1431" y="93357"/>
                  <a:pt x="0" y="91816"/>
                  <a:pt x="0" y="88513"/>
                </a:cubicBezTo>
                <a:cubicBezTo>
                  <a:pt x="0" y="6165"/>
                  <a:pt x="0" y="6165"/>
                  <a:pt x="0" y="6165"/>
                </a:cubicBezTo>
                <a:cubicBezTo>
                  <a:pt x="0" y="3082"/>
                  <a:pt x="2862" y="0"/>
                  <a:pt x="5724" y="0"/>
                </a:cubicBezTo>
                <a:cubicBezTo>
                  <a:pt x="7155" y="0"/>
                  <a:pt x="8586" y="0"/>
                  <a:pt x="8586" y="1541"/>
                </a:cubicBezTo>
                <a:cubicBezTo>
                  <a:pt x="37614" y="23339"/>
                  <a:pt x="37614" y="23339"/>
                  <a:pt x="37614" y="23339"/>
                </a:cubicBezTo>
                <a:cubicBezTo>
                  <a:pt x="76456" y="0"/>
                  <a:pt x="76456" y="0"/>
                  <a:pt x="76456" y="0"/>
                </a:cubicBezTo>
                <a:cubicBezTo>
                  <a:pt x="76456" y="0"/>
                  <a:pt x="78091" y="0"/>
                  <a:pt x="79522" y="0"/>
                </a:cubicBezTo>
                <a:cubicBezTo>
                  <a:pt x="80954" y="0"/>
                  <a:pt x="80954" y="0"/>
                  <a:pt x="82385" y="1541"/>
                </a:cubicBezTo>
                <a:cubicBezTo>
                  <a:pt x="112640" y="26422"/>
                  <a:pt x="112640" y="26422"/>
                  <a:pt x="112640" y="26422"/>
                </a:cubicBezTo>
                <a:cubicBezTo>
                  <a:pt x="114071" y="27963"/>
                  <a:pt x="115502" y="29504"/>
                  <a:pt x="115502" y="31045"/>
                </a:cubicBezTo>
                <a:cubicBezTo>
                  <a:pt x="115502" y="70018"/>
                  <a:pt x="115502" y="70018"/>
                  <a:pt x="115502" y="70018"/>
                </a:cubicBezTo>
                <a:cubicBezTo>
                  <a:pt x="112640" y="65394"/>
                  <a:pt x="108347" y="63633"/>
                  <a:pt x="104054" y="62091"/>
                </a:cubicBezTo>
                <a:lnTo>
                  <a:pt x="104054" y="34128"/>
                </a:lnTo>
                <a:close/>
                <a:moveTo>
                  <a:pt x="30255" y="34128"/>
                </a:moveTo>
                <a:lnTo>
                  <a:pt x="30255" y="34128"/>
                </a:lnTo>
                <a:cubicBezTo>
                  <a:pt x="11448" y="18495"/>
                  <a:pt x="11448" y="18495"/>
                  <a:pt x="11448" y="18495"/>
                </a:cubicBezTo>
                <a:cubicBezTo>
                  <a:pt x="11448" y="85431"/>
                  <a:pt x="11448" y="85431"/>
                  <a:pt x="11448" y="85431"/>
                </a:cubicBezTo>
                <a:cubicBezTo>
                  <a:pt x="30255" y="101064"/>
                  <a:pt x="30255" y="101064"/>
                  <a:pt x="30255" y="101064"/>
                </a:cubicBezTo>
                <a:lnTo>
                  <a:pt x="30255" y="34128"/>
                </a:lnTo>
                <a:close/>
                <a:moveTo>
                  <a:pt x="93833" y="66935"/>
                </a:moveTo>
                <a:lnTo>
                  <a:pt x="93833" y="66935"/>
                </a:lnTo>
                <a:cubicBezTo>
                  <a:pt x="108347" y="66935"/>
                  <a:pt x="119795" y="77724"/>
                  <a:pt x="119795" y="93357"/>
                </a:cubicBezTo>
                <a:cubicBezTo>
                  <a:pt x="119795" y="108990"/>
                  <a:pt x="108347" y="119779"/>
                  <a:pt x="93833" y="119779"/>
                </a:cubicBezTo>
                <a:cubicBezTo>
                  <a:pt x="80954" y="119779"/>
                  <a:pt x="69301" y="108990"/>
                  <a:pt x="69301" y="93357"/>
                </a:cubicBezTo>
                <a:cubicBezTo>
                  <a:pt x="69301" y="77724"/>
                  <a:pt x="80954" y="66935"/>
                  <a:pt x="93833" y="66935"/>
                </a:cubicBezTo>
                <a:close/>
                <a:moveTo>
                  <a:pt x="82385" y="99522"/>
                </a:moveTo>
                <a:lnTo>
                  <a:pt x="82385" y="99522"/>
                </a:lnTo>
                <a:cubicBezTo>
                  <a:pt x="88109" y="99522"/>
                  <a:pt x="88109" y="99522"/>
                  <a:pt x="88109" y="99522"/>
                </a:cubicBezTo>
                <a:cubicBezTo>
                  <a:pt x="88109" y="105688"/>
                  <a:pt x="88109" y="105688"/>
                  <a:pt x="88109" y="105688"/>
                </a:cubicBezTo>
                <a:cubicBezTo>
                  <a:pt x="88109" y="108990"/>
                  <a:pt x="90971" y="112073"/>
                  <a:pt x="93833" y="112073"/>
                </a:cubicBezTo>
                <a:cubicBezTo>
                  <a:pt x="98126" y="112073"/>
                  <a:pt x="99557" y="108990"/>
                  <a:pt x="99557" y="105688"/>
                </a:cubicBezTo>
                <a:cubicBezTo>
                  <a:pt x="99557" y="99522"/>
                  <a:pt x="99557" y="99522"/>
                  <a:pt x="99557" y="99522"/>
                </a:cubicBezTo>
                <a:cubicBezTo>
                  <a:pt x="105485" y="99522"/>
                  <a:pt x="105485" y="99522"/>
                  <a:pt x="105485" y="99522"/>
                </a:cubicBezTo>
                <a:cubicBezTo>
                  <a:pt x="109778" y="99522"/>
                  <a:pt x="111209" y="96440"/>
                  <a:pt x="111209" y="93357"/>
                </a:cubicBezTo>
                <a:cubicBezTo>
                  <a:pt x="111209" y="90275"/>
                  <a:pt x="109778" y="86972"/>
                  <a:pt x="105485" y="86972"/>
                </a:cubicBezTo>
                <a:cubicBezTo>
                  <a:pt x="99557" y="86972"/>
                  <a:pt x="99557" y="86972"/>
                  <a:pt x="99557" y="86972"/>
                </a:cubicBezTo>
                <a:cubicBezTo>
                  <a:pt x="99557" y="80807"/>
                  <a:pt x="99557" y="80807"/>
                  <a:pt x="99557" y="80807"/>
                </a:cubicBezTo>
                <a:cubicBezTo>
                  <a:pt x="99557" y="77724"/>
                  <a:pt x="98126" y="74642"/>
                  <a:pt x="93833" y="74642"/>
                </a:cubicBezTo>
                <a:cubicBezTo>
                  <a:pt x="90971" y="74642"/>
                  <a:pt x="88109" y="77724"/>
                  <a:pt x="88109" y="80807"/>
                </a:cubicBezTo>
                <a:cubicBezTo>
                  <a:pt x="88109" y="86972"/>
                  <a:pt x="88109" y="86972"/>
                  <a:pt x="88109" y="86972"/>
                </a:cubicBezTo>
                <a:cubicBezTo>
                  <a:pt x="82385" y="86972"/>
                  <a:pt x="82385" y="86972"/>
                  <a:pt x="82385" y="86972"/>
                </a:cubicBezTo>
                <a:cubicBezTo>
                  <a:pt x="79522" y="86972"/>
                  <a:pt x="76456" y="90275"/>
                  <a:pt x="76456" y="93357"/>
                </a:cubicBezTo>
                <a:cubicBezTo>
                  <a:pt x="76456" y="96440"/>
                  <a:pt x="79522" y="99522"/>
                  <a:pt x="82385" y="9952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48" name="Shape 4848"/>
          <p:cNvSpPr/>
          <p:nvPr/>
        </p:nvSpPr>
        <p:spPr>
          <a:xfrm>
            <a:off x="4571770" y="2728987"/>
            <a:ext cx="270862" cy="262466"/>
          </a:xfrm>
          <a:custGeom>
            <a:avLst/>
            <a:gdLst/>
            <a:ahLst/>
            <a:cxnLst/>
            <a:rect l="0" t="0" r="0" b="0"/>
            <a:pathLst>
              <a:path w="120000" h="120000" extrusionOk="0">
                <a:moveTo>
                  <a:pt x="119787" y="113614"/>
                </a:moveTo>
                <a:lnTo>
                  <a:pt x="119787" y="113614"/>
                </a:lnTo>
                <a:cubicBezTo>
                  <a:pt x="119787" y="118238"/>
                  <a:pt x="116819" y="119779"/>
                  <a:pt x="113851" y="119779"/>
                </a:cubicBezTo>
                <a:cubicBezTo>
                  <a:pt x="112367" y="119779"/>
                  <a:pt x="110883" y="119779"/>
                  <a:pt x="109399" y="119779"/>
                </a:cubicBezTo>
                <a:cubicBezTo>
                  <a:pt x="80777" y="96440"/>
                  <a:pt x="80777" y="96440"/>
                  <a:pt x="80777" y="96440"/>
                </a:cubicBezTo>
                <a:cubicBezTo>
                  <a:pt x="40494" y="119779"/>
                  <a:pt x="40494" y="119779"/>
                  <a:pt x="40494" y="119779"/>
                </a:cubicBezTo>
                <a:cubicBezTo>
                  <a:pt x="38798" y="119779"/>
                  <a:pt x="38798" y="119779"/>
                  <a:pt x="37314" y="119779"/>
                </a:cubicBezTo>
                <a:cubicBezTo>
                  <a:pt x="35830" y="119779"/>
                  <a:pt x="34346" y="119779"/>
                  <a:pt x="34346" y="119779"/>
                </a:cubicBezTo>
                <a:cubicBezTo>
                  <a:pt x="1484" y="94899"/>
                  <a:pt x="1484" y="94899"/>
                  <a:pt x="1484" y="94899"/>
                </a:cubicBezTo>
                <a:cubicBezTo>
                  <a:pt x="0" y="93357"/>
                  <a:pt x="0" y="91816"/>
                  <a:pt x="0" y="88513"/>
                </a:cubicBezTo>
                <a:cubicBezTo>
                  <a:pt x="0" y="6165"/>
                  <a:pt x="0" y="6165"/>
                  <a:pt x="0" y="6165"/>
                </a:cubicBezTo>
                <a:cubicBezTo>
                  <a:pt x="0" y="3082"/>
                  <a:pt x="1484" y="0"/>
                  <a:pt x="5936" y="0"/>
                </a:cubicBezTo>
                <a:cubicBezTo>
                  <a:pt x="7420" y="0"/>
                  <a:pt x="7420" y="0"/>
                  <a:pt x="8904" y="1541"/>
                </a:cubicBezTo>
                <a:cubicBezTo>
                  <a:pt x="37314" y="23339"/>
                  <a:pt x="37314" y="23339"/>
                  <a:pt x="37314" y="23339"/>
                </a:cubicBezTo>
                <a:cubicBezTo>
                  <a:pt x="79293" y="0"/>
                  <a:pt x="79293" y="0"/>
                  <a:pt x="79293" y="0"/>
                </a:cubicBezTo>
                <a:lnTo>
                  <a:pt x="80777" y="0"/>
                </a:lnTo>
                <a:cubicBezTo>
                  <a:pt x="82473" y="0"/>
                  <a:pt x="83957" y="0"/>
                  <a:pt x="85441" y="1541"/>
                </a:cubicBezTo>
                <a:cubicBezTo>
                  <a:pt x="116819" y="26422"/>
                  <a:pt x="116819" y="26422"/>
                  <a:pt x="116819" y="26422"/>
                </a:cubicBezTo>
                <a:cubicBezTo>
                  <a:pt x="118303" y="27963"/>
                  <a:pt x="119787" y="29504"/>
                  <a:pt x="119787" y="31045"/>
                </a:cubicBezTo>
                <a:lnTo>
                  <a:pt x="119787" y="113614"/>
                </a:lnTo>
                <a:close/>
                <a:moveTo>
                  <a:pt x="31378" y="101064"/>
                </a:moveTo>
                <a:lnTo>
                  <a:pt x="31378" y="101064"/>
                </a:lnTo>
                <a:cubicBezTo>
                  <a:pt x="31378" y="34128"/>
                  <a:pt x="31378" y="34128"/>
                  <a:pt x="31378" y="34128"/>
                </a:cubicBezTo>
                <a:cubicBezTo>
                  <a:pt x="11872" y="18495"/>
                  <a:pt x="11872" y="18495"/>
                  <a:pt x="11872" y="18495"/>
                </a:cubicBezTo>
                <a:cubicBezTo>
                  <a:pt x="11872" y="85431"/>
                  <a:pt x="11872" y="85431"/>
                  <a:pt x="11872" y="85431"/>
                </a:cubicBezTo>
                <a:lnTo>
                  <a:pt x="31378" y="101064"/>
                </a:lnTo>
                <a:close/>
                <a:moveTo>
                  <a:pt x="74840" y="16954"/>
                </a:moveTo>
                <a:lnTo>
                  <a:pt x="74840" y="16954"/>
                </a:lnTo>
                <a:cubicBezTo>
                  <a:pt x="43462" y="34128"/>
                  <a:pt x="43462" y="34128"/>
                  <a:pt x="43462" y="34128"/>
                </a:cubicBezTo>
                <a:cubicBezTo>
                  <a:pt x="43462" y="104146"/>
                  <a:pt x="43462" y="104146"/>
                  <a:pt x="43462" y="104146"/>
                </a:cubicBezTo>
                <a:cubicBezTo>
                  <a:pt x="74840" y="85431"/>
                  <a:pt x="74840" y="85431"/>
                  <a:pt x="74840" y="85431"/>
                </a:cubicBezTo>
                <a:lnTo>
                  <a:pt x="74840" y="16954"/>
                </a:lnTo>
                <a:close/>
                <a:moveTo>
                  <a:pt x="107915" y="34128"/>
                </a:moveTo>
                <a:lnTo>
                  <a:pt x="107915" y="34128"/>
                </a:lnTo>
                <a:cubicBezTo>
                  <a:pt x="86925" y="18495"/>
                  <a:pt x="86925" y="18495"/>
                  <a:pt x="86925" y="18495"/>
                </a:cubicBezTo>
                <a:cubicBezTo>
                  <a:pt x="86925" y="85431"/>
                  <a:pt x="86925" y="85431"/>
                  <a:pt x="86925" y="85431"/>
                </a:cubicBezTo>
                <a:cubicBezTo>
                  <a:pt x="107915" y="101064"/>
                  <a:pt x="107915" y="101064"/>
                  <a:pt x="107915" y="101064"/>
                </a:cubicBezTo>
                <a:lnTo>
                  <a:pt x="107915" y="34128"/>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49" name="Shape 4849"/>
          <p:cNvSpPr/>
          <p:nvPr/>
        </p:nvSpPr>
        <p:spPr>
          <a:xfrm>
            <a:off x="4057555" y="2714169"/>
            <a:ext cx="287792" cy="289984"/>
          </a:xfrm>
          <a:custGeom>
            <a:avLst/>
            <a:gdLst/>
            <a:ahLst/>
            <a:cxnLst/>
            <a:rect l="0" t="0" r="0" b="0"/>
            <a:pathLst>
              <a:path w="120000" h="120000" extrusionOk="0">
                <a:moveTo>
                  <a:pt x="114209" y="66378"/>
                </a:moveTo>
                <a:lnTo>
                  <a:pt x="114209" y="66378"/>
                </a:lnTo>
                <a:cubicBezTo>
                  <a:pt x="98635" y="66378"/>
                  <a:pt x="98635" y="66378"/>
                  <a:pt x="98635" y="66378"/>
                </a:cubicBezTo>
                <a:cubicBezTo>
                  <a:pt x="95840" y="66378"/>
                  <a:pt x="93044" y="63388"/>
                  <a:pt x="93044" y="60598"/>
                </a:cubicBezTo>
                <a:cubicBezTo>
                  <a:pt x="93044" y="56411"/>
                  <a:pt x="95840" y="55016"/>
                  <a:pt x="98635" y="55016"/>
                </a:cubicBezTo>
                <a:cubicBezTo>
                  <a:pt x="114209" y="55016"/>
                  <a:pt x="114209" y="55016"/>
                  <a:pt x="114209" y="55016"/>
                </a:cubicBezTo>
                <a:cubicBezTo>
                  <a:pt x="117004" y="55016"/>
                  <a:pt x="119800" y="56411"/>
                  <a:pt x="119800" y="60598"/>
                </a:cubicBezTo>
                <a:cubicBezTo>
                  <a:pt x="119800" y="63388"/>
                  <a:pt x="117004" y="66378"/>
                  <a:pt x="114209" y="66378"/>
                </a:cubicBezTo>
                <a:close/>
                <a:moveTo>
                  <a:pt x="104226" y="22524"/>
                </a:moveTo>
                <a:lnTo>
                  <a:pt x="104226" y="22524"/>
                </a:lnTo>
                <a:cubicBezTo>
                  <a:pt x="94442" y="32491"/>
                  <a:pt x="94442" y="32491"/>
                  <a:pt x="94442" y="32491"/>
                </a:cubicBezTo>
                <a:cubicBezTo>
                  <a:pt x="91647" y="35282"/>
                  <a:pt x="91647" y="35282"/>
                  <a:pt x="91647" y="35282"/>
                </a:cubicBezTo>
                <a:cubicBezTo>
                  <a:pt x="90249" y="36677"/>
                  <a:pt x="88851" y="38073"/>
                  <a:pt x="87454" y="38073"/>
                </a:cubicBezTo>
                <a:cubicBezTo>
                  <a:pt x="84658" y="38073"/>
                  <a:pt x="81663" y="35282"/>
                  <a:pt x="81663" y="32491"/>
                </a:cubicBezTo>
                <a:cubicBezTo>
                  <a:pt x="81663" y="31096"/>
                  <a:pt x="83261" y="29700"/>
                  <a:pt x="84658" y="28305"/>
                </a:cubicBezTo>
                <a:cubicBezTo>
                  <a:pt x="87454" y="25514"/>
                  <a:pt x="87454" y="25514"/>
                  <a:pt x="87454" y="25514"/>
                </a:cubicBezTo>
                <a:cubicBezTo>
                  <a:pt x="97237" y="15548"/>
                  <a:pt x="97237" y="15548"/>
                  <a:pt x="97237" y="15548"/>
                </a:cubicBezTo>
                <a:cubicBezTo>
                  <a:pt x="98635" y="14152"/>
                  <a:pt x="100033" y="12757"/>
                  <a:pt x="101430" y="12757"/>
                </a:cubicBezTo>
                <a:cubicBezTo>
                  <a:pt x="104226" y="12757"/>
                  <a:pt x="107221" y="15548"/>
                  <a:pt x="107221" y="18338"/>
                </a:cubicBezTo>
                <a:cubicBezTo>
                  <a:pt x="107221" y="19734"/>
                  <a:pt x="105823" y="21129"/>
                  <a:pt x="104226" y="22524"/>
                </a:cubicBezTo>
                <a:close/>
                <a:moveTo>
                  <a:pt x="59101" y="83122"/>
                </a:moveTo>
                <a:lnTo>
                  <a:pt x="59101" y="83122"/>
                </a:lnTo>
                <a:cubicBezTo>
                  <a:pt x="50715" y="83122"/>
                  <a:pt x="43727" y="77541"/>
                  <a:pt x="39334" y="71960"/>
                </a:cubicBezTo>
                <a:cubicBezTo>
                  <a:pt x="37936" y="66378"/>
                  <a:pt x="37936" y="66378"/>
                  <a:pt x="37936" y="66378"/>
                </a:cubicBezTo>
                <a:cubicBezTo>
                  <a:pt x="37936" y="63388"/>
                  <a:pt x="36539" y="61993"/>
                  <a:pt x="36539" y="60598"/>
                </a:cubicBezTo>
                <a:cubicBezTo>
                  <a:pt x="36539" y="48039"/>
                  <a:pt x="46522" y="38073"/>
                  <a:pt x="59101" y="38073"/>
                </a:cubicBezTo>
                <a:cubicBezTo>
                  <a:pt x="71880" y="38073"/>
                  <a:pt x="81663" y="48039"/>
                  <a:pt x="81663" y="60598"/>
                </a:cubicBezTo>
                <a:cubicBezTo>
                  <a:pt x="81663" y="73355"/>
                  <a:pt x="71880" y="83122"/>
                  <a:pt x="59101" y="83122"/>
                </a:cubicBezTo>
                <a:close/>
                <a:moveTo>
                  <a:pt x="59101" y="49435"/>
                </a:moveTo>
                <a:lnTo>
                  <a:pt x="59101" y="49435"/>
                </a:lnTo>
                <a:cubicBezTo>
                  <a:pt x="53510" y="49435"/>
                  <a:pt x="47920" y="53621"/>
                  <a:pt x="47920" y="60598"/>
                </a:cubicBezTo>
                <a:cubicBezTo>
                  <a:pt x="47920" y="66378"/>
                  <a:pt x="53510" y="71960"/>
                  <a:pt x="59101" y="71960"/>
                </a:cubicBezTo>
                <a:cubicBezTo>
                  <a:pt x="66289" y="71960"/>
                  <a:pt x="70482" y="66378"/>
                  <a:pt x="70482" y="60598"/>
                </a:cubicBezTo>
                <a:cubicBezTo>
                  <a:pt x="70482" y="53621"/>
                  <a:pt x="66289" y="49435"/>
                  <a:pt x="59101" y="49435"/>
                </a:cubicBezTo>
                <a:close/>
                <a:moveTo>
                  <a:pt x="59101" y="26910"/>
                </a:moveTo>
                <a:lnTo>
                  <a:pt x="59101" y="26910"/>
                </a:lnTo>
                <a:cubicBezTo>
                  <a:pt x="56306" y="26910"/>
                  <a:pt x="53510" y="23920"/>
                  <a:pt x="53510" y="21129"/>
                </a:cubicBezTo>
                <a:cubicBezTo>
                  <a:pt x="53510" y="5780"/>
                  <a:pt x="53510" y="5780"/>
                  <a:pt x="53510" y="5780"/>
                </a:cubicBezTo>
                <a:cubicBezTo>
                  <a:pt x="53510" y="2990"/>
                  <a:pt x="56306" y="0"/>
                  <a:pt x="59101" y="0"/>
                </a:cubicBezTo>
                <a:cubicBezTo>
                  <a:pt x="63494" y="0"/>
                  <a:pt x="64891" y="2990"/>
                  <a:pt x="64891" y="5780"/>
                </a:cubicBezTo>
                <a:cubicBezTo>
                  <a:pt x="64891" y="21129"/>
                  <a:pt x="64891" y="21129"/>
                  <a:pt x="64891" y="21129"/>
                </a:cubicBezTo>
                <a:cubicBezTo>
                  <a:pt x="64891" y="23920"/>
                  <a:pt x="63494" y="26910"/>
                  <a:pt x="59101" y="26910"/>
                </a:cubicBezTo>
                <a:close/>
                <a:moveTo>
                  <a:pt x="35141" y="91694"/>
                </a:moveTo>
                <a:lnTo>
                  <a:pt x="35141" y="91694"/>
                </a:lnTo>
                <a:cubicBezTo>
                  <a:pt x="32346" y="95880"/>
                  <a:pt x="32346" y="95880"/>
                  <a:pt x="32346" y="95880"/>
                </a:cubicBezTo>
                <a:cubicBezTo>
                  <a:pt x="22562" y="105847"/>
                  <a:pt x="22562" y="105847"/>
                  <a:pt x="22562" y="105847"/>
                </a:cubicBezTo>
                <a:cubicBezTo>
                  <a:pt x="21164" y="107242"/>
                  <a:pt x="19567" y="107242"/>
                  <a:pt x="18169" y="107242"/>
                </a:cubicBezTo>
                <a:cubicBezTo>
                  <a:pt x="15374" y="107242"/>
                  <a:pt x="12579" y="104451"/>
                  <a:pt x="12579" y="101461"/>
                </a:cubicBezTo>
                <a:cubicBezTo>
                  <a:pt x="12579" y="100066"/>
                  <a:pt x="12579" y="98671"/>
                  <a:pt x="13976" y="97275"/>
                </a:cubicBezTo>
                <a:cubicBezTo>
                  <a:pt x="23960" y="87508"/>
                  <a:pt x="23960" y="87508"/>
                  <a:pt x="23960" y="87508"/>
                </a:cubicBezTo>
                <a:cubicBezTo>
                  <a:pt x="28153" y="84518"/>
                  <a:pt x="28153" y="84518"/>
                  <a:pt x="28153" y="84518"/>
                </a:cubicBezTo>
                <a:cubicBezTo>
                  <a:pt x="28153" y="83122"/>
                  <a:pt x="29550" y="83122"/>
                  <a:pt x="30948" y="83122"/>
                </a:cubicBezTo>
                <a:cubicBezTo>
                  <a:pt x="35141" y="83122"/>
                  <a:pt x="36539" y="84518"/>
                  <a:pt x="36539" y="88903"/>
                </a:cubicBezTo>
                <a:cubicBezTo>
                  <a:pt x="36539" y="90299"/>
                  <a:pt x="36539" y="91694"/>
                  <a:pt x="35141" y="91694"/>
                </a:cubicBezTo>
                <a:close/>
                <a:moveTo>
                  <a:pt x="30948" y="38073"/>
                </a:moveTo>
                <a:lnTo>
                  <a:pt x="30948" y="38073"/>
                </a:lnTo>
                <a:cubicBezTo>
                  <a:pt x="29550" y="38073"/>
                  <a:pt x="28153" y="36677"/>
                  <a:pt x="28153" y="35282"/>
                </a:cubicBezTo>
                <a:cubicBezTo>
                  <a:pt x="23960" y="32491"/>
                  <a:pt x="23960" y="32491"/>
                  <a:pt x="23960" y="32491"/>
                </a:cubicBezTo>
                <a:cubicBezTo>
                  <a:pt x="13976" y="22524"/>
                  <a:pt x="13976" y="22524"/>
                  <a:pt x="13976" y="22524"/>
                </a:cubicBezTo>
                <a:cubicBezTo>
                  <a:pt x="12579" y="21129"/>
                  <a:pt x="12579" y="19734"/>
                  <a:pt x="12579" y="18338"/>
                </a:cubicBezTo>
                <a:cubicBezTo>
                  <a:pt x="12579" y="15548"/>
                  <a:pt x="15374" y="12757"/>
                  <a:pt x="18169" y="12757"/>
                </a:cubicBezTo>
                <a:cubicBezTo>
                  <a:pt x="19567" y="12757"/>
                  <a:pt x="21164" y="14152"/>
                  <a:pt x="22562" y="15548"/>
                </a:cubicBezTo>
                <a:cubicBezTo>
                  <a:pt x="32346" y="25514"/>
                  <a:pt x="32346" y="25514"/>
                  <a:pt x="32346" y="25514"/>
                </a:cubicBezTo>
                <a:cubicBezTo>
                  <a:pt x="35141" y="28305"/>
                  <a:pt x="35141" y="28305"/>
                  <a:pt x="35141" y="28305"/>
                </a:cubicBezTo>
                <a:cubicBezTo>
                  <a:pt x="36539" y="29700"/>
                  <a:pt x="36539" y="31096"/>
                  <a:pt x="36539" y="32491"/>
                </a:cubicBezTo>
                <a:cubicBezTo>
                  <a:pt x="36539" y="35282"/>
                  <a:pt x="35141" y="38073"/>
                  <a:pt x="30948" y="38073"/>
                </a:cubicBezTo>
                <a:close/>
                <a:moveTo>
                  <a:pt x="19567" y="55016"/>
                </a:moveTo>
                <a:lnTo>
                  <a:pt x="19567" y="55016"/>
                </a:lnTo>
                <a:cubicBezTo>
                  <a:pt x="23960" y="55016"/>
                  <a:pt x="25357" y="56411"/>
                  <a:pt x="25357" y="60598"/>
                </a:cubicBezTo>
                <a:cubicBezTo>
                  <a:pt x="25357" y="63388"/>
                  <a:pt x="23960" y="66378"/>
                  <a:pt x="19567" y="66378"/>
                </a:cubicBezTo>
                <a:cubicBezTo>
                  <a:pt x="5590" y="66378"/>
                  <a:pt x="5590" y="66378"/>
                  <a:pt x="5590" y="66378"/>
                </a:cubicBezTo>
                <a:cubicBezTo>
                  <a:pt x="1397" y="66378"/>
                  <a:pt x="0" y="63388"/>
                  <a:pt x="0" y="60598"/>
                </a:cubicBezTo>
                <a:cubicBezTo>
                  <a:pt x="0" y="56411"/>
                  <a:pt x="1397" y="55016"/>
                  <a:pt x="5590" y="55016"/>
                </a:cubicBezTo>
                <a:cubicBezTo>
                  <a:pt x="19567" y="55016"/>
                  <a:pt x="19567" y="55016"/>
                  <a:pt x="19567" y="55016"/>
                </a:cubicBezTo>
                <a:close/>
                <a:moveTo>
                  <a:pt x="59101" y="94485"/>
                </a:moveTo>
                <a:lnTo>
                  <a:pt x="59101" y="94485"/>
                </a:lnTo>
                <a:cubicBezTo>
                  <a:pt x="63494" y="94485"/>
                  <a:pt x="64891" y="95880"/>
                  <a:pt x="64891" y="100066"/>
                </a:cubicBezTo>
                <a:cubicBezTo>
                  <a:pt x="64891" y="114219"/>
                  <a:pt x="64891" y="114219"/>
                  <a:pt x="64891" y="114219"/>
                </a:cubicBezTo>
                <a:cubicBezTo>
                  <a:pt x="64891" y="118405"/>
                  <a:pt x="63494" y="119800"/>
                  <a:pt x="59101" y="119800"/>
                </a:cubicBezTo>
                <a:cubicBezTo>
                  <a:pt x="56306" y="119800"/>
                  <a:pt x="53510" y="118405"/>
                  <a:pt x="53510" y="114219"/>
                </a:cubicBezTo>
                <a:cubicBezTo>
                  <a:pt x="53510" y="100066"/>
                  <a:pt x="53510" y="100066"/>
                  <a:pt x="53510" y="100066"/>
                </a:cubicBezTo>
                <a:cubicBezTo>
                  <a:pt x="53510" y="95880"/>
                  <a:pt x="56306" y="94485"/>
                  <a:pt x="59101" y="94485"/>
                </a:cubicBezTo>
                <a:close/>
                <a:moveTo>
                  <a:pt x="87454" y="83122"/>
                </a:moveTo>
                <a:lnTo>
                  <a:pt x="87454" y="83122"/>
                </a:lnTo>
                <a:cubicBezTo>
                  <a:pt x="88851" y="83122"/>
                  <a:pt x="90249" y="83122"/>
                  <a:pt x="91647" y="84518"/>
                </a:cubicBezTo>
                <a:cubicBezTo>
                  <a:pt x="94442" y="87508"/>
                  <a:pt x="94442" y="87508"/>
                  <a:pt x="94442" y="87508"/>
                </a:cubicBezTo>
                <a:cubicBezTo>
                  <a:pt x="104226" y="97275"/>
                  <a:pt x="104226" y="97275"/>
                  <a:pt x="104226" y="97275"/>
                </a:cubicBezTo>
                <a:cubicBezTo>
                  <a:pt x="105823" y="98671"/>
                  <a:pt x="107221" y="100066"/>
                  <a:pt x="107221" y="101461"/>
                </a:cubicBezTo>
                <a:cubicBezTo>
                  <a:pt x="107221" y="104451"/>
                  <a:pt x="104226" y="107242"/>
                  <a:pt x="101430" y="107242"/>
                </a:cubicBezTo>
                <a:cubicBezTo>
                  <a:pt x="100033" y="107242"/>
                  <a:pt x="98635" y="107242"/>
                  <a:pt x="97237" y="105847"/>
                </a:cubicBezTo>
                <a:cubicBezTo>
                  <a:pt x="87454" y="95880"/>
                  <a:pt x="87454" y="95880"/>
                  <a:pt x="87454" y="95880"/>
                </a:cubicBezTo>
                <a:cubicBezTo>
                  <a:pt x="84658" y="91694"/>
                  <a:pt x="84658" y="91694"/>
                  <a:pt x="84658" y="91694"/>
                </a:cubicBezTo>
                <a:cubicBezTo>
                  <a:pt x="83261" y="91694"/>
                  <a:pt x="81663" y="90299"/>
                  <a:pt x="81663" y="88903"/>
                </a:cubicBezTo>
                <a:cubicBezTo>
                  <a:pt x="81663" y="84518"/>
                  <a:pt x="84658" y="83122"/>
                  <a:pt x="87454" y="8312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50" name="Shape 4850"/>
          <p:cNvSpPr/>
          <p:nvPr/>
        </p:nvSpPr>
        <p:spPr>
          <a:xfrm>
            <a:off x="3575081" y="2741687"/>
            <a:ext cx="237005" cy="234950"/>
          </a:xfrm>
          <a:custGeom>
            <a:avLst/>
            <a:gdLst/>
            <a:ahLst/>
            <a:cxnLst/>
            <a:rect l="0" t="0" r="0" b="0"/>
            <a:pathLst>
              <a:path w="120000" h="120000" extrusionOk="0">
                <a:moveTo>
                  <a:pt x="112741" y="67730"/>
                </a:moveTo>
                <a:lnTo>
                  <a:pt x="112741" y="67730"/>
                </a:lnTo>
                <a:cubicBezTo>
                  <a:pt x="107661" y="67730"/>
                  <a:pt x="107661" y="67730"/>
                  <a:pt x="107661" y="67730"/>
                </a:cubicBezTo>
                <a:cubicBezTo>
                  <a:pt x="104274" y="67730"/>
                  <a:pt x="100887" y="64049"/>
                  <a:pt x="100887" y="60613"/>
                </a:cubicBezTo>
                <a:cubicBezTo>
                  <a:pt x="100887" y="55460"/>
                  <a:pt x="104274" y="53742"/>
                  <a:pt x="107661" y="53742"/>
                </a:cubicBezTo>
                <a:cubicBezTo>
                  <a:pt x="112741" y="53742"/>
                  <a:pt x="112741" y="53742"/>
                  <a:pt x="112741" y="53742"/>
                </a:cubicBezTo>
                <a:cubicBezTo>
                  <a:pt x="116129" y="53742"/>
                  <a:pt x="119758" y="55460"/>
                  <a:pt x="119758" y="60613"/>
                </a:cubicBezTo>
                <a:cubicBezTo>
                  <a:pt x="119758" y="64049"/>
                  <a:pt x="116129" y="67730"/>
                  <a:pt x="112741" y="67730"/>
                </a:cubicBezTo>
                <a:close/>
                <a:moveTo>
                  <a:pt x="102580" y="26012"/>
                </a:moveTo>
                <a:lnTo>
                  <a:pt x="102580" y="26012"/>
                </a:lnTo>
                <a:cubicBezTo>
                  <a:pt x="99193" y="29447"/>
                  <a:pt x="99193" y="29447"/>
                  <a:pt x="99193" y="29447"/>
                </a:cubicBezTo>
                <a:cubicBezTo>
                  <a:pt x="97500" y="31165"/>
                  <a:pt x="95806" y="32883"/>
                  <a:pt x="94112" y="32883"/>
                </a:cubicBezTo>
                <a:cubicBezTo>
                  <a:pt x="90725" y="32883"/>
                  <a:pt x="87096" y="29447"/>
                  <a:pt x="87096" y="26012"/>
                </a:cubicBezTo>
                <a:cubicBezTo>
                  <a:pt x="87096" y="24294"/>
                  <a:pt x="87096" y="22576"/>
                  <a:pt x="88790" y="20858"/>
                </a:cubicBezTo>
                <a:cubicBezTo>
                  <a:pt x="94112" y="15460"/>
                  <a:pt x="94112" y="15460"/>
                  <a:pt x="94112" y="15460"/>
                </a:cubicBezTo>
                <a:cubicBezTo>
                  <a:pt x="95806" y="13742"/>
                  <a:pt x="97500" y="13742"/>
                  <a:pt x="99193" y="13742"/>
                </a:cubicBezTo>
                <a:cubicBezTo>
                  <a:pt x="102580" y="13742"/>
                  <a:pt x="105967" y="17423"/>
                  <a:pt x="105967" y="20858"/>
                </a:cubicBezTo>
                <a:cubicBezTo>
                  <a:pt x="105967" y="22576"/>
                  <a:pt x="104274" y="24294"/>
                  <a:pt x="102580" y="26012"/>
                </a:cubicBezTo>
                <a:close/>
                <a:moveTo>
                  <a:pt x="59758" y="88343"/>
                </a:moveTo>
                <a:lnTo>
                  <a:pt x="59758" y="88343"/>
                </a:lnTo>
                <a:cubicBezTo>
                  <a:pt x="49596" y="88343"/>
                  <a:pt x="40887" y="81472"/>
                  <a:pt x="35806" y="74601"/>
                </a:cubicBezTo>
                <a:cubicBezTo>
                  <a:pt x="34112" y="67730"/>
                  <a:pt x="34112" y="67730"/>
                  <a:pt x="34112" y="67730"/>
                </a:cubicBezTo>
                <a:cubicBezTo>
                  <a:pt x="32419" y="64049"/>
                  <a:pt x="32419" y="62331"/>
                  <a:pt x="32419" y="60613"/>
                </a:cubicBezTo>
                <a:cubicBezTo>
                  <a:pt x="32419" y="45153"/>
                  <a:pt x="44516" y="32883"/>
                  <a:pt x="59758" y="32883"/>
                </a:cubicBezTo>
                <a:cubicBezTo>
                  <a:pt x="75241" y="32883"/>
                  <a:pt x="87096" y="45153"/>
                  <a:pt x="87096" y="60613"/>
                </a:cubicBezTo>
                <a:cubicBezTo>
                  <a:pt x="87096" y="76319"/>
                  <a:pt x="75241" y="88343"/>
                  <a:pt x="59758" y="88343"/>
                </a:cubicBezTo>
                <a:close/>
                <a:moveTo>
                  <a:pt x="59758" y="46871"/>
                </a:moveTo>
                <a:lnTo>
                  <a:pt x="59758" y="46871"/>
                </a:lnTo>
                <a:cubicBezTo>
                  <a:pt x="52983" y="46871"/>
                  <a:pt x="46209" y="52024"/>
                  <a:pt x="46209" y="60613"/>
                </a:cubicBezTo>
                <a:cubicBezTo>
                  <a:pt x="46209" y="67730"/>
                  <a:pt x="52983" y="74601"/>
                  <a:pt x="59758" y="74601"/>
                </a:cubicBezTo>
                <a:cubicBezTo>
                  <a:pt x="66774" y="74601"/>
                  <a:pt x="73548" y="67730"/>
                  <a:pt x="73548" y="60613"/>
                </a:cubicBezTo>
                <a:cubicBezTo>
                  <a:pt x="73548" y="52024"/>
                  <a:pt x="66774" y="46871"/>
                  <a:pt x="59758" y="46871"/>
                </a:cubicBezTo>
                <a:close/>
                <a:moveTo>
                  <a:pt x="59758" y="19141"/>
                </a:moveTo>
                <a:lnTo>
                  <a:pt x="59758" y="19141"/>
                </a:lnTo>
                <a:cubicBezTo>
                  <a:pt x="56370" y="19141"/>
                  <a:pt x="52983" y="15460"/>
                  <a:pt x="52983" y="12024"/>
                </a:cubicBezTo>
                <a:cubicBezTo>
                  <a:pt x="52983" y="6871"/>
                  <a:pt x="52983" y="6871"/>
                  <a:pt x="52983" y="6871"/>
                </a:cubicBezTo>
                <a:cubicBezTo>
                  <a:pt x="52983" y="3435"/>
                  <a:pt x="56370" y="0"/>
                  <a:pt x="59758" y="0"/>
                </a:cubicBezTo>
                <a:cubicBezTo>
                  <a:pt x="63145" y="0"/>
                  <a:pt x="66774" y="3435"/>
                  <a:pt x="66774" y="6871"/>
                </a:cubicBezTo>
                <a:cubicBezTo>
                  <a:pt x="66774" y="12024"/>
                  <a:pt x="66774" y="12024"/>
                  <a:pt x="66774" y="12024"/>
                </a:cubicBezTo>
                <a:cubicBezTo>
                  <a:pt x="66774" y="15460"/>
                  <a:pt x="63145" y="19141"/>
                  <a:pt x="59758" y="19141"/>
                </a:cubicBezTo>
                <a:close/>
                <a:moveTo>
                  <a:pt x="25645" y="32883"/>
                </a:moveTo>
                <a:lnTo>
                  <a:pt x="25645" y="32883"/>
                </a:lnTo>
                <a:cubicBezTo>
                  <a:pt x="23951" y="32883"/>
                  <a:pt x="22258" y="31165"/>
                  <a:pt x="20564" y="29447"/>
                </a:cubicBezTo>
                <a:cubicBezTo>
                  <a:pt x="17177" y="26012"/>
                  <a:pt x="17177" y="26012"/>
                  <a:pt x="17177" y="26012"/>
                </a:cubicBezTo>
                <a:cubicBezTo>
                  <a:pt x="15483" y="24294"/>
                  <a:pt x="13548" y="22576"/>
                  <a:pt x="13548" y="20858"/>
                </a:cubicBezTo>
                <a:cubicBezTo>
                  <a:pt x="13548" y="17423"/>
                  <a:pt x="17177" y="13742"/>
                  <a:pt x="20564" y="13742"/>
                </a:cubicBezTo>
                <a:cubicBezTo>
                  <a:pt x="22258" y="13742"/>
                  <a:pt x="23951" y="13742"/>
                  <a:pt x="25645" y="15460"/>
                </a:cubicBezTo>
                <a:cubicBezTo>
                  <a:pt x="30725" y="20858"/>
                  <a:pt x="30725" y="20858"/>
                  <a:pt x="30725" y="20858"/>
                </a:cubicBezTo>
                <a:cubicBezTo>
                  <a:pt x="32419" y="22576"/>
                  <a:pt x="32419" y="24294"/>
                  <a:pt x="32419" y="26012"/>
                </a:cubicBezTo>
                <a:cubicBezTo>
                  <a:pt x="32419" y="29447"/>
                  <a:pt x="29032" y="32883"/>
                  <a:pt x="25645" y="32883"/>
                </a:cubicBezTo>
                <a:close/>
                <a:moveTo>
                  <a:pt x="18870" y="60613"/>
                </a:moveTo>
                <a:lnTo>
                  <a:pt x="18870" y="60613"/>
                </a:lnTo>
                <a:cubicBezTo>
                  <a:pt x="18870" y="64049"/>
                  <a:pt x="15483" y="67730"/>
                  <a:pt x="11854" y="67730"/>
                </a:cubicBezTo>
                <a:cubicBezTo>
                  <a:pt x="6774" y="67730"/>
                  <a:pt x="6774" y="67730"/>
                  <a:pt x="6774" y="67730"/>
                </a:cubicBezTo>
                <a:cubicBezTo>
                  <a:pt x="3387" y="67730"/>
                  <a:pt x="0" y="64049"/>
                  <a:pt x="0" y="60613"/>
                </a:cubicBezTo>
                <a:cubicBezTo>
                  <a:pt x="0" y="55460"/>
                  <a:pt x="3387" y="53742"/>
                  <a:pt x="6774" y="53742"/>
                </a:cubicBezTo>
                <a:cubicBezTo>
                  <a:pt x="11854" y="53742"/>
                  <a:pt x="11854" y="53742"/>
                  <a:pt x="11854" y="53742"/>
                </a:cubicBezTo>
                <a:cubicBezTo>
                  <a:pt x="15483" y="53742"/>
                  <a:pt x="18870" y="55460"/>
                  <a:pt x="18870" y="60613"/>
                </a:cubicBezTo>
                <a:close/>
                <a:moveTo>
                  <a:pt x="20564" y="90061"/>
                </a:moveTo>
                <a:lnTo>
                  <a:pt x="20564" y="90061"/>
                </a:lnTo>
                <a:cubicBezTo>
                  <a:pt x="22258" y="88343"/>
                  <a:pt x="23951" y="88343"/>
                  <a:pt x="25645" y="88343"/>
                </a:cubicBezTo>
                <a:cubicBezTo>
                  <a:pt x="29032" y="88343"/>
                  <a:pt x="32419" y="90061"/>
                  <a:pt x="32419" y="95460"/>
                </a:cubicBezTo>
                <a:cubicBezTo>
                  <a:pt x="32419" y="97177"/>
                  <a:pt x="32419" y="98895"/>
                  <a:pt x="30725" y="98895"/>
                </a:cubicBezTo>
                <a:cubicBezTo>
                  <a:pt x="25645" y="104049"/>
                  <a:pt x="25645" y="104049"/>
                  <a:pt x="25645" y="104049"/>
                </a:cubicBezTo>
                <a:cubicBezTo>
                  <a:pt x="23951" y="105766"/>
                  <a:pt x="22258" y="105766"/>
                  <a:pt x="20564" y="105766"/>
                </a:cubicBezTo>
                <a:cubicBezTo>
                  <a:pt x="17177" y="105766"/>
                  <a:pt x="13548" y="104049"/>
                  <a:pt x="13548" y="98895"/>
                </a:cubicBezTo>
                <a:cubicBezTo>
                  <a:pt x="13548" y="97177"/>
                  <a:pt x="15483" y="95460"/>
                  <a:pt x="17177" y="95460"/>
                </a:cubicBezTo>
                <a:lnTo>
                  <a:pt x="20564" y="90061"/>
                </a:lnTo>
                <a:close/>
                <a:moveTo>
                  <a:pt x="59758" y="102331"/>
                </a:moveTo>
                <a:lnTo>
                  <a:pt x="59758" y="102331"/>
                </a:lnTo>
                <a:cubicBezTo>
                  <a:pt x="63145" y="102331"/>
                  <a:pt x="66774" y="104049"/>
                  <a:pt x="66774" y="109202"/>
                </a:cubicBezTo>
                <a:cubicBezTo>
                  <a:pt x="66774" y="112638"/>
                  <a:pt x="66774" y="112638"/>
                  <a:pt x="66774" y="112638"/>
                </a:cubicBezTo>
                <a:cubicBezTo>
                  <a:pt x="66774" y="118036"/>
                  <a:pt x="63145" y="119754"/>
                  <a:pt x="59758" y="119754"/>
                </a:cubicBezTo>
                <a:cubicBezTo>
                  <a:pt x="56370" y="119754"/>
                  <a:pt x="52983" y="118036"/>
                  <a:pt x="52983" y="112638"/>
                </a:cubicBezTo>
                <a:cubicBezTo>
                  <a:pt x="52983" y="109202"/>
                  <a:pt x="52983" y="109202"/>
                  <a:pt x="52983" y="109202"/>
                </a:cubicBezTo>
                <a:cubicBezTo>
                  <a:pt x="52983" y="104049"/>
                  <a:pt x="56370" y="102331"/>
                  <a:pt x="59758" y="102331"/>
                </a:cubicBezTo>
                <a:close/>
                <a:moveTo>
                  <a:pt x="94112" y="88343"/>
                </a:moveTo>
                <a:lnTo>
                  <a:pt x="94112" y="88343"/>
                </a:lnTo>
                <a:cubicBezTo>
                  <a:pt x="95806" y="88343"/>
                  <a:pt x="97500" y="88343"/>
                  <a:pt x="99193" y="90061"/>
                </a:cubicBezTo>
                <a:cubicBezTo>
                  <a:pt x="102580" y="95460"/>
                  <a:pt x="102580" y="95460"/>
                  <a:pt x="102580" y="95460"/>
                </a:cubicBezTo>
                <a:cubicBezTo>
                  <a:pt x="104274" y="95460"/>
                  <a:pt x="105967" y="97177"/>
                  <a:pt x="105967" y="98895"/>
                </a:cubicBezTo>
                <a:cubicBezTo>
                  <a:pt x="105967" y="104049"/>
                  <a:pt x="102580" y="105766"/>
                  <a:pt x="99193" y="105766"/>
                </a:cubicBezTo>
                <a:cubicBezTo>
                  <a:pt x="97500" y="105766"/>
                  <a:pt x="95806" y="105766"/>
                  <a:pt x="94112" y="104049"/>
                </a:cubicBezTo>
                <a:cubicBezTo>
                  <a:pt x="88790" y="98895"/>
                  <a:pt x="88790" y="98895"/>
                  <a:pt x="88790" y="98895"/>
                </a:cubicBezTo>
                <a:cubicBezTo>
                  <a:pt x="87096" y="98895"/>
                  <a:pt x="87096" y="97177"/>
                  <a:pt x="87096" y="95460"/>
                </a:cubicBezTo>
                <a:cubicBezTo>
                  <a:pt x="87096" y="90061"/>
                  <a:pt x="90725" y="88343"/>
                  <a:pt x="94112" y="8834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51" name="Shape 4851"/>
          <p:cNvSpPr/>
          <p:nvPr/>
        </p:nvSpPr>
        <p:spPr>
          <a:xfrm>
            <a:off x="3043935" y="2714169"/>
            <a:ext cx="289909" cy="289984"/>
          </a:xfrm>
          <a:custGeom>
            <a:avLst/>
            <a:gdLst/>
            <a:ahLst/>
            <a:cxnLst/>
            <a:rect l="0" t="0" r="0" b="0"/>
            <a:pathLst>
              <a:path w="120000" h="120000" extrusionOk="0">
                <a:moveTo>
                  <a:pt x="114219" y="97275"/>
                </a:moveTo>
                <a:lnTo>
                  <a:pt x="114219" y="97275"/>
                </a:lnTo>
                <a:cubicBezTo>
                  <a:pt x="95880" y="97275"/>
                  <a:pt x="95880" y="97275"/>
                  <a:pt x="95880" y="97275"/>
                </a:cubicBezTo>
                <a:cubicBezTo>
                  <a:pt x="95880" y="69169"/>
                  <a:pt x="95880" y="69169"/>
                  <a:pt x="95880" y="69169"/>
                </a:cubicBezTo>
                <a:cubicBezTo>
                  <a:pt x="108438" y="69169"/>
                  <a:pt x="108438" y="69169"/>
                  <a:pt x="108438" y="69169"/>
                </a:cubicBezTo>
                <a:cubicBezTo>
                  <a:pt x="108438" y="11362"/>
                  <a:pt x="108438" y="11362"/>
                  <a:pt x="108438" y="11362"/>
                </a:cubicBezTo>
                <a:cubicBezTo>
                  <a:pt x="40863" y="11362"/>
                  <a:pt x="40863" y="11362"/>
                  <a:pt x="40863" y="11362"/>
                </a:cubicBezTo>
                <a:cubicBezTo>
                  <a:pt x="40863" y="16943"/>
                  <a:pt x="40863" y="16943"/>
                  <a:pt x="40863" y="16943"/>
                </a:cubicBezTo>
                <a:cubicBezTo>
                  <a:pt x="29700" y="16943"/>
                  <a:pt x="29700" y="16943"/>
                  <a:pt x="29700" y="16943"/>
                </a:cubicBezTo>
                <a:cubicBezTo>
                  <a:pt x="29700" y="5780"/>
                  <a:pt x="29700" y="5780"/>
                  <a:pt x="29700" y="5780"/>
                </a:cubicBezTo>
                <a:cubicBezTo>
                  <a:pt x="29700" y="2990"/>
                  <a:pt x="32491" y="0"/>
                  <a:pt x="35282" y="0"/>
                </a:cubicBezTo>
                <a:cubicBezTo>
                  <a:pt x="114219" y="0"/>
                  <a:pt x="114219" y="0"/>
                  <a:pt x="114219" y="0"/>
                </a:cubicBezTo>
                <a:cubicBezTo>
                  <a:pt x="118405" y="0"/>
                  <a:pt x="119800" y="2990"/>
                  <a:pt x="119800" y="5780"/>
                </a:cubicBezTo>
                <a:cubicBezTo>
                  <a:pt x="119800" y="91694"/>
                  <a:pt x="119800" y="91694"/>
                  <a:pt x="119800" y="91694"/>
                </a:cubicBezTo>
                <a:cubicBezTo>
                  <a:pt x="119800" y="95880"/>
                  <a:pt x="118405" y="97275"/>
                  <a:pt x="114219" y="97275"/>
                </a:cubicBezTo>
                <a:close/>
                <a:moveTo>
                  <a:pt x="90299" y="28305"/>
                </a:moveTo>
                <a:lnTo>
                  <a:pt x="90299" y="28305"/>
                </a:lnTo>
                <a:cubicBezTo>
                  <a:pt x="90299" y="114219"/>
                  <a:pt x="90299" y="114219"/>
                  <a:pt x="90299" y="114219"/>
                </a:cubicBezTo>
                <a:cubicBezTo>
                  <a:pt x="90299" y="118405"/>
                  <a:pt x="87508" y="119800"/>
                  <a:pt x="84518" y="119800"/>
                </a:cubicBezTo>
                <a:cubicBezTo>
                  <a:pt x="5780" y="119800"/>
                  <a:pt x="5780" y="119800"/>
                  <a:pt x="5780" y="119800"/>
                </a:cubicBezTo>
                <a:cubicBezTo>
                  <a:pt x="2990" y="119800"/>
                  <a:pt x="0" y="118405"/>
                  <a:pt x="0" y="114219"/>
                </a:cubicBezTo>
                <a:cubicBezTo>
                  <a:pt x="0" y="28305"/>
                  <a:pt x="0" y="28305"/>
                  <a:pt x="0" y="28305"/>
                </a:cubicBezTo>
                <a:cubicBezTo>
                  <a:pt x="0" y="25514"/>
                  <a:pt x="2990" y="22524"/>
                  <a:pt x="5780" y="22524"/>
                </a:cubicBezTo>
                <a:cubicBezTo>
                  <a:pt x="84518" y="22524"/>
                  <a:pt x="84518" y="22524"/>
                  <a:pt x="84518" y="22524"/>
                </a:cubicBezTo>
                <a:cubicBezTo>
                  <a:pt x="87508" y="22524"/>
                  <a:pt x="90299" y="25514"/>
                  <a:pt x="90299" y="28305"/>
                </a:cubicBezTo>
                <a:close/>
                <a:moveTo>
                  <a:pt x="78936" y="33887"/>
                </a:moveTo>
                <a:lnTo>
                  <a:pt x="78936" y="33887"/>
                </a:lnTo>
                <a:cubicBezTo>
                  <a:pt x="11362" y="33887"/>
                  <a:pt x="11362" y="33887"/>
                  <a:pt x="11362" y="33887"/>
                </a:cubicBezTo>
                <a:cubicBezTo>
                  <a:pt x="11362" y="91694"/>
                  <a:pt x="11362" y="91694"/>
                  <a:pt x="11362" y="91694"/>
                </a:cubicBezTo>
                <a:cubicBezTo>
                  <a:pt x="78936" y="91694"/>
                  <a:pt x="78936" y="91694"/>
                  <a:pt x="78936" y="91694"/>
                </a:cubicBezTo>
                <a:lnTo>
                  <a:pt x="78936" y="3388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52" name="Shape 4852"/>
          <p:cNvSpPr/>
          <p:nvPr/>
        </p:nvSpPr>
        <p:spPr>
          <a:xfrm>
            <a:off x="2572042" y="2741687"/>
            <a:ext cx="217959" cy="234950"/>
          </a:xfrm>
          <a:custGeom>
            <a:avLst/>
            <a:gdLst/>
            <a:ahLst/>
            <a:cxnLst/>
            <a:rect l="0" t="0" r="0" b="0"/>
            <a:pathLst>
              <a:path w="120000" h="120000" extrusionOk="0">
                <a:moveTo>
                  <a:pt x="112317" y="119754"/>
                </a:moveTo>
                <a:lnTo>
                  <a:pt x="112317" y="119754"/>
                </a:lnTo>
                <a:cubicBezTo>
                  <a:pt x="7417" y="119754"/>
                  <a:pt x="7417" y="119754"/>
                  <a:pt x="7417" y="119754"/>
                </a:cubicBezTo>
                <a:cubicBezTo>
                  <a:pt x="3708" y="119754"/>
                  <a:pt x="0" y="118036"/>
                  <a:pt x="0" y="112638"/>
                </a:cubicBezTo>
                <a:cubicBezTo>
                  <a:pt x="0" y="6871"/>
                  <a:pt x="0" y="6871"/>
                  <a:pt x="0" y="6871"/>
                </a:cubicBezTo>
                <a:cubicBezTo>
                  <a:pt x="0" y="3435"/>
                  <a:pt x="3708" y="0"/>
                  <a:pt x="7417" y="0"/>
                </a:cubicBezTo>
                <a:cubicBezTo>
                  <a:pt x="112317" y="0"/>
                  <a:pt x="112317" y="0"/>
                  <a:pt x="112317" y="0"/>
                </a:cubicBezTo>
                <a:cubicBezTo>
                  <a:pt x="117880" y="0"/>
                  <a:pt x="119735" y="3435"/>
                  <a:pt x="119735" y="6871"/>
                </a:cubicBezTo>
                <a:cubicBezTo>
                  <a:pt x="119735" y="112638"/>
                  <a:pt x="119735" y="112638"/>
                  <a:pt x="119735" y="112638"/>
                </a:cubicBezTo>
                <a:cubicBezTo>
                  <a:pt x="119735" y="118036"/>
                  <a:pt x="117880" y="119754"/>
                  <a:pt x="112317" y="119754"/>
                </a:cubicBezTo>
                <a:close/>
                <a:moveTo>
                  <a:pt x="104900" y="13742"/>
                </a:moveTo>
                <a:lnTo>
                  <a:pt x="104900" y="13742"/>
                </a:lnTo>
                <a:cubicBezTo>
                  <a:pt x="14834" y="13742"/>
                  <a:pt x="14834" y="13742"/>
                  <a:pt x="14834" y="13742"/>
                </a:cubicBezTo>
                <a:cubicBezTo>
                  <a:pt x="14834" y="84907"/>
                  <a:pt x="14834" y="84907"/>
                  <a:pt x="14834" y="84907"/>
                </a:cubicBezTo>
                <a:cubicBezTo>
                  <a:pt x="104900" y="84907"/>
                  <a:pt x="104900" y="84907"/>
                  <a:pt x="104900" y="84907"/>
                </a:cubicBezTo>
                <a:lnTo>
                  <a:pt x="104900" y="13742"/>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53" name="Shape 4853"/>
          <p:cNvSpPr/>
          <p:nvPr/>
        </p:nvSpPr>
        <p:spPr>
          <a:xfrm>
            <a:off x="2038781" y="2724753"/>
            <a:ext cx="272978" cy="270934"/>
          </a:xfrm>
          <a:custGeom>
            <a:avLst/>
            <a:gdLst/>
            <a:ahLst/>
            <a:cxnLst/>
            <a:rect l="0" t="0" r="0" b="0"/>
            <a:pathLst>
              <a:path w="120000" h="120000" extrusionOk="0">
                <a:moveTo>
                  <a:pt x="119788" y="95830"/>
                </a:moveTo>
                <a:lnTo>
                  <a:pt x="119788" y="95830"/>
                </a:lnTo>
                <a:cubicBezTo>
                  <a:pt x="119788" y="97314"/>
                  <a:pt x="118306" y="100282"/>
                  <a:pt x="115132" y="100282"/>
                </a:cubicBezTo>
                <a:cubicBezTo>
                  <a:pt x="115132" y="107915"/>
                  <a:pt x="115132" y="107915"/>
                  <a:pt x="115132" y="107915"/>
                </a:cubicBezTo>
                <a:cubicBezTo>
                  <a:pt x="118306" y="107915"/>
                  <a:pt x="119788" y="110883"/>
                  <a:pt x="119788" y="113851"/>
                </a:cubicBezTo>
                <a:cubicBezTo>
                  <a:pt x="119788" y="116819"/>
                  <a:pt x="116825" y="119787"/>
                  <a:pt x="113650" y="119787"/>
                </a:cubicBezTo>
                <a:cubicBezTo>
                  <a:pt x="110687" y="119787"/>
                  <a:pt x="109206" y="118303"/>
                  <a:pt x="107724" y="115335"/>
                </a:cubicBezTo>
                <a:cubicBezTo>
                  <a:pt x="101798" y="115335"/>
                  <a:pt x="101798" y="115335"/>
                  <a:pt x="101798" y="115335"/>
                </a:cubicBezTo>
                <a:cubicBezTo>
                  <a:pt x="100317" y="118303"/>
                  <a:pt x="98835" y="119787"/>
                  <a:pt x="95873" y="119787"/>
                </a:cubicBezTo>
                <a:cubicBezTo>
                  <a:pt x="92698" y="119787"/>
                  <a:pt x="91216" y="118303"/>
                  <a:pt x="89735" y="115335"/>
                </a:cubicBezTo>
                <a:cubicBezTo>
                  <a:pt x="83809" y="115335"/>
                  <a:pt x="83809" y="115335"/>
                  <a:pt x="83809" y="115335"/>
                </a:cubicBezTo>
                <a:cubicBezTo>
                  <a:pt x="82328" y="118303"/>
                  <a:pt x="80846" y="119787"/>
                  <a:pt x="77883" y="119787"/>
                </a:cubicBezTo>
                <a:cubicBezTo>
                  <a:pt x="74920" y="119787"/>
                  <a:pt x="73439" y="118303"/>
                  <a:pt x="71957" y="115335"/>
                </a:cubicBezTo>
                <a:cubicBezTo>
                  <a:pt x="65820" y="115335"/>
                  <a:pt x="65820" y="115335"/>
                  <a:pt x="65820" y="115335"/>
                </a:cubicBezTo>
                <a:cubicBezTo>
                  <a:pt x="64338" y="118303"/>
                  <a:pt x="62857" y="119787"/>
                  <a:pt x="59894" y="119787"/>
                </a:cubicBezTo>
                <a:cubicBezTo>
                  <a:pt x="56931" y="119787"/>
                  <a:pt x="55449" y="118303"/>
                  <a:pt x="53968" y="115335"/>
                </a:cubicBezTo>
                <a:cubicBezTo>
                  <a:pt x="47830" y="115335"/>
                  <a:pt x="47830" y="115335"/>
                  <a:pt x="47830" y="115335"/>
                </a:cubicBezTo>
                <a:cubicBezTo>
                  <a:pt x="46349" y="118303"/>
                  <a:pt x="44867" y="119787"/>
                  <a:pt x="41904" y="119787"/>
                </a:cubicBezTo>
                <a:cubicBezTo>
                  <a:pt x="38941" y="119787"/>
                  <a:pt x="37460" y="118303"/>
                  <a:pt x="35978" y="115335"/>
                </a:cubicBezTo>
                <a:cubicBezTo>
                  <a:pt x="30052" y="115335"/>
                  <a:pt x="30052" y="115335"/>
                  <a:pt x="30052" y="115335"/>
                </a:cubicBezTo>
                <a:cubicBezTo>
                  <a:pt x="28571" y="118303"/>
                  <a:pt x="27089" y="119787"/>
                  <a:pt x="23915" y="119787"/>
                </a:cubicBezTo>
                <a:cubicBezTo>
                  <a:pt x="20952" y="119787"/>
                  <a:pt x="19470" y="118303"/>
                  <a:pt x="17989" y="115335"/>
                </a:cubicBezTo>
                <a:cubicBezTo>
                  <a:pt x="12063" y="115335"/>
                  <a:pt x="12063" y="115335"/>
                  <a:pt x="12063" y="115335"/>
                </a:cubicBezTo>
                <a:cubicBezTo>
                  <a:pt x="10582" y="118303"/>
                  <a:pt x="9100" y="119787"/>
                  <a:pt x="6137" y="119787"/>
                </a:cubicBezTo>
                <a:cubicBezTo>
                  <a:pt x="3174" y="119787"/>
                  <a:pt x="0" y="116819"/>
                  <a:pt x="0" y="113851"/>
                </a:cubicBezTo>
                <a:cubicBezTo>
                  <a:pt x="0" y="110883"/>
                  <a:pt x="1481" y="107915"/>
                  <a:pt x="4656" y="107915"/>
                </a:cubicBezTo>
                <a:cubicBezTo>
                  <a:pt x="4656" y="100282"/>
                  <a:pt x="4656" y="100282"/>
                  <a:pt x="4656" y="100282"/>
                </a:cubicBezTo>
                <a:cubicBezTo>
                  <a:pt x="1481" y="100282"/>
                  <a:pt x="0" y="97314"/>
                  <a:pt x="0" y="95830"/>
                </a:cubicBezTo>
                <a:cubicBezTo>
                  <a:pt x="0" y="92862"/>
                  <a:pt x="1481" y="89893"/>
                  <a:pt x="4656" y="89893"/>
                </a:cubicBezTo>
                <a:cubicBezTo>
                  <a:pt x="4656" y="82261"/>
                  <a:pt x="4656" y="82261"/>
                  <a:pt x="4656" y="82261"/>
                </a:cubicBezTo>
                <a:cubicBezTo>
                  <a:pt x="1481" y="82261"/>
                  <a:pt x="0" y="79293"/>
                  <a:pt x="0" y="77809"/>
                </a:cubicBezTo>
                <a:cubicBezTo>
                  <a:pt x="0" y="74840"/>
                  <a:pt x="1481" y="71872"/>
                  <a:pt x="4656" y="71872"/>
                </a:cubicBezTo>
                <a:cubicBezTo>
                  <a:pt x="4656" y="64452"/>
                  <a:pt x="4656" y="64452"/>
                  <a:pt x="4656" y="64452"/>
                </a:cubicBezTo>
                <a:cubicBezTo>
                  <a:pt x="1481" y="64452"/>
                  <a:pt x="0" y="61272"/>
                  <a:pt x="0" y="59787"/>
                </a:cubicBezTo>
                <a:cubicBezTo>
                  <a:pt x="0" y="56819"/>
                  <a:pt x="1481" y="53851"/>
                  <a:pt x="4656" y="53851"/>
                </a:cubicBezTo>
                <a:cubicBezTo>
                  <a:pt x="4656" y="46431"/>
                  <a:pt x="4656" y="46431"/>
                  <a:pt x="4656" y="46431"/>
                </a:cubicBezTo>
                <a:cubicBezTo>
                  <a:pt x="1481" y="46431"/>
                  <a:pt x="0" y="43462"/>
                  <a:pt x="0" y="41978"/>
                </a:cubicBezTo>
                <a:cubicBezTo>
                  <a:pt x="0" y="38798"/>
                  <a:pt x="1481" y="35830"/>
                  <a:pt x="4656" y="35830"/>
                </a:cubicBezTo>
                <a:cubicBezTo>
                  <a:pt x="4656" y="28409"/>
                  <a:pt x="4656" y="28409"/>
                  <a:pt x="4656" y="28409"/>
                </a:cubicBezTo>
                <a:cubicBezTo>
                  <a:pt x="1481" y="28409"/>
                  <a:pt x="0" y="25441"/>
                  <a:pt x="0" y="23957"/>
                </a:cubicBezTo>
                <a:cubicBezTo>
                  <a:pt x="0" y="20777"/>
                  <a:pt x="1481" y="17809"/>
                  <a:pt x="4656" y="17809"/>
                </a:cubicBezTo>
                <a:cubicBezTo>
                  <a:pt x="4656" y="10388"/>
                  <a:pt x="4656" y="10388"/>
                  <a:pt x="4656" y="10388"/>
                </a:cubicBezTo>
                <a:cubicBezTo>
                  <a:pt x="1481" y="10388"/>
                  <a:pt x="0" y="7420"/>
                  <a:pt x="0" y="5936"/>
                </a:cubicBezTo>
                <a:cubicBezTo>
                  <a:pt x="0" y="1484"/>
                  <a:pt x="3174" y="0"/>
                  <a:pt x="6137" y="0"/>
                </a:cubicBezTo>
                <a:cubicBezTo>
                  <a:pt x="9100" y="0"/>
                  <a:pt x="10582" y="1484"/>
                  <a:pt x="12063" y="2968"/>
                </a:cubicBezTo>
                <a:cubicBezTo>
                  <a:pt x="17989" y="2968"/>
                  <a:pt x="17989" y="2968"/>
                  <a:pt x="17989" y="2968"/>
                </a:cubicBezTo>
                <a:cubicBezTo>
                  <a:pt x="19470" y="1484"/>
                  <a:pt x="20952" y="0"/>
                  <a:pt x="23915" y="0"/>
                </a:cubicBezTo>
                <a:cubicBezTo>
                  <a:pt x="27089" y="0"/>
                  <a:pt x="28571" y="1484"/>
                  <a:pt x="30052" y="2968"/>
                </a:cubicBezTo>
                <a:cubicBezTo>
                  <a:pt x="35978" y="2968"/>
                  <a:pt x="35978" y="2968"/>
                  <a:pt x="35978" y="2968"/>
                </a:cubicBezTo>
                <a:cubicBezTo>
                  <a:pt x="37460" y="1484"/>
                  <a:pt x="38941" y="0"/>
                  <a:pt x="41904" y="0"/>
                </a:cubicBezTo>
                <a:cubicBezTo>
                  <a:pt x="44867" y="0"/>
                  <a:pt x="46349" y="1484"/>
                  <a:pt x="47830" y="2968"/>
                </a:cubicBezTo>
                <a:cubicBezTo>
                  <a:pt x="53968" y="2968"/>
                  <a:pt x="53968" y="2968"/>
                  <a:pt x="53968" y="2968"/>
                </a:cubicBezTo>
                <a:cubicBezTo>
                  <a:pt x="55449" y="1484"/>
                  <a:pt x="56931" y="0"/>
                  <a:pt x="59894" y="0"/>
                </a:cubicBezTo>
                <a:cubicBezTo>
                  <a:pt x="62857" y="0"/>
                  <a:pt x="64338" y="1484"/>
                  <a:pt x="65820" y="2968"/>
                </a:cubicBezTo>
                <a:cubicBezTo>
                  <a:pt x="71957" y="2968"/>
                  <a:pt x="71957" y="2968"/>
                  <a:pt x="71957" y="2968"/>
                </a:cubicBezTo>
                <a:cubicBezTo>
                  <a:pt x="73439" y="1484"/>
                  <a:pt x="74920" y="0"/>
                  <a:pt x="77883" y="0"/>
                </a:cubicBezTo>
                <a:cubicBezTo>
                  <a:pt x="80846" y="0"/>
                  <a:pt x="82328" y="1484"/>
                  <a:pt x="83809" y="2968"/>
                </a:cubicBezTo>
                <a:cubicBezTo>
                  <a:pt x="89735" y="2968"/>
                  <a:pt x="89735" y="2968"/>
                  <a:pt x="89735" y="2968"/>
                </a:cubicBezTo>
                <a:cubicBezTo>
                  <a:pt x="91216" y="1484"/>
                  <a:pt x="92698" y="0"/>
                  <a:pt x="95873" y="0"/>
                </a:cubicBezTo>
                <a:cubicBezTo>
                  <a:pt x="98835" y="0"/>
                  <a:pt x="100317" y="1484"/>
                  <a:pt x="101798" y="2968"/>
                </a:cubicBezTo>
                <a:cubicBezTo>
                  <a:pt x="107724" y="2968"/>
                  <a:pt x="107724" y="2968"/>
                  <a:pt x="107724" y="2968"/>
                </a:cubicBezTo>
                <a:cubicBezTo>
                  <a:pt x="109206" y="1484"/>
                  <a:pt x="110687" y="0"/>
                  <a:pt x="113650" y="0"/>
                </a:cubicBezTo>
                <a:cubicBezTo>
                  <a:pt x="116825" y="0"/>
                  <a:pt x="119788" y="1484"/>
                  <a:pt x="119788" y="5936"/>
                </a:cubicBezTo>
                <a:cubicBezTo>
                  <a:pt x="119788" y="7420"/>
                  <a:pt x="118306" y="10388"/>
                  <a:pt x="115132" y="10388"/>
                </a:cubicBezTo>
                <a:cubicBezTo>
                  <a:pt x="115132" y="17809"/>
                  <a:pt x="115132" y="17809"/>
                  <a:pt x="115132" y="17809"/>
                </a:cubicBezTo>
                <a:cubicBezTo>
                  <a:pt x="118306" y="17809"/>
                  <a:pt x="119788" y="20777"/>
                  <a:pt x="119788" y="23957"/>
                </a:cubicBezTo>
                <a:cubicBezTo>
                  <a:pt x="119788" y="25441"/>
                  <a:pt x="118306" y="28409"/>
                  <a:pt x="115132" y="28409"/>
                </a:cubicBezTo>
                <a:cubicBezTo>
                  <a:pt x="115132" y="35830"/>
                  <a:pt x="115132" y="35830"/>
                  <a:pt x="115132" y="35830"/>
                </a:cubicBezTo>
                <a:cubicBezTo>
                  <a:pt x="118306" y="35830"/>
                  <a:pt x="119788" y="38798"/>
                  <a:pt x="119788" y="41978"/>
                </a:cubicBezTo>
                <a:cubicBezTo>
                  <a:pt x="119788" y="43462"/>
                  <a:pt x="118306" y="46431"/>
                  <a:pt x="115132" y="46431"/>
                </a:cubicBezTo>
                <a:cubicBezTo>
                  <a:pt x="115132" y="53851"/>
                  <a:pt x="115132" y="53851"/>
                  <a:pt x="115132" y="53851"/>
                </a:cubicBezTo>
                <a:cubicBezTo>
                  <a:pt x="118306" y="53851"/>
                  <a:pt x="119788" y="56819"/>
                  <a:pt x="119788" y="59787"/>
                </a:cubicBezTo>
                <a:cubicBezTo>
                  <a:pt x="119788" y="61272"/>
                  <a:pt x="118306" y="64452"/>
                  <a:pt x="115132" y="64452"/>
                </a:cubicBezTo>
                <a:cubicBezTo>
                  <a:pt x="115132" y="71872"/>
                  <a:pt x="115132" y="71872"/>
                  <a:pt x="115132" y="71872"/>
                </a:cubicBezTo>
                <a:cubicBezTo>
                  <a:pt x="118306" y="71872"/>
                  <a:pt x="119788" y="74840"/>
                  <a:pt x="119788" y="77809"/>
                </a:cubicBezTo>
                <a:cubicBezTo>
                  <a:pt x="119788" y="79293"/>
                  <a:pt x="118306" y="82261"/>
                  <a:pt x="115132" y="82261"/>
                </a:cubicBezTo>
                <a:cubicBezTo>
                  <a:pt x="115132" y="89893"/>
                  <a:pt x="115132" y="89893"/>
                  <a:pt x="115132" y="89893"/>
                </a:cubicBezTo>
                <a:cubicBezTo>
                  <a:pt x="118306" y="89893"/>
                  <a:pt x="119788" y="92862"/>
                  <a:pt x="119788" y="95830"/>
                </a:cubicBezTo>
                <a:close/>
                <a:moveTo>
                  <a:pt x="103280" y="14840"/>
                </a:moveTo>
                <a:lnTo>
                  <a:pt x="103280" y="14840"/>
                </a:lnTo>
                <a:cubicBezTo>
                  <a:pt x="16507" y="14840"/>
                  <a:pt x="16507" y="14840"/>
                  <a:pt x="16507" y="14840"/>
                </a:cubicBezTo>
                <a:cubicBezTo>
                  <a:pt x="16507" y="103250"/>
                  <a:pt x="16507" y="103250"/>
                  <a:pt x="16507" y="103250"/>
                </a:cubicBezTo>
                <a:cubicBezTo>
                  <a:pt x="103280" y="103250"/>
                  <a:pt x="103280" y="103250"/>
                  <a:pt x="103280" y="103250"/>
                </a:cubicBezTo>
                <a:lnTo>
                  <a:pt x="103280" y="14840"/>
                </a:lnTo>
                <a:close/>
                <a:moveTo>
                  <a:pt x="52486" y="79293"/>
                </a:moveTo>
                <a:lnTo>
                  <a:pt x="52486" y="79293"/>
                </a:lnTo>
                <a:cubicBezTo>
                  <a:pt x="79365" y="44946"/>
                  <a:pt x="79365" y="44946"/>
                  <a:pt x="79365" y="44946"/>
                </a:cubicBezTo>
                <a:cubicBezTo>
                  <a:pt x="97354" y="73356"/>
                  <a:pt x="97354" y="73356"/>
                  <a:pt x="97354" y="73356"/>
                </a:cubicBezTo>
                <a:cubicBezTo>
                  <a:pt x="97354" y="97314"/>
                  <a:pt x="97354" y="97314"/>
                  <a:pt x="97354" y="97314"/>
                </a:cubicBezTo>
                <a:cubicBezTo>
                  <a:pt x="22433" y="97314"/>
                  <a:pt x="22433" y="97314"/>
                  <a:pt x="22433" y="97314"/>
                </a:cubicBezTo>
                <a:cubicBezTo>
                  <a:pt x="46349" y="73356"/>
                  <a:pt x="46349" y="73356"/>
                  <a:pt x="46349" y="73356"/>
                </a:cubicBezTo>
                <a:lnTo>
                  <a:pt x="52486" y="79293"/>
                </a:lnTo>
                <a:close/>
                <a:moveTo>
                  <a:pt x="40423" y="50883"/>
                </a:moveTo>
                <a:lnTo>
                  <a:pt x="40423" y="50883"/>
                </a:lnTo>
                <a:cubicBezTo>
                  <a:pt x="33015" y="50883"/>
                  <a:pt x="28571" y="46431"/>
                  <a:pt x="28571" y="38798"/>
                </a:cubicBezTo>
                <a:cubicBezTo>
                  <a:pt x="28571" y="32862"/>
                  <a:pt x="33015" y="26925"/>
                  <a:pt x="40423" y="26925"/>
                </a:cubicBezTo>
                <a:cubicBezTo>
                  <a:pt x="46349" y="26925"/>
                  <a:pt x="52486" y="32862"/>
                  <a:pt x="52486" y="38798"/>
                </a:cubicBezTo>
                <a:cubicBezTo>
                  <a:pt x="52486" y="46431"/>
                  <a:pt x="46349" y="50883"/>
                  <a:pt x="40423" y="5088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54" name="Shape 4854"/>
          <p:cNvSpPr/>
          <p:nvPr/>
        </p:nvSpPr>
        <p:spPr>
          <a:xfrm>
            <a:off x="1535146" y="2724753"/>
            <a:ext cx="272978" cy="270934"/>
          </a:xfrm>
          <a:custGeom>
            <a:avLst/>
            <a:gdLst/>
            <a:ahLst/>
            <a:cxnLst/>
            <a:rect l="0" t="0" r="0" b="0"/>
            <a:pathLst>
              <a:path w="120000" h="120000" extrusionOk="0">
                <a:moveTo>
                  <a:pt x="119788" y="95830"/>
                </a:moveTo>
                <a:lnTo>
                  <a:pt x="119788" y="95830"/>
                </a:lnTo>
                <a:cubicBezTo>
                  <a:pt x="119788" y="97314"/>
                  <a:pt x="118306" y="100282"/>
                  <a:pt x="115132" y="100282"/>
                </a:cubicBezTo>
                <a:cubicBezTo>
                  <a:pt x="115132" y="107915"/>
                  <a:pt x="115132" y="107915"/>
                  <a:pt x="115132" y="107915"/>
                </a:cubicBezTo>
                <a:cubicBezTo>
                  <a:pt x="118306" y="107915"/>
                  <a:pt x="119788" y="110883"/>
                  <a:pt x="119788" y="113851"/>
                </a:cubicBezTo>
                <a:cubicBezTo>
                  <a:pt x="119788" y="116819"/>
                  <a:pt x="116613" y="119787"/>
                  <a:pt x="113650" y="119787"/>
                </a:cubicBezTo>
                <a:cubicBezTo>
                  <a:pt x="110687" y="119787"/>
                  <a:pt x="107724" y="118303"/>
                  <a:pt x="107724" y="115335"/>
                </a:cubicBezTo>
                <a:cubicBezTo>
                  <a:pt x="100317" y="115335"/>
                  <a:pt x="100317" y="115335"/>
                  <a:pt x="100317" y="115335"/>
                </a:cubicBezTo>
                <a:cubicBezTo>
                  <a:pt x="100317" y="118303"/>
                  <a:pt x="97354" y="119787"/>
                  <a:pt x="95873" y="119787"/>
                </a:cubicBezTo>
                <a:cubicBezTo>
                  <a:pt x="92698" y="119787"/>
                  <a:pt x="89735" y="118303"/>
                  <a:pt x="89735" y="115335"/>
                </a:cubicBezTo>
                <a:cubicBezTo>
                  <a:pt x="82328" y="115335"/>
                  <a:pt x="82328" y="115335"/>
                  <a:pt x="82328" y="115335"/>
                </a:cubicBezTo>
                <a:cubicBezTo>
                  <a:pt x="82328" y="118303"/>
                  <a:pt x="79365" y="119787"/>
                  <a:pt x="77883" y="119787"/>
                </a:cubicBezTo>
                <a:cubicBezTo>
                  <a:pt x="74920" y="119787"/>
                  <a:pt x="71957" y="118303"/>
                  <a:pt x="71957" y="115335"/>
                </a:cubicBezTo>
                <a:cubicBezTo>
                  <a:pt x="64338" y="115335"/>
                  <a:pt x="64338" y="115335"/>
                  <a:pt x="64338" y="115335"/>
                </a:cubicBezTo>
                <a:cubicBezTo>
                  <a:pt x="64338" y="118303"/>
                  <a:pt x="61375" y="119787"/>
                  <a:pt x="59894" y="119787"/>
                </a:cubicBezTo>
                <a:cubicBezTo>
                  <a:pt x="56931" y="119787"/>
                  <a:pt x="53968" y="118303"/>
                  <a:pt x="53968" y="115335"/>
                </a:cubicBezTo>
                <a:cubicBezTo>
                  <a:pt x="46349" y="115335"/>
                  <a:pt x="46349" y="115335"/>
                  <a:pt x="46349" y="115335"/>
                </a:cubicBezTo>
                <a:cubicBezTo>
                  <a:pt x="46349" y="118303"/>
                  <a:pt x="43386" y="119787"/>
                  <a:pt x="41904" y="119787"/>
                </a:cubicBezTo>
                <a:cubicBezTo>
                  <a:pt x="38941" y="119787"/>
                  <a:pt x="35978" y="118303"/>
                  <a:pt x="35978" y="115335"/>
                </a:cubicBezTo>
                <a:cubicBezTo>
                  <a:pt x="28571" y="115335"/>
                  <a:pt x="28571" y="115335"/>
                  <a:pt x="28571" y="115335"/>
                </a:cubicBezTo>
                <a:cubicBezTo>
                  <a:pt x="28571" y="118303"/>
                  <a:pt x="25396" y="119787"/>
                  <a:pt x="23915" y="119787"/>
                </a:cubicBezTo>
                <a:cubicBezTo>
                  <a:pt x="20952" y="119787"/>
                  <a:pt x="17989" y="118303"/>
                  <a:pt x="17989" y="115335"/>
                </a:cubicBezTo>
                <a:cubicBezTo>
                  <a:pt x="10582" y="115335"/>
                  <a:pt x="10582" y="115335"/>
                  <a:pt x="10582" y="115335"/>
                </a:cubicBezTo>
                <a:cubicBezTo>
                  <a:pt x="10582" y="118303"/>
                  <a:pt x="7619" y="119787"/>
                  <a:pt x="6137" y="119787"/>
                </a:cubicBezTo>
                <a:cubicBezTo>
                  <a:pt x="1481" y="119787"/>
                  <a:pt x="0" y="116819"/>
                  <a:pt x="0" y="113851"/>
                </a:cubicBezTo>
                <a:cubicBezTo>
                  <a:pt x="0" y="110883"/>
                  <a:pt x="1481" y="107915"/>
                  <a:pt x="2962" y="107915"/>
                </a:cubicBezTo>
                <a:cubicBezTo>
                  <a:pt x="2962" y="100282"/>
                  <a:pt x="2962" y="100282"/>
                  <a:pt x="2962" y="100282"/>
                </a:cubicBezTo>
                <a:cubicBezTo>
                  <a:pt x="1481" y="100282"/>
                  <a:pt x="0" y="97314"/>
                  <a:pt x="0" y="95830"/>
                </a:cubicBezTo>
                <a:cubicBezTo>
                  <a:pt x="0" y="92862"/>
                  <a:pt x="1481" y="89893"/>
                  <a:pt x="2962" y="89893"/>
                </a:cubicBezTo>
                <a:cubicBezTo>
                  <a:pt x="2962" y="82261"/>
                  <a:pt x="2962" y="82261"/>
                  <a:pt x="2962" y="82261"/>
                </a:cubicBezTo>
                <a:cubicBezTo>
                  <a:pt x="1481" y="82261"/>
                  <a:pt x="0" y="79293"/>
                  <a:pt x="0" y="77809"/>
                </a:cubicBezTo>
                <a:cubicBezTo>
                  <a:pt x="0" y="74840"/>
                  <a:pt x="1481" y="71872"/>
                  <a:pt x="2962" y="71872"/>
                </a:cubicBezTo>
                <a:cubicBezTo>
                  <a:pt x="2962" y="64452"/>
                  <a:pt x="2962" y="64452"/>
                  <a:pt x="2962" y="64452"/>
                </a:cubicBezTo>
                <a:cubicBezTo>
                  <a:pt x="1481" y="64452"/>
                  <a:pt x="0" y="61272"/>
                  <a:pt x="0" y="59787"/>
                </a:cubicBezTo>
                <a:cubicBezTo>
                  <a:pt x="0" y="56819"/>
                  <a:pt x="1481" y="53851"/>
                  <a:pt x="2962" y="53851"/>
                </a:cubicBezTo>
                <a:cubicBezTo>
                  <a:pt x="2962" y="46431"/>
                  <a:pt x="2962" y="46431"/>
                  <a:pt x="2962" y="46431"/>
                </a:cubicBezTo>
                <a:cubicBezTo>
                  <a:pt x="1481" y="46431"/>
                  <a:pt x="0" y="43462"/>
                  <a:pt x="0" y="41978"/>
                </a:cubicBezTo>
                <a:cubicBezTo>
                  <a:pt x="0" y="38798"/>
                  <a:pt x="1481" y="35830"/>
                  <a:pt x="2962" y="35830"/>
                </a:cubicBezTo>
                <a:cubicBezTo>
                  <a:pt x="2962" y="28409"/>
                  <a:pt x="2962" y="28409"/>
                  <a:pt x="2962" y="28409"/>
                </a:cubicBezTo>
                <a:cubicBezTo>
                  <a:pt x="1481" y="28409"/>
                  <a:pt x="0" y="25441"/>
                  <a:pt x="0" y="23957"/>
                </a:cubicBezTo>
                <a:cubicBezTo>
                  <a:pt x="0" y="20777"/>
                  <a:pt x="1481" y="17809"/>
                  <a:pt x="2962" y="17809"/>
                </a:cubicBezTo>
                <a:cubicBezTo>
                  <a:pt x="2962" y="10388"/>
                  <a:pt x="2962" y="10388"/>
                  <a:pt x="2962" y="10388"/>
                </a:cubicBezTo>
                <a:cubicBezTo>
                  <a:pt x="1481" y="10388"/>
                  <a:pt x="0" y="7420"/>
                  <a:pt x="0" y="5936"/>
                </a:cubicBezTo>
                <a:cubicBezTo>
                  <a:pt x="0" y="1484"/>
                  <a:pt x="1481" y="0"/>
                  <a:pt x="6137" y="0"/>
                </a:cubicBezTo>
                <a:cubicBezTo>
                  <a:pt x="7619" y="0"/>
                  <a:pt x="10582" y="1484"/>
                  <a:pt x="10582" y="2968"/>
                </a:cubicBezTo>
                <a:cubicBezTo>
                  <a:pt x="17989" y="2968"/>
                  <a:pt x="17989" y="2968"/>
                  <a:pt x="17989" y="2968"/>
                </a:cubicBezTo>
                <a:cubicBezTo>
                  <a:pt x="17989" y="1484"/>
                  <a:pt x="20952" y="0"/>
                  <a:pt x="23915" y="0"/>
                </a:cubicBezTo>
                <a:cubicBezTo>
                  <a:pt x="25396" y="0"/>
                  <a:pt x="28571" y="1484"/>
                  <a:pt x="28571" y="2968"/>
                </a:cubicBezTo>
                <a:cubicBezTo>
                  <a:pt x="35978" y="2968"/>
                  <a:pt x="35978" y="2968"/>
                  <a:pt x="35978" y="2968"/>
                </a:cubicBezTo>
                <a:cubicBezTo>
                  <a:pt x="35978" y="1484"/>
                  <a:pt x="38941" y="0"/>
                  <a:pt x="41904" y="0"/>
                </a:cubicBezTo>
                <a:cubicBezTo>
                  <a:pt x="43386" y="0"/>
                  <a:pt x="46349" y="1484"/>
                  <a:pt x="46349" y="2968"/>
                </a:cubicBezTo>
                <a:cubicBezTo>
                  <a:pt x="53968" y="2968"/>
                  <a:pt x="53968" y="2968"/>
                  <a:pt x="53968" y="2968"/>
                </a:cubicBezTo>
                <a:cubicBezTo>
                  <a:pt x="53968" y="1484"/>
                  <a:pt x="56931" y="0"/>
                  <a:pt x="59894" y="0"/>
                </a:cubicBezTo>
                <a:cubicBezTo>
                  <a:pt x="61375" y="0"/>
                  <a:pt x="64338" y="1484"/>
                  <a:pt x="64338" y="2968"/>
                </a:cubicBezTo>
                <a:cubicBezTo>
                  <a:pt x="71957" y="2968"/>
                  <a:pt x="71957" y="2968"/>
                  <a:pt x="71957" y="2968"/>
                </a:cubicBezTo>
                <a:cubicBezTo>
                  <a:pt x="71957" y="1484"/>
                  <a:pt x="74920" y="0"/>
                  <a:pt x="77883" y="0"/>
                </a:cubicBezTo>
                <a:cubicBezTo>
                  <a:pt x="79365" y="0"/>
                  <a:pt x="82328" y="1484"/>
                  <a:pt x="82328" y="2968"/>
                </a:cubicBezTo>
                <a:cubicBezTo>
                  <a:pt x="89735" y="2968"/>
                  <a:pt x="89735" y="2968"/>
                  <a:pt x="89735" y="2968"/>
                </a:cubicBezTo>
                <a:cubicBezTo>
                  <a:pt x="89735" y="1484"/>
                  <a:pt x="92698" y="0"/>
                  <a:pt x="95873" y="0"/>
                </a:cubicBezTo>
                <a:cubicBezTo>
                  <a:pt x="97354" y="0"/>
                  <a:pt x="100317" y="1484"/>
                  <a:pt x="100317" y="2968"/>
                </a:cubicBezTo>
                <a:cubicBezTo>
                  <a:pt x="107724" y="2968"/>
                  <a:pt x="107724" y="2968"/>
                  <a:pt x="107724" y="2968"/>
                </a:cubicBezTo>
                <a:cubicBezTo>
                  <a:pt x="107724" y="1484"/>
                  <a:pt x="110687" y="0"/>
                  <a:pt x="113650" y="0"/>
                </a:cubicBezTo>
                <a:cubicBezTo>
                  <a:pt x="116613" y="0"/>
                  <a:pt x="119788" y="1484"/>
                  <a:pt x="119788" y="5936"/>
                </a:cubicBezTo>
                <a:cubicBezTo>
                  <a:pt x="119788" y="7420"/>
                  <a:pt x="118306" y="10388"/>
                  <a:pt x="115132" y="10388"/>
                </a:cubicBezTo>
                <a:cubicBezTo>
                  <a:pt x="115132" y="17809"/>
                  <a:pt x="115132" y="17809"/>
                  <a:pt x="115132" y="17809"/>
                </a:cubicBezTo>
                <a:cubicBezTo>
                  <a:pt x="118306" y="17809"/>
                  <a:pt x="119788" y="20777"/>
                  <a:pt x="119788" y="23957"/>
                </a:cubicBezTo>
                <a:cubicBezTo>
                  <a:pt x="119788" y="25441"/>
                  <a:pt x="118306" y="28409"/>
                  <a:pt x="115132" y="28409"/>
                </a:cubicBezTo>
                <a:cubicBezTo>
                  <a:pt x="115132" y="35830"/>
                  <a:pt x="115132" y="35830"/>
                  <a:pt x="115132" y="35830"/>
                </a:cubicBezTo>
                <a:cubicBezTo>
                  <a:pt x="118306" y="35830"/>
                  <a:pt x="119788" y="38798"/>
                  <a:pt x="119788" y="41978"/>
                </a:cubicBezTo>
                <a:cubicBezTo>
                  <a:pt x="119788" y="43462"/>
                  <a:pt x="118306" y="46431"/>
                  <a:pt x="115132" y="46431"/>
                </a:cubicBezTo>
                <a:cubicBezTo>
                  <a:pt x="115132" y="53851"/>
                  <a:pt x="115132" y="53851"/>
                  <a:pt x="115132" y="53851"/>
                </a:cubicBezTo>
                <a:cubicBezTo>
                  <a:pt x="118306" y="53851"/>
                  <a:pt x="119788" y="56819"/>
                  <a:pt x="119788" y="59787"/>
                </a:cubicBezTo>
                <a:cubicBezTo>
                  <a:pt x="119788" y="61272"/>
                  <a:pt x="118306" y="64452"/>
                  <a:pt x="115132" y="64452"/>
                </a:cubicBezTo>
                <a:cubicBezTo>
                  <a:pt x="115132" y="71872"/>
                  <a:pt x="115132" y="71872"/>
                  <a:pt x="115132" y="71872"/>
                </a:cubicBezTo>
                <a:cubicBezTo>
                  <a:pt x="118306" y="71872"/>
                  <a:pt x="119788" y="74840"/>
                  <a:pt x="119788" y="77809"/>
                </a:cubicBezTo>
                <a:cubicBezTo>
                  <a:pt x="119788" y="79293"/>
                  <a:pt x="118306" y="82261"/>
                  <a:pt x="115132" y="82261"/>
                </a:cubicBezTo>
                <a:cubicBezTo>
                  <a:pt x="115132" y="89893"/>
                  <a:pt x="115132" y="89893"/>
                  <a:pt x="115132" y="89893"/>
                </a:cubicBezTo>
                <a:cubicBezTo>
                  <a:pt x="118306" y="89893"/>
                  <a:pt x="119788" y="92862"/>
                  <a:pt x="119788" y="95830"/>
                </a:cubicBezTo>
                <a:close/>
                <a:moveTo>
                  <a:pt x="103280" y="14840"/>
                </a:moveTo>
                <a:lnTo>
                  <a:pt x="103280" y="14840"/>
                </a:lnTo>
                <a:cubicBezTo>
                  <a:pt x="15026" y="14840"/>
                  <a:pt x="15026" y="14840"/>
                  <a:pt x="15026" y="14840"/>
                </a:cubicBezTo>
                <a:cubicBezTo>
                  <a:pt x="15026" y="103250"/>
                  <a:pt x="15026" y="103250"/>
                  <a:pt x="15026" y="103250"/>
                </a:cubicBezTo>
                <a:cubicBezTo>
                  <a:pt x="103280" y="103250"/>
                  <a:pt x="103280" y="103250"/>
                  <a:pt x="103280" y="103250"/>
                </a:cubicBezTo>
                <a:lnTo>
                  <a:pt x="103280" y="1484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55" name="Shape 4855"/>
          <p:cNvSpPr/>
          <p:nvPr/>
        </p:nvSpPr>
        <p:spPr>
          <a:xfrm>
            <a:off x="7096295" y="2208287"/>
            <a:ext cx="289907" cy="289982"/>
          </a:xfrm>
          <a:custGeom>
            <a:avLst/>
            <a:gdLst/>
            <a:ahLst/>
            <a:cxnLst/>
            <a:rect l="0" t="0" r="0" b="0"/>
            <a:pathLst>
              <a:path w="120000" h="120000" extrusionOk="0">
                <a:moveTo>
                  <a:pt x="119800" y="108438"/>
                </a:moveTo>
                <a:lnTo>
                  <a:pt x="119800" y="108438"/>
                </a:lnTo>
                <a:cubicBezTo>
                  <a:pt x="119800" y="114219"/>
                  <a:pt x="114219" y="119800"/>
                  <a:pt x="108438" y="119800"/>
                </a:cubicBezTo>
                <a:cubicBezTo>
                  <a:pt x="105647" y="119800"/>
                  <a:pt x="102857" y="118405"/>
                  <a:pt x="100066" y="117009"/>
                </a:cubicBezTo>
                <a:cubicBezTo>
                  <a:pt x="67574" y="83122"/>
                  <a:pt x="67574" y="83122"/>
                  <a:pt x="67574" y="83122"/>
                </a:cubicBezTo>
                <a:cubicBezTo>
                  <a:pt x="60598" y="87308"/>
                  <a:pt x="53621" y="90299"/>
                  <a:pt x="45049" y="90299"/>
                </a:cubicBezTo>
                <a:cubicBezTo>
                  <a:pt x="19734" y="90299"/>
                  <a:pt x="0" y="69169"/>
                  <a:pt x="0" y="45049"/>
                </a:cubicBezTo>
                <a:cubicBezTo>
                  <a:pt x="0" y="19734"/>
                  <a:pt x="19734" y="0"/>
                  <a:pt x="45049" y="0"/>
                </a:cubicBezTo>
                <a:cubicBezTo>
                  <a:pt x="68970" y="0"/>
                  <a:pt x="90099" y="19734"/>
                  <a:pt x="90099" y="45049"/>
                </a:cubicBezTo>
                <a:cubicBezTo>
                  <a:pt x="90099" y="53621"/>
                  <a:pt x="87308" y="60598"/>
                  <a:pt x="83122" y="67774"/>
                </a:cubicBezTo>
                <a:cubicBezTo>
                  <a:pt x="117009" y="100066"/>
                  <a:pt x="117009" y="100066"/>
                  <a:pt x="117009" y="100066"/>
                </a:cubicBezTo>
                <a:cubicBezTo>
                  <a:pt x="118405" y="102857"/>
                  <a:pt x="119800" y="105647"/>
                  <a:pt x="119800" y="108438"/>
                </a:cubicBezTo>
                <a:close/>
                <a:moveTo>
                  <a:pt x="45049" y="11362"/>
                </a:moveTo>
                <a:lnTo>
                  <a:pt x="45049" y="11362"/>
                </a:lnTo>
                <a:cubicBezTo>
                  <a:pt x="25315" y="11362"/>
                  <a:pt x="11362" y="25315"/>
                  <a:pt x="11362" y="45049"/>
                </a:cubicBezTo>
                <a:cubicBezTo>
                  <a:pt x="11362" y="63388"/>
                  <a:pt x="25315" y="78936"/>
                  <a:pt x="45049" y="78936"/>
                </a:cubicBezTo>
                <a:cubicBezTo>
                  <a:pt x="63388" y="78936"/>
                  <a:pt x="78936" y="63388"/>
                  <a:pt x="78936" y="45049"/>
                </a:cubicBezTo>
                <a:cubicBezTo>
                  <a:pt x="78936" y="25315"/>
                  <a:pt x="63388" y="11362"/>
                  <a:pt x="45049" y="11362"/>
                </a:cubicBezTo>
                <a:close/>
                <a:moveTo>
                  <a:pt x="63388" y="50830"/>
                </a:moveTo>
                <a:lnTo>
                  <a:pt x="63388" y="50830"/>
                </a:lnTo>
                <a:cubicBezTo>
                  <a:pt x="25315" y="50830"/>
                  <a:pt x="25315" y="50830"/>
                  <a:pt x="25315" y="50830"/>
                </a:cubicBezTo>
                <a:cubicBezTo>
                  <a:pt x="22524" y="50830"/>
                  <a:pt x="19734" y="48039"/>
                  <a:pt x="19734" y="45049"/>
                </a:cubicBezTo>
                <a:cubicBezTo>
                  <a:pt x="19734" y="40863"/>
                  <a:pt x="22524" y="39468"/>
                  <a:pt x="25315" y="39468"/>
                </a:cubicBezTo>
                <a:cubicBezTo>
                  <a:pt x="63388" y="39468"/>
                  <a:pt x="63388" y="39468"/>
                  <a:pt x="63388" y="39468"/>
                </a:cubicBezTo>
                <a:cubicBezTo>
                  <a:pt x="66179" y="39468"/>
                  <a:pt x="68970" y="40863"/>
                  <a:pt x="68970" y="45049"/>
                </a:cubicBezTo>
                <a:cubicBezTo>
                  <a:pt x="68970" y="48039"/>
                  <a:pt x="66179" y="50830"/>
                  <a:pt x="63388" y="5083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56" name="Shape 4856"/>
          <p:cNvSpPr/>
          <p:nvPr/>
        </p:nvSpPr>
        <p:spPr>
          <a:xfrm>
            <a:off x="6586312" y="2208287"/>
            <a:ext cx="292024" cy="289982"/>
          </a:xfrm>
          <a:custGeom>
            <a:avLst/>
            <a:gdLst/>
            <a:ahLst/>
            <a:cxnLst/>
            <a:rect l="0" t="0" r="0" b="0"/>
            <a:pathLst>
              <a:path w="120000" h="120000" extrusionOk="0">
                <a:moveTo>
                  <a:pt x="119802" y="108438"/>
                </a:moveTo>
                <a:lnTo>
                  <a:pt x="119802" y="108438"/>
                </a:lnTo>
                <a:cubicBezTo>
                  <a:pt x="119802" y="114219"/>
                  <a:pt x="114088" y="119800"/>
                  <a:pt x="108571" y="119800"/>
                </a:cubicBezTo>
                <a:cubicBezTo>
                  <a:pt x="104433" y="119800"/>
                  <a:pt x="101674" y="118405"/>
                  <a:pt x="100295" y="117009"/>
                </a:cubicBezTo>
                <a:cubicBezTo>
                  <a:pt x="68177" y="83122"/>
                  <a:pt x="68177" y="83122"/>
                  <a:pt x="68177" y="83122"/>
                </a:cubicBezTo>
                <a:cubicBezTo>
                  <a:pt x="61280" y="87308"/>
                  <a:pt x="53004" y="90299"/>
                  <a:pt x="44532" y="90299"/>
                </a:cubicBezTo>
                <a:cubicBezTo>
                  <a:pt x="20886" y="90299"/>
                  <a:pt x="0" y="69169"/>
                  <a:pt x="0" y="45049"/>
                </a:cubicBezTo>
                <a:cubicBezTo>
                  <a:pt x="0" y="19734"/>
                  <a:pt x="20886" y="0"/>
                  <a:pt x="44532" y="0"/>
                </a:cubicBezTo>
                <a:cubicBezTo>
                  <a:pt x="69556" y="0"/>
                  <a:pt x="89064" y="19734"/>
                  <a:pt x="89064" y="45049"/>
                </a:cubicBezTo>
                <a:cubicBezTo>
                  <a:pt x="89064" y="53621"/>
                  <a:pt x="87684" y="60598"/>
                  <a:pt x="83546" y="67774"/>
                </a:cubicBezTo>
                <a:cubicBezTo>
                  <a:pt x="115665" y="100066"/>
                  <a:pt x="115665" y="100066"/>
                  <a:pt x="115665" y="100066"/>
                </a:cubicBezTo>
                <a:cubicBezTo>
                  <a:pt x="118423" y="102857"/>
                  <a:pt x="119802" y="105647"/>
                  <a:pt x="119802" y="108438"/>
                </a:cubicBezTo>
                <a:close/>
                <a:moveTo>
                  <a:pt x="44532" y="11362"/>
                </a:moveTo>
                <a:lnTo>
                  <a:pt x="44532" y="11362"/>
                </a:lnTo>
                <a:cubicBezTo>
                  <a:pt x="26403" y="11362"/>
                  <a:pt x="11034" y="25315"/>
                  <a:pt x="11034" y="45049"/>
                </a:cubicBezTo>
                <a:cubicBezTo>
                  <a:pt x="11034" y="63388"/>
                  <a:pt x="26403" y="78936"/>
                  <a:pt x="44532" y="78936"/>
                </a:cubicBezTo>
                <a:cubicBezTo>
                  <a:pt x="64039" y="78936"/>
                  <a:pt x="78029" y="63388"/>
                  <a:pt x="78029" y="45049"/>
                </a:cubicBezTo>
                <a:cubicBezTo>
                  <a:pt x="78029" y="25315"/>
                  <a:pt x="64039" y="11362"/>
                  <a:pt x="44532" y="11362"/>
                </a:cubicBezTo>
                <a:close/>
                <a:moveTo>
                  <a:pt x="64039" y="50830"/>
                </a:moveTo>
                <a:lnTo>
                  <a:pt x="64039" y="50830"/>
                </a:lnTo>
                <a:cubicBezTo>
                  <a:pt x="50049" y="50830"/>
                  <a:pt x="50049" y="50830"/>
                  <a:pt x="50049" y="50830"/>
                </a:cubicBezTo>
                <a:cubicBezTo>
                  <a:pt x="50049" y="63388"/>
                  <a:pt x="50049" y="63388"/>
                  <a:pt x="50049" y="63388"/>
                </a:cubicBezTo>
                <a:cubicBezTo>
                  <a:pt x="50049" y="66378"/>
                  <a:pt x="48669" y="69169"/>
                  <a:pt x="44532" y="69169"/>
                </a:cubicBezTo>
                <a:cubicBezTo>
                  <a:pt x="41773" y="69169"/>
                  <a:pt x="39014" y="66378"/>
                  <a:pt x="39014" y="63388"/>
                </a:cubicBezTo>
                <a:cubicBezTo>
                  <a:pt x="39014" y="50830"/>
                  <a:pt x="39014" y="50830"/>
                  <a:pt x="39014" y="50830"/>
                </a:cubicBezTo>
                <a:cubicBezTo>
                  <a:pt x="26403" y="50830"/>
                  <a:pt x="26403" y="50830"/>
                  <a:pt x="26403" y="50830"/>
                </a:cubicBezTo>
                <a:cubicBezTo>
                  <a:pt x="23645" y="50830"/>
                  <a:pt x="20886" y="48039"/>
                  <a:pt x="20886" y="45049"/>
                </a:cubicBezTo>
                <a:cubicBezTo>
                  <a:pt x="20886" y="40863"/>
                  <a:pt x="23645" y="39468"/>
                  <a:pt x="26403" y="39468"/>
                </a:cubicBezTo>
                <a:cubicBezTo>
                  <a:pt x="39014" y="39468"/>
                  <a:pt x="39014" y="39468"/>
                  <a:pt x="39014" y="39468"/>
                </a:cubicBezTo>
                <a:cubicBezTo>
                  <a:pt x="39014" y="25315"/>
                  <a:pt x="39014" y="25315"/>
                  <a:pt x="39014" y="25315"/>
                </a:cubicBezTo>
                <a:cubicBezTo>
                  <a:pt x="39014" y="22524"/>
                  <a:pt x="41773" y="19734"/>
                  <a:pt x="44532" y="19734"/>
                </a:cubicBezTo>
                <a:cubicBezTo>
                  <a:pt x="48669" y="19734"/>
                  <a:pt x="50049" y="22524"/>
                  <a:pt x="50049" y="25315"/>
                </a:cubicBezTo>
                <a:cubicBezTo>
                  <a:pt x="50049" y="39468"/>
                  <a:pt x="50049" y="39468"/>
                  <a:pt x="50049" y="39468"/>
                </a:cubicBezTo>
                <a:cubicBezTo>
                  <a:pt x="64039" y="39468"/>
                  <a:pt x="64039" y="39468"/>
                  <a:pt x="64039" y="39468"/>
                </a:cubicBezTo>
                <a:cubicBezTo>
                  <a:pt x="66798" y="39468"/>
                  <a:pt x="69556" y="40863"/>
                  <a:pt x="69556" y="45049"/>
                </a:cubicBezTo>
                <a:cubicBezTo>
                  <a:pt x="69556" y="48039"/>
                  <a:pt x="66798" y="50830"/>
                  <a:pt x="64039" y="5083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57" name="Shape 4857"/>
          <p:cNvSpPr/>
          <p:nvPr/>
        </p:nvSpPr>
        <p:spPr>
          <a:xfrm>
            <a:off x="6082676" y="2208287"/>
            <a:ext cx="289909" cy="289982"/>
          </a:xfrm>
          <a:custGeom>
            <a:avLst/>
            <a:gdLst/>
            <a:ahLst/>
            <a:cxnLst/>
            <a:rect l="0" t="0" r="0" b="0"/>
            <a:pathLst>
              <a:path w="120000" h="120000" extrusionOk="0">
                <a:moveTo>
                  <a:pt x="116810" y="100066"/>
                </a:moveTo>
                <a:lnTo>
                  <a:pt x="116810" y="100066"/>
                </a:lnTo>
                <a:cubicBezTo>
                  <a:pt x="118405" y="102857"/>
                  <a:pt x="119800" y="105647"/>
                  <a:pt x="119800" y="108438"/>
                </a:cubicBezTo>
                <a:cubicBezTo>
                  <a:pt x="119800" y="114219"/>
                  <a:pt x="115415" y="119800"/>
                  <a:pt x="108438" y="119800"/>
                </a:cubicBezTo>
                <a:cubicBezTo>
                  <a:pt x="105647" y="119800"/>
                  <a:pt x="102857" y="118405"/>
                  <a:pt x="101461" y="117009"/>
                </a:cubicBezTo>
                <a:cubicBezTo>
                  <a:pt x="67574" y="83122"/>
                  <a:pt x="67574" y="83122"/>
                  <a:pt x="67574" y="83122"/>
                </a:cubicBezTo>
                <a:cubicBezTo>
                  <a:pt x="60598" y="87308"/>
                  <a:pt x="53621" y="90299"/>
                  <a:pt x="45049" y="90299"/>
                </a:cubicBezTo>
                <a:cubicBezTo>
                  <a:pt x="19734" y="90299"/>
                  <a:pt x="0" y="69169"/>
                  <a:pt x="0" y="45049"/>
                </a:cubicBezTo>
                <a:cubicBezTo>
                  <a:pt x="0" y="19734"/>
                  <a:pt x="19734" y="0"/>
                  <a:pt x="45049" y="0"/>
                </a:cubicBezTo>
                <a:cubicBezTo>
                  <a:pt x="70365" y="0"/>
                  <a:pt x="90099" y="19734"/>
                  <a:pt x="90099" y="45049"/>
                </a:cubicBezTo>
                <a:cubicBezTo>
                  <a:pt x="90099" y="53621"/>
                  <a:pt x="87308" y="60598"/>
                  <a:pt x="84518" y="67774"/>
                </a:cubicBezTo>
                <a:cubicBezTo>
                  <a:pt x="116810" y="100066"/>
                  <a:pt x="116810" y="100066"/>
                  <a:pt x="116810" y="100066"/>
                </a:cubicBezTo>
                <a:close/>
                <a:moveTo>
                  <a:pt x="45049" y="11362"/>
                </a:moveTo>
                <a:lnTo>
                  <a:pt x="45049" y="11362"/>
                </a:lnTo>
                <a:cubicBezTo>
                  <a:pt x="26710" y="11362"/>
                  <a:pt x="11162" y="25315"/>
                  <a:pt x="11162" y="45049"/>
                </a:cubicBezTo>
                <a:cubicBezTo>
                  <a:pt x="11162" y="63388"/>
                  <a:pt x="26710" y="78936"/>
                  <a:pt x="45049" y="78936"/>
                </a:cubicBezTo>
                <a:cubicBezTo>
                  <a:pt x="63388" y="78936"/>
                  <a:pt x="78936" y="63388"/>
                  <a:pt x="78936" y="45049"/>
                </a:cubicBezTo>
                <a:cubicBezTo>
                  <a:pt x="78936" y="25315"/>
                  <a:pt x="63388" y="11362"/>
                  <a:pt x="45049" y="1136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58" name="Shape 4858"/>
          <p:cNvSpPr/>
          <p:nvPr/>
        </p:nvSpPr>
        <p:spPr>
          <a:xfrm>
            <a:off x="5576925" y="2208287"/>
            <a:ext cx="287792" cy="289982"/>
          </a:xfrm>
          <a:custGeom>
            <a:avLst/>
            <a:gdLst/>
            <a:ahLst/>
            <a:cxnLst/>
            <a:rect l="0" t="0" r="0" b="0"/>
            <a:pathLst>
              <a:path w="120000" h="120000" extrusionOk="0">
                <a:moveTo>
                  <a:pt x="59301" y="119800"/>
                </a:moveTo>
                <a:lnTo>
                  <a:pt x="59301" y="119800"/>
                </a:lnTo>
                <a:cubicBezTo>
                  <a:pt x="26755" y="119800"/>
                  <a:pt x="0" y="93089"/>
                  <a:pt x="0" y="59202"/>
                </a:cubicBezTo>
                <a:cubicBezTo>
                  <a:pt x="0" y="26910"/>
                  <a:pt x="26755" y="0"/>
                  <a:pt x="59301" y="0"/>
                </a:cubicBezTo>
                <a:cubicBezTo>
                  <a:pt x="93044" y="0"/>
                  <a:pt x="119800" y="26910"/>
                  <a:pt x="119800" y="59202"/>
                </a:cubicBezTo>
                <a:cubicBezTo>
                  <a:pt x="119800" y="93089"/>
                  <a:pt x="93044" y="119800"/>
                  <a:pt x="59301" y="119800"/>
                </a:cubicBezTo>
                <a:close/>
                <a:moveTo>
                  <a:pt x="59301" y="11362"/>
                </a:moveTo>
                <a:lnTo>
                  <a:pt x="59301" y="11362"/>
                </a:lnTo>
                <a:cubicBezTo>
                  <a:pt x="32346" y="11362"/>
                  <a:pt x="11181" y="32491"/>
                  <a:pt x="11181" y="59202"/>
                </a:cubicBezTo>
                <a:cubicBezTo>
                  <a:pt x="11181" y="85913"/>
                  <a:pt x="32346" y="108438"/>
                  <a:pt x="59301" y="108438"/>
                </a:cubicBezTo>
                <a:cubicBezTo>
                  <a:pt x="86056" y="108438"/>
                  <a:pt x="108618" y="85913"/>
                  <a:pt x="108618" y="59202"/>
                </a:cubicBezTo>
                <a:cubicBezTo>
                  <a:pt x="108618" y="32491"/>
                  <a:pt x="86056" y="11362"/>
                  <a:pt x="59301" y="11362"/>
                </a:cubicBezTo>
                <a:close/>
                <a:moveTo>
                  <a:pt x="87454" y="63388"/>
                </a:moveTo>
                <a:lnTo>
                  <a:pt x="87454" y="63388"/>
                </a:lnTo>
                <a:cubicBezTo>
                  <a:pt x="69084" y="80332"/>
                  <a:pt x="69084" y="80332"/>
                  <a:pt x="69084" y="80332"/>
                </a:cubicBezTo>
                <a:cubicBezTo>
                  <a:pt x="67687" y="81727"/>
                  <a:pt x="66289" y="81727"/>
                  <a:pt x="64891" y="81727"/>
                </a:cubicBezTo>
                <a:cubicBezTo>
                  <a:pt x="62096" y="81727"/>
                  <a:pt x="59301" y="80332"/>
                  <a:pt x="59301" y="76146"/>
                </a:cubicBezTo>
                <a:cubicBezTo>
                  <a:pt x="59301" y="74750"/>
                  <a:pt x="60698" y="73355"/>
                  <a:pt x="62096" y="71960"/>
                </a:cubicBezTo>
                <a:cubicBezTo>
                  <a:pt x="69084" y="64784"/>
                  <a:pt x="69084" y="64784"/>
                  <a:pt x="69084" y="64784"/>
                </a:cubicBezTo>
                <a:cubicBezTo>
                  <a:pt x="35141" y="64784"/>
                  <a:pt x="35141" y="64784"/>
                  <a:pt x="35141" y="64784"/>
                </a:cubicBezTo>
                <a:cubicBezTo>
                  <a:pt x="32346" y="64784"/>
                  <a:pt x="29550" y="63388"/>
                  <a:pt x="29550" y="59202"/>
                </a:cubicBezTo>
                <a:cubicBezTo>
                  <a:pt x="29550" y="56411"/>
                  <a:pt x="32346" y="53621"/>
                  <a:pt x="35141" y="53621"/>
                </a:cubicBezTo>
                <a:cubicBezTo>
                  <a:pt x="69084" y="53621"/>
                  <a:pt x="69084" y="53621"/>
                  <a:pt x="69084" y="53621"/>
                </a:cubicBezTo>
                <a:cubicBezTo>
                  <a:pt x="62096" y="46644"/>
                  <a:pt x="62096" y="46644"/>
                  <a:pt x="62096" y="46644"/>
                </a:cubicBezTo>
                <a:cubicBezTo>
                  <a:pt x="60698" y="46644"/>
                  <a:pt x="59301" y="45049"/>
                  <a:pt x="59301" y="42259"/>
                </a:cubicBezTo>
                <a:cubicBezTo>
                  <a:pt x="59301" y="39468"/>
                  <a:pt x="62096" y="36677"/>
                  <a:pt x="64891" y="36677"/>
                </a:cubicBezTo>
                <a:cubicBezTo>
                  <a:pt x="66289" y="36677"/>
                  <a:pt x="67687" y="38073"/>
                  <a:pt x="69084" y="38073"/>
                </a:cubicBezTo>
                <a:cubicBezTo>
                  <a:pt x="87454" y="55016"/>
                  <a:pt x="87454" y="55016"/>
                  <a:pt x="87454" y="55016"/>
                </a:cubicBezTo>
                <a:cubicBezTo>
                  <a:pt x="88851" y="56411"/>
                  <a:pt x="90249" y="57807"/>
                  <a:pt x="90249" y="59202"/>
                </a:cubicBezTo>
                <a:cubicBezTo>
                  <a:pt x="90249" y="61993"/>
                  <a:pt x="88851" y="63388"/>
                  <a:pt x="87454" y="6338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59" name="Shape 4859"/>
          <p:cNvSpPr/>
          <p:nvPr/>
        </p:nvSpPr>
        <p:spPr>
          <a:xfrm>
            <a:off x="5069058" y="2208287"/>
            <a:ext cx="292024" cy="289982"/>
          </a:xfrm>
          <a:custGeom>
            <a:avLst/>
            <a:gdLst/>
            <a:ahLst/>
            <a:cxnLst/>
            <a:rect l="0" t="0" r="0" b="0"/>
            <a:pathLst>
              <a:path w="120000" h="120000" extrusionOk="0">
                <a:moveTo>
                  <a:pt x="60000" y="119800"/>
                </a:moveTo>
                <a:lnTo>
                  <a:pt x="60000" y="119800"/>
                </a:lnTo>
                <a:cubicBezTo>
                  <a:pt x="26447" y="119800"/>
                  <a:pt x="0" y="93089"/>
                  <a:pt x="0" y="59202"/>
                </a:cubicBezTo>
                <a:cubicBezTo>
                  <a:pt x="0" y="26910"/>
                  <a:pt x="26447" y="0"/>
                  <a:pt x="60000" y="0"/>
                </a:cubicBezTo>
                <a:cubicBezTo>
                  <a:pt x="93355" y="0"/>
                  <a:pt x="119802" y="26910"/>
                  <a:pt x="119802" y="59202"/>
                </a:cubicBezTo>
                <a:cubicBezTo>
                  <a:pt x="119802" y="93089"/>
                  <a:pt x="93355" y="119800"/>
                  <a:pt x="60000" y="119800"/>
                </a:cubicBezTo>
                <a:close/>
                <a:moveTo>
                  <a:pt x="60000" y="11362"/>
                </a:moveTo>
                <a:lnTo>
                  <a:pt x="60000" y="11362"/>
                </a:lnTo>
                <a:cubicBezTo>
                  <a:pt x="33355" y="11362"/>
                  <a:pt x="11052" y="32491"/>
                  <a:pt x="11052" y="59202"/>
                </a:cubicBezTo>
                <a:cubicBezTo>
                  <a:pt x="11052" y="85913"/>
                  <a:pt x="33355" y="108438"/>
                  <a:pt x="60000" y="108438"/>
                </a:cubicBezTo>
                <a:cubicBezTo>
                  <a:pt x="86447" y="108438"/>
                  <a:pt x="108750" y="85913"/>
                  <a:pt x="108750" y="59202"/>
                </a:cubicBezTo>
                <a:cubicBezTo>
                  <a:pt x="108750" y="32491"/>
                  <a:pt x="86447" y="11362"/>
                  <a:pt x="60000" y="11362"/>
                </a:cubicBezTo>
                <a:close/>
                <a:moveTo>
                  <a:pt x="83684" y="64784"/>
                </a:moveTo>
                <a:lnTo>
                  <a:pt x="83684" y="64784"/>
                </a:lnTo>
                <a:cubicBezTo>
                  <a:pt x="50131" y="64784"/>
                  <a:pt x="50131" y="64784"/>
                  <a:pt x="50131" y="64784"/>
                </a:cubicBezTo>
                <a:cubicBezTo>
                  <a:pt x="58618" y="71960"/>
                  <a:pt x="58618" y="71960"/>
                  <a:pt x="58618" y="71960"/>
                </a:cubicBezTo>
                <a:cubicBezTo>
                  <a:pt x="58618" y="73355"/>
                  <a:pt x="60000" y="74750"/>
                  <a:pt x="60000" y="76146"/>
                </a:cubicBezTo>
                <a:cubicBezTo>
                  <a:pt x="60000" y="80332"/>
                  <a:pt x="57236" y="81727"/>
                  <a:pt x="54276" y="81727"/>
                </a:cubicBezTo>
                <a:cubicBezTo>
                  <a:pt x="52894" y="81727"/>
                  <a:pt x="51513" y="81727"/>
                  <a:pt x="50131" y="80332"/>
                </a:cubicBezTo>
                <a:cubicBezTo>
                  <a:pt x="31973" y="63388"/>
                  <a:pt x="31973" y="63388"/>
                  <a:pt x="31973" y="63388"/>
                </a:cubicBezTo>
                <a:cubicBezTo>
                  <a:pt x="30592" y="63388"/>
                  <a:pt x="30592" y="61993"/>
                  <a:pt x="30592" y="59202"/>
                </a:cubicBezTo>
                <a:cubicBezTo>
                  <a:pt x="30592" y="57807"/>
                  <a:pt x="30592" y="56411"/>
                  <a:pt x="31973" y="55016"/>
                </a:cubicBezTo>
                <a:cubicBezTo>
                  <a:pt x="50131" y="38073"/>
                  <a:pt x="50131" y="38073"/>
                  <a:pt x="50131" y="38073"/>
                </a:cubicBezTo>
                <a:cubicBezTo>
                  <a:pt x="51513" y="38073"/>
                  <a:pt x="52894" y="36677"/>
                  <a:pt x="54276" y="36677"/>
                </a:cubicBezTo>
                <a:cubicBezTo>
                  <a:pt x="57236" y="36677"/>
                  <a:pt x="60000" y="39468"/>
                  <a:pt x="60000" y="42259"/>
                </a:cubicBezTo>
                <a:cubicBezTo>
                  <a:pt x="60000" y="45049"/>
                  <a:pt x="58618" y="46644"/>
                  <a:pt x="58618" y="46644"/>
                </a:cubicBezTo>
                <a:cubicBezTo>
                  <a:pt x="50131" y="53621"/>
                  <a:pt x="50131" y="53621"/>
                  <a:pt x="50131" y="53621"/>
                </a:cubicBezTo>
                <a:cubicBezTo>
                  <a:pt x="83684" y="53621"/>
                  <a:pt x="83684" y="53621"/>
                  <a:pt x="83684" y="53621"/>
                </a:cubicBezTo>
                <a:cubicBezTo>
                  <a:pt x="87828" y="53621"/>
                  <a:pt x="89210" y="56411"/>
                  <a:pt x="89210" y="59202"/>
                </a:cubicBezTo>
                <a:cubicBezTo>
                  <a:pt x="89210" y="63388"/>
                  <a:pt x="87828" y="64784"/>
                  <a:pt x="83684" y="6478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60" name="Shape 4860"/>
          <p:cNvSpPr/>
          <p:nvPr/>
        </p:nvSpPr>
        <p:spPr>
          <a:xfrm>
            <a:off x="4563305" y="2208287"/>
            <a:ext cx="287792" cy="289982"/>
          </a:xfrm>
          <a:custGeom>
            <a:avLst/>
            <a:gdLst/>
            <a:ahLst/>
            <a:cxnLst/>
            <a:rect l="0" t="0" r="0" b="0"/>
            <a:pathLst>
              <a:path w="120000" h="120000" extrusionOk="0">
                <a:moveTo>
                  <a:pt x="60698" y="119800"/>
                </a:moveTo>
                <a:lnTo>
                  <a:pt x="60698" y="119800"/>
                </a:lnTo>
                <a:cubicBezTo>
                  <a:pt x="26755" y="119800"/>
                  <a:pt x="0" y="93089"/>
                  <a:pt x="0" y="59202"/>
                </a:cubicBezTo>
                <a:cubicBezTo>
                  <a:pt x="0" y="26910"/>
                  <a:pt x="26755" y="0"/>
                  <a:pt x="60698" y="0"/>
                </a:cubicBezTo>
                <a:cubicBezTo>
                  <a:pt x="93044" y="0"/>
                  <a:pt x="119800" y="26910"/>
                  <a:pt x="119800" y="59202"/>
                </a:cubicBezTo>
                <a:cubicBezTo>
                  <a:pt x="119800" y="93089"/>
                  <a:pt x="93044" y="119800"/>
                  <a:pt x="60698" y="119800"/>
                </a:cubicBezTo>
                <a:close/>
                <a:moveTo>
                  <a:pt x="60698" y="11362"/>
                </a:moveTo>
                <a:lnTo>
                  <a:pt x="60698" y="11362"/>
                </a:lnTo>
                <a:cubicBezTo>
                  <a:pt x="33743" y="11362"/>
                  <a:pt x="11181" y="32491"/>
                  <a:pt x="11181" y="59202"/>
                </a:cubicBezTo>
                <a:cubicBezTo>
                  <a:pt x="11181" y="85913"/>
                  <a:pt x="33743" y="108438"/>
                  <a:pt x="60698" y="108438"/>
                </a:cubicBezTo>
                <a:cubicBezTo>
                  <a:pt x="87454" y="108438"/>
                  <a:pt x="108618" y="85913"/>
                  <a:pt x="108618" y="59202"/>
                </a:cubicBezTo>
                <a:cubicBezTo>
                  <a:pt x="108618" y="32491"/>
                  <a:pt x="87454" y="11362"/>
                  <a:pt x="60698" y="11362"/>
                </a:cubicBezTo>
                <a:close/>
                <a:moveTo>
                  <a:pt x="77470" y="59202"/>
                </a:moveTo>
                <a:lnTo>
                  <a:pt x="77470" y="59202"/>
                </a:lnTo>
                <a:cubicBezTo>
                  <a:pt x="74675" y="59202"/>
                  <a:pt x="73277" y="59202"/>
                  <a:pt x="73277" y="57807"/>
                </a:cubicBezTo>
                <a:cubicBezTo>
                  <a:pt x="66289" y="49435"/>
                  <a:pt x="66289" y="49435"/>
                  <a:pt x="66289" y="49435"/>
                </a:cubicBezTo>
                <a:cubicBezTo>
                  <a:pt x="66289" y="84518"/>
                  <a:pt x="66289" y="84518"/>
                  <a:pt x="66289" y="84518"/>
                </a:cubicBezTo>
                <a:cubicBezTo>
                  <a:pt x="66289" y="87308"/>
                  <a:pt x="63494" y="90299"/>
                  <a:pt x="60698" y="90299"/>
                </a:cubicBezTo>
                <a:cubicBezTo>
                  <a:pt x="56306" y="90299"/>
                  <a:pt x="54908" y="87308"/>
                  <a:pt x="54908" y="84518"/>
                </a:cubicBezTo>
                <a:cubicBezTo>
                  <a:pt x="54908" y="49435"/>
                  <a:pt x="54908" y="49435"/>
                  <a:pt x="54908" y="49435"/>
                </a:cubicBezTo>
                <a:cubicBezTo>
                  <a:pt x="47920" y="57807"/>
                  <a:pt x="47920" y="57807"/>
                  <a:pt x="47920" y="57807"/>
                </a:cubicBezTo>
                <a:cubicBezTo>
                  <a:pt x="46522" y="59202"/>
                  <a:pt x="45124" y="59202"/>
                  <a:pt x="43727" y="59202"/>
                </a:cubicBezTo>
                <a:cubicBezTo>
                  <a:pt x="39334" y="59202"/>
                  <a:pt x="37936" y="57807"/>
                  <a:pt x="37936" y="53621"/>
                </a:cubicBezTo>
                <a:cubicBezTo>
                  <a:pt x="37936" y="52225"/>
                  <a:pt x="37936" y="50830"/>
                  <a:pt x="39334" y="50830"/>
                </a:cubicBezTo>
                <a:cubicBezTo>
                  <a:pt x="56306" y="31096"/>
                  <a:pt x="56306" y="31096"/>
                  <a:pt x="56306" y="31096"/>
                </a:cubicBezTo>
                <a:cubicBezTo>
                  <a:pt x="56306" y="31096"/>
                  <a:pt x="57703" y="29700"/>
                  <a:pt x="60698" y="29700"/>
                </a:cubicBezTo>
                <a:cubicBezTo>
                  <a:pt x="62096" y="29700"/>
                  <a:pt x="63494" y="31096"/>
                  <a:pt x="64891" y="31096"/>
                </a:cubicBezTo>
                <a:cubicBezTo>
                  <a:pt x="81863" y="50830"/>
                  <a:pt x="81863" y="50830"/>
                  <a:pt x="81863" y="50830"/>
                </a:cubicBezTo>
                <a:cubicBezTo>
                  <a:pt x="81863" y="50830"/>
                  <a:pt x="83261" y="52225"/>
                  <a:pt x="83261" y="53621"/>
                </a:cubicBezTo>
                <a:cubicBezTo>
                  <a:pt x="83261" y="57807"/>
                  <a:pt x="80266" y="59202"/>
                  <a:pt x="77470" y="5920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61" name="Shape 4861"/>
          <p:cNvSpPr/>
          <p:nvPr/>
        </p:nvSpPr>
        <p:spPr>
          <a:xfrm>
            <a:off x="4057555" y="2208287"/>
            <a:ext cx="287792" cy="289982"/>
          </a:xfrm>
          <a:custGeom>
            <a:avLst/>
            <a:gdLst/>
            <a:ahLst/>
            <a:cxnLst/>
            <a:rect l="0" t="0" r="0" b="0"/>
            <a:pathLst>
              <a:path w="120000" h="120000" extrusionOk="0">
                <a:moveTo>
                  <a:pt x="59101" y="119800"/>
                </a:moveTo>
                <a:lnTo>
                  <a:pt x="59101" y="119800"/>
                </a:lnTo>
                <a:cubicBezTo>
                  <a:pt x="26755" y="119800"/>
                  <a:pt x="0" y="93089"/>
                  <a:pt x="0" y="59202"/>
                </a:cubicBezTo>
                <a:cubicBezTo>
                  <a:pt x="0" y="26910"/>
                  <a:pt x="26755" y="0"/>
                  <a:pt x="59101" y="0"/>
                </a:cubicBezTo>
                <a:cubicBezTo>
                  <a:pt x="93044" y="0"/>
                  <a:pt x="119800" y="26910"/>
                  <a:pt x="119800" y="59202"/>
                </a:cubicBezTo>
                <a:cubicBezTo>
                  <a:pt x="119800" y="93089"/>
                  <a:pt x="93044" y="119800"/>
                  <a:pt x="59101" y="119800"/>
                </a:cubicBezTo>
                <a:close/>
                <a:moveTo>
                  <a:pt x="59101" y="11362"/>
                </a:moveTo>
                <a:lnTo>
                  <a:pt x="59101" y="11362"/>
                </a:lnTo>
                <a:cubicBezTo>
                  <a:pt x="32346" y="11362"/>
                  <a:pt x="11181" y="32491"/>
                  <a:pt x="11181" y="59202"/>
                </a:cubicBezTo>
                <a:cubicBezTo>
                  <a:pt x="11181" y="85913"/>
                  <a:pt x="32346" y="108438"/>
                  <a:pt x="59101" y="108438"/>
                </a:cubicBezTo>
                <a:cubicBezTo>
                  <a:pt x="86056" y="108438"/>
                  <a:pt x="108618" y="85913"/>
                  <a:pt x="108618" y="59202"/>
                </a:cubicBezTo>
                <a:cubicBezTo>
                  <a:pt x="108618" y="32491"/>
                  <a:pt x="86056" y="11362"/>
                  <a:pt x="59101" y="11362"/>
                </a:cubicBezTo>
                <a:close/>
                <a:moveTo>
                  <a:pt x="80266" y="69169"/>
                </a:moveTo>
                <a:lnTo>
                  <a:pt x="80266" y="69169"/>
                </a:lnTo>
                <a:cubicBezTo>
                  <a:pt x="63494" y="87308"/>
                  <a:pt x="63494" y="87308"/>
                  <a:pt x="63494" y="87308"/>
                </a:cubicBezTo>
                <a:cubicBezTo>
                  <a:pt x="63494" y="88903"/>
                  <a:pt x="62096" y="90299"/>
                  <a:pt x="59101" y="90299"/>
                </a:cubicBezTo>
                <a:cubicBezTo>
                  <a:pt x="57703" y="90299"/>
                  <a:pt x="56306" y="88903"/>
                  <a:pt x="54908" y="87308"/>
                </a:cubicBezTo>
                <a:cubicBezTo>
                  <a:pt x="37936" y="69169"/>
                  <a:pt x="37936" y="69169"/>
                  <a:pt x="37936" y="69169"/>
                </a:cubicBezTo>
                <a:cubicBezTo>
                  <a:pt x="37936" y="67774"/>
                  <a:pt x="36539" y="66378"/>
                  <a:pt x="36539" y="64784"/>
                </a:cubicBezTo>
                <a:cubicBezTo>
                  <a:pt x="36539" y="61993"/>
                  <a:pt x="39334" y="59202"/>
                  <a:pt x="42129" y="59202"/>
                </a:cubicBezTo>
                <a:cubicBezTo>
                  <a:pt x="45124" y="59202"/>
                  <a:pt x="46522" y="60598"/>
                  <a:pt x="46522" y="61993"/>
                </a:cubicBezTo>
                <a:cubicBezTo>
                  <a:pt x="53510" y="69169"/>
                  <a:pt x="53510" y="69169"/>
                  <a:pt x="53510" y="69169"/>
                </a:cubicBezTo>
                <a:cubicBezTo>
                  <a:pt x="53510" y="35282"/>
                  <a:pt x="53510" y="35282"/>
                  <a:pt x="53510" y="35282"/>
                </a:cubicBezTo>
                <a:cubicBezTo>
                  <a:pt x="53510" y="32491"/>
                  <a:pt x="56306" y="29700"/>
                  <a:pt x="59101" y="29700"/>
                </a:cubicBezTo>
                <a:cubicBezTo>
                  <a:pt x="63494" y="29700"/>
                  <a:pt x="64891" y="32491"/>
                  <a:pt x="64891" y="35282"/>
                </a:cubicBezTo>
                <a:cubicBezTo>
                  <a:pt x="64891" y="69169"/>
                  <a:pt x="64891" y="69169"/>
                  <a:pt x="64891" y="69169"/>
                </a:cubicBezTo>
                <a:cubicBezTo>
                  <a:pt x="71880" y="61993"/>
                  <a:pt x="71880" y="61993"/>
                  <a:pt x="71880" y="61993"/>
                </a:cubicBezTo>
                <a:cubicBezTo>
                  <a:pt x="73277" y="60598"/>
                  <a:pt x="74675" y="59202"/>
                  <a:pt x="76073" y="59202"/>
                </a:cubicBezTo>
                <a:cubicBezTo>
                  <a:pt x="80266" y="59202"/>
                  <a:pt x="81663" y="61993"/>
                  <a:pt x="81663" y="64784"/>
                </a:cubicBezTo>
                <a:cubicBezTo>
                  <a:pt x="81663" y="66378"/>
                  <a:pt x="81663" y="67774"/>
                  <a:pt x="80266" y="6916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62" name="Shape 4862"/>
          <p:cNvSpPr/>
          <p:nvPr/>
        </p:nvSpPr>
        <p:spPr>
          <a:xfrm>
            <a:off x="3549687" y="2208287"/>
            <a:ext cx="292024" cy="289982"/>
          </a:xfrm>
          <a:custGeom>
            <a:avLst/>
            <a:gdLst/>
            <a:ahLst/>
            <a:cxnLst/>
            <a:rect l="0" t="0" r="0" b="0"/>
            <a:pathLst>
              <a:path w="120000" h="120000" extrusionOk="0">
                <a:moveTo>
                  <a:pt x="59901" y="119800"/>
                </a:moveTo>
                <a:lnTo>
                  <a:pt x="59901" y="119800"/>
                </a:lnTo>
                <a:cubicBezTo>
                  <a:pt x="26600" y="119800"/>
                  <a:pt x="0" y="93089"/>
                  <a:pt x="0" y="59202"/>
                </a:cubicBezTo>
                <a:cubicBezTo>
                  <a:pt x="0" y="26910"/>
                  <a:pt x="26600" y="0"/>
                  <a:pt x="59901" y="0"/>
                </a:cubicBezTo>
                <a:cubicBezTo>
                  <a:pt x="93399" y="0"/>
                  <a:pt x="119802" y="26910"/>
                  <a:pt x="119802" y="59202"/>
                </a:cubicBezTo>
                <a:cubicBezTo>
                  <a:pt x="119802" y="93089"/>
                  <a:pt x="93399" y="119800"/>
                  <a:pt x="59901" y="119800"/>
                </a:cubicBezTo>
                <a:close/>
                <a:moveTo>
                  <a:pt x="11231" y="59202"/>
                </a:moveTo>
                <a:lnTo>
                  <a:pt x="11231" y="59202"/>
                </a:lnTo>
                <a:cubicBezTo>
                  <a:pt x="11231" y="85913"/>
                  <a:pt x="33497" y="108438"/>
                  <a:pt x="59901" y="108438"/>
                </a:cubicBezTo>
                <a:cubicBezTo>
                  <a:pt x="71133" y="108438"/>
                  <a:pt x="82167" y="104252"/>
                  <a:pt x="90640" y="97275"/>
                </a:cubicBezTo>
                <a:cubicBezTo>
                  <a:pt x="22266" y="29700"/>
                  <a:pt x="22266" y="29700"/>
                  <a:pt x="22266" y="29700"/>
                </a:cubicBezTo>
                <a:cubicBezTo>
                  <a:pt x="15369" y="38073"/>
                  <a:pt x="11231" y="48039"/>
                  <a:pt x="11231" y="59202"/>
                </a:cubicBezTo>
                <a:close/>
                <a:moveTo>
                  <a:pt x="59901" y="11362"/>
                </a:moveTo>
                <a:lnTo>
                  <a:pt x="59901" y="11362"/>
                </a:lnTo>
                <a:cubicBezTo>
                  <a:pt x="48866" y="11362"/>
                  <a:pt x="37635" y="14152"/>
                  <a:pt x="29359" y="21129"/>
                </a:cubicBezTo>
                <a:cubicBezTo>
                  <a:pt x="97536" y="90299"/>
                  <a:pt x="97536" y="90299"/>
                  <a:pt x="97536" y="90299"/>
                </a:cubicBezTo>
                <a:cubicBezTo>
                  <a:pt x="104433" y="81727"/>
                  <a:pt x="108768" y="70564"/>
                  <a:pt x="108768" y="59202"/>
                </a:cubicBezTo>
                <a:cubicBezTo>
                  <a:pt x="108768" y="32491"/>
                  <a:pt x="86502" y="11362"/>
                  <a:pt x="59901" y="1136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63" name="Shape 4863"/>
          <p:cNvSpPr/>
          <p:nvPr/>
        </p:nvSpPr>
        <p:spPr>
          <a:xfrm>
            <a:off x="3043935" y="2208287"/>
            <a:ext cx="289909" cy="289982"/>
          </a:xfrm>
          <a:custGeom>
            <a:avLst/>
            <a:gdLst/>
            <a:ahLst/>
            <a:cxnLst/>
            <a:rect l="0" t="0" r="0" b="0"/>
            <a:pathLst>
              <a:path w="120000" h="120000" extrusionOk="0">
                <a:moveTo>
                  <a:pt x="60598" y="119800"/>
                </a:moveTo>
                <a:lnTo>
                  <a:pt x="60598" y="119800"/>
                </a:lnTo>
                <a:cubicBezTo>
                  <a:pt x="26910" y="119800"/>
                  <a:pt x="0" y="93089"/>
                  <a:pt x="0" y="59202"/>
                </a:cubicBezTo>
                <a:cubicBezTo>
                  <a:pt x="0" y="26910"/>
                  <a:pt x="26910" y="0"/>
                  <a:pt x="60598" y="0"/>
                </a:cubicBezTo>
                <a:cubicBezTo>
                  <a:pt x="93089" y="0"/>
                  <a:pt x="119800" y="26910"/>
                  <a:pt x="119800" y="59202"/>
                </a:cubicBezTo>
                <a:cubicBezTo>
                  <a:pt x="119800" y="93089"/>
                  <a:pt x="93089" y="119800"/>
                  <a:pt x="60598" y="119800"/>
                </a:cubicBezTo>
                <a:close/>
                <a:moveTo>
                  <a:pt x="60598" y="11362"/>
                </a:moveTo>
                <a:lnTo>
                  <a:pt x="60598" y="11362"/>
                </a:lnTo>
                <a:cubicBezTo>
                  <a:pt x="33887" y="11362"/>
                  <a:pt x="11362" y="32491"/>
                  <a:pt x="11362" y="59202"/>
                </a:cubicBezTo>
                <a:cubicBezTo>
                  <a:pt x="11362" y="85913"/>
                  <a:pt x="33887" y="108438"/>
                  <a:pt x="60598" y="108438"/>
                </a:cubicBezTo>
                <a:cubicBezTo>
                  <a:pt x="87508" y="108438"/>
                  <a:pt x="108438" y="85913"/>
                  <a:pt x="108438" y="59202"/>
                </a:cubicBezTo>
                <a:cubicBezTo>
                  <a:pt x="108438" y="32491"/>
                  <a:pt x="87508" y="11362"/>
                  <a:pt x="60598" y="11362"/>
                </a:cubicBezTo>
                <a:close/>
                <a:moveTo>
                  <a:pt x="80332" y="85913"/>
                </a:moveTo>
                <a:lnTo>
                  <a:pt x="80332" y="85913"/>
                </a:lnTo>
                <a:cubicBezTo>
                  <a:pt x="78936" y="85913"/>
                  <a:pt x="77541" y="85913"/>
                  <a:pt x="77541" y="84518"/>
                </a:cubicBezTo>
                <a:cubicBezTo>
                  <a:pt x="60598" y="67774"/>
                  <a:pt x="60598" y="67774"/>
                  <a:pt x="60598" y="67774"/>
                </a:cubicBezTo>
                <a:cubicBezTo>
                  <a:pt x="43654" y="84518"/>
                  <a:pt x="43654" y="84518"/>
                  <a:pt x="43654" y="84518"/>
                </a:cubicBezTo>
                <a:cubicBezTo>
                  <a:pt x="42259" y="85913"/>
                  <a:pt x="40863" y="85913"/>
                  <a:pt x="39468" y="85913"/>
                </a:cubicBezTo>
                <a:cubicBezTo>
                  <a:pt x="36677" y="85913"/>
                  <a:pt x="33887" y="83122"/>
                  <a:pt x="33887" y="80332"/>
                </a:cubicBezTo>
                <a:cubicBezTo>
                  <a:pt x="33887" y="78936"/>
                  <a:pt x="33887" y="77541"/>
                  <a:pt x="35282" y="76146"/>
                </a:cubicBezTo>
                <a:cubicBezTo>
                  <a:pt x="52225" y="59202"/>
                  <a:pt x="52225" y="59202"/>
                  <a:pt x="52225" y="59202"/>
                </a:cubicBezTo>
                <a:cubicBezTo>
                  <a:pt x="35282" y="42259"/>
                  <a:pt x="35282" y="42259"/>
                  <a:pt x="35282" y="42259"/>
                </a:cubicBezTo>
                <a:cubicBezTo>
                  <a:pt x="33887" y="42259"/>
                  <a:pt x="33887" y="40863"/>
                  <a:pt x="33887" y="39468"/>
                </a:cubicBezTo>
                <a:cubicBezTo>
                  <a:pt x="33887" y="35282"/>
                  <a:pt x="36677" y="33887"/>
                  <a:pt x="39468" y="33887"/>
                </a:cubicBezTo>
                <a:cubicBezTo>
                  <a:pt x="40863" y="33887"/>
                  <a:pt x="42259" y="33887"/>
                  <a:pt x="43654" y="35282"/>
                </a:cubicBezTo>
                <a:cubicBezTo>
                  <a:pt x="60598" y="52225"/>
                  <a:pt x="60598" y="52225"/>
                  <a:pt x="60598" y="52225"/>
                </a:cubicBezTo>
                <a:cubicBezTo>
                  <a:pt x="77541" y="35282"/>
                  <a:pt x="77541" y="35282"/>
                  <a:pt x="77541" y="35282"/>
                </a:cubicBezTo>
                <a:cubicBezTo>
                  <a:pt x="77541" y="33887"/>
                  <a:pt x="78936" y="33887"/>
                  <a:pt x="80332" y="33887"/>
                </a:cubicBezTo>
                <a:cubicBezTo>
                  <a:pt x="84518" y="33887"/>
                  <a:pt x="85913" y="35282"/>
                  <a:pt x="85913" y="39468"/>
                </a:cubicBezTo>
                <a:cubicBezTo>
                  <a:pt x="85913" y="40863"/>
                  <a:pt x="85913" y="42259"/>
                  <a:pt x="84518" y="42259"/>
                </a:cubicBezTo>
                <a:cubicBezTo>
                  <a:pt x="67774" y="59202"/>
                  <a:pt x="67774" y="59202"/>
                  <a:pt x="67774" y="59202"/>
                </a:cubicBezTo>
                <a:cubicBezTo>
                  <a:pt x="84518" y="76146"/>
                  <a:pt x="84518" y="76146"/>
                  <a:pt x="84518" y="76146"/>
                </a:cubicBezTo>
                <a:cubicBezTo>
                  <a:pt x="85913" y="77541"/>
                  <a:pt x="85913" y="78936"/>
                  <a:pt x="85913" y="80332"/>
                </a:cubicBezTo>
                <a:cubicBezTo>
                  <a:pt x="85913" y="83122"/>
                  <a:pt x="84518" y="85913"/>
                  <a:pt x="80332" y="8591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64" name="Shape 4864"/>
          <p:cNvSpPr/>
          <p:nvPr/>
        </p:nvSpPr>
        <p:spPr>
          <a:xfrm>
            <a:off x="2538184" y="2208287"/>
            <a:ext cx="289907" cy="289982"/>
          </a:xfrm>
          <a:custGeom>
            <a:avLst/>
            <a:gdLst/>
            <a:ahLst/>
            <a:cxnLst/>
            <a:rect l="0" t="0" r="0" b="0"/>
            <a:pathLst>
              <a:path w="120000" h="120000" extrusionOk="0">
                <a:moveTo>
                  <a:pt x="59202" y="119800"/>
                </a:moveTo>
                <a:lnTo>
                  <a:pt x="59202" y="119800"/>
                </a:lnTo>
                <a:cubicBezTo>
                  <a:pt x="26910" y="119800"/>
                  <a:pt x="0" y="93089"/>
                  <a:pt x="0" y="59202"/>
                </a:cubicBezTo>
                <a:cubicBezTo>
                  <a:pt x="0" y="26910"/>
                  <a:pt x="26910" y="0"/>
                  <a:pt x="59202" y="0"/>
                </a:cubicBezTo>
                <a:cubicBezTo>
                  <a:pt x="93089" y="0"/>
                  <a:pt x="119800" y="26910"/>
                  <a:pt x="119800" y="59202"/>
                </a:cubicBezTo>
                <a:cubicBezTo>
                  <a:pt x="119800" y="93089"/>
                  <a:pt x="93089" y="119800"/>
                  <a:pt x="59202" y="119800"/>
                </a:cubicBezTo>
                <a:close/>
                <a:moveTo>
                  <a:pt x="59202" y="11362"/>
                </a:moveTo>
                <a:lnTo>
                  <a:pt x="59202" y="11362"/>
                </a:lnTo>
                <a:cubicBezTo>
                  <a:pt x="32491" y="11362"/>
                  <a:pt x="11362" y="32491"/>
                  <a:pt x="11362" y="59202"/>
                </a:cubicBezTo>
                <a:cubicBezTo>
                  <a:pt x="11362" y="85913"/>
                  <a:pt x="32491" y="108438"/>
                  <a:pt x="59202" y="108438"/>
                </a:cubicBezTo>
                <a:cubicBezTo>
                  <a:pt x="85913" y="108438"/>
                  <a:pt x="108438" y="85913"/>
                  <a:pt x="108438" y="59202"/>
                </a:cubicBezTo>
                <a:cubicBezTo>
                  <a:pt x="108438" y="32491"/>
                  <a:pt x="85913" y="11362"/>
                  <a:pt x="59202" y="11362"/>
                </a:cubicBezTo>
                <a:close/>
                <a:moveTo>
                  <a:pt x="85913" y="48039"/>
                </a:moveTo>
                <a:lnTo>
                  <a:pt x="85913" y="48039"/>
                </a:lnTo>
                <a:cubicBezTo>
                  <a:pt x="56411" y="78936"/>
                  <a:pt x="56411" y="78936"/>
                  <a:pt x="56411" y="78936"/>
                </a:cubicBezTo>
                <a:cubicBezTo>
                  <a:pt x="55016" y="80332"/>
                  <a:pt x="53621" y="80332"/>
                  <a:pt x="52225" y="80332"/>
                </a:cubicBezTo>
                <a:cubicBezTo>
                  <a:pt x="50830" y="80332"/>
                  <a:pt x="49435" y="80332"/>
                  <a:pt x="47840" y="78936"/>
                </a:cubicBezTo>
                <a:cubicBezTo>
                  <a:pt x="31096" y="61993"/>
                  <a:pt x="31096" y="61993"/>
                  <a:pt x="31096" y="61993"/>
                </a:cubicBezTo>
                <a:cubicBezTo>
                  <a:pt x="29700" y="60598"/>
                  <a:pt x="29700" y="59202"/>
                  <a:pt x="29700" y="57807"/>
                </a:cubicBezTo>
                <a:cubicBezTo>
                  <a:pt x="29700" y="55016"/>
                  <a:pt x="32491" y="52225"/>
                  <a:pt x="35282" y="52225"/>
                </a:cubicBezTo>
                <a:cubicBezTo>
                  <a:pt x="36677" y="52225"/>
                  <a:pt x="38073" y="52225"/>
                  <a:pt x="39468" y="53621"/>
                </a:cubicBezTo>
                <a:cubicBezTo>
                  <a:pt x="52225" y="66378"/>
                  <a:pt x="52225" y="66378"/>
                  <a:pt x="52225" y="66378"/>
                </a:cubicBezTo>
                <a:cubicBezTo>
                  <a:pt x="78936" y="40863"/>
                  <a:pt x="78936" y="40863"/>
                  <a:pt x="78936" y="40863"/>
                </a:cubicBezTo>
                <a:cubicBezTo>
                  <a:pt x="78936" y="39468"/>
                  <a:pt x="80332" y="39468"/>
                  <a:pt x="81727" y="39468"/>
                </a:cubicBezTo>
                <a:cubicBezTo>
                  <a:pt x="85913" y="39468"/>
                  <a:pt x="87308" y="40863"/>
                  <a:pt x="87308" y="45049"/>
                </a:cubicBezTo>
                <a:cubicBezTo>
                  <a:pt x="87308" y="46644"/>
                  <a:pt x="87308" y="48039"/>
                  <a:pt x="85913" y="48039"/>
                </a:cubicBezTo>
                <a:close/>
                <a:moveTo>
                  <a:pt x="85913" y="39468"/>
                </a:moveTo>
                <a:lnTo>
                  <a:pt x="85913" y="39468"/>
                </a:lnTo>
                <a:close/>
                <a:moveTo>
                  <a:pt x="39468" y="85913"/>
                </a:moveTo>
                <a:lnTo>
                  <a:pt x="39468" y="85913"/>
                </a:lnTo>
                <a:close/>
                <a:moveTo>
                  <a:pt x="80332" y="85913"/>
                </a:moveTo>
                <a:lnTo>
                  <a:pt x="80332" y="85913"/>
                </a:lnTo>
                <a:close/>
                <a:moveTo>
                  <a:pt x="85913" y="80332"/>
                </a:moveTo>
                <a:lnTo>
                  <a:pt x="85913" y="80332"/>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65" name="Shape 4865"/>
          <p:cNvSpPr/>
          <p:nvPr/>
        </p:nvSpPr>
        <p:spPr>
          <a:xfrm>
            <a:off x="2030317" y="2208287"/>
            <a:ext cx="292024" cy="289982"/>
          </a:xfrm>
          <a:custGeom>
            <a:avLst/>
            <a:gdLst/>
            <a:ahLst/>
            <a:cxnLst/>
            <a:rect l="0" t="0" r="0" b="0"/>
            <a:pathLst>
              <a:path w="120000" h="120000" extrusionOk="0">
                <a:moveTo>
                  <a:pt x="59901" y="119800"/>
                </a:moveTo>
                <a:lnTo>
                  <a:pt x="59901" y="119800"/>
                </a:lnTo>
                <a:cubicBezTo>
                  <a:pt x="26403" y="119800"/>
                  <a:pt x="0" y="93089"/>
                  <a:pt x="0" y="59202"/>
                </a:cubicBezTo>
                <a:cubicBezTo>
                  <a:pt x="0" y="26910"/>
                  <a:pt x="26403" y="0"/>
                  <a:pt x="59901" y="0"/>
                </a:cubicBezTo>
                <a:cubicBezTo>
                  <a:pt x="93399" y="0"/>
                  <a:pt x="119802" y="26910"/>
                  <a:pt x="119802" y="59202"/>
                </a:cubicBezTo>
                <a:cubicBezTo>
                  <a:pt x="119802" y="93089"/>
                  <a:pt x="93399" y="119800"/>
                  <a:pt x="59901" y="119800"/>
                </a:cubicBezTo>
                <a:close/>
                <a:moveTo>
                  <a:pt x="59901" y="11362"/>
                </a:moveTo>
                <a:lnTo>
                  <a:pt x="59901" y="11362"/>
                </a:lnTo>
                <a:cubicBezTo>
                  <a:pt x="33497" y="11362"/>
                  <a:pt x="11231" y="32491"/>
                  <a:pt x="11231" y="59202"/>
                </a:cubicBezTo>
                <a:cubicBezTo>
                  <a:pt x="11231" y="85913"/>
                  <a:pt x="33497" y="108438"/>
                  <a:pt x="59901" y="108438"/>
                </a:cubicBezTo>
                <a:cubicBezTo>
                  <a:pt x="86305" y="108438"/>
                  <a:pt x="108571" y="85913"/>
                  <a:pt x="108571" y="59202"/>
                </a:cubicBezTo>
                <a:cubicBezTo>
                  <a:pt x="108571" y="32491"/>
                  <a:pt x="86305" y="11362"/>
                  <a:pt x="59901" y="11362"/>
                </a:cubicBezTo>
                <a:close/>
                <a:moveTo>
                  <a:pt x="83546" y="64784"/>
                </a:moveTo>
                <a:lnTo>
                  <a:pt x="83546" y="64784"/>
                </a:lnTo>
                <a:cubicBezTo>
                  <a:pt x="72512" y="64784"/>
                  <a:pt x="72512" y="64784"/>
                  <a:pt x="72512" y="64784"/>
                </a:cubicBezTo>
                <a:cubicBezTo>
                  <a:pt x="65418" y="64784"/>
                  <a:pt x="65418" y="64784"/>
                  <a:pt x="65418" y="64784"/>
                </a:cubicBezTo>
                <a:cubicBezTo>
                  <a:pt x="54384" y="64784"/>
                  <a:pt x="54384" y="64784"/>
                  <a:pt x="54384" y="64784"/>
                </a:cubicBezTo>
                <a:cubicBezTo>
                  <a:pt x="47290" y="64784"/>
                  <a:pt x="47290" y="64784"/>
                  <a:pt x="47290" y="64784"/>
                </a:cubicBezTo>
                <a:cubicBezTo>
                  <a:pt x="36256" y="64784"/>
                  <a:pt x="36256" y="64784"/>
                  <a:pt x="36256" y="64784"/>
                </a:cubicBezTo>
                <a:cubicBezTo>
                  <a:pt x="32118" y="64784"/>
                  <a:pt x="30738" y="63388"/>
                  <a:pt x="30738" y="59202"/>
                </a:cubicBezTo>
                <a:cubicBezTo>
                  <a:pt x="30738" y="56411"/>
                  <a:pt x="32118" y="53621"/>
                  <a:pt x="36256" y="53621"/>
                </a:cubicBezTo>
                <a:cubicBezTo>
                  <a:pt x="48669" y="53621"/>
                  <a:pt x="48669" y="53621"/>
                  <a:pt x="48669" y="53621"/>
                </a:cubicBezTo>
                <a:cubicBezTo>
                  <a:pt x="54384" y="53621"/>
                  <a:pt x="54384" y="53621"/>
                  <a:pt x="54384" y="53621"/>
                </a:cubicBezTo>
                <a:cubicBezTo>
                  <a:pt x="65418" y="53621"/>
                  <a:pt x="65418" y="53621"/>
                  <a:pt x="65418" y="53621"/>
                </a:cubicBezTo>
                <a:cubicBezTo>
                  <a:pt x="72512" y="53621"/>
                  <a:pt x="72512" y="53621"/>
                  <a:pt x="72512" y="53621"/>
                </a:cubicBezTo>
                <a:cubicBezTo>
                  <a:pt x="83546" y="53621"/>
                  <a:pt x="83546" y="53621"/>
                  <a:pt x="83546" y="53621"/>
                </a:cubicBezTo>
                <a:cubicBezTo>
                  <a:pt x="87684" y="53621"/>
                  <a:pt x="89064" y="56411"/>
                  <a:pt x="89064" y="59202"/>
                </a:cubicBezTo>
                <a:cubicBezTo>
                  <a:pt x="89064" y="63388"/>
                  <a:pt x="87684" y="64784"/>
                  <a:pt x="83546" y="6478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66" name="Shape 4866"/>
          <p:cNvSpPr/>
          <p:nvPr/>
        </p:nvSpPr>
        <p:spPr>
          <a:xfrm>
            <a:off x="1524564" y="2208287"/>
            <a:ext cx="289909" cy="289982"/>
          </a:xfrm>
          <a:custGeom>
            <a:avLst/>
            <a:gdLst/>
            <a:ahLst/>
            <a:cxnLst/>
            <a:rect l="0" t="0" r="0" b="0"/>
            <a:pathLst>
              <a:path w="120000" h="120000" extrusionOk="0">
                <a:moveTo>
                  <a:pt x="60598" y="119800"/>
                </a:moveTo>
                <a:lnTo>
                  <a:pt x="60598" y="119800"/>
                </a:lnTo>
                <a:cubicBezTo>
                  <a:pt x="26710" y="119800"/>
                  <a:pt x="0" y="93089"/>
                  <a:pt x="0" y="59202"/>
                </a:cubicBezTo>
                <a:cubicBezTo>
                  <a:pt x="0" y="26910"/>
                  <a:pt x="26710" y="0"/>
                  <a:pt x="60598" y="0"/>
                </a:cubicBezTo>
                <a:cubicBezTo>
                  <a:pt x="93089" y="0"/>
                  <a:pt x="119800" y="26910"/>
                  <a:pt x="119800" y="59202"/>
                </a:cubicBezTo>
                <a:cubicBezTo>
                  <a:pt x="119800" y="93089"/>
                  <a:pt x="93089" y="119800"/>
                  <a:pt x="60598" y="119800"/>
                </a:cubicBezTo>
                <a:close/>
                <a:moveTo>
                  <a:pt x="60598" y="11362"/>
                </a:moveTo>
                <a:lnTo>
                  <a:pt x="60598" y="11362"/>
                </a:lnTo>
                <a:cubicBezTo>
                  <a:pt x="33887" y="11362"/>
                  <a:pt x="11362" y="32491"/>
                  <a:pt x="11362" y="59202"/>
                </a:cubicBezTo>
                <a:cubicBezTo>
                  <a:pt x="11362" y="85913"/>
                  <a:pt x="33887" y="108438"/>
                  <a:pt x="60598" y="108438"/>
                </a:cubicBezTo>
                <a:cubicBezTo>
                  <a:pt x="87308" y="108438"/>
                  <a:pt x="108438" y="85913"/>
                  <a:pt x="108438" y="59202"/>
                </a:cubicBezTo>
                <a:cubicBezTo>
                  <a:pt x="108438" y="32491"/>
                  <a:pt x="87308" y="11362"/>
                  <a:pt x="60598" y="11362"/>
                </a:cubicBezTo>
                <a:close/>
                <a:moveTo>
                  <a:pt x="84518" y="64784"/>
                </a:moveTo>
                <a:lnTo>
                  <a:pt x="84518" y="64784"/>
                </a:lnTo>
                <a:cubicBezTo>
                  <a:pt x="66179" y="64784"/>
                  <a:pt x="66179" y="64784"/>
                  <a:pt x="66179" y="64784"/>
                </a:cubicBezTo>
                <a:cubicBezTo>
                  <a:pt x="66179" y="84518"/>
                  <a:pt x="66179" y="84518"/>
                  <a:pt x="66179" y="84518"/>
                </a:cubicBezTo>
                <a:cubicBezTo>
                  <a:pt x="66179" y="87308"/>
                  <a:pt x="63388" y="90299"/>
                  <a:pt x="60598" y="90299"/>
                </a:cubicBezTo>
                <a:cubicBezTo>
                  <a:pt x="56411" y="90299"/>
                  <a:pt x="55016" y="87308"/>
                  <a:pt x="55016" y="84518"/>
                </a:cubicBezTo>
                <a:cubicBezTo>
                  <a:pt x="55016" y="64784"/>
                  <a:pt x="55016" y="64784"/>
                  <a:pt x="55016" y="64784"/>
                </a:cubicBezTo>
                <a:cubicBezTo>
                  <a:pt x="35282" y="64784"/>
                  <a:pt x="35282" y="64784"/>
                  <a:pt x="35282" y="64784"/>
                </a:cubicBezTo>
                <a:cubicBezTo>
                  <a:pt x="32491" y="64784"/>
                  <a:pt x="29501" y="63388"/>
                  <a:pt x="29501" y="59202"/>
                </a:cubicBezTo>
                <a:cubicBezTo>
                  <a:pt x="29501" y="56411"/>
                  <a:pt x="32491" y="53621"/>
                  <a:pt x="35282" y="53621"/>
                </a:cubicBezTo>
                <a:cubicBezTo>
                  <a:pt x="55016" y="53621"/>
                  <a:pt x="55016" y="53621"/>
                  <a:pt x="55016" y="53621"/>
                </a:cubicBezTo>
                <a:cubicBezTo>
                  <a:pt x="55016" y="35282"/>
                  <a:pt x="55016" y="35282"/>
                  <a:pt x="55016" y="35282"/>
                </a:cubicBezTo>
                <a:cubicBezTo>
                  <a:pt x="55016" y="32491"/>
                  <a:pt x="56411" y="29700"/>
                  <a:pt x="60598" y="29700"/>
                </a:cubicBezTo>
                <a:cubicBezTo>
                  <a:pt x="63388" y="29700"/>
                  <a:pt x="66179" y="32491"/>
                  <a:pt x="66179" y="35282"/>
                </a:cubicBezTo>
                <a:cubicBezTo>
                  <a:pt x="66179" y="53621"/>
                  <a:pt x="66179" y="53621"/>
                  <a:pt x="66179" y="53621"/>
                </a:cubicBezTo>
                <a:cubicBezTo>
                  <a:pt x="84518" y="53621"/>
                  <a:pt x="84518" y="53621"/>
                  <a:pt x="84518" y="53621"/>
                </a:cubicBezTo>
                <a:cubicBezTo>
                  <a:pt x="87308" y="53621"/>
                  <a:pt x="90099" y="56411"/>
                  <a:pt x="90099" y="59202"/>
                </a:cubicBezTo>
                <a:cubicBezTo>
                  <a:pt x="90099" y="63388"/>
                  <a:pt x="87308" y="64784"/>
                  <a:pt x="84518" y="6478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67" name="Shape 4867"/>
          <p:cNvSpPr/>
          <p:nvPr/>
        </p:nvSpPr>
        <p:spPr>
          <a:xfrm>
            <a:off x="7096295" y="1700287"/>
            <a:ext cx="289907" cy="292100"/>
          </a:xfrm>
          <a:custGeom>
            <a:avLst/>
            <a:gdLst/>
            <a:ahLst/>
            <a:cxnLst/>
            <a:rect l="0" t="0" r="0" b="0"/>
            <a:pathLst>
              <a:path w="120000" h="120000" extrusionOk="0">
                <a:moveTo>
                  <a:pt x="59202" y="119802"/>
                </a:moveTo>
                <a:lnTo>
                  <a:pt x="59202" y="119802"/>
                </a:lnTo>
                <a:cubicBezTo>
                  <a:pt x="26710" y="119802"/>
                  <a:pt x="0" y="93399"/>
                  <a:pt x="0" y="59901"/>
                </a:cubicBezTo>
                <a:cubicBezTo>
                  <a:pt x="0" y="26403"/>
                  <a:pt x="26710" y="0"/>
                  <a:pt x="59202" y="0"/>
                </a:cubicBezTo>
                <a:cubicBezTo>
                  <a:pt x="92890" y="0"/>
                  <a:pt x="119800" y="26403"/>
                  <a:pt x="119800" y="59901"/>
                </a:cubicBezTo>
                <a:cubicBezTo>
                  <a:pt x="119800" y="93399"/>
                  <a:pt x="92890" y="119802"/>
                  <a:pt x="59202" y="119802"/>
                </a:cubicBezTo>
                <a:close/>
                <a:moveTo>
                  <a:pt x="92890" y="25024"/>
                </a:moveTo>
                <a:lnTo>
                  <a:pt x="92890" y="25024"/>
                </a:lnTo>
                <a:cubicBezTo>
                  <a:pt x="92890" y="25024"/>
                  <a:pt x="92890" y="25024"/>
                  <a:pt x="92890" y="23645"/>
                </a:cubicBezTo>
                <a:lnTo>
                  <a:pt x="91495" y="23645"/>
                </a:lnTo>
                <a:cubicBezTo>
                  <a:pt x="91495" y="23645"/>
                  <a:pt x="91495" y="23645"/>
                  <a:pt x="91495" y="25024"/>
                </a:cubicBezTo>
                <a:cubicBezTo>
                  <a:pt x="91495" y="25024"/>
                  <a:pt x="91495" y="25024"/>
                  <a:pt x="92890" y="25024"/>
                </a:cubicBezTo>
                <a:cubicBezTo>
                  <a:pt x="92890" y="26403"/>
                  <a:pt x="92890" y="26403"/>
                  <a:pt x="91495" y="26403"/>
                </a:cubicBezTo>
                <a:cubicBezTo>
                  <a:pt x="91495" y="27783"/>
                  <a:pt x="91495" y="27783"/>
                  <a:pt x="91495" y="27783"/>
                </a:cubicBezTo>
                <a:lnTo>
                  <a:pt x="90099" y="27783"/>
                </a:lnTo>
                <a:cubicBezTo>
                  <a:pt x="90099" y="27783"/>
                  <a:pt x="90099" y="27783"/>
                  <a:pt x="91495" y="27783"/>
                </a:cubicBezTo>
                <a:cubicBezTo>
                  <a:pt x="91495" y="27783"/>
                  <a:pt x="91495" y="27783"/>
                  <a:pt x="92890" y="27783"/>
                </a:cubicBezTo>
                <a:cubicBezTo>
                  <a:pt x="92890" y="26403"/>
                  <a:pt x="92890" y="26403"/>
                  <a:pt x="92890" y="26403"/>
                </a:cubicBezTo>
                <a:cubicBezTo>
                  <a:pt x="92890" y="25024"/>
                  <a:pt x="92890" y="25024"/>
                  <a:pt x="94485" y="25024"/>
                </a:cubicBezTo>
                <a:lnTo>
                  <a:pt x="92890" y="25024"/>
                </a:lnTo>
                <a:close/>
                <a:moveTo>
                  <a:pt x="94485" y="26403"/>
                </a:moveTo>
                <a:lnTo>
                  <a:pt x="94485" y="26403"/>
                </a:lnTo>
                <a:close/>
                <a:moveTo>
                  <a:pt x="108438" y="66798"/>
                </a:moveTo>
                <a:lnTo>
                  <a:pt x="108438" y="66798"/>
                </a:lnTo>
                <a:cubicBezTo>
                  <a:pt x="108438" y="65418"/>
                  <a:pt x="108438" y="64039"/>
                  <a:pt x="108438" y="64039"/>
                </a:cubicBezTo>
                <a:cubicBezTo>
                  <a:pt x="108438" y="62660"/>
                  <a:pt x="108438" y="64039"/>
                  <a:pt x="107043" y="64039"/>
                </a:cubicBezTo>
                <a:cubicBezTo>
                  <a:pt x="107043" y="62660"/>
                  <a:pt x="107043" y="62660"/>
                  <a:pt x="107043" y="62660"/>
                </a:cubicBezTo>
                <a:cubicBezTo>
                  <a:pt x="107043" y="62660"/>
                  <a:pt x="107043" y="62660"/>
                  <a:pt x="107043" y="64039"/>
                </a:cubicBezTo>
                <a:cubicBezTo>
                  <a:pt x="107043" y="64039"/>
                  <a:pt x="105647" y="65418"/>
                  <a:pt x="107043" y="65418"/>
                </a:cubicBezTo>
                <a:cubicBezTo>
                  <a:pt x="107043" y="66798"/>
                  <a:pt x="107043" y="66798"/>
                  <a:pt x="108438" y="66798"/>
                </a:cubicBezTo>
                <a:close/>
                <a:moveTo>
                  <a:pt x="12757" y="71133"/>
                </a:moveTo>
                <a:lnTo>
                  <a:pt x="12757" y="71133"/>
                </a:lnTo>
                <a:cubicBezTo>
                  <a:pt x="14152" y="71133"/>
                  <a:pt x="14152" y="71133"/>
                  <a:pt x="14152" y="71133"/>
                </a:cubicBezTo>
                <a:cubicBezTo>
                  <a:pt x="14152" y="69753"/>
                  <a:pt x="14152" y="69753"/>
                  <a:pt x="14152" y="69753"/>
                </a:cubicBezTo>
                <a:cubicBezTo>
                  <a:pt x="14152" y="69753"/>
                  <a:pt x="14152" y="69753"/>
                  <a:pt x="12757" y="69753"/>
                </a:cubicBezTo>
                <a:lnTo>
                  <a:pt x="12757" y="71133"/>
                </a:lnTo>
                <a:cubicBezTo>
                  <a:pt x="12757" y="69753"/>
                  <a:pt x="12757" y="69753"/>
                  <a:pt x="12757" y="69753"/>
                </a:cubicBezTo>
                <a:cubicBezTo>
                  <a:pt x="12757" y="69753"/>
                  <a:pt x="12757" y="69753"/>
                  <a:pt x="11362" y="69753"/>
                </a:cubicBezTo>
                <a:cubicBezTo>
                  <a:pt x="12757" y="71133"/>
                  <a:pt x="12757" y="71133"/>
                  <a:pt x="12757" y="71133"/>
                </a:cubicBezTo>
                <a:close/>
                <a:moveTo>
                  <a:pt x="14152" y="53004"/>
                </a:moveTo>
                <a:lnTo>
                  <a:pt x="14152" y="53004"/>
                </a:lnTo>
                <a:close/>
                <a:moveTo>
                  <a:pt x="14152" y="44532"/>
                </a:moveTo>
                <a:lnTo>
                  <a:pt x="14152" y="44532"/>
                </a:lnTo>
                <a:lnTo>
                  <a:pt x="14152" y="43152"/>
                </a:lnTo>
                <a:lnTo>
                  <a:pt x="14152" y="44532"/>
                </a:lnTo>
                <a:close/>
                <a:moveTo>
                  <a:pt x="26710" y="25024"/>
                </a:moveTo>
                <a:lnTo>
                  <a:pt x="26710" y="25024"/>
                </a:lnTo>
                <a:cubicBezTo>
                  <a:pt x="26710" y="25024"/>
                  <a:pt x="26710" y="25024"/>
                  <a:pt x="25315" y="25024"/>
                </a:cubicBezTo>
                <a:cubicBezTo>
                  <a:pt x="26710" y="25024"/>
                  <a:pt x="26710" y="25024"/>
                  <a:pt x="26710" y="25024"/>
                </a:cubicBezTo>
                <a:close/>
                <a:moveTo>
                  <a:pt x="25315" y="26403"/>
                </a:moveTo>
                <a:lnTo>
                  <a:pt x="25315" y="26403"/>
                </a:lnTo>
                <a:close/>
                <a:moveTo>
                  <a:pt x="38073" y="16748"/>
                </a:moveTo>
                <a:lnTo>
                  <a:pt x="38073" y="16748"/>
                </a:lnTo>
                <a:lnTo>
                  <a:pt x="39468" y="16748"/>
                </a:lnTo>
                <a:lnTo>
                  <a:pt x="38073" y="16748"/>
                </a:lnTo>
                <a:cubicBezTo>
                  <a:pt x="39468" y="16748"/>
                  <a:pt x="39468" y="16748"/>
                  <a:pt x="39468" y="16748"/>
                </a:cubicBezTo>
                <a:lnTo>
                  <a:pt x="39468" y="18128"/>
                </a:lnTo>
                <a:lnTo>
                  <a:pt x="39468" y="16748"/>
                </a:lnTo>
                <a:cubicBezTo>
                  <a:pt x="38073" y="16748"/>
                  <a:pt x="38073" y="18128"/>
                  <a:pt x="38073" y="18128"/>
                </a:cubicBezTo>
                <a:cubicBezTo>
                  <a:pt x="38073" y="18128"/>
                  <a:pt x="38073" y="18128"/>
                  <a:pt x="38073" y="16748"/>
                </a:cubicBezTo>
                <a:cubicBezTo>
                  <a:pt x="38073" y="18128"/>
                  <a:pt x="38073" y="18128"/>
                  <a:pt x="38073" y="18128"/>
                </a:cubicBezTo>
                <a:cubicBezTo>
                  <a:pt x="38073" y="18128"/>
                  <a:pt x="38073" y="18128"/>
                  <a:pt x="39468" y="18128"/>
                </a:cubicBezTo>
                <a:lnTo>
                  <a:pt x="38073" y="18128"/>
                </a:lnTo>
                <a:lnTo>
                  <a:pt x="39468" y="18128"/>
                </a:lnTo>
                <a:lnTo>
                  <a:pt x="38073" y="18128"/>
                </a:lnTo>
                <a:cubicBezTo>
                  <a:pt x="39468" y="18128"/>
                  <a:pt x="39468" y="18128"/>
                  <a:pt x="39468" y="18128"/>
                </a:cubicBezTo>
                <a:cubicBezTo>
                  <a:pt x="39468" y="18128"/>
                  <a:pt x="40863" y="19507"/>
                  <a:pt x="39468" y="19507"/>
                </a:cubicBezTo>
                <a:lnTo>
                  <a:pt x="38073" y="19507"/>
                </a:lnTo>
                <a:lnTo>
                  <a:pt x="39468" y="19507"/>
                </a:lnTo>
                <a:cubicBezTo>
                  <a:pt x="38073" y="19507"/>
                  <a:pt x="38073" y="19507"/>
                  <a:pt x="38073" y="19507"/>
                </a:cubicBezTo>
                <a:cubicBezTo>
                  <a:pt x="38073" y="20886"/>
                  <a:pt x="36677" y="20886"/>
                  <a:pt x="38073" y="20886"/>
                </a:cubicBezTo>
                <a:cubicBezTo>
                  <a:pt x="38073" y="19507"/>
                  <a:pt x="38073" y="19507"/>
                  <a:pt x="38073" y="19507"/>
                </a:cubicBezTo>
                <a:cubicBezTo>
                  <a:pt x="38073" y="20886"/>
                  <a:pt x="38073" y="20886"/>
                  <a:pt x="38073" y="20886"/>
                </a:cubicBezTo>
                <a:lnTo>
                  <a:pt x="39468" y="20886"/>
                </a:lnTo>
                <a:cubicBezTo>
                  <a:pt x="39468" y="20886"/>
                  <a:pt x="39468" y="20886"/>
                  <a:pt x="40863" y="20886"/>
                </a:cubicBezTo>
                <a:cubicBezTo>
                  <a:pt x="42259" y="20886"/>
                  <a:pt x="42259" y="20886"/>
                  <a:pt x="42259" y="20886"/>
                </a:cubicBezTo>
                <a:cubicBezTo>
                  <a:pt x="42259" y="22266"/>
                  <a:pt x="42259" y="22266"/>
                  <a:pt x="42259" y="22266"/>
                </a:cubicBezTo>
                <a:cubicBezTo>
                  <a:pt x="42259" y="22266"/>
                  <a:pt x="40863" y="22266"/>
                  <a:pt x="40863" y="20886"/>
                </a:cubicBezTo>
                <a:cubicBezTo>
                  <a:pt x="40863" y="22266"/>
                  <a:pt x="42259" y="22266"/>
                  <a:pt x="40863" y="22266"/>
                </a:cubicBezTo>
                <a:cubicBezTo>
                  <a:pt x="39468" y="20886"/>
                  <a:pt x="39468" y="20886"/>
                  <a:pt x="39468" y="20886"/>
                </a:cubicBezTo>
                <a:lnTo>
                  <a:pt x="39468" y="22266"/>
                </a:lnTo>
                <a:cubicBezTo>
                  <a:pt x="38073" y="20886"/>
                  <a:pt x="38073" y="20886"/>
                  <a:pt x="38073" y="20886"/>
                </a:cubicBezTo>
                <a:cubicBezTo>
                  <a:pt x="38073" y="20886"/>
                  <a:pt x="38073" y="20886"/>
                  <a:pt x="38073" y="22266"/>
                </a:cubicBezTo>
                <a:cubicBezTo>
                  <a:pt x="39468" y="22266"/>
                  <a:pt x="39468" y="22266"/>
                  <a:pt x="39468" y="22266"/>
                </a:cubicBezTo>
                <a:lnTo>
                  <a:pt x="39468" y="20886"/>
                </a:lnTo>
                <a:cubicBezTo>
                  <a:pt x="39468" y="22266"/>
                  <a:pt x="39468" y="22266"/>
                  <a:pt x="39468" y="22266"/>
                </a:cubicBezTo>
                <a:lnTo>
                  <a:pt x="38073" y="22266"/>
                </a:lnTo>
                <a:cubicBezTo>
                  <a:pt x="39468" y="22266"/>
                  <a:pt x="38073" y="22266"/>
                  <a:pt x="38073" y="23645"/>
                </a:cubicBezTo>
                <a:cubicBezTo>
                  <a:pt x="38073" y="23645"/>
                  <a:pt x="38073" y="22266"/>
                  <a:pt x="39468" y="22266"/>
                </a:cubicBezTo>
                <a:lnTo>
                  <a:pt x="39468" y="23645"/>
                </a:lnTo>
                <a:cubicBezTo>
                  <a:pt x="39468" y="23645"/>
                  <a:pt x="39468" y="23645"/>
                  <a:pt x="39468" y="22266"/>
                </a:cubicBezTo>
                <a:lnTo>
                  <a:pt x="40863" y="22266"/>
                </a:lnTo>
                <a:cubicBezTo>
                  <a:pt x="40863" y="22266"/>
                  <a:pt x="40863" y="22266"/>
                  <a:pt x="42259" y="22266"/>
                </a:cubicBezTo>
                <a:lnTo>
                  <a:pt x="40863" y="22266"/>
                </a:lnTo>
                <a:cubicBezTo>
                  <a:pt x="40863" y="23645"/>
                  <a:pt x="40863" y="23645"/>
                  <a:pt x="42259" y="23645"/>
                </a:cubicBezTo>
                <a:cubicBezTo>
                  <a:pt x="40863" y="23645"/>
                  <a:pt x="40863" y="23645"/>
                  <a:pt x="40863" y="23645"/>
                </a:cubicBezTo>
                <a:lnTo>
                  <a:pt x="40863" y="25024"/>
                </a:lnTo>
                <a:cubicBezTo>
                  <a:pt x="39468" y="25024"/>
                  <a:pt x="39468" y="25024"/>
                  <a:pt x="39468" y="25024"/>
                </a:cubicBezTo>
                <a:cubicBezTo>
                  <a:pt x="39468" y="25024"/>
                  <a:pt x="39468" y="25024"/>
                  <a:pt x="38073" y="25024"/>
                </a:cubicBezTo>
                <a:lnTo>
                  <a:pt x="38073" y="26403"/>
                </a:lnTo>
                <a:cubicBezTo>
                  <a:pt x="38073" y="26403"/>
                  <a:pt x="38073" y="26403"/>
                  <a:pt x="38073" y="27783"/>
                </a:cubicBezTo>
                <a:cubicBezTo>
                  <a:pt x="38073" y="27783"/>
                  <a:pt x="38073" y="27783"/>
                  <a:pt x="36677" y="27783"/>
                </a:cubicBezTo>
                <a:cubicBezTo>
                  <a:pt x="36677" y="27783"/>
                  <a:pt x="36677" y="29359"/>
                  <a:pt x="35282" y="29359"/>
                </a:cubicBezTo>
                <a:cubicBezTo>
                  <a:pt x="35282" y="29359"/>
                  <a:pt x="35282" y="29359"/>
                  <a:pt x="35282" y="27783"/>
                </a:cubicBezTo>
                <a:cubicBezTo>
                  <a:pt x="35282" y="27783"/>
                  <a:pt x="35282" y="27783"/>
                  <a:pt x="35282" y="29359"/>
                </a:cubicBezTo>
                <a:cubicBezTo>
                  <a:pt x="33887" y="29359"/>
                  <a:pt x="35282" y="29359"/>
                  <a:pt x="33887" y="29359"/>
                </a:cubicBezTo>
                <a:cubicBezTo>
                  <a:pt x="33887" y="29359"/>
                  <a:pt x="33887" y="29359"/>
                  <a:pt x="35282" y="29359"/>
                </a:cubicBezTo>
                <a:cubicBezTo>
                  <a:pt x="33887" y="29359"/>
                  <a:pt x="33887" y="29359"/>
                  <a:pt x="33887" y="29359"/>
                </a:cubicBezTo>
                <a:cubicBezTo>
                  <a:pt x="33887" y="30738"/>
                  <a:pt x="33887" y="29359"/>
                  <a:pt x="33887" y="30738"/>
                </a:cubicBezTo>
                <a:lnTo>
                  <a:pt x="35282" y="30738"/>
                </a:lnTo>
                <a:cubicBezTo>
                  <a:pt x="33887" y="30738"/>
                  <a:pt x="33887" y="30738"/>
                  <a:pt x="33887" y="30738"/>
                </a:cubicBezTo>
                <a:cubicBezTo>
                  <a:pt x="33887" y="30738"/>
                  <a:pt x="33887" y="30738"/>
                  <a:pt x="33887" y="32118"/>
                </a:cubicBezTo>
                <a:cubicBezTo>
                  <a:pt x="33887" y="32118"/>
                  <a:pt x="33887" y="32118"/>
                  <a:pt x="33887" y="33497"/>
                </a:cubicBezTo>
                <a:cubicBezTo>
                  <a:pt x="33887" y="33497"/>
                  <a:pt x="33887" y="33497"/>
                  <a:pt x="33887" y="34876"/>
                </a:cubicBezTo>
                <a:cubicBezTo>
                  <a:pt x="33887" y="34876"/>
                  <a:pt x="33887" y="34876"/>
                  <a:pt x="32491" y="34876"/>
                </a:cubicBezTo>
                <a:lnTo>
                  <a:pt x="33887" y="34876"/>
                </a:lnTo>
                <a:cubicBezTo>
                  <a:pt x="33887" y="34876"/>
                  <a:pt x="33887" y="34876"/>
                  <a:pt x="32491" y="34876"/>
                </a:cubicBezTo>
                <a:cubicBezTo>
                  <a:pt x="30897" y="34876"/>
                  <a:pt x="32491" y="34876"/>
                  <a:pt x="30897" y="34876"/>
                </a:cubicBezTo>
                <a:lnTo>
                  <a:pt x="32491" y="34876"/>
                </a:lnTo>
                <a:lnTo>
                  <a:pt x="30897" y="34876"/>
                </a:lnTo>
                <a:lnTo>
                  <a:pt x="30897" y="33497"/>
                </a:lnTo>
                <a:lnTo>
                  <a:pt x="30897" y="34876"/>
                </a:lnTo>
                <a:cubicBezTo>
                  <a:pt x="30897" y="34876"/>
                  <a:pt x="30897" y="34876"/>
                  <a:pt x="29501" y="34876"/>
                </a:cubicBezTo>
                <a:lnTo>
                  <a:pt x="29501" y="33497"/>
                </a:lnTo>
                <a:cubicBezTo>
                  <a:pt x="29501" y="34876"/>
                  <a:pt x="29501" y="33497"/>
                  <a:pt x="29501" y="33497"/>
                </a:cubicBezTo>
                <a:lnTo>
                  <a:pt x="29501" y="34876"/>
                </a:lnTo>
                <a:cubicBezTo>
                  <a:pt x="28106" y="34876"/>
                  <a:pt x="28106" y="34876"/>
                  <a:pt x="28106" y="33497"/>
                </a:cubicBezTo>
                <a:cubicBezTo>
                  <a:pt x="28106" y="33497"/>
                  <a:pt x="29501" y="33497"/>
                  <a:pt x="28106" y="33497"/>
                </a:cubicBezTo>
                <a:cubicBezTo>
                  <a:pt x="28106" y="32118"/>
                  <a:pt x="28106" y="32118"/>
                  <a:pt x="28106" y="32118"/>
                </a:cubicBezTo>
                <a:lnTo>
                  <a:pt x="28106" y="33497"/>
                </a:lnTo>
                <a:cubicBezTo>
                  <a:pt x="28106" y="33497"/>
                  <a:pt x="28106" y="33497"/>
                  <a:pt x="28106" y="32118"/>
                </a:cubicBezTo>
                <a:lnTo>
                  <a:pt x="28106" y="33497"/>
                </a:lnTo>
                <a:cubicBezTo>
                  <a:pt x="26710" y="32118"/>
                  <a:pt x="28106" y="32118"/>
                  <a:pt x="28106" y="32118"/>
                </a:cubicBezTo>
                <a:cubicBezTo>
                  <a:pt x="28106" y="32118"/>
                  <a:pt x="28106" y="32118"/>
                  <a:pt x="26710" y="32118"/>
                </a:cubicBezTo>
                <a:cubicBezTo>
                  <a:pt x="26710" y="32118"/>
                  <a:pt x="26710" y="32118"/>
                  <a:pt x="28106" y="32118"/>
                </a:cubicBezTo>
                <a:cubicBezTo>
                  <a:pt x="28106" y="32118"/>
                  <a:pt x="28106" y="32118"/>
                  <a:pt x="28106" y="30738"/>
                </a:cubicBezTo>
                <a:cubicBezTo>
                  <a:pt x="28106" y="32118"/>
                  <a:pt x="28106" y="32118"/>
                  <a:pt x="28106" y="32118"/>
                </a:cubicBezTo>
                <a:cubicBezTo>
                  <a:pt x="26710" y="32118"/>
                  <a:pt x="26710" y="32118"/>
                  <a:pt x="26710" y="32118"/>
                </a:cubicBezTo>
                <a:cubicBezTo>
                  <a:pt x="26710" y="32118"/>
                  <a:pt x="26710" y="32118"/>
                  <a:pt x="26710" y="30738"/>
                </a:cubicBezTo>
                <a:cubicBezTo>
                  <a:pt x="26710" y="30738"/>
                  <a:pt x="26710" y="30738"/>
                  <a:pt x="28106" y="30738"/>
                </a:cubicBezTo>
                <a:cubicBezTo>
                  <a:pt x="28106" y="30738"/>
                  <a:pt x="28106" y="30738"/>
                  <a:pt x="26710" y="30738"/>
                </a:cubicBezTo>
                <a:lnTo>
                  <a:pt x="26710" y="32118"/>
                </a:lnTo>
                <a:cubicBezTo>
                  <a:pt x="26710" y="32118"/>
                  <a:pt x="26710" y="32118"/>
                  <a:pt x="26710" y="30738"/>
                </a:cubicBezTo>
                <a:cubicBezTo>
                  <a:pt x="26710" y="30738"/>
                  <a:pt x="26710" y="30738"/>
                  <a:pt x="25315" y="30738"/>
                </a:cubicBezTo>
                <a:lnTo>
                  <a:pt x="25315" y="29359"/>
                </a:lnTo>
                <a:lnTo>
                  <a:pt x="26710" y="29359"/>
                </a:lnTo>
                <a:cubicBezTo>
                  <a:pt x="26710" y="29359"/>
                  <a:pt x="26710" y="29359"/>
                  <a:pt x="28106" y="29359"/>
                </a:cubicBezTo>
                <a:cubicBezTo>
                  <a:pt x="26710" y="29359"/>
                  <a:pt x="26710" y="29359"/>
                  <a:pt x="26710" y="29359"/>
                </a:cubicBezTo>
                <a:lnTo>
                  <a:pt x="25315" y="29359"/>
                </a:lnTo>
                <a:lnTo>
                  <a:pt x="26710" y="29359"/>
                </a:lnTo>
                <a:cubicBezTo>
                  <a:pt x="25315" y="29359"/>
                  <a:pt x="25315" y="29359"/>
                  <a:pt x="25315" y="29359"/>
                </a:cubicBezTo>
                <a:cubicBezTo>
                  <a:pt x="25315" y="27783"/>
                  <a:pt x="26710" y="27783"/>
                  <a:pt x="26710" y="27783"/>
                </a:cubicBezTo>
                <a:cubicBezTo>
                  <a:pt x="25315" y="27783"/>
                  <a:pt x="25315" y="27783"/>
                  <a:pt x="25315" y="27783"/>
                </a:cubicBezTo>
                <a:cubicBezTo>
                  <a:pt x="25315" y="27783"/>
                  <a:pt x="25315" y="27783"/>
                  <a:pt x="26710" y="27783"/>
                </a:cubicBezTo>
                <a:lnTo>
                  <a:pt x="25315" y="27783"/>
                </a:lnTo>
                <a:lnTo>
                  <a:pt x="26710" y="27783"/>
                </a:lnTo>
                <a:cubicBezTo>
                  <a:pt x="25315" y="27783"/>
                  <a:pt x="25315" y="27783"/>
                  <a:pt x="25315" y="27783"/>
                </a:cubicBezTo>
                <a:cubicBezTo>
                  <a:pt x="25315" y="27783"/>
                  <a:pt x="25315" y="27783"/>
                  <a:pt x="26710" y="27783"/>
                </a:cubicBezTo>
                <a:cubicBezTo>
                  <a:pt x="25315" y="27783"/>
                  <a:pt x="25315" y="27783"/>
                  <a:pt x="25315" y="27783"/>
                </a:cubicBezTo>
                <a:cubicBezTo>
                  <a:pt x="25315" y="27783"/>
                  <a:pt x="25315" y="27783"/>
                  <a:pt x="26710" y="26403"/>
                </a:cubicBezTo>
                <a:cubicBezTo>
                  <a:pt x="26710" y="25024"/>
                  <a:pt x="26710" y="25024"/>
                  <a:pt x="26710" y="25024"/>
                </a:cubicBezTo>
                <a:lnTo>
                  <a:pt x="25315" y="25024"/>
                </a:lnTo>
                <a:cubicBezTo>
                  <a:pt x="25315" y="25024"/>
                  <a:pt x="25315" y="25024"/>
                  <a:pt x="26710" y="26403"/>
                </a:cubicBezTo>
                <a:cubicBezTo>
                  <a:pt x="26710" y="26403"/>
                  <a:pt x="26710" y="26403"/>
                  <a:pt x="25315" y="26403"/>
                </a:cubicBezTo>
                <a:cubicBezTo>
                  <a:pt x="23920" y="27783"/>
                  <a:pt x="22524" y="29359"/>
                  <a:pt x="21129" y="30738"/>
                </a:cubicBezTo>
                <a:lnTo>
                  <a:pt x="22524" y="30738"/>
                </a:lnTo>
                <a:cubicBezTo>
                  <a:pt x="22524" y="30738"/>
                  <a:pt x="22524" y="32118"/>
                  <a:pt x="23920" y="32118"/>
                </a:cubicBezTo>
                <a:cubicBezTo>
                  <a:pt x="22524" y="32118"/>
                  <a:pt x="22524" y="32118"/>
                  <a:pt x="22524" y="32118"/>
                </a:cubicBezTo>
                <a:lnTo>
                  <a:pt x="22524" y="33497"/>
                </a:lnTo>
                <a:lnTo>
                  <a:pt x="21129" y="33497"/>
                </a:lnTo>
                <a:cubicBezTo>
                  <a:pt x="21129" y="32118"/>
                  <a:pt x="21129" y="32118"/>
                  <a:pt x="21129" y="32118"/>
                </a:cubicBezTo>
                <a:lnTo>
                  <a:pt x="19734" y="32118"/>
                </a:lnTo>
                <a:lnTo>
                  <a:pt x="19734" y="33497"/>
                </a:lnTo>
                <a:cubicBezTo>
                  <a:pt x="19734" y="33497"/>
                  <a:pt x="19734" y="33497"/>
                  <a:pt x="21129" y="33497"/>
                </a:cubicBezTo>
                <a:cubicBezTo>
                  <a:pt x="21129" y="33497"/>
                  <a:pt x="21129" y="33497"/>
                  <a:pt x="21129" y="34876"/>
                </a:cubicBezTo>
                <a:lnTo>
                  <a:pt x="21129" y="33497"/>
                </a:lnTo>
                <a:cubicBezTo>
                  <a:pt x="21129" y="34876"/>
                  <a:pt x="21129" y="34876"/>
                  <a:pt x="21129" y="34876"/>
                </a:cubicBezTo>
                <a:cubicBezTo>
                  <a:pt x="19734" y="34876"/>
                  <a:pt x="19734" y="34876"/>
                  <a:pt x="19734" y="33497"/>
                </a:cubicBezTo>
                <a:lnTo>
                  <a:pt x="19734" y="34876"/>
                </a:lnTo>
                <a:lnTo>
                  <a:pt x="19734" y="33497"/>
                </a:lnTo>
                <a:cubicBezTo>
                  <a:pt x="19734" y="34876"/>
                  <a:pt x="19734" y="34876"/>
                  <a:pt x="19734" y="34876"/>
                </a:cubicBezTo>
                <a:cubicBezTo>
                  <a:pt x="19734" y="34876"/>
                  <a:pt x="21129" y="34876"/>
                  <a:pt x="21129" y="36256"/>
                </a:cubicBezTo>
                <a:cubicBezTo>
                  <a:pt x="19734" y="36256"/>
                  <a:pt x="19734" y="34876"/>
                  <a:pt x="19734" y="34876"/>
                </a:cubicBezTo>
                <a:cubicBezTo>
                  <a:pt x="19734" y="34876"/>
                  <a:pt x="19734" y="34876"/>
                  <a:pt x="18338" y="34876"/>
                </a:cubicBezTo>
                <a:cubicBezTo>
                  <a:pt x="18338" y="34876"/>
                  <a:pt x="16943" y="34876"/>
                  <a:pt x="16943" y="36256"/>
                </a:cubicBezTo>
                <a:cubicBezTo>
                  <a:pt x="18338" y="36256"/>
                  <a:pt x="18338" y="36256"/>
                  <a:pt x="18338" y="36256"/>
                </a:cubicBezTo>
                <a:lnTo>
                  <a:pt x="18338" y="37635"/>
                </a:lnTo>
                <a:cubicBezTo>
                  <a:pt x="18338" y="37635"/>
                  <a:pt x="18338" y="37635"/>
                  <a:pt x="18338" y="39014"/>
                </a:cubicBezTo>
                <a:cubicBezTo>
                  <a:pt x="18338" y="37635"/>
                  <a:pt x="19734" y="37635"/>
                  <a:pt x="19734" y="39014"/>
                </a:cubicBezTo>
                <a:lnTo>
                  <a:pt x="19734" y="37635"/>
                </a:lnTo>
                <a:cubicBezTo>
                  <a:pt x="21129" y="37635"/>
                  <a:pt x="21129" y="39014"/>
                  <a:pt x="21129" y="39014"/>
                </a:cubicBezTo>
                <a:cubicBezTo>
                  <a:pt x="21129" y="37635"/>
                  <a:pt x="21129" y="37635"/>
                  <a:pt x="21129" y="37635"/>
                </a:cubicBezTo>
                <a:lnTo>
                  <a:pt x="22524" y="37635"/>
                </a:lnTo>
                <a:cubicBezTo>
                  <a:pt x="22524" y="39014"/>
                  <a:pt x="22524" y="39014"/>
                  <a:pt x="22524" y="39014"/>
                </a:cubicBezTo>
                <a:cubicBezTo>
                  <a:pt x="22524" y="39014"/>
                  <a:pt x="22524" y="39014"/>
                  <a:pt x="22524" y="40394"/>
                </a:cubicBezTo>
                <a:cubicBezTo>
                  <a:pt x="22524" y="40394"/>
                  <a:pt x="22524" y="39014"/>
                  <a:pt x="22524" y="40394"/>
                </a:cubicBezTo>
                <a:cubicBezTo>
                  <a:pt x="23920" y="40394"/>
                  <a:pt x="23920" y="40394"/>
                  <a:pt x="23920" y="40394"/>
                </a:cubicBezTo>
                <a:cubicBezTo>
                  <a:pt x="23920" y="40394"/>
                  <a:pt x="23920" y="41773"/>
                  <a:pt x="25315" y="41773"/>
                </a:cubicBezTo>
                <a:cubicBezTo>
                  <a:pt x="23920" y="41773"/>
                  <a:pt x="23920" y="41773"/>
                  <a:pt x="23920" y="41773"/>
                </a:cubicBezTo>
                <a:cubicBezTo>
                  <a:pt x="25315" y="41773"/>
                  <a:pt x="25315" y="41773"/>
                  <a:pt x="25315" y="41773"/>
                </a:cubicBezTo>
                <a:lnTo>
                  <a:pt x="26710" y="41773"/>
                </a:lnTo>
                <a:cubicBezTo>
                  <a:pt x="26710" y="43152"/>
                  <a:pt x="26710" y="43152"/>
                  <a:pt x="26710" y="43152"/>
                </a:cubicBezTo>
                <a:lnTo>
                  <a:pt x="25315" y="43152"/>
                </a:lnTo>
                <a:cubicBezTo>
                  <a:pt x="23920" y="44532"/>
                  <a:pt x="23920" y="44532"/>
                  <a:pt x="23920" y="44532"/>
                </a:cubicBezTo>
                <a:cubicBezTo>
                  <a:pt x="23920" y="44532"/>
                  <a:pt x="23920" y="44532"/>
                  <a:pt x="22524" y="44532"/>
                </a:cubicBezTo>
                <a:lnTo>
                  <a:pt x="21129" y="44532"/>
                </a:lnTo>
                <a:cubicBezTo>
                  <a:pt x="21129" y="44532"/>
                  <a:pt x="21129" y="44532"/>
                  <a:pt x="19734" y="44532"/>
                </a:cubicBezTo>
                <a:cubicBezTo>
                  <a:pt x="19734" y="44532"/>
                  <a:pt x="19734" y="44532"/>
                  <a:pt x="19734" y="45911"/>
                </a:cubicBezTo>
                <a:cubicBezTo>
                  <a:pt x="18338" y="45911"/>
                  <a:pt x="18338" y="45911"/>
                  <a:pt x="18338" y="47290"/>
                </a:cubicBezTo>
                <a:lnTo>
                  <a:pt x="18338" y="45911"/>
                </a:lnTo>
                <a:cubicBezTo>
                  <a:pt x="19734" y="45911"/>
                  <a:pt x="19734" y="45911"/>
                  <a:pt x="19734" y="45911"/>
                </a:cubicBezTo>
                <a:cubicBezTo>
                  <a:pt x="21129" y="44532"/>
                  <a:pt x="21129" y="44532"/>
                  <a:pt x="21129" y="45911"/>
                </a:cubicBezTo>
                <a:cubicBezTo>
                  <a:pt x="21129" y="45911"/>
                  <a:pt x="21129" y="45911"/>
                  <a:pt x="19734" y="45911"/>
                </a:cubicBezTo>
                <a:cubicBezTo>
                  <a:pt x="21129" y="45911"/>
                  <a:pt x="21129" y="45911"/>
                  <a:pt x="21129" y="45911"/>
                </a:cubicBezTo>
                <a:cubicBezTo>
                  <a:pt x="21129" y="45911"/>
                  <a:pt x="21129" y="45911"/>
                  <a:pt x="21129" y="47290"/>
                </a:cubicBezTo>
                <a:cubicBezTo>
                  <a:pt x="21129" y="47290"/>
                  <a:pt x="21129" y="47290"/>
                  <a:pt x="22524" y="47290"/>
                </a:cubicBezTo>
                <a:cubicBezTo>
                  <a:pt x="22524" y="47290"/>
                  <a:pt x="22524" y="47290"/>
                  <a:pt x="21129" y="47290"/>
                </a:cubicBezTo>
                <a:cubicBezTo>
                  <a:pt x="21129" y="47290"/>
                  <a:pt x="21129" y="47290"/>
                  <a:pt x="22524" y="47290"/>
                </a:cubicBezTo>
                <a:cubicBezTo>
                  <a:pt x="23920" y="47290"/>
                  <a:pt x="23920" y="47290"/>
                  <a:pt x="23920" y="47290"/>
                </a:cubicBezTo>
                <a:cubicBezTo>
                  <a:pt x="22524" y="47290"/>
                  <a:pt x="23920" y="47290"/>
                  <a:pt x="22524" y="47290"/>
                </a:cubicBezTo>
                <a:cubicBezTo>
                  <a:pt x="22524" y="47290"/>
                  <a:pt x="22524" y="47290"/>
                  <a:pt x="22524" y="48669"/>
                </a:cubicBezTo>
                <a:lnTo>
                  <a:pt x="22524" y="47290"/>
                </a:lnTo>
                <a:cubicBezTo>
                  <a:pt x="22524" y="48669"/>
                  <a:pt x="22524" y="48669"/>
                  <a:pt x="22524" y="48669"/>
                </a:cubicBezTo>
                <a:cubicBezTo>
                  <a:pt x="22524" y="48669"/>
                  <a:pt x="22524" y="48669"/>
                  <a:pt x="21129" y="48669"/>
                </a:cubicBezTo>
                <a:lnTo>
                  <a:pt x="21129" y="47290"/>
                </a:lnTo>
                <a:cubicBezTo>
                  <a:pt x="21129" y="47290"/>
                  <a:pt x="21129" y="47290"/>
                  <a:pt x="21129" y="48669"/>
                </a:cubicBezTo>
                <a:lnTo>
                  <a:pt x="21129" y="47290"/>
                </a:lnTo>
                <a:lnTo>
                  <a:pt x="22524" y="47290"/>
                </a:lnTo>
                <a:cubicBezTo>
                  <a:pt x="21129" y="47290"/>
                  <a:pt x="21129" y="47290"/>
                  <a:pt x="21129" y="47290"/>
                </a:cubicBezTo>
                <a:cubicBezTo>
                  <a:pt x="21129" y="47290"/>
                  <a:pt x="21129" y="48669"/>
                  <a:pt x="19734" y="48669"/>
                </a:cubicBezTo>
                <a:cubicBezTo>
                  <a:pt x="19734" y="47290"/>
                  <a:pt x="19734" y="47290"/>
                  <a:pt x="19734" y="48669"/>
                </a:cubicBezTo>
                <a:lnTo>
                  <a:pt x="19734" y="47290"/>
                </a:lnTo>
                <a:cubicBezTo>
                  <a:pt x="19734" y="48669"/>
                  <a:pt x="19734" y="48669"/>
                  <a:pt x="19734" y="48669"/>
                </a:cubicBezTo>
                <a:lnTo>
                  <a:pt x="18338" y="48669"/>
                </a:lnTo>
                <a:lnTo>
                  <a:pt x="18338" y="50049"/>
                </a:lnTo>
                <a:cubicBezTo>
                  <a:pt x="16943" y="50049"/>
                  <a:pt x="16943" y="50049"/>
                  <a:pt x="16943" y="51625"/>
                </a:cubicBezTo>
                <a:lnTo>
                  <a:pt x="16943" y="50049"/>
                </a:lnTo>
                <a:lnTo>
                  <a:pt x="16943" y="51625"/>
                </a:lnTo>
                <a:cubicBezTo>
                  <a:pt x="15548" y="51625"/>
                  <a:pt x="15548" y="51625"/>
                  <a:pt x="15548" y="51625"/>
                </a:cubicBezTo>
                <a:cubicBezTo>
                  <a:pt x="15548" y="51625"/>
                  <a:pt x="15548" y="51625"/>
                  <a:pt x="16943" y="51625"/>
                </a:cubicBezTo>
                <a:lnTo>
                  <a:pt x="15548" y="51625"/>
                </a:lnTo>
                <a:cubicBezTo>
                  <a:pt x="15548" y="53004"/>
                  <a:pt x="15548" y="53004"/>
                  <a:pt x="15548" y="53004"/>
                </a:cubicBezTo>
                <a:cubicBezTo>
                  <a:pt x="15548" y="51625"/>
                  <a:pt x="15548" y="51625"/>
                  <a:pt x="15548" y="53004"/>
                </a:cubicBezTo>
                <a:cubicBezTo>
                  <a:pt x="15548" y="51625"/>
                  <a:pt x="15548" y="51625"/>
                  <a:pt x="15548" y="51625"/>
                </a:cubicBezTo>
                <a:cubicBezTo>
                  <a:pt x="15548" y="51625"/>
                  <a:pt x="15548" y="51625"/>
                  <a:pt x="15548" y="53004"/>
                </a:cubicBezTo>
                <a:lnTo>
                  <a:pt x="14152" y="53004"/>
                </a:lnTo>
                <a:cubicBezTo>
                  <a:pt x="15548" y="53004"/>
                  <a:pt x="15548" y="53004"/>
                  <a:pt x="15548" y="53004"/>
                </a:cubicBezTo>
                <a:lnTo>
                  <a:pt x="14152" y="53004"/>
                </a:lnTo>
                <a:lnTo>
                  <a:pt x="15548" y="53004"/>
                </a:lnTo>
                <a:lnTo>
                  <a:pt x="14152" y="53004"/>
                </a:lnTo>
                <a:lnTo>
                  <a:pt x="15548" y="53004"/>
                </a:lnTo>
                <a:cubicBezTo>
                  <a:pt x="15548" y="53004"/>
                  <a:pt x="15548" y="53004"/>
                  <a:pt x="14152" y="53004"/>
                </a:cubicBezTo>
                <a:cubicBezTo>
                  <a:pt x="15548" y="53004"/>
                  <a:pt x="15548" y="53004"/>
                  <a:pt x="15548" y="53004"/>
                </a:cubicBezTo>
                <a:lnTo>
                  <a:pt x="14152" y="53004"/>
                </a:lnTo>
                <a:lnTo>
                  <a:pt x="15548" y="53004"/>
                </a:lnTo>
                <a:cubicBezTo>
                  <a:pt x="15548" y="53004"/>
                  <a:pt x="15548" y="53004"/>
                  <a:pt x="15548" y="54384"/>
                </a:cubicBezTo>
                <a:lnTo>
                  <a:pt x="14152" y="54384"/>
                </a:lnTo>
                <a:cubicBezTo>
                  <a:pt x="15548" y="54384"/>
                  <a:pt x="15548" y="54384"/>
                  <a:pt x="15548" y="54384"/>
                </a:cubicBezTo>
                <a:cubicBezTo>
                  <a:pt x="14152" y="54384"/>
                  <a:pt x="14152" y="54384"/>
                  <a:pt x="14152" y="54384"/>
                </a:cubicBezTo>
                <a:lnTo>
                  <a:pt x="15548" y="54384"/>
                </a:lnTo>
                <a:cubicBezTo>
                  <a:pt x="15548" y="54384"/>
                  <a:pt x="15548" y="54384"/>
                  <a:pt x="14152" y="54384"/>
                </a:cubicBezTo>
                <a:lnTo>
                  <a:pt x="15548" y="54384"/>
                </a:lnTo>
                <a:cubicBezTo>
                  <a:pt x="14152" y="54384"/>
                  <a:pt x="14152" y="54384"/>
                  <a:pt x="14152" y="54384"/>
                </a:cubicBezTo>
                <a:lnTo>
                  <a:pt x="14152" y="55763"/>
                </a:lnTo>
                <a:cubicBezTo>
                  <a:pt x="14152" y="55763"/>
                  <a:pt x="14152" y="55763"/>
                  <a:pt x="12757" y="55763"/>
                </a:cubicBezTo>
                <a:lnTo>
                  <a:pt x="12757" y="57142"/>
                </a:lnTo>
                <a:lnTo>
                  <a:pt x="12757" y="58522"/>
                </a:lnTo>
                <a:lnTo>
                  <a:pt x="12757" y="59901"/>
                </a:lnTo>
                <a:cubicBezTo>
                  <a:pt x="11362" y="59901"/>
                  <a:pt x="12757" y="59901"/>
                  <a:pt x="11362" y="59901"/>
                </a:cubicBezTo>
                <a:lnTo>
                  <a:pt x="11362" y="58522"/>
                </a:lnTo>
                <a:cubicBezTo>
                  <a:pt x="11362" y="58522"/>
                  <a:pt x="11362" y="58522"/>
                  <a:pt x="11362" y="57142"/>
                </a:cubicBezTo>
                <a:cubicBezTo>
                  <a:pt x="11362" y="58522"/>
                  <a:pt x="11362" y="58522"/>
                  <a:pt x="11362" y="59901"/>
                </a:cubicBezTo>
                <a:lnTo>
                  <a:pt x="11362" y="61280"/>
                </a:lnTo>
                <a:cubicBezTo>
                  <a:pt x="12757" y="61280"/>
                  <a:pt x="12757" y="61280"/>
                  <a:pt x="12757" y="61280"/>
                </a:cubicBezTo>
                <a:cubicBezTo>
                  <a:pt x="12757" y="61280"/>
                  <a:pt x="12757" y="61280"/>
                  <a:pt x="12757" y="62660"/>
                </a:cubicBezTo>
                <a:cubicBezTo>
                  <a:pt x="14152" y="62660"/>
                  <a:pt x="14152" y="62660"/>
                  <a:pt x="14152" y="62660"/>
                </a:cubicBezTo>
                <a:lnTo>
                  <a:pt x="15548" y="62660"/>
                </a:lnTo>
                <a:lnTo>
                  <a:pt x="15548" y="64039"/>
                </a:lnTo>
                <a:cubicBezTo>
                  <a:pt x="15548" y="64039"/>
                  <a:pt x="15548" y="64039"/>
                  <a:pt x="15548" y="62660"/>
                </a:cubicBezTo>
                <a:cubicBezTo>
                  <a:pt x="14152" y="62660"/>
                  <a:pt x="14152" y="64039"/>
                  <a:pt x="14152" y="64039"/>
                </a:cubicBezTo>
                <a:lnTo>
                  <a:pt x="14152" y="62660"/>
                </a:lnTo>
                <a:lnTo>
                  <a:pt x="12757" y="62660"/>
                </a:lnTo>
                <a:lnTo>
                  <a:pt x="11362" y="62660"/>
                </a:lnTo>
                <a:cubicBezTo>
                  <a:pt x="11362" y="62660"/>
                  <a:pt x="11362" y="62660"/>
                  <a:pt x="11362" y="61280"/>
                </a:cubicBezTo>
                <a:cubicBezTo>
                  <a:pt x="11362" y="61280"/>
                  <a:pt x="11362" y="61280"/>
                  <a:pt x="11362" y="62660"/>
                </a:cubicBezTo>
                <a:cubicBezTo>
                  <a:pt x="11362" y="64039"/>
                  <a:pt x="11362" y="66798"/>
                  <a:pt x="11362" y="69753"/>
                </a:cubicBezTo>
                <a:cubicBezTo>
                  <a:pt x="11362" y="69753"/>
                  <a:pt x="11362" y="69753"/>
                  <a:pt x="12757" y="69753"/>
                </a:cubicBezTo>
                <a:cubicBezTo>
                  <a:pt x="12757" y="69753"/>
                  <a:pt x="12757" y="69753"/>
                  <a:pt x="14152" y="69753"/>
                </a:cubicBezTo>
                <a:cubicBezTo>
                  <a:pt x="14152" y="69753"/>
                  <a:pt x="14152" y="69753"/>
                  <a:pt x="14152" y="71133"/>
                </a:cubicBezTo>
                <a:cubicBezTo>
                  <a:pt x="14152" y="69753"/>
                  <a:pt x="14152" y="69753"/>
                  <a:pt x="14152" y="69753"/>
                </a:cubicBezTo>
                <a:cubicBezTo>
                  <a:pt x="15548" y="69753"/>
                  <a:pt x="15548" y="69753"/>
                  <a:pt x="15548" y="69753"/>
                </a:cubicBezTo>
                <a:cubicBezTo>
                  <a:pt x="14152" y="69753"/>
                  <a:pt x="14152" y="69753"/>
                  <a:pt x="14152" y="71133"/>
                </a:cubicBezTo>
                <a:cubicBezTo>
                  <a:pt x="14152" y="71133"/>
                  <a:pt x="14152" y="71133"/>
                  <a:pt x="14152" y="72512"/>
                </a:cubicBezTo>
                <a:cubicBezTo>
                  <a:pt x="15548" y="72512"/>
                  <a:pt x="15548" y="71133"/>
                  <a:pt x="15548" y="71133"/>
                </a:cubicBezTo>
                <a:cubicBezTo>
                  <a:pt x="15548" y="71133"/>
                  <a:pt x="15548" y="71133"/>
                  <a:pt x="14152" y="71133"/>
                </a:cubicBezTo>
                <a:cubicBezTo>
                  <a:pt x="15548" y="71133"/>
                  <a:pt x="15548" y="71133"/>
                  <a:pt x="15548" y="71133"/>
                </a:cubicBezTo>
                <a:lnTo>
                  <a:pt x="15548" y="69753"/>
                </a:lnTo>
                <a:cubicBezTo>
                  <a:pt x="15548" y="69753"/>
                  <a:pt x="15548" y="69753"/>
                  <a:pt x="15548" y="71133"/>
                </a:cubicBezTo>
                <a:lnTo>
                  <a:pt x="16943" y="71133"/>
                </a:lnTo>
                <a:cubicBezTo>
                  <a:pt x="18338" y="71133"/>
                  <a:pt x="18338" y="71133"/>
                  <a:pt x="18338" y="71133"/>
                </a:cubicBezTo>
                <a:cubicBezTo>
                  <a:pt x="19734" y="71133"/>
                  <a:pt x="19734" y="71133"/>
                  <a:pt x="19734" y="71133"/>
                </a:cubicBezTo>
                <a:lnTo>
                  <a:pt x="21129" y="71133"/>
                </a:lnTo>
                <a:cubicBezTo>
                  <a:pt x="19734" y="71133"/>
                  <a:pt x="21129" y="72512"/>
                  <a:pt x="19734" y="72512"/>
                </a:cubicBezTo>
                <a:cubicBezTo>
                  <a:pt x="19734" y="72512"/>
                  <a:pt x="19734" y="72512"/>
                  <a:pt x="21129" y="72512"/>
                </a:cubicBezTo>
                <a:cubicBezTo>
                  <a:pt x="22524" y="72512"/>
                  <a:pt x="22524" y="72512"/>
                  <a:pt x="22524" y="73891"/>
                </a:cubicBezTo>
                <a:lnTo>
                  <a:pt x="22524" y="72512"/>
                </a:lnTo>
                <a:lnTo>
                  <a:pt x="22524" y="73891"/>
                </a:lnTo>
                <a:cubicBezTo>
                  <a:pt x="22524" y="73891"/>
                  <a:pt x="22524" y="73891"/>
                  <a:pt x="23920" y="73891"/>
                </a:cubicBezTo>
                <a:lnTo>
                  <a:pt x="25315" y="73891"/>
                </a:lnTo>
                <a:lnTo>
                  <a:pt x="25315" y="75270"/>
                </a:lnTo>
                <a:lnTo>
                  <a:pt x="26710" y="75270"/>
                </a:lnTo>
                <a:lnTo>
                  <a:pt x="26710" y="76650"/>
                </a:lnTo>
                <a:lnTo>
                  <a:pt x="25315" y="76650"/>
                </a:lnTo>
                <a:lnTo>
                  <a:pt x="25315" y="78029"/>
                </a:lnTo>
                <a:cubicBezTo>
                  <a:pt x="26710" y="78029"/>
                  <a:pt x="26710" y="78029"/>
                  <a:pt x="26710" y="78029"/>
                </a:cubicBezTo>
                <a:cubicBezTo>
                  <a:pt x="28106" y="78029"/>
                  <a:pt x="28106" y="76650"/>
                  <a:pt x="28106" y="76650"/>
                </a:cubicBezTo>
                <a:cubicBezTo>
                  <a:pt x="28106" y="78029"/>
                  <a:pt x="29501" y="78029"/>
                  <a:pt x="29501" y="78029"/>
                </a:cubicBezTo>
                <a:cubicBezTo>
                  <a:pt x="30897" y="78029"/>
                  <a:pt x="30897" y="78029"/>
                  <a:pt x="30897" y="78029"/>
                </a:cubicBezTo>
                <a:lnTo>
                  <a:pt x="32491" y="78029"/>
                </a:lnTo>
                <a:cubicBezTo>
                  <a:pt x="32491" y="78029"/>
                  <a:pt x="32491" y="79408"/>
                  <a:pt x="33887" y="79408"/>
                </a:cubicBezTo>
                <a:cubicBezTo>
                  <a:pt x="35282" y="79408"/>
                  <a:pt x="35282" y="80788"/>
                  <a:pt x="35282" y="80788"/>
                </a:cubicBezTo>
                <a:cubicBezTo>
                  <a:pt x="35282" y="82167"/>
                  <a:pt x="33887" y="82167"/>
                  <a:pt x="33887" y="82167"/>
                </a:cubicBezTo>
                <a:cubicBezTo>
                  <a:pt x="33887" y="82167"/>
                  <a:pt x="33887" y="82167"/>
                  <a:pt x="33887" y="83546"/>
                </a:cubicBezTo>
                <a:cubicBezTo>
                  <a:pt x="33887" y="83546"/>
                  <a:pt x="33887" y="83546"/>
                  <a:pt x="32491" y="83546"/>
                </a:cubicBezTo>
                <a:cubicBezTo>
                  <a:pt x="32491" y="83546"/>
                  <a:pt x="32491" y="83546"/>
                  <a:pt x="32491" y="84926"/>
                </a:cubicBezTo>
                <a:lnTo>
                  <a:pt x="32491" y="86305"/>
                </a:lnTo>
                <a:cubicBezTo>
                  <a:pt x="32491" y="86305"/>
                  <a:pt x="32491" y="86305"/>
                  <a:pt x="32491" y="87684"/>
                </a:cubicBezTo>
                <a:cubicBezTo>
                  <a:pt x="30897" y="87684"/>
                  <a:pt x="30897" y="87684"/>
                  <a:pt x="30897" y="89064"/>
                </a:cubicBezTo>
                <a:cubicBezTo>
                  <a:pt x="30897" y="89064"/>
                  <a:pt x="30897" y="89064"/>
                  <a:pt x="29501" y="89064"/>
                </a:cubicBezTo>
                <a:cubicBezTo>
                  <a:pt x="29501" y="89064"/>
                  <a:pt x="29501" y="89064"/>
                  <a:pt x="29501" y="90640"/>
                </a:cubicBezTo>
                <a:cubicBezTo>
                  <a:pt x="29501" y="90640"/>
                  <a:pt x="29501" y="89064"/>
                  <a:pt x="28106" y="89064"/>
                </a:cubicBezTo>
                <a:cubicBezTo>
                  <a:pt x="28106" y="90640"/>
                  <a:pt x="28106" y="90640"/>
                  <a:pt x="28106" y="90640"/>
                </a:cubicBezTo>
                <a:cubicBezTo>
                  <a:pt x="28106" y="90640"/>
                  <a:pt x="28106" y="90640"/>
                  <a:pt x="26710" y="90640"/>
                </a:cubicBezTo>
                <a:cubicBezTo>
                  <a:pt x="28106" y="90640"/>
                  <a:pt x="26710" y="92019"/>
                  <a:pt x="26710" y="92019"/>
                </a:cubicBezTo>
                <a:cubicBezTo>
                  <a:pt x="28106" y="93399"/>
                  <a:pt x="26710" y="93399"/>
                  <a:pt x="26710" y="93399"/>
                </a:cubicBezTo>
                <a:cubicBezTo>
                  <a:pt x="26710" y="94778"/>
                  <a:pt x="25315" y="94778"/>
                  <a:pt x="25315" y="94778"/>
                </a:cubicBezTo>
                <a:cubicBezTo>
                  <a:pt x="25315" y="94778"/>
                  <a:pt x="26710" y="94778"/>
                  <a:pt x="26710" y="93399"/>
                </a:cubicBezTo>
                <a:lnTo>
                  <a:pt x="25315" y="93399"/>
                </a:lnTo>
                <a:cubicBezTo>
                  <a:pt x="25315" y="93399"/>
                  <a:pt x="25315" y="93399"/>
                  <a:pt x="25315" y="94778"/>
                </a:cubicBezTo>
                <a:cubicBezTo>
                  <a:pt x="33887" y="103054"/>
                  <a:pt x="46445" y="108571"/>
                  <a:pt x="59202" y="108571"/>
                </a:cubicBezTo>
                <a:cubicBezTo>
                  <a:pt x="83122" y="108571"/>
                  <a:pt x="102857" y="90640"/>
                  <a:pt x="107043" y="68374"/>
                </a:cubicBezTo>
                <a:cubicBezTo>
                  <a:pt x="107043" y="66798"/>
                  <a:pt x="107043" y="66798"/>
                  <a:pt x="107043" y="66798"/>
                </a:cubicBezTo>
                <a:cubicBezTo>
                  <a:pt x="107043" y="65418"/>
                  <a:pt x="105647" y="65418"/>
                  <a:pt x="105647" y="65418"/>
                </a:cubicBezTo>
                <a:cubicBezTo>
                  <a:pt x="105647" y="65418"/>
                  <a:pt x="105647" y="65418"/>
                  <a:pt x="105647" y="64039"/>
                </a:cubicBezTo>
                <a:cubicBezTo>
                  <a:pt x="105647" y="64039"/>
                  <a:pt x="105647" y="64039"/>
                  <a:pt x="105647" y="62660"/>
                </a:cubicBezTo>
                <a:lnTo>
                  <a:pt x="105647" y="61280"/>
                </a:lnTo>
                <a:cubicBezTo>
                  <a:pt x="105647" y="61280"/>
                  <a:pt x="105647" y="61280"/>
                  <a:pt x="104252" y="61280"/>
                </a:cubicBezTo>
                <a:cubicBezTo>
                  <a:pt x="104252" y="59901"/>
                  <a:pt x="104252" y="59901"/>
                  <a:pt x="104252" y="59901"/>
                </a:cubicBezTo>
                <a:cubicBezTo>
                  <a:pt x="102857" y="59901"/>
                  <a:pt x="102857" y="59901"/>
                  <a:pt x="102857" y="59901"/>
                </a:cubicBezTo>
                <a:cubicBezTo>
                  <a:pt x="102857" y="59901"/>
                  <a:pt x="102857" y="59901"/>
                  <a:pt x="104252" y="59901"/>
                </a:cubicBezTo>
                <a:lnTo>
                  <a:pt x="102857" y="59901"/>
                </a:lnTo>
                <a:lnTo>
                  <a:pt x="102857" y="58522"/>
                </a:lnTo>
                <a:cubicBezTo>
                  <a:pt x="102857" y="58522"/>
                  <a:pt x="102857" y="58522"/>
                  <a:pt x="102857" y="57142"/>
                </a:cubicBezTo>
                <a:cubicBezTo>
                  <a:pt x="102857" y="58522"/>
                  <a:pt x="102857" y="58522"/>
                  <a:pt x="101461" y="58522"/>
                </a:cubicBezTo>
                <a:cubicBezTo>
                  <a:pt x="101461" y="57142"/>
                  <a:pt x="101461" y="57142"/>
                  <a:pt x="101461" y="57142"/>
                </a:cubicBezTo>
                <a:cubicBezTo>
                  <a:pt x="101461" y="57142"/>
                  <a:pt x="101461" y="57142"/>
                  <a:pt x="101461" y="58522"/>
                </a:cubicBezTo>
                <a:cubicBezTo>
                  <a:pt x="101461" y="58522"/>
                  <a:pt x="101461" y="58522"/>
                  <a:pt x="100066" y="58522"/>
                </a:cubicBezTo>
                <a:lnTo>
                  <a:pt x="100066" y="59901"/>
                </a:lnTo>
                <a:cubicBezTo>
                  <a:pt x="98671" y="59901"/>
                  <a:pt x="98671" y="59901"/>
                  <a:pt x="98671" y="59901"/>
                </a:cubicBezTo>
                <a:lnTo>
                  <a:pt x="97275" y="61280"/>
                </a:lnTo>
                <a:cubicBezTo>
                  <a:pt x="95880" y="61280"/>
                  <a:pt x="95880" y="61280"/>
                  <a:pt x="95880" y="61280"/>
                </a:cubicBezTo>
                <a:cubicBezTo>
                  <a:pt x="95880" y="61280"/>
                  <a:pt x="95880" y="61280"/>
                  <a:pt x="95880" y="62660"/>
                </a:cubicBezTo>
                <a:lnTo>
                  <a:pt x="95880" y="64039"/>
                </a:lnTo>
                <a:cubicBezTo>
                  <a:pt x="95880" y="64039"/>
                  <a:pt x="95880" y="64039"/>
                  <a:pt x="95880" y="65418"/>
                </a:cubicBezTo>
                <a:cubicBezTo>
                  <a:pt x="95880" y="65418"/>
                  <a:pt x="95880" y="65418"/>
                  <a:pt x="94485" y="65418"/>
                </a:cubicBezTo>
                <a:cubicBezTo>
                  <a:pt x="94485" y="64039"/>
                  <a:pt x="94485" y="64039"/>
                  <a:pt x="92890" y="64039"/>
                </a:cubicBezTo>
                <a:cubicBezTo>
                  <a:pt x="92890" y="64039"/>
                  <a:pt x="92890" y="64039"/>
                  <a:pt x="92890" y="62660"/>
                </a:cubicBezTo>
                <a:lnTo>
                  <a:pt x="92890" y="61280"/>
                </a:lnTo>
                <a:cubicBezTo>
                  <a:pt x="92890" y="61280"/>
                  <a:pt x="92890" y="59901"/>
                  <a:pt x="91495" y="59901"/>
                </a:cubicBezTo>
                <a:cubicBezTo>
                  <a:pt x="91495" y="58522"/>
                  <a:pt x="91495" y="58522"/>
                  <a:pt x="91495" y="58522"/>
                </a:cubicBezTo>
                <a:cubicBezTo>
                  <a:pt x="92890" y="58522"/>
                  <a:pt x="91495" y="58522"/>
                  <a:pt x="91495" y="58522"/>
                </a:cubicBezTo>
                <a:cubicBezTo>
                  <a:pt x="90099" y="58522"/>
                  <a:pt x="90099" y="58522"/>
                  <a:pt x="90099" y="58522"/>
                </a:cubicBezTo>
                <a:cubicBezTo>
                  <a:pt x="90099" y="58522"/>
                  <a:pt x="90099" y="58522"/>
                  <a:pt x="90099" y="57142"/>
                </a:cubicBezTo>
                <a:cubicBezTo>
                  <a:pt x="90099" y="58522"/>
                  <a:pt x="90099" y="57142"/>
                  <a:pt x="90099" y="57142"/>
                </a:cubicBezTo>
                <a:cubicBezTo>
                  <a:pt x="88704" y="57142"/>
                  <a:pt x="88704" y="57142"/>
                  <a:pt x="88704" y="57142"/>
                </a:cubicBezTo>
                <a:cubicBezTo>
                  <a:pt x="88704" y="55763"/>
                  <a:pt x="88704" y="55763"/>
                  <a:pt x="88704" y="55763"/>
                </a:cubicBezTo>
                <a:cubicBezTo>
                  <a:pt x="88704" y="55763"/>
                  <a:pt x="87308" y="57142"/>
                  <a:pt x="87308" y="55763"/>
                </a:cubicBezTo>
                <a:lnTo>
                  <a:pt x="85913" y="55763"/>
                </a:lnTo>
                <a:cubicBezTo>
                  <a:pt x="85913" y="57142"/>
                  <a:pt x="85913" y="57142"/>
                  <a:pt x="85913" y="57142"/>
                </a:cubicBezTo>
                <a:lnTo>
                  <a:pt x="85913" y="55763"/>
                </a:lnTo>
                <a:cubicBezTo>
                  <a:pt x="84518" y="55763"/>
                  <a:pt x="84518" y="55763"/>
                  <a:pt x="84518" y="55763"/>
                </a:cubicBezTo>
                <a:cubicBezTo>
                  <a:pt x="83122" y="55763"/>
                  <a:pt x="83122" y="55763"/>
                  <a:pt x="83122" y="55763"/>
                </a:cubicBezTo>
                <a:lnTo>
                  <a:pt x="81727" y="55763"/>
                </a:lnTo>
                <a:cubicBezTo>
                  <a:pt x="81727" y="55763"/>
                  <a:pt x="80332" y="55763"/>
                  <a:pt x="80332" y="54384"/>
                </a:cubicBezTo>
                <a:cubicBezTo>
                  <a:pt x="80332" y="54384"/>
                  <a:pt x="80332" y="54384"/>
                  <a:pt x="80332" y="53004"/>
                </a:cubicBezTo>
                <a:cubicBezTo>
                  <a:pt x="78936" y="53004"/>
                  <a:pt x="78936" y="53004"/>
                  <a:pt x="78936" y="53004"/>
                </a:cubicBezTo>
                <a:cubicBezTo>
                  <a:pt x="78936" y="53004"/>
                  <a:pt x="78936" y="53004"/>
                  <a:pt x="78936" y="54384"/>
                </a:cubicBezTo>
                <a:cubicBezTo>
                  <a:pt x="78936" y="54384"/>
                  <a:pt x="78936" y="54384"/>
                  <a:pt x="78936" y="55763"/>
                </a:cubicBezTo>
                <a:cubicBezTo>
                  <a:pt x="78936" y="55763"/>
                  <a:pt x="78936" y="55763"/>
                  <a:pt x="80332" y="55763"/>
                </a:cubicBezTo>
                <a:cubicBezTo>
                  <a:pt x="80332" y="55763"/>
                  <a:pt x="80332" y="55763"/>
                  <a:pt x="78936" y="55763"/>
                </a:cubicBezTo>
                <a:lnTo>
                  <a:pt x="80332" y="55763"/>
                </a:lnTo>
                <a:cubicBezTo>
                  <a:pt x="78936" y="55763"/>
                  <a:pt x="78936" y="55763"/>
                  <a:pt x="80332" y="55763"/>
                </a:cubicBezTo>
                <a:lnTo>
                  <a:pt x="80332" y="57142"/>
                </a:lnTo>
                <a:cubicBezTo>
                  <a:pt x="80332" y="55763"/>
                  <a:pt x="80332" y="55763"/>
                  <a:pt x="80332" y="55763"/>
                </a:cubicBezTo>
                <a:lnTo>
                  <a:pt x="80332" y="57142"/>
                </a:lnTo>
                <a:cubicBezTo>
                  <a:pt x="81727" y="57142"/>
                  <a:pt x="81727" y="57142"/>
                  <a:pt x="81727" y="57142"/>
                </a:cubicBezTo>
                <a:cubicBezTo>
                  <a:pt x="83122" y="55763"/>
                  <a:pt x="83122" y="55763"/>
                  <a:pt x="83122" y="55763"/>
                </a:cubicBezTo>
                <a:lnTo>
                  <a:pt x="83122" y="57142"/>
                </a:lnTo>
                <a:lnTo>
                  <a:pt x="84518" y="57142"/>
                </a:lnTo>
                <a:cubicBezTo>
                  <a:pt x="84518" y="57142"/>
                  <a:pt x="84518" y="57142"/>
                  <a:pt x="84518" y="58522"/>
                </a:cubicBezTo>
                <a:cubicBezTo>
                  <a:pt x="84518" y="59901"/>
                  <a:pt x="84518" y="59901"/>
                  <a:pt x="84518" y="59901"/>
                </a:cubicBezTo>
                <a:cubicBezTo>
                  <a:pt x="83122" y="59901"/>
                  <a:pt x="83122" y="59901"/>
                  <a:pt x="83122" y="59901"/>
                </a:cubicBezTo>
                <a:lnTo>
                  <a:pt x="83122" y="61280"/>
                </a:lnTo>
                <a:cubicBezTo>
                  <a:pt x="81727" y="61280"/>
                  <a:pt x="81727" y="61280"/>
                  <a:pt x="81727" y="61280"/>
                </a:cubicBezTo>
                <a:lnTo>
                  <a:pt x="80332" y="61280"/>
                </a:lnTo>
                <a:cubicBezTo>
                  <a:pt x="80332" y="62660"/>
                  <a:pt x="80332" y="62660"/>
                  <a:pt x="78936" y="62660"/>
                </a:cubicBezTo>
                <a:lnTo>
                  <a:pt x="77541" y="62660"/>
                </a:lnTo>
                <a:cubicBezTo>
                  <a:pt x="76146" y="64039"/>
                  <a:pt x="76146" y="64039"/>
                  <a:pt x="76146" y="62660"/>
                </a:cubicBezTo>
                <a:cubicBezTo>
                  <a:pt x="76146" y="62660"/>
                  <a:pt x="76146" y="62660"/>
                  <a:pt x="76146" y="61280"/>
                </a:cubicBezTo>
                <a:cubicBezTo>
                  <a:pt x="76146" y="61280"/>
                  <a:pt x="74750" y="61280"/>
                  <a:pt x="74750" y="59901"/>
                </a:cubicBezTo>
                <a:cubicBezTo>
                  <a:pt x="74750" y="59901"/>
                  <a:pt x="74750" y="59901"/>
                  <a:pt x="73355" y="58522"/>
                </a:cubicBezTo>
                <a:cubicBezTo>
                  <a:pt x="73355" y="58522"/>
                  <a:pt x="73355" y="58522"/>
                  <a:pt x="73355" y="57142"/>
                </a:cubicBezTo>
                <a:cubicBezTo>
                  <a:pt x="73355" y="55763"/>
                  <a:pt x="71960" y="55763"/>
                  <a:pt x="71960" y="55763"/>
                </a:cubicBezTo>
                <a:cubicBezTo>
                  <a:pt x="71960" y="54384"/>
                  <a:pt x="71960" y="54384"/>
                  <a:pt x="71960" y="54384"/>
                </a:cubicBezTo>
                <a:cubicBezTo>
                  <a:pt x="71960" y="53004"/>
                  <a:pt x="70365" y="53004"/>
                  <a:pt x="70365" y="53004"/>
                </a:cubicBezTo>
                <a:cubicBezTo>
                  <a:pt x="70365" y="53004"/>
                  <a:pt x="70365" y="53004"/>
                  <a:pt x="71960" y="51625"/>
                </a:cubicBezTo>
                <a:cubicBezTo>
                  <a:pt x="71960" y="50049"/>
                  <a:pt x="71960" y="50049"/>
                  <a:pt x="71960" y="50049"/>
                </a:cubicBezTo>
                <a:cubicBezTo>
                  <a:pt x="71960" y="50049"/>
                  <a:pt x="71960" y="50049"/>
                  <a:pt x="70365" y="50049"/>
                </a:cubicBezTo>
                <a:cubicBezTo>
                  <a:pt x="70365" y="50049"/>
                  <a:pt x="70365" y="50049"/>
                  <a:pt x="68970" y="50049"/>
                </a:cubicBezTo>
                <a:cubicBezTo>
                  <a:pt x="68970" y="50049"/>
                  <a:pt x="68970" y="48669"/>
                  <a:pt x="68970" y="50049"/>
                </a:cubicBezTo>
                <a:cubicBezTo>
                  <a:pt x="68970" y="50049"/>
                  <a:pt x="68970" y="50049"/>
                  <a:pt x="67574" y="50049"/>
                </a:cubicBezTo>
                <a:cubicBezTo>
                  <a:pt x="67574" y="48669"/>
                  <a:pt x="67574" y="48669"/>
                  <a:pt x="67574" y="48669"/>
                </a:cubicBezTo>
                <a:cubicBezTo>
                  <a:pt x="66179" y="48669"/>
                  <a:pt x="66179" y="48669"/>
                  <a:pt x="66179" y="48669"/>
                </a:cubicBezTo>
                <a:cubicBezTo>
                  <a:pt x="67574" y="48669"/>
                  <a:pt x="67574" y="48669"/>
                  <a:pt x="66179" y="48669"/>
                </a:cubicBezTo>
                <a:lnTo>
                  <a:pt x="67574" y="48669"/>
                </a:lnTo>
                <a:lnTo>
                  <a:pt x="66179" y="48669"/>
                </a:lnTo>
                <a:cubicBezTo>
                  <a:pt x="66179" y="47290"/>
                  <a:pt x="66179" y="47290"/>
                  <a:pt x="66179" y="47290"/>
                </a:cubicBezTo>
                <a:cubicBezTo>
                  <a:pt x="66179" y="47290"/>
                  <a:pt x="66179" y="47290"/>
                  <a:pt x="67574" y="47290"/>
                </a:cubicBezTo>
                <a:cubicBezTo>
                  <a:pt x="66179" y="47290"/>
                  <a:pt x="66179" y="47290"/>
                  <a:pt x="66179" y="47290"/>
                </a:cubicBezTo>
                <a:lnTo>
                  <a:pt x="67574" y="47290"/>
                </a:lnTo>
                <a:lnTo>
                  <a:pt x="68970" y="47290"/>
                </a:lnTo>
                <a:cubicBezTo>
                  <a:pt x="68970" y="47290"/>
                  <a:pt x="68970" y="47290"/>
                  <a:pt x="67574" y="47290"/>
                </a:cubicBezTo>
                <a:cubicBezTo>
                  <a:pt x="67574" y="47290"/>
                  <a:pt x="67574" y="47290"/>
                  <a:pt x="67574" y="45911"/>
                </a:cubicBezTo>
                <a:lnTo>
                  <a:pt x="68970" y="47290"/>
                </a:lnTo>
                <a:lnTo>
                  <a:pt x="68970" y="45911"/>
                </a:lnTo>
                <a:cubicBezTo>
                  <a:pt x="68970" y="47290"/>
                  <a:pt x="68970" y="47290"/>
                  <a:pt x="68970" y="47290"/>
                </a:cubicBezTo>
                <a:cubicBezTo>
                  <a:pt x="68970" y="45911"/>
                  <a:pt x="68970" y="45911"/>
                  <a:pt x="68970" y="45911"/>
                </a:cubicBezTo>
                <a:lnTo>
                  <a:pt x="70365" y="45911"/>
                </a:lnTo>
                <a:cubicBezTo>
                  <a:pt x="70365" y="45911"/>
                  <a:pt x="70365" y="45911"/>
                  <a:pt x="71960" y="45911"/>
                </a:cubicBezTo>
                <a:cubicBezTo>
                  <a:pt x="71960" y="45911"/>
                  <a:pt x="71960" y="47290"/>
                  <a:pt x="73355" y="47290"/>
                </a:cubicBezTo>
                <a:lnTo>
                  <a:pt x="74750" y="47290"/>
                </a:lnTo>
                <a:lnTo>
                  <a:pt x="74750" y="45911"/>
                </a:lnTo>
                <a:cubicBezTo>
                  <a:pt x="74750" y="44532"/>
                  <a:pt x="74750" y="44532"/>
                  <a:pt x="74750" y="44532"/>
                </a:cubicBezTo>
                <a:lnTo>
                  <a:pt x="73355" y="44532"/>
                </a:lnTo>
                <a:lnTo>
                  <a:pt x="71960" y="44532"/>
                </a:lnTo>
                <a:cubicBezTo>
                  <a:pt x="71960" y="44532"/>
                  <a:pt x="73355" y="44532"/>
                  <a:pt x="73355" y="43152"/>
                </a:cubicBezTo>
                <a:cubicBezTo>
                  <a:pt x="73355" y="43152"/>
                  <a:pt x="73355" y="43152"/>
                  <a:pt x="71960" y="43152"/>
                </a:cubicBezTo>
                <a:cubicBezTo>
                  <a:pt x="70365" y="43152"/>
                  <a:pt x="70365" y="43152"/>
                  <a:pt x="70365" y="43152"/>
                </a:cubicBezTo>
                <a:cubicBezTo>
                  <a:pt x="70365" y="43152"/>
                  <a:pt x="71960" y="43152"/>
                  <a:pt x="71960" y="44532"/>
                </a:cubicBezTo>
                <a:cubicBezTo>
                  <a:pt x="71960" y="44532"/>
                  <a:pt x="71960" y="44532"/>
                  <a:pt x="70365" y="44532"/>
                </a:cubicBezTo>
                <a:cubicBezTo>
                  <a:pt x="70365" y="43152"/>
                  <a:pt x="70365" y="43152"/>
                  <a:pt x="70365" y="43152"/>
                </a:cubicBezTo>
                <a:cubicBezTo>
                  <a:pt x="70365" y="43152"/>
                  <a:pt x="70365" y="43152"/>
                  <a:pt x="68970" y="43152"/>
                </a:cubicBezTo>
                <a:cubicBezTo>
                  <a:pt x="68970" y="43152"/>
                  <a:pt x="68970" y="43152"/>
                  <a:pt x="70365" y="43152"/>
                </a:cubicBezTo>
                <a:cubicBezTo>
                  <a:pt x="68970" y="43152"/>
                  <a:pt x="68970" y="43152"/>
                  <a:pt x="68970" y="43152"/>
                </a:cubicBezTo>
                <a:cubicBezTo>
                  <a:pt x="68970" y="43152"/>
                  <a:pt x="67574" y="43152"/>
                  <a:pt x="68970" y="43152"/>
                </a:cubicBezTo>
                <a:cubicBezTo>
                  <a:pt x="68970" y="44532"/>
                  <a:pt x="68970" y="44532"/>
                  <a:pt x="68970" y="44532"/>
                </a:cubicBezTo>
                <a:cubicBezTo>
                  <a:pt x="68970" y="44532"/>
                  <a:pt x="68970" y="44532"/>
                  <a:pt x="67574" y="44532"/>
                </a:cubicBezTo>
                <a:cubicBezTo>
                  <a:pt x="67574" y="44532"/>
                  <a:pt x="67574" y="44532"/>
                  <a:pt x="67574" y="45911"/>
                </a:cubicBezTo>
                <a:cubicBezTo>
                  <a:pt x="67574" y="47290"/>
                  <a:pt x="67574" y="47290"/>
                  <a:pt x="67574" y="47290"/>
                </a:cubicBezTo>
                <a:lnTo>
                  <a:pt x="66179" y="47290"/>
                </a:lnTo>
                <a:cubicBezTo>
                  <a:pt x="66179" y="47290"/>
                  <a:pt x="66179" y="47290"/>
                  <a:pt x="64784" y="47290"/>
                </a:cubicBezTo>
                <a:cubicBezTo>
                  <a:pt x="64784" y="47290"/>
                  <a:pt x="64784" y="47290"/>
                  <a:pt x="64784" y="48669"/>
                </a:cubicBezTo>
                <a:cubicBezTo>
                  <a:pt x="64784" y="48669"/>
                  <a:pt x="64784" y="48669"/>
                  <a:pt x="64784" y="50049"/>
                </a:cubicBezTo>
                <a:lnTo>
                  <a:pt x="64784" y="48669"/>
                </a:lnTo>
                <a:cubicBezTo>
                  <a:pt x="64784" y="48669"/>
                  <a:pt x="64784" y="48669"/>
                  <a:pt x="63388" y="50049"/>
                </a:cubicBezTo>
                <a:cubicBezTo>
                  <a:pt x="63388" y="48669"/>
                  <a:pt x="63388" y="48669"/>
                  <a:pt x="63388" y="48669"/>
                </a:cubicBezTo>
                <a:lnTo>
                  <a:pt x="64784" y="48669"/>
                </a:lnTo>
                <a:lnTo>
                  <a:pt x="63388" y="48669"/>
                </a:lnTo>
                <a:cubicBezTo>
                  <a:pt x="63388" y="48669"/>
                  <a:pt x="63388" y="48669"/>
                  <a:pt x="63388" y="47290"/>
                </a:cubicBezTo>
                <a:cubicBezTo>
                  <a:pt x="63388" y="48669"/>
                  <a:pt x="63388" y="47290"/>
                  <a:pt x="63388" y="47290"/>
                </a:cubicBezTo>
                <a:lnTo>
                  <a:pt x="63388" y="45911"/>
                </a:lnTo>
                <a:cubicBezTo>
                  <a:pt x="63388" y="45911"/>
                  <a:pt x="63388" y="45911"/>
                  <a:pt x="61993" y="45911"/>
                </a:cubicBezTo>
                <a:lnTo>
                  <a:pt x="60598" y="44532"/>
                </a:lnTo>
                <a:cubicBezTo>
                  <a:pt x="59202" y="44532"/>
                  <a:pt x="59202" y="44532"/>
                  <a:pt x="59202" y="44532"/>
                </a:cubicBezTo>
                <a:lnTo>
                  <a:pt x="59202" y="43152"/>
                </a:lnTo>
                <a:lnTo>
                  <a:pt x="59202" y="44532"/>
                </a:lnTo>
                <a:cubicBezTo>
                  <a:pt x="59202" y="45911"/>
                  <a:pt x="59202" y="45911"/>
                  <a:pt x="59202" y="45911"/>
                </a:cubicBezTo>
                <a:lnTo>
                  <a:pt x="60598" y="45911"/>
                </a:lnTo>
                <a:cubicBezTo>
                  <a:pt x="61993" y="47290"/>
                  <a:pt x="61993" y="47290"/>
                  <a:pt x="61993" y="47290"/>
                </a:cubicBezTo>
                <a:lnTo>
                  <a:pt x="60598" y="47290"/>
                </a:lnTo>
                <a:cubicBezTo>
                  <a:pt x="61993" y="47290"/>
                  <a:pt x="61993" y="47290"/>
                  <a:pt x="61993" y="47290"/>
                </a:cubicBezTo>
                <a:cubicBezTo>
                  <a:pt x="61993" y="47290"/>
                  <a:pt x="61993" y="47290"/>
                  <a:pt x="61993" y="48669"/>
                </a:cubicBezTo>
                <a:cubicBezTo>
                  <a:pt x="61993" y="48669"/>
                  <a:pt x="61993" y="48669"/>
                  <a:pt x="60598" y="48669"/>
                </a:cubicBezTo>
                <a:lnTo>
                  <a:pt x="60598" y="47290"/>
                </a:lnTo>
                <a:cubicBezTo>
                  <a:pt x="60598" y="47290"/>
                  <a:pt x="60598" y="47290"/>
                  <a:pt x="59202" y="47290"/>
                </a:cubicBezTo>
                <a:cubicBezTo>
                  <a:pt x="59202" y="45911"/>
                  <a:pt x="59202" y="47290"/>
                  <a:pt x="59202" y="45911"/>
                </a:cubicBezTo>
                <a:cubicBezTo>
                  <a:pt x="59202" y="45911"/>
                  <a:pt x="59202" y="45911"/>
                  <a:pt x="57807" y="45911"/>
                </a:cubicBezTo>
                <a:lnTo>
                  <a:pt x="57807" y="44532"/>
                </a:lnTo>
                <a:lnTo>
                  <a:pt x="56411" y="44532"/>
                </a:lnTo>
                <a:cubicBezTo>
                  <a:pt x="56411" y="44532"/>
                  <a:pt x="56411" y="45911"/>
                  <a:pt x="55016" y="45911"/>
                </a:cubicBezTo>
                <a:cubicBezTo>
                  <a:pt x="55016" y="44532"/>
                  <a:pt x="55016" y="45911"/>
                  <a:pt x="55016" y="45911"/>
                </a:cubicBezTo>
                <a:cubicBezTo>
                  <a:pt x="55016" y="45911"/>
                  <a:pt x="55016" y="44532"/>
                  <a:pt x="53621" y="45911"/>
                </a:cubicBezTo>
                <a:cubicBezTo>
                  <a:pt x="53621" y="47290"/>
                  <a:pt x="52225" y="45911"/>
                  <a:pt x="52225" y="47290"/>
                </a:cubicBezTo>
                <a:cubicBezTo>
                  <a:pt x="52225" y="47290"/>
                  <a:pt x="52225" y="47290"/>
                  <a:pt x="52225" y="48669"/>
                </a:cubicBezTo>
                <a:lnTo>
                  <a:pt x="50830" y="48669"/>
                </a:lnTo>
                <a:cubicBezTo>
                  <a:pt x="50830" y="48669"/>
                  <a:pt x="50830" y="48669"/>
                  <a:pt x="50830" y="50049"/>
                </a:cubicBezTo>
                <a:lnTo>
                  <a:pt x="49435" y="50049"/>
                </a:lnTo>
                <a:cubicBezTo>
                  <a:pt x="49435" y="50049"/>
                  <a:pt x="49435" y="50049"/>
                  <a:pt x="47840" y="50049"/>
                </a:cubicBezTo>
                <a:cubicBezTo>
                  <a:pt x="47840" y="48669"/>
                  <a:pt x="47840" y="48669"/>
                  <a:pt x="47840" y="48669"/>
                </a:cubicBezTo>
                <a:cubicBezTo>
                  <a:pt x="46445" y="48669"/>
                  <a:pt x="47840" y="48669"/>
                  <a:pt x="47840" y="48669"/>
                </a:cubicBezTo>
                <a:lnTo>
                  <a:pt x="46445" y="48669"/>
                </a:lnTo>
                <a:cubicBezTo>
                  <a:pt x="46445" y="48669"/>
                  <a:pt x="46445" y="48669"/>
                  <a:pt x="47840" y="48669"/>
                </a:cubicBezTo>
                <a:cubicBezTo>
                  <a:pt x="47840" y="48669"/>
                  <a:pt x="47840" y="48669"/>
                  <a:pt x="46445" y="48669"/>
                </a:cubicBezTo>
                <a:lnTo>
                  <a:pt x="46445" y="47290"/>
                </a:lnTo>
                <a:cubicBezTo>
                  <a:pt x="47840" y="47290"/>
                  <a:pt x="47840" y="47290"/>
                  <a:pt x="47840" y="45911"/>
                </a:cubicBezTo>
                <a:cubicBezTo>
                  <a:pt x="47840" y="45911"/>
                  <a:pt x="47840" y="45911"/>
                  <a:pt x="46445" y="45911"/>
                </a:cubicBezTo>
                <a:lnTo>
                  <a:pt x="47840" y="45911"/>
                </a:lnTo>
                <a:cubicBezTo>
                  <a:pt x="47840" y="44532"/>
                  <a:pt x="47840" y="44532"/>
                  <a:pt x="47840" y="44532"/>
                </a:cubicBezTo>
                <a:lnTo>
                  <a:pt x="49435" y="44532"/>
                </a:lnTo>
                <a:cubicBezTo>
                  <a:pt x="49435" y="44532"/>
                  <a:pt x="50830" y="45911"/>
                  <a:pt x="50830" y="44532"/>
                </a:cubicBezTo>
                <a:lnTo>
                  <a:pt x="50830" y="45911"/>
                </a:lnTo>
                <a:cubicBezTo>
                  <a:pt x="50830" y="44532"/>
                  <a:pt x="50830" y="44532"/>
                  <a:pt x="50830" y="44532"/>
                </a:cubicBezTo>
                <a:cubicBezTo>
                  <a:pt x="52225" y="44532"/>
                  <a:pt x="52225" y="44532"/>
                  <a:pt x="52225" y="44532"/>
                </a:cubicBezTo>
                <a:lnTo>
                  <a:pt x="50830" y="44532"/>
                </a:lnTo>
                <a:cubicBezTo>
                  <a:pt x="50830" y="44532"/>
                  <a:pt x="50830" y="44532"/>
                  <a:pt x="52225" y="43152"/>
                </a:cubicBezTo>
                <a:cubicBezTo>
                  <a:pt x="52225" y="44532"/>
                  <a:pt x="52225" y="44532"/>
                  <a:pt x="52225" y="44532"/>
                </a:cubicBezTo>
                <a:lnTo>
                  <a:pt x="52225" y="43152"/>
                </a:lnTo>
                <a:cubicBezTo>
                  <a:pt x="50830" y="43152"/>
                  <a:pt x="52225" y="43152"/>
                  <a:pt x="50830" y="43152"/>
                </a:cubicBezTo>
                <a:cubicBezTo>
                  <a:pt x="50830" y="41773"/>
                  <a:pt x="50830" y="41773"/>
                  <a:pt x="50830" y="41773"/>
                </a:cubicBezTo>
                <a:lnTo>
                  <a:pt x="50830" y="43152"/>
                </a:lnTo>
                <a:cubicBezTo>
                  <a:pt x="50830" y="41773"/>
                  <a:pt x="50830" y="41773"/>
                  <a:pt x="49435" y="41773"/>
                </a:cubicBezTo>
                <a:lnTo>
                  <a:pt x="50830" y="41773"/>
                </a:lnTo>
                <a:cubicBezTo>
                  <a:pt x="50830" y="41773"/>
                  <a:pt x="50830" y="41773"/>
                  <a:pt x="50830" y="40394"/>
                </a:cubicBezTo>
                <a:cubicBezTo>
                  <a:pt x="50830" y="40394"/>
                  <a:pt x="50830" y="40394"/>
                  <a:pt x="52225" y="40394"/>
                </a:cubicBezTo>
                <a:lnTo>
                  <a:pt x="52225" y="41773"/>
                </a:lnTo>
                <a:cubicBezTo>
                  <a:pt x="52225" y="40394"/>
                  <a:pt x="52225" y="41773"/>
                  <a:pt x="52225" y="41773"/>
                </a:cubicBezTo>
                <a:cubicBezTo>
                  <a:pt x="52225" y="40394"/>
                  <a:pt x="52225" y="40394"/>
                  <a:pt x="52225" y="40394"/>
                </a:cubicBezTo>
                <a:cubicBezTo>
                  <a:pt x="52225" y="40394"/>
                  <a:pt x="52225" y="40394"/>
                  <a:pt x="53621" y="40394"/>
                </a:cubicBezTo>
                <a:cubicBezTo>
                  <a:pt x="53621" y="39014"/>
                  <a:pt x="53621" y="39014"/>
                  <a:pt x="53621" y="39014"/>
                </a:cubicBezTo>
                <a:lnTo>
                  <a:pt x="55016" y="39014"/>
                </a:lnTo>
                <a:cubicBezTo>
                  <a:pt x="55016" y="39014"/>
                  <a:pt x="55016" y="37635"/>
                  <a:pt x="56411" y="39014"/>
                </a:cubicBezTo>
                <a:cubicBezTo>
                  <a:pt x="56411" y="39014"/>
                  <a:pt x="56411" y="39014"/>
                  <a:pt x="56411" y="37635"/>
                </a:cubicBezTo>
                <a:cubicBezTo>
                  <a:pt x="56411" y="37635"/>
                  <a:pt x="56411" y="37635"/>
                  <a:pt x="56411" y="39014"/>
                </a:cubicBezTo>
                <a:cubicBezTo>
                  <a:pt x="56411" y="39014"/>
                  <a:pt x="56411" y="39014"/>
                  <a:pt x="56411" y="37635"/>
                </a:cubicBezTo>
                <a:cubicBezTo>
                  <a:pt x="56411" y="37635"/>
                  <a:pt x="56411" y="37635"/>
                  <a:pt x="57807" y="37635"/>
                </a:cubicBezTo>
                <a:lnTo>
                  <a:pt x="56411" y="37635"/>
                </a:lnTo>
                <a:cubicBezTo>
                  <a:pt x="56411" y="37635"/>
                  <a:pt x="56411" y="37635"/>
                  <a:pt x="56411" y="36256"/>
                </a:cubicBezTo>
                <a:cubicBezTo>
                  <a:pt x="56411" y="36256"/>
                  <a:pt x="56411" y="36256"/>
                  <a:pt x="57807" y="36256"/>
                </a:cubicBezTo>
                <a:lnTo>
                  <a:pt x="57807" y="37635"/>
                </a:lnTo>
                <a:lnTo>
                  <a:pt x="59202" y="37635"/>
                </a:lnTo>
                <a:lnTo>
                  <a:pt x="60598" y="37635"/>
                </a:lnTo>
                <a:cubicBezTo>
                  <a:pt x="60598" y="37635"/>
                  <a:pt x="60598" y="37635"/>
                  <a:pt x="61993" y="37635"/>
                </a:cubicBezTo>
                <a:lnTo>
                  <a:pt x="63388" y="37635"/>
                </a:lnTo>
                <a:cubicBezTo>
                  <a:pt x="63388" y="36256"/>
                  <a:pt x="63388" y="37635"/>
                  <a:pt x="63388" y="36256"/>
                </a:cubicBezTo>
                <a:lnTo>
                  <a:pt x="63388" y="34876"/>
                </a:lnTo>
                <a:cubicBezTo>
                  <a:pt x="64784" y="34876"/>
                  <a:pt x="64784" y="34876"/>
                  <a:pt x="64784" y="34876"/>
                </a:cubicBezTo>
                <a:cubicBezTo>
                  <a:pt x="64784" y="34876"/>
                  <a:pt x="64784" y="34876"/>
                  <a:pt x="64784" y="36256"/>
                </a:cubicBezTo>
                <a:cubicBezTo>
                  <a:pt x="64784" y="36256"/>
                  <a:pt x="64784" y="36256"/>
                  <a:pt x="64784" y="34876"/>
                </a:cubicBezTo>
                <a:cubicBezTo>
                  <a:pt x="64784" y="34876"/>
                  <a:pt x="64784" y="34876"/>
                  <a:pt x="66179" y="34876"/>
                </a:cubicBezTo>
                <a:lnTo>
                  <a:pt x="64784" y="34876"/>
                </a:lnTo>
                <a:cubicBezTo>
                  <a:pt x="64784" y="34876"/>
                  <a:pt x="64784" y="34876"/>
                  <a:pt x="64784" y="33497"/>
                </a:cubicBezTo>
                <a:cubicBezTo>
                  <a:pt x="66179" y="33497"/>
                  <a:pt x="66179" y="33497"/>
                  <a:pt x="66179" y="33497"/>
                </a:cubicBezTo>
                <a:lnTo>
                  <a:pt x="67574" y="33497"/>
                </a:lnTo>
                <a:lnTo>
                  <a:pt x="68970" y="33497"/>
                </a:lnTo>
                <a:lnTo>
                  <a:pt x="67574" y="33497"/>
                </a:lnTo>
                <a:lnTo>
                  <a:pt x="67574" y="32118"/>
                </a:lnTo>
                <a:lnTo>
                  <a:pt x="67574" y="33497"/>
                </a:lnTo>
                <a:cubicBezTo>
                  <a:pt x="67574" y="33497"/>
                  <a:pt x="67574" y="33497"/>
                  <a:pt x="66179" y="33497"/>
                </a:cubicBezTo>
                <a:cubicBezTo>
                  <a:pt x="64784" y="33497"/>
                  <a:pt x="64784" y="33497"/>
                  <a:pt x="64784" y="33497"/>
                </a:cubicBezTo>
                <a:cubicBezTo>
                  <a:pt x="63388" y="33497"/>
                  <a:pt x="63388" y="32118"/>
                  <a:pt x="63388" y="32118"/>
                </a:cubicBezTo>
                <a:cubicBezTo>
                  <a:pt x="63388" y="32118"/>
                  <a:pt x="63388" y="32118"/>
                  <a:pt x="63388" y="30738"/>
                </a:cubicBezTo>
                <a:lnTo>
                  <a:pt x="64784" y="30738"/>
                </a:lnTo>
                <a:lnTo>
                  <a:pt x="66179" y="29359"/>
                </a:lnTo>
                <a:cubicBezTo>
                  <a:pt x="66179" y="27783"/>
                  <a:pt x="66179" y="27783"/>
                  <a:pt x="66179" y="27783"/>
                </a:cubicBezTo>
                <a:cubicBezTo>
                  <a:pt x="66179" y="27783"/>
                  <a:pt x="66179" y="27783"/>
                  <a:pt x="64784" y="27783"/>
                </a:cubicBezTo>
                <a:cubicBezTo>
                  <a:pt x="64784" y="27783"/>
                  <a:pt x="64784" y="27783"/>
                  <a:pt x="64784" y="29359"/>
                </a:cubicBezTo>
                <a:cubicBezTo>
                  <a:pt x="63388" y="29359"/>
                  <a:pt x="63388" y="29359"/>
                  <a:pt x="63388" y="29359"/>
                </a:cubicBezTo>
                <a:cubicBezTo>
                  <a:pt x="63388" y="29359"/>
                  <a:pt x="63388" y="29359"/>
                  <a:pt x="63388" y="30738"/>
                </a:cubicBezTo>
                <a:cubicBezTo>
                  <a:pt x="61993" y="30738"/>
                  <a:pt x="61993" y="30738"/>
                  <a:pt x="61993" y="30738"/>
                </a:cubicBezTo>
                <a:cubicBezTo>
                  <a:pt x="61993" y="32118"/>
                  <a:pt x="61993" y="32118"/>
                  <a:pt x="61993" y="32118"/>
                </a:cubicBezTo>
                <a:cubicBezTo>
                  <a:pt x="61993" y="33497"/>
                  <a:pt x="61993" y="33497"/>
                  <a:pt x="61993" y="33497"/>
                </a:cubicBezTo>
                <a:lnTo>
                  <a:pt x="60598" y="33497"/>
                </a:lnTo>
                <a:cubicBezTo>
                  <a:pt x="61993" y="33497"/>
                  <a:pt x="61993" y="33497"/>
                  <a:pt x="61993" y="33497"/>
                </a:cubicBezTo>
                <a:lnTo>
                  <a:pt x="61993" y="34876"/>
                </a:lnTo>
                <a:lnTo>
                  <a:pt x="60598" y="34876"/>
                </a:lnTo>
                <a:lnTo>
                  <a:pt x="61993" y="34876"/>
                </a:lnTo>
                <a:cubicBezTo>
                  <a:pt x="60598" y="34876"/>
                  <a:pt x="60598" y="34876"/>
                  <a:pt x="60598" y="34876"/>
                </a:cubicBezTo>
                <a:cubicBezTo>
                  <a:pt x="60598" y="36256"/>
                  <a:pt x="60598" y="36256"/>
                  <a:pt x="60598" y="36256"/>
                </a:cubicBezTo>
                <a:cubicBezTo>
                  <a:pt x="60598" y="36256"/>
                  <a:pt x="60598" y="36256"/>
                  <a:pt x="59202" y="36256"/>
                </a:cubicBezTo>
                <a:cubicBezTo>
                  <a:pt x="59202" y="36256"/>
                  <a:pt x="59202" y="36256"/>
                  <a:pt x="59202" y="34876"/>
                </a:cubicBezTo>
                <a:cubicBezTo>
                  <a:pt x="59202" y="34876"/>
                  <a:pt x="59202" y="34876"/>
                  <a:pt x="57807" y="34876"/>
                </a:cubicBezTo>
                <a:cubicBezTo>
                  <a:pt x="57807" y="34876"/>
                  <a:pt x="57807" y="34876"/>
                  <a:pt x="57807" y="33497"/>
                </a:cubicBezTo>
                <a:lnTo>
                  <a:pt x="57807" y="34876"/>
                </a:lnTo>
                <a:cubicBezTo>
                  <a:pt x="56411" y="34876"/>
                  <a:pt x="56411" y="34876"/>
                  <a:pt x="56411" y="34876"/>
                </a:cubicBezTo>
                <a:cubicBezTo>
                  <a:pt x="55016" y="34876"/>
                  <a:pt x="55016" y="34876"/>
                  <a:pt x="55016" y="34876"/>
                </a:cubicBezTo>
                <a:lnTo>
                  <a:pt x="55016" y="33497"/>
                </a:lnTo>
                <a:cubicBezTo>
                  <a:pt x="55016" y="33497"/>
                  <a:pt x="55016" y="33497"/>
                  <a:pt x="55016" y="34876"/>
                </a:cubicBezTo>
                <a:cubicBezTo>
                  <a:pt x="55016" y="33497"/>
                  <a:pt x="55016" y="33497"/>
                  <a:pt x="55016" y="33497"/>
                </a:cubicBezTo>
                <a:lnTo>
                  <a:pt x="55016" y="32118"/>
                </a:lnTo>
                <a:cubicBezTo>
                  <a:pt x="55016" y="33497"/>
                  <a:pt x="55016" y="32118"/>
                  <a:pt x="55016" y="32118"/>
                </a:cubicBezTo>
                <a:lnTo>
                  <a:pt x="55016" y="30738"/>
                </a:lnTo>
                <a:cubicBezTo>
                  <a:pt x="56411" y="30738"/>
                  <a:pt x="56411" y="30738"/>
                  <a:pt x="56411" y="30738"/>
                </a:cubicBezTo>
                <a:cubicBezTo>
                  <a:pt x="56411" y="30738"/>
                  <a:pt x="56411" y="30738"/>
                  <a:pt x="57807" y="30738"/>
                </a:cubicBezTo>
                <a:cubicBezTo>
                  <a:pt x="57807" y="30738"/>
                  <a:pt x="57807" y="30738"/>
                  <a:pt x="57807" y="29359"/>
                </a:cubicBezTo>
                <a:cubicBezTo>
                  <a:pt x="59202" y="29359"/>
                  <a:pt x="59202" y="29359"/>
                  <a:pt x="59202" y="29359"/>
                </a:cubicBezTo>
                <a:cubicBezTo>
                  <a:pt x="59202" y="27783"/>
                  <a:pt x="59202" y="27783"/>
                  <a:pt x="59202" y="27783"/>
                </a:cubicBezTo>
                <a:cubicBezTo>
                  <a:pt x="59202" y="26403"/>
                  <a:pt x="60598" y="26403"/>
                  <a:pt x="60598" y="26403"/>
                </a:cubicBezTo>
                <a:cubicBezTo>
                  <a:pt x="61993" y="26403"/>
                  <a:pt x="61993" y="26403"/>
                  <a:pt x="61993" y="26403"/>
                </a:cubicBezTo>
                <a:cubicBezTo>
                  <a:pt x="61993" y="26403"/>
                  <a:pt x="61993" y="26403"/>
                  <a:pt x="61993" y="25024"/>
                </a:cubicBezTo>
                <a:cubicBezTo>
                  <a:pt x="61993" y="25024"/>
                  <a:pt x="61993" y="25024"/>
                  <a:pt x="63388" y="25024"/>
                </a:cubicBezTo>
                <a:cubicBezTo>
                  <a:pt x="63388" y="25024"/>
                  <a:pt x="63388" y="25024"/>
                  <a:pt x="63388" y="23645"/>
                </a:cubicBezTo>
                <a:cubicBezTo>
                  <a:pt x="63388" y="25024"/>
                  <a:pt x="63388" y="25024"/>
                  <a:pt x="64784" y="25024"/>
                </a:cubicBezTo>
                <a:cubicBezTo>
                  <a:pt x="64784" y="23645"/>
                  <a:pt x="64784" y="23645"/>
                  <a:pt x="64784" y="23645"/>
                </a:cubicBezTo>
                <a:cubicBezTo>
                  <a:pt x="66179" y="23645"/>
                  <a:pt x="66179" y="23645"/>
                  <a:pt x="66179" y="23645"/>
                </a:cubicBezTo>
                <a:cubicBezTo>
                  <a:pt x="67574" y="23645"/>
                  <a:pt x="67574" y="23645"/>
                  <a:pt x="67574" y="23645"/>
                </a:cubicBezTo>
                <a:cubicBezTo>
                  <a:pt x="67574" y="23645"/>
                  <a:pt x="67574" y="23645"/>
                  <a:pt x="68970" y="23645"/>
                </a:cubicBezTo>
                <a:cubicBezTo>
                  <a:pt x="68970" y="23645"/>
                  <a:pt x="68970" y="23645"/>
                  <a:pt x="67574" y="23645"/>
                </a:cubicBezTo>
                <a:cubicBezTo>
                  <a:pt x="67574" y="25024"/>
                  <a:pt x="67574" y="25024"/>
                  <a:pt x="68970" y="25024"/>
                </a:cubicBezTo>
                <a:cubicBezTo>
                  <a:pt x="68970" y="25024"/>
                  <a:pt x="68970" y="25024"/>
                  <a:pt x="70365" y="25024"/>
                </a:cubicBezTo>
                <a:lnTo>
                  <a:pt x="71960" y="25024"/>
                </a:lnTo>
                <a:cubicBezTo>
                  <a:pt x="71960" y="25024"/>
                  <a:pt x="71960" y="25024"/>
                  <a:pt x="73355" y="25024"/>
                </a:cubicBezTo>
                <a:lnTo>
                  <a:pt x="73355" y="26403"/>
                </a:lnTo>
                <a:cubicBezTo>
                  <a:pt x="73355" y="26403"/>
                  <a:pt x="73355" y="26403"/>
                  <a:pt x="74750" y="26403"/>
                </a:cubicBezTo>
                <a:cubicBezTo>
                  <a:pt x="74750" y="27783"/>
                  <a:pt x="74750" y="27783"/>
                  <a:pt x="74750" y="27783"/>
                </a:cubicBezTo>
                <a:cubicBezTo>
                  <a:pt x="73355" y="27783"/>
                  <a:pt x="71960" y="27783"/>
                  <a:pt x="70365" y="27783"/>
                </a:cubicBezTo>
                <a:lnTo>
                  <a:pt x="70365" y="26403"/>
                </a:lnTo>
                <a:cubicBezTo>
                  <a:pt x="70365" y="27783"/>
                  <a:pt x="70365" y="27783"/>
                  <a:pt x="70365" y="27783"/>
                </a:cubicBezTo>
                <a:cubicBezTo>
                  <a:pt x="71960" y="27783"/>
                  <a:pt x="71960" y="27783"/>
                  <a:pt x="70365" y="27783"/>
                </a:cubicBezTo>
                <a:cubicBezTo>
                  <a:pt x="70365" y="29359"/>
                  <a:pt x="71960" y="29359"/>
                  <a:pt x="71960" y="29359"/>
                </a:cubicBezTo>
                <a:cubicBezTo>
                  <a:pt x="73355" y="30738"/>
                  <a:pt x="73355" y="30738"/>
                  <a:pt x="73355" y="29359"/>
                </a:cubicBezTo>
                <a:cubicBezTo>
                  <a:pt x="71960" y="29359"/>
                  <a:pt x="71960" y="29359"/>
                  <a:pt x="71960" y="29359"/>
                </a:cubicBezTo>
                <a:cubicBezTo>
                  <a:pt x="73355" y="29359"/>
                  <a:pt x="73355" y="29359"/>
                  <a:pt x="73355" y="29359"/>
                </a:cubicBezTo>
                <a:cubicBezTo>
                  <a:pt x="73355" y="29359"/>
                  <a:pt x="73355" y="29359"/>
                  <a:pt x="74750" y="29359"/>
                </a:cubicBezTo>
                <a:cubicBezTo>
                  <a:pt x="74750" y="29359"/>
                  <a:pt x="74750" y="29359"/>
                  <a:pt x="74750" y="27783"/>
                </a:cubicBezTo>
                <a:cubicBezTo>
                  <a:pt x="76146" y="27783"/>
                  <a:pt x="76146" y="27783"/>
                  <a:pt x="76146" y="27783"/>
                </a:cubicBezTo>
                <a:cubicBezTo>
                  <a:pt x="76146" y="27783"/>
                  <a:pt x="76146" y="27783"/>
                  <a:pt x="76146" y="26403"/>
                </a:cubicBezTo>
                <a:cubicBezTo>
                  <a:pt x="76146" y="26403"/>
                  <a:pt x="76146" y="26403"/>
                  <a:pt x="76146" y="25024"/>
                </a:cubicBezTo>
                <a:lnTo>
                  <a:pt x="76146" y="26403"/>
                </a:lnTo>
                <a:cubicBezTo>
                  <a:pt x="76146" y="26403"/>
                  <a:pt x="77541" y="26403"/>
                  <a:pt x="77541" y="25024"/>
                </a:cubicBezTo>
                <a:cubicBezTo>
                  <a:pt x="77541" y="26403"/>
                  <a:pt x="77541" y="26403"/>
                  <a:pt x="77541" y="26403"/>
                </a:cubicBezTo>
                <a:cubicBezTo>
                  <a:pt x="77541" y="26403"/>
                  <a:pt x="77541" y="26403"/>
                  <a:pt x="76146" y="26403"/>
                </a:cubicBezTo>
                <a:cubicBezTo>
                  <a:pt x="77541" y="26403"/>
                  <a:pt x="77541" y="27783"/>
                  <a:pt x="77541" y="27783"/>
                </a:cubicBezTo>
                <a:cubicBezTo>
                  <a:pt x="77541" y="27783"/>
                  <a:pt x="77541" y="27783"/>
                  <a:pt x="78936" y="27783"/>
                </a:cubicBezTo>
                <a:cubicBezTo>
                  <a:pt x="78936" y="26403"/>
                  <a:pt x="78936" y="26403"/>
                  <a:pt x="78936" y="26403"/>
                </a:cubicBezTo>
                <a:lnTo>
                  <a:pt x="80332" y="26403"/>
                </a:lnTo>
                <a:cubicBezTo>
                  <a:pt x="80332" y="26403"/>
                  <a:pt x="80332" y="26403"/>
                  <a:pt x="80332" y="25024"/>
                </a:cubicBezTo>
                <a:lnTo>
                  <a:pt x="80332" y="26403"/>
                </a:lnTo>
                <a:cubicBezTo>
                  <a:pt x="81727" y="26403"/>
                  <a:pt x="80332" y="25024"/>
                  <a:pt x="81727" y="25024"/>
                </a:cubicBezTo>
                <a:cubicBezTo>
                  <a:pt x="81727" y="25024"/>
                  <a:pt x="81727" y="25024"/>
                  <a:pt x="81727" y="26403"/>
                </a:cubicBezTo>
                <a:cubicBezTo>
                  <a:pt x="81727" y="26403"/>
                  <a:pt x="81727" y="26403"/>
                  <a:pt x="83122" y="25024"/>
                </a:cubicBezTo>
                <a:cubicBezTo>
                  <a:pt x="83122" y="25024"/>
                  <a:pt x="83122" y="26403"/>
                  <a:pt x="83122" y="25024"/>
                </a:cubicBezTo>
                <a:cubicBezTo>
                  <a:pt x="83122" y="25024"/>
                  <a:pt x="83122" y="25024"/>
                  <a:pt x="84518" y="25024"/>
                </a:cubicBezTo>
                <a:cubicBezTo>
                  <a:pt x="84518" y="26403"/>
                  <a:pt x="84518" y="26403"/>
                  <a:pt x="84518" y="26403"/>
                </a:cubicBezTo>
                <a:lnTo>
                  <a:pt x="84518" y="25024"/>
                </a:lnTo>
                <a:cubicBezTo>
                  <a:pt x="85913" y="25024"/>
                  <a:pt x="85913" y="25024"/>
                  <a:pt x="85913" y="25024"/>
                </a:cubicBezTo>
                <a:cubicBezTo>
                  <a:pt x="85913" y="25024"/>
                  <a:pt x="85913" y="25024"/>
                  <a:pt x="87308" y="25024"/>
                </a:cubicBezTo>
                <a:cubicBezTo>
                  <a:pt x="87308" y="25024"/>
                  <a:pt x="88704" y="25024"/>
                  <a:pt x="90099" y="26403"/>
                </a:cubicBezTo>
                <a:lnTo>
                  <a:pt x="90099" y="25024"/>
                </a:lnTo>
                <a:cubicBezTo>
                  <a:pt x="88704" y="25024"/>
                  <a:pt x="90099" y="25024"/>
                  <a:pt x="88704" y="25024"/>
                </a:cubicBezTo>
                <a:cubicBezTo>
                  <a:pt x="88704" y="23645"/>
                  <a:pt x="88704" y="23645"/>
                  <a:pt x="88704" y="23645"/>
                </a:cubicBezTo>
                <a:cubicBezTo>
                  <a:pt x="88704" y="23645"/>
                  <a:pt x="88704" y="22266"/>
                  <a:pt x="90099" y="22266"/>
                </a:cubicBezTo>
                <a:cubicBezTo>
                  <a:pt x="88704" y="20886"/>
                  <a:pt x="87308" y="19507"/>
                  <a:pt x="85913" y="19507"/>
                </a:cubicBezTo>
                <a:cubicBezTo>
                  <a:pt x="84518" y="19507"/>
                  <a:pt x="84518" y="19507"/>
                  <a:pt x="84518" y="19507"/>
                </a:cubicBezTo>
                <a:cubicBezTo>
                  <a:pt x="84518" y="19507"/>
                  <a:pt x="84518" y="19507"/>
                  <a:pt x="83122" y="19507"/>
                </a:cubicBezTo>
                <a:cubicBezTo>
                  <a:pt x="83122" y="19507"/>
                  <a:pt x="83122" y="19507"/>
                  <a:pt x="83122" y="20886"/>
                </a:cubicBezTo>
                <a:cubicBezTo>
                  <a:pt x="83122" y="20886"/>
                  <a:pt x="83122" y="20886"/>
                  <a:pt x="84518" y="20886"/>
                </a:cubicBezTo>
                <a:cubicBezTo>
                  <a:pt x="83122" y="20886"/>
                  <a:pt x="83122" y="20886"/>
                  <a:pt x="83122" y="20886"/>
                </a:cubicBezTo>
                <a:cubicBezTo>
                  <a:pt x="81727" y="20886"/>
                  <a:pt x="81727" y="20886"/>
                  <a:pt x="81727" y="20886"/>
                </a:cubicBezTo>
                <a:cubicBezTo>
                  <a:pt x="81727" y="20886"/>
                  <a:pt x="81727" y="19507"/>
                  <a:pt x="83122" y="19507"/>
                </a:cubicBezTo>
                <a:cubicBezTo>
                  <a:pt x="83122" y="19507"/>
                  <a:pt x="83122" y="19507"/>
                  <a:pt x="83122" y="18128"/>
                </a:cubicBezTo>
                <a:lnTo>
                  <a:pt x="83122" y="19507"/>
                </a:lnTo>
                <a:cubicBezTo>
                  <a:pt x="84518" y="18128"/>
                  <a:pt x="84518" y="18128"/>
                  <a:pt x="84518" y="18128"/>
                </a:cubicBezTo>
                <a:cubicBezTo>
                  <a:pt x="77541" y="13990"/>
                  <a:pt x="68970" y="11231"/>
                  <a:pt x="59202" y="11231"/>
                </a:cubicBezTo>
                <a:cubicBezTo>
                  <a:pt x="52225" y="11231"/>
                  <a:pt x="45049" y="13990"/>
                  <a:pt x="38073" y="16748"/>
                </a:cubicBezTo>
                <a:close/>
                <a:moveTo>
                  <a:pt x="39468" y="18128"/>
                </a:moveTo>
                <a:lnTo>
                  <a:pt x="39468" y="18128"/>
                </a:lnTo>
                <a:close/>
                <a:moveTo>
                  <a:pt x="81727" y="45911"/>
                </a:moveTo>
                <a:lnTo>
                  <a:pt x="81727" y="45911"/>
                </a:lnTo>
                <a:cubicBezTo>
                  <a:pt x="81727" y="45911"/>
                  <a:pt x="81727" y="45911"/>
                  <a:pt x="80332" y="45911"/>
                </a:cubicBezTo>
                <a:cubicBezTo>
                  <a:pt x="81727" y="45911"/>
                  <a:pt x="81727" y="45911"/>
                  <a:pt x="81727" y="45911"/>
                </a:cubicBezTo>
                <a:lnTo>
                  <a:pt x="80332" y="45911"/>
                </a:lnTo>
                <a:cubicBezTo>
                  <a:pt x="80332" y="44532"/>
                  <a:pt x="80332" y="44532"/>
                  <a:pt x="80332" y="44532"/>
                </a:cubicBezTo>
                <a:lnTo>
                  <a:pt x="80332" y="43152"/>
                </a:lnTo>
                <a:lnTo>
                  <a:pt x="81727" y="44532"/>
                </a:lnTo>
                <a:cubicBezTo>
                  <a:pt x="81727" y="43152"/>
                  <a:pt x="81727" y="43152"/>
                  <a:pt x="81727" y="43152"/>
                </a:cubicBezTo>
                <a:cubicBezTo>
                  <a:pt x="81727" y="43152"/>
                  <a:pt x="81727" y="43152"/>
                  <a:pt x="80332" y="43152"/>
                </a:cubicBezTo>
                <a:cubicBezTo>
                  <a:pt x="80332" y="43152"/>
                  <a:pt x="80332" y="43152"/>
                  <a:pt x="78936" y="43152"/>
                </a:cubicBezTo>
                <a:lnTo>
                  <a:pt x="77541" y="44532"/>
                </a:lnTo>
                <a:lnTo>
                  <a:pt x="78936" y="44532"/>
                </a:lnTo>
                <a:cubicBezTo>
                  <a:pt x="78936" y="44532"/>
                  <a:pt x="77541" y="45911"/>
                  <a:pt x="78936" y="45911"/>
                </a:cubicBezTo>
                <a:cubicBezTo>
                  <a:pt x="78936" y="45911"/>
                  <a:pt x="78936" y="45911"/>
                  <a:pt x="78936" y="47290"/>
                </a:cubicBezTo>
                <a:lnTo>
                  <a:pt x="80332" y="47290"/>
                </a:lnTo>
                <a:cubicBezTo>
                  <a:pt x="78936" y="47290"/>
                  <a:pt x="78936" y="47290"/>
                  <a:pt x="78936" y="47290"/>
                </a:cubicBezTo>
                <a:cubicBezTo>
                  <a:pt x="78936" y="48669"/>
                  <a:pt x="78936" y="48669"/>
                  <a:pt x="78936" y="48669"/>
                </a:cubicBezTo>
                <a:cubicBezTo>
                  <a:pt x="78936" y="48669"/>
                  <a:pt x="78936" y="48669"/>
                  <a:pt x="80332" y="48669"/>
                </a:cubicBezTo>
                <a:cubicBezTo>
                  <a:pt x="80332" y="50049"/>
                  <a:pt x="80332" y="50049"/>
                  <a:pt x="81727" y="50049"/>
                </a:cubicBezTo>
                <a:cubicBezTo>
                  <a:pt x="81727" y="48669"/>
                  <a:pt x="81727" y="48669"/>
                  <a:pt x="81727" y="48669"/>
                </a:cubicBezTo>
                <a:cubicBezTo>
                  <a:pt x="81727" y="47290"/>
                  <a:pt x="81727" y="47290"/>
                  <a:pt x="81727" y="47290"/>
                </a:cubicBezTo>
                <a:cubicBezTo>
                  <a:pt x="81727" y="45911"/>
                  <a:pt x="81727" y="45911"/>
                  <a:pt x="81727" y="45911"/>
                </a:cubicBezTo>
                <a:cubicBezTo>
                  <a:pt x="81727" y="45911"/>
                  <a:pt x="81727" y="45911"/>
                  <a:pt x="81727" y="47290"/>
                </a:cubicBezTo>
                <a:cubicBezTo>
                  <a:pt x="81727" y="45911"/>
                  <a:pt x="81727" y="45911"/>
                  <a:pt x="81727" y="45911"/>
                </a:cubicBezTo>
                <a:close/>
                <a:moveTo>
                  <a:pt x="66179" y="45911"/>
                </a:moveTo>
                <a:lnTo>
                  <a:pt x="66179" y="45911"/>
                </a:lnTo>
                <a:close/>
                <a:moveTo>
                  <a:pt x="83122" y="20886"/>
                </a:moveTo>
                <a:lnTo>
                  <a:pt x="83122" y="20886"/>
                </a:lnTo>
                <a:cubicBezTo>
                  <a:pt x="83122" y="22266"/>
                  <a:pt x="83122" y="20886"/>
                  <a:pt x="83122" y="22266"/>
                </a:cubicBezTo>
                <a:lnTo>
                  <a:pt x="83122" y="23645"/>
                </a:lnTo>
                <a:cubicBezTo>
                  <a:pt x="83122" y="23645"/>
                  <a:pt x="83122" y="23645"/>
                  <a:pt x="81727" y="23645"/>
                </a:cubicBezTo>
                <a:lnTo>
                  <a:pt x="81727" y="22266"/>
                </a:lnTo>
                <a:cubicBezTo>
                  <a:pt x="80332" y="22266"/>
                  <a:pt x="80332" y="22266"/>
                  <a:pt x="80332" y="22266"/>
                </a:cubicBezTo>
                <a:cubicBezTo>
                  <a:pt x="81727" y="22266"/>
                  <a:pt x="81727" y="22266"/>
                  <a:pt x="81727" y="22266"/>
                </a:cubicBezTo>
                <a:cubicBezTo>
                  <a:pt x="81727" y="22266"/>
                  <a:pt x="81727" y="22266"/>
                  <a:pt x="80332" y="20886"/>
                </a:cubicBezTo>
                <a:lnTo>
                  <a:pt x="81727" y="20886"/>
                </a:lnTo>
                <a:lnTo>
                  <a:pt x="83122" y="20886"/>
                </a:lnTo>
                <a:close/>
                <a:moveTo>
                  <a:pt x="66179" y="13990"/>
                </a:moveTo>
                <a:lnTo>
                  <a:pt x="66179" y="13990"/>
                </a:lnTo>
                <a:cubicBezTo>
                  <a:pt x="64784" y="13990"/>
                  <a:pt x="64784" y="13990"/>
                  <a:pt x="64784" y="13990"/>
                </a:cubicBezTo>
                <a:cubicBezTo>
                  <a:pt x="64784" y="13990"/>
                  <a:pt x="64784" y="13990"/>
                  <a:pt x="63388" y="13990"/>
                </a:cubicBezTo>
                <a:cubicBezTo>
                  <a:pt x="63388" y="13990"/>
                  <a:pt x="63388" y="13990"/>
                  <a:pt x="64784" y="13990"/>
                </a:cubicBezTo>
                <a:cubicBezTo>
                  <a:pt x="63388" y="13990"/>
                  <a:pt x="61993" y="13990"/>
                  <a:pt x="61993" y="13990"/>
                </a:cubicBezTo>
                <a:cubicBezTo>
                  <a:pt x="61993" y="13990"/>
                  <a:pt x="61993" y="13990"/>
                  <a:pt x="61993" y="12610"/>
                </a:cubicBezTo>
                <a:cubicBezTo>
                  <a:pt x="63388" y="12610"/>
                  <a:pt x="63388" y="12610"/>
                  <a:pt x="63388" y="12610"/>
                </a:cubicBezTo>
                <a:cubicBezTo>
                  <a:pt x="63388" y="13990"/>
                  <a:pt x="63388" y="12610"/>
                  <a:pt x="64784" y="13990"/>
                </a:cubicBezTo>
                <a:lnTo>
                  <a:pt x="64784" y="12610"/>
                </a:lnTo>
                <a:cubicBezTo>
                  <a:pt x="64784" y="12610"/>
                  <a:pt x="64784" y="12610"/>
                  <a:pt x="64784" y="13990"/>
                </a:cubicBezTo>
                <a:cubicBezTo>
                  <a:pt x="64784" y="12610"/>
                  <a:pt x="64784" y="12610"/>
                  <a:pt x="66179" y="12610"/>
                </a:cubicBezTo>
                <a:cubicBezTo>
                  <a:pt x="66179" y="12610"/>
                  <a:pt x="66179" y="13990"/>
                  <a:pt x="67574" y="13990"/>
                </a:cubicBezTo>
                <a:cubicBezTo>
                  <a:pt x="66179" y="13990"/>
                  <a:pt x="66179" y="13990"/>
                  <a:pt x="66179" y="13990"/>
                </a:cubicBezTo>
                <a:close/>
                <a:moveTo>
                  <a:pt x="61993" y="13990"/>
                </a:moveTo>
                <a:lnTo>
                  <a:pt x="61993" y="13990"/>
                </a:lnTo>
                <a:cubicBezTo>
                  <a:pt x="63388" y="13990"/>
                  <a:pt x="63388" y="13990"/>
                  <a:pt x="63388" y="13990"/>
                </a:cubicBezTo>
                <a:lnTo>
                  <a:pt x="63388" y="15369"/>
                </a:lnTo>
                <a:cubicBezTo>
                  <a:pt x="61993" y="15369"/>
                  <a:pt x="61993" y="15369"/>
                  <a:pt x="61993" y="15369"/>
                </a:cubicBezTo>
                <a:cubicBezTo>
                  <a:pt x="61993" y="16748"/>
                  <a:pt x="61993" y="16748"/>
                  <a:pt x="61993" y="16748"/>
                </a:cubicBezTo>
                <a:cubicBezTo>
                  <a:pt x="60598" y="16748"/>
                  <a:pt x="60598" y="16748"/>
                  <a:pt x="60598" y="16748"/>
                </a:cubicBezTo>
                <a:cubicBezTo>
                  <a:pt x="60598" y="16748"/>
                  <a:pt x="60598" y="16748"/>
                  <a:pt x="61993" y="16748"/>
                </a:cubicBezTo>
                <a:cubicBezTo>
                  <a:pt x="60598" y="16748"/>
                  <a:pt x="60598" y="15369"/>
                  <a:pt x="60598" y="15369"/>
                </a:cubicBezTo>
                <a:lnTo>
                  <a:pt x="60598" y="16748"/>
                </a:lnTo>
                <a:cubicBezTo>
                  <a:pt x="59202" y="16748"/>
                  <a:pt x="59202" y="15369"/>
                  <a:pt x="59202" y="15369"/>
                </a:cubicBezTo>
                <a:cubicBezTo>
                  <a:pt x="60598" y="15369"/>
                  <a:pt x="60598" y="15369"/>
                  <a:pt x="60598" y="15369"/>
                </a:cubicBezTo>
                <a:cubicBezTo>
                  <a:pt x="60598" y="15369"/>
                  <a:pt x="60598" y="15369"/>
                  <a:pt x="59202" y="15369"/>
                </a:cubicBezTo>
                <a:cubicBezTo>
                  <a:pt x="59202" y="15369"/>
                  <a:pt x="59202" y="15369"/>
                  <a:pt x="59202" y="13990"/>
                </a:cubicBezTo>
                <a:cubicBezTo>
                  <a:pt x="59202" y="13990"/>
                  <a:pt x="59202" y="13990"/>
                  <a:pt x="57807" y="13990"/>
                </a:cubicBezTo>
                <a:cubicBezTo>
                  <a:pt x="57807" y="13990"/>
                  <a:pt x="57807" y="13990"/>
                  <a:pt x="59202" y="13990"/>
                </a:cubicBezTo>
                <a:cubicBezTo>
                  <a:pt x="59202" y="13990"/>
                  <a:pt x="59202" y="13990"/>
                  <a:pt x="60598" y="13990"/>
                </a:cubicBezTo>
                <a:lnTo>
                  <a:pt x="61993" y="13990"/>
                </a:lnTo>
                <a:close/>
                <a:moveTo>
                  <a:pt x="52225" y="40394"/>
                </a:moveTo>
                <a:lnTo>
                  <a:pt x="52225" y="40394"/>
                </a:lnTo>
                <a:lnTo>
                  <a:pt x="53621" y="40394"/>
                </a:lnTo>
                <a:cubicBezTo>
                  <a:pt x="52225" y="40394"/>
                  <a:pt x="52225" y="40394"/>
                  <a:pt x="52225" y="40394"/>
                </a:cubicBezTo>
                <a:cubicBezTo>
                  <a:pt x="50830" y="40394"/>
                  <a:pt x="50830" y="40394"/>
                  <a:pt x="50830" y="40394"/>
                </a:cubicBezTo>
                <a:cubicBezTo>
                  <a:pt x="50830" y="40394"/>
                  <a:pt x="50830" y="40394"/>
                  <a:pt x="49435" y="40394"/>
                </a:cubicBezTo>
                <a:cubicBezTo>
                  <a:pt x="50830" y="40394"/>
                  <a:pt x="50830" y="40394"/>
                  <a:pt x="50830" y="40394"/>
                </a:cubicBezTo>
                <a:lnTo>
                  <a:pt x="50830" y="39014"/>
                </a:lnTo>
                <a:lnTo>
                  <a:pt x="50830" y="40394"/>
                </a:lnTo>
                <a:cubicBezTo>
                  <a:pt x="50830" y="39014"/>
                  <a:pt x="49435" y="39014"/>
                  <a:pt x="49435" y="39014"/>
                </a:cubicBezTo>
                <a:lnTo>
                  <a:pt x="50830" y="39014"/>
                </a:lnTo>
                <a:cubicBezTo>
                  <a:pt x="50830" y="37635"/>
                  <a:pt x="50830" y="37635"/>
                  <a:pt x="50830" y="37635"/>
                </a:cubicBezTo>
                <a:cubicBezTo>
                  <a:pt x="50830" y="37635"/>
                  <a:pt x="50830" y="37635"/>
                  <a:pt x="49435" y="37635"/>
                </a:cubicBezTo>
                <a:lnTo>
                  <a:pt x="49435" y="36256"/>
                </a:lnTo>
                <a:cubicBezTo>
                  <a:pt x="49435" y="34876"/>
                  <a:pt x="49435" y="34876"/>
                  <a:pt x="49435" y="34876"/>
                </a:cubicBezTo>
                <a:lnTo>
                  <a:pt x="50830" y="34876"/>
                </a:lnTo>
                <a:lnTo>
                  <a:pt x="49435" y="34876"/>
                </a:lnTo>
                <a:cubicBezTo>
                  <a:pt x="50830" y="34876"/>
                  <a:pt x="50830" y="34876"/>
                  <a:pt x="50830" y="34876"/>
                </a:cubicBezTo>
                <a:cubicBezTo>
                  <a:pt x="50830" y="36256"/>
                  <a:pt x="50830" y="36256"/>
                  <a:pt x="50830" y="36256"/>
                </a:cubicBezTo>
                <a:cubicBezTo>
                  <a:pt x="50830" y="37635"/>
                  <a:pt x="50830" y="37635"/>
                  <a:pt x="50830" y="37635"/>
                </a:cubicBezTo>
                <a:cubicBezTo>
                  <a:pt x="52225" y="37635"/>
                  <a:pt x="52225" y="37635"/>
                  <a:pt x="52225" y="37635"/>
                </a:cubicBezTo>
                <a:cubicBezTo>
                  <a:pt x="52225" y="39014"/>
                  <a:pt x="52225" y="39014"/>
                  <a:pt x="52225" y="39014"/>
                </a:cubicBezTo>
                <a:lnTo>
                  <a:pt x="53621" y="39014"/>
                </a:lnTo>
                <a:cubicBezTo>
                  <a:pt x="53621" y="39014"/>
                  <a:pt x="52225" y="39014"/>
                  <a:pt x="52225" y="40394"/>
                </a:cubicBezTo>
                <a:close/>
                <a:moveTo>
                  <a:pt x="49435" y="36256"/>
                </a:moveTo>
                <a:lnTo>
                  <a:pt x="49435" y="36256"/>
                </a:lnTo>
                <a:close/>
                <a:moveTo>
                  <a:pt x="49435" y="37635"/>
                </a:moveTo>
                <a:lnTo>
                  <a:pt x="49435" y="37635"/>
                </a:lnTo>
                <a:cubicBezTo>
                  <a:pt x="49435" y="37635"/>
                  <a:pt x="49435" y="37635"/>
                  <a:pt x="47840" y="37635"/>
                </a:cubicBezTo>
                <a:cubicBezTo>
                  <a:pt x="49435" y="37635"/>
                  <a:pt x="49435" y="39014"/>
                  <a:pt x="49435" y="39014"/>
                </a:cubicBezTo>
                <a:cubicBezTo>
                  <a:pt x="47840" y="39014"/>
                  <a:pt x="47840" y="39014"/>
                  <a:pt x="47840" y="39014"/>
                </a:cubicBezTo>
                <a:cubicBezTo>
                  <a:pt x="46445" y="39014"/>
                  <a:pt x="46445" y="40394"/>
                  <a:pt x="46445" y="40394"/>
                </a:cubicBezTo>
                <a:cubicBezTo>
                  <a:pt x="46445" y="39014"/>
                  <a:pt x="46445" y="39014"/>
                  <a:pt x="46445" y="39014"/>
                </a:cubicBezTo>
                <a:cubicBezTo>
                  <a:pt x="46445" y="39014"/>
                  <a:pt x="46445" y="39014"/>
                  <a:pt x="47840" y="39014"/>
                </a:cubicBezTo>
                <a:cubicBezTo>
                  <a:pt x="46445" y="39014"/>
                  <a:pt x="46445" y="39014"/>
                  <a:pt x="46445" y="37635"/>
                </a:cubicBezTo>
                <a:cubicBezTo>
                  <a:pt x="46445" y="37635"/>
                  <a:pt x="46445" y="37635"/>
                  <a:pt x="47840" y="37635"/>
                </a:cubicBezTo>
                <a:cubicBezTo>
                  <a:pt x="47840" y="37635"/>
                  <a:pt x="47840" y="37635"/>
                  <a:pt x="47840" y="36256"/>
                </a:cubicBezTo>
                <a:cubicBezTo>
                  <a:pt x="47840" y="37635"/>
                  <a:pt x="47840" y="37635"/>
                  <a:pt x="47840" y="37635"/>
                </a:cubicBezTo>
                <a:cubicBezTo>
                  <a:pt x="47840" y="37635"/>
                  <a:pt x="49435" y="36256"/>
                  <a:pt x="49435" y="37635"/>
                </a:cubicBezTo>
                <a:close/>
                <a:moveTo>
                  <a:pt x="46445" y="53004"/>
                </a:moveTo>
                <a:lnTo>
                  <a:pt x="46445" y="53004"/>
                </a:lnTo>
                <a:lnTo>
                  <a:pt x="46445" y="51625"/>
                </a:lnTo>
                <a:lnTo>
                  <a:pt x="47840" y="51625"/>
                </a:lnTo>
                <a:lnTo>
                  <a:pt x="49435" y="50049"/>
                </a:lnTo>
                <a:lnTo>
                  <a:pt x="50830" y="50049"/>
                </a:lnTo>
                <a:cubicBezTo>
                  <a:pt x="50830" y="50049"/>
                  <a:pt x="50830" y="50049"/>
                  <a:pt x="52225" y="50049"/>
                </a:cubicBezTo>
                <a:lnTo>
                  <a:pt x="53621" y="50049"/>
                </a:lnTo>
                <a:cubicBezTo>
                  <a:pt x="53621" y="50049"/>
                  <a:pt x="53621" y="50049"/>
                  <a:pt x="53621" y="48669"/>
                </a:cubicBezTo>
                <a:cubicBezTo>
                  <a:pt x="55016" y="48669"/>
                  <a:pt x="55016" y="50049"/>
                  <a:pt x="55016" y="50049"/>
                </a:cubicBezTo>
                <a:lnTo>
                  <a:pt x="55016" y="48669"/>
                </a:lnTo>
                <a:cubicBezTo>
                  <a:pt x="56411" y="48669"/>
                  <a:pt x="56411" y="48669"/>
                  <a:pt x="56411" y="48669"/>
                </a:cubicBezTo>
                <a:lnTo>
                  <a:pt x="56411" y="50049"/>
                </a:lnTo>
                <a:lnTo>
                  <a:pt x="57807" y="48669"/>
                </a:lnTo>
                <a:cubicBezTo>
                  <a:pt x="57807" y="48669"/>
                  <a:pt x="57807" y="48669"/>
                  <a:pt x="57807" y="50049"/>
                </a:cubicBezTo>
                <a:cubicBezTo>
                  <a:pt x="57807" y="48669"/>
                  <a:pt x="57807" y="48669"/>
                  <a:pt x="57807" y="48669"/>
                </a:cubicBezTo>
                <a:cubicBezTo>
                  <a:pt x="57807" y="50049"/>
                  <a:pt x="57807" y="50049"/>
                  <a:pt x="57807" y="50049"/>
                </a:cubicBezTo>
                <a:lnTo>
                  <a:pt x="57807" y="51625"/>
                </a:lnTo>
                <a:cubicBezTo>
                  <a:pt x="59202" y="51625"/>
                  <a:pt x="59202" y="51625"/>
                  <a:pt x="59202" y="51625"/>
                </a:cubicBezTo>
                <a:cubicBezTo>
                  <a:pt x="59202" y="51625"/>
                  <a:pt x="59202" y="51625"/>
                  <a:pt x="60598" y="51625"/>
                </a:cubicBezTo>
                <a:cubicBezTo>
                  <a:pt x="60598" y="53004"/>
                  <a:pt x="60598" y="53004"/>
                  <a:pt x="60598" y="53004"/>
                </a:cubicBezTo>
                <a:lnTo>
                  <a:pt x="61993" y="53004"/>
                </a:lnTo>
                <a:lnTo>
                  <a:pt x="63388" y="53004"/>
                </a:lnTo>
                <a:cubicBezTo>
                  <a:pt x="63388" y="51625"/>
                  <a:pt x="63388" y="51625"/>
                  <a:pt x="64784" y="51625"/>
                </a:cubicBezTo>
                <a:lnTo>
                  <a:pt x="64784" y="53004"/>
                </a:lnTo>
                <a:cubicBezTo>
                  <a:pt x="66179" y="53004"/>
                  <a:pt x="66179" y="53004"/>
                  <a:pt x="66179" y="53004"/>
                </a:cubicBezTo>
                <a:lnTo>
                  <a:pt x="67574" y="53004"/>
                </a:lnTo>
                <a:cubicBezTo>
                  <a:pt x="67574" y="53004"/>
                  <a:pt x="67574" y="53004"/>
                  <a:pt x="68970" y="53004"/>
                </a:cubicBezTo>
                <a:cubicBezTo>
                  <a:pt x="70365" y="53004"/>
                  <a:pt x="70365" y="53004"/>
                  <a:pt x="70365" y="53004"/>
                </a:cubicBezTo>
                <a:cubicBezTo>
                  <a:pt x="70365" y="53004"/>
                  <a:pt x="70365" y="53004"/>
                  <a:pt x="71960" y="54384"/>
                </a:cubicBezTo>
                <a:cubicBezTo>
                  <a:pt x="70365" y="54384"/>
                  <a:pt x="70365" y="54384"/>
                  <a:pt x="70365" y="54384"/>
                </a:cubicBezTo>
                <a:cubicBezTo>
                  <a:pt x="70365" y="55763"/>
                  <a:pt x="70365" y="55763"/>
                  <a:pt x="70365" y="55763"/>
                </a:cubicBezTo>
                <a:lnTo>
                  <a:pt x="71960" y="57142"/>
                </a:lnTo>
                <a:lnTo>
                  <a:pt x="71960" y="58522"/>
                </a:lnTo>
                <a:cubicBezTo>
                  <a:pt x="73355" y="58522"/>
                  <a:pt x="71960" y="59901"/>
                  <a:pt x="73355" y="59901"/>
                </a:cubicBezTo>
                <a:cubicBezTo>
                  <a:pt x="73355" y="61280"/>
                  <a:pt x="73355" y="61280"/>
                  <a:pt x="74750" y="62660"/>
                </a:cubicBezTo>
                <a:lnTo>
                  <a:pt x="74750" y="61280"/>
                </a:lnTo>
                <a:lnTo>
                  <a:pt x="74750" y="62660"/>
                </a:lnTo>
                <a:cubicBezTo>
                  <a:pt x="74750" y="62660"/>
                  <a:pt x="74750" y="62660"/>
                  <a:pt x="76146" y="62660"/>
                </a:cubicBezTo>
                <a:lnTo>
                  <a:pt x="76146" y="64039"/>
                </a:lnTo>
                <a:cubicBezTo>
                  <a:pt x="77541" y="64039"/>
                  <a:pt x="77541" y="64039"/>
                  <a:pt x="77541" y="64039"/>
                </a:cubicBezTo>
                <a:cubicBezTo>
                  <a:pt x="78936" y="64039"/>
                  <a:pt x="78936" y="64039"/>
                  <a:pt x="78936" y="64039"/>
                </a:cubicBezTo>
                <a:lnTo>
                  <a:pt x="80332" y="64039"/>
                </a:lnTo>
                <a:cubicBezTo>
                  <a:pt x="80332" y="64039"/>
                  <a:pt x="80332" y="64039"/>
                  <a:pt x="80332" y="65418"/>
                </a:cubicBezTo>
                <a:lnTo>
                  <a:pt x="78936" y="65418"/>
                </a:lnTo>
                <a:cubicBezTo>
                  <a:pt x="78936" y="65418"/>
                  <a:pt x="78936" y="65418"/>
                  <a:pt x="78936" y="66798"/>
                </a:cubicBezTo>
                <a:cubicBezTo>
                  <a:pt x="78936" y="68374"/>
                  <a:pt x="78936" y="68374"/>
                  <a:pt x="77541" y="68374"/>
                </a:cubicBezTo>
                <a:cubicBezTo>
                  <a:pt x="77541" y="68374"/>
                  <a:pt x="77541" y="68374"/>
                  <a:pt x="77541" y="69753"/>
                </a:cubicBezTo>
                <a:lnTo>
                  <a:pt x="76146" y="69753"/>
                </a:lnTo>
                <a:cubicBezTo>
                  <a:pt x="76146" y="71133"/>
                  <a:pt x="74750" y="71133"/>
                  <a:pt x="74750" y="71133"/>
                </a:cubicBezTo>
                <a:cubicBezTo>
                  <a:pt x="74750" y="72512"/>
                  <a:pt x="74750" y="72512"/>
                  <a:pt x="74750" y="72512"/>
                </a:cubicBezTo>
                <a:lnTo>
                  <a:pt x="73355" y="72512"/>
                </a:lnTo>
                <a:lnTo>
                  <a:pt x="73355" y="73891"/>
                </a:lnTo>
                <a:cubicBezTo>
                  <a:pt x="73355" y="73891"/>
                  <a:pt x="73355" y="73891"/>
                  <a:pt x="73355" y="75270"/>
                </a:cubicBezTo>
                <a:cubicBezTo>
                  <a:pt x="74750" y="76650"/>
                  <a:pt x="74750" y="76650"/>
                  <a:pt x="74750" y="76650"/>
                </a:cubicBezTo>
                <a:cubicBezTo>
                  <a:pt x="74750" y="78029"/>
                  <a:pt x="74750" y="78029"/>
                  <a:pt x="74750" y="78029"/>
                </a:cubicBezTo>
                <a:lnTo>
                  <a:pt x="74750" y="79408"/>
                </a:lnTo>
                <a:cubicBezTo>
                  <a:pt x="74750" y="79408"/>
                  <a:pt x="74750" y="79408"/>
                  <a:pt x="73355" y="79408"/>
                </a:cubicBezTo>
                <a:cubicBezTo>
                  <a:pt x="71960" y="80788"/>
                  <a:pt x="71960" y="80788"/>
                  <a:pt x="71960" y="80788"/>
                </a:cubicBezTo>
                <a:lnTo>
                  <a:pt x="71960" y="82167"/>
                </a:lnTo>
                <a:lnTo>
                  <a:pt x="71960" y="83546"/>
                </a:lnTo>
                <a:cubicBezTo>
                  <a:pt x="71960" y="83546"/>
                  <a:pt x="70365" y="83546"/>
                  <a:pt x="70365" y="84926"/>
                </a:cubicBezTo>
                <a:lnTo>
                  <a:pt x="70365" y="86305"/>
                </a:lnTo>
                <a:lnTo>
                  <a:pt x="68970" y="86305"/>
                </a:lnTo>
                <a:cubicBezTo>
                  <a:pt x="68970" y="87684"/>
                  <a:pt x="67574" y="87684"/>
                  <a:pt x="67574" y="89064"/>
                </a:cubicBezTo>
                <a:cubicBezTo>
                  <a:pt x="66179" y="89064"/>
                  <a:pt x="66179" y="89064"/>
                  <a:pt x="66179" y="89064"/>
                </a:cubicBezTo>
                <a:cubicBezTo>
                  <a:pt x="64784" y="89064"/>
                  <a:pt x="64784" y="89064"/>
                  <a:pt x="64784" y="89064"/>
                </a:cubicBezTo>
                <a:lnTo>
                  <a:pt x="63388" y="89064"/>
                </a:lnTo>
                <a:cubicBezTo>
                  <a:pt x="63388" y="90640"/>
                  <a:pt x="63388" y="89064"/>
                  <a:pt x="63388" y="89064"/>
                </a:cubicBezTo>
                <a:cubicBezTo>
                  <a:pt x="63388" y="90640"/>
                  <a:pt x="63388" y="90640"/>
                  <a:pt x="63388" y="90640"/>
                </a:cubicBezTo>
                <a:cubicBezTo>
                  <a:pt x="61993" y="90640"/>
                  <a:pt x="61993" y="89064"/>
                  <a:pt x="61993" y="89064"/>
                </a:cubicBezTo>
                <a:cubicBezTo>
                  <a:pt x="61993" y="87684"/>
                  <a:pt x="61993" y="87684"/>
                  <a:pt x="61993" y="87684"/>
                </a:cubicBezTo>
                <a:cubicBezTo>
                  <a:pt x="61993" y="87684"/>
                  <a:pt x="61993" y="86305"/>
                  <a:pt x="60598" y="86305"/>
                </a:cubicBezTo>
                <a:cubicBezTo>
                  <a:pt x="60598" y="84926"/>
                  <a:pt x="60598" y="84926"/>
                  <a:pt x="60598" y="84926"/>
                </a:cubicBezTo>
                <a:cubicBezTo>
                  <a:pt x="60598" y="84926"/>
                  <a:pt x="60598" y="84926"/>
                  <a:pt x="60598" y="83546"/>
                </a:cubicBezTo>
                <a:cubicBezTo>
                  <a:pt x="60598" y="82167"/>
                  <a:pt x="59202" y="82167"/>
                  <a:pt x="59202" y="82167"/>
                </a:cubicBezTo>
                <a:lnTo>
                  <a:pt x="59202" y="80788"/>
                </a:lnTo>
                <a:cubicBezTo>
                  <a:pt x="59202" y="79408"/>
                  <a:pt x="59202" y="79408"/>
                  <a:pt x="59202" y="79408"/>
                </a:cubicBezTo>
                <a:lnTo>
                  <a:pt x="59202" y="78029"/>
                </a:lnTo>
                <a:cubicBezTo>
                  <a:pt x="59202" y="76650"/>
                  <a:pt x="59202" y="76650"/>
                  <a:pt x="59202" y="76650"/>
                </a:cubicBezTo>
                <a:cubicBezTo>
                  <a:pt x="59202" y="75270"/>
                  <a:pt x="59202" y="75270"/>
                  <a:pt x="59202" y="75270"/>
                </a:cubicBezTo>
                <a:cubicBezTo>
                  <a:pt x="59202" y="75270"/>
                  <a:pt x="59202" y="75270"/>
                  <a:pt x="59202" y="73891"/>
                </a:cubicBezTo>
                <a:lnTo>
                  <a:pt x="59202" y="72512"/>
                </a:lnTo>
                <a:cubicBezTo>
                  <a:pt x="57807" y="72512"/>
                  <a:pt x="57807" y="72512"/>
                  <a:pt x="57807" y="72512"/>
                </a:cubicBezTo>
                <a:cubicBezTo>
                  <a:pt x="57807" y="71133"/>
                  <a:pt x="57807" y="71133"/>
                  <a:pt x="57807" y="71133"/>
                </a:cubicBezTo>
                <a:cubicBezTo>
                  <a:pt x="56411" y="71133"/>
                  <a:pt x="56411" y="71133"/>
                  <a:pt x="56411" y="71133"/>
                </a:cubicBezTo>
                <a:cubicBezTo>
                  <a:pt x="57807" y="71133"/>
                  <a:pt x="57807" y="71133"/>
                  <a:pt x="57807" y="69753"/>
                </a:cubicBezTo>
                <a:lnTo>
                  <a:pt x="57807" y="68374"/>
                </a:lnTo>
                <a:cubicBezTo>
                  <a:pt x="56411" y="68374"/>
                  <a:pt x="57807" y="68374"/>
                  <a:pt x="56411" y="68374"/>
                </a:cubicBezTo>
                <a:cubicBezTo>
                  <a:pt x="56411" y="68374"/>
                  <a:pt x="55016" y="68374"/>
                  <a:pt x="55016" y="66798"/>
                </a:cubicBezTo>
                <a:cubicBezTo>
                  <a:pt x="55016" y="66798"/>
                  <a:pt x="55016" y="66798"/>
                  <a:pt x="53621" y="66798"/>
                </a:cubicBezTo>
                <a:cubicBezTo>
                  <a:pt x="52225" y="66798"/>
                  <a:pt x="52225" y="66798"/>
                  <a:pt x="52225" y="66798"/>
                </a:cubicBezTo>
                <a:lnTo>
                  <a:pt x="50830" y="68374"/>
                </a:lnTo>
                <a:lnTo>
                  <a:pt x="50830" y="66798"/>
                </a:lnTo>
                <a:cubicBezTo>
                  <a:pt x="50830" y="66798"/>
                  <a:pt x="50830" y="66798"/>
                  <a:pt x="50830" y="68374"/>
                </a:cubicBezTo>
                <a:cubicBezTo>
                  <a:pt x="50830" y="68374"/>
                  <a:pt x="50830" y="66798"/>
                  <a:pt x="49435" y="66798"/>
                </a:cubicBezTo>
                <a:cubicBezTo>
                  <a:pt x="49435" y="68374"/>
                  <a:pt x="49435" y="68374"/>
                  <a:pt x="49435" y="68374"/>
                </a:cubicBezTo>
                <a:cubicBezTo>
                  <a:pt x="47840" y="68374"/>
                  <a:pt x="47840" y="68374"/>
                  <a:pt x="47840" y="68374"/>
                </a:cubicBezTo>
                <a:cubicBezTo>
                  <a:pt x="46445" y="66798"/>
                  <a:pt x="46445" y="66798"/>
                  <a:pt x="46445" y="66798"/>
                </a:cubicBezTo>
                <a:cubicBezTo>
                  <a:pt x="45049" y="66798"/>
                  <a:pt x="45049" y="66798"/>
                  <a:pt x="45049" y="66798"/>
                </a:cubicBezTo>
                <a:cubicBezTo>
                  <a:pt x="45049" y="65418"/>
                  <a:pt x="45049" y="65418"/>
                  <a:pt x="45049" y="65418"/>
                </a:cubicBezTo>
                <a:cubicBezTo>
                  <a:pt x="45049" y="65418"/>
                  <a:pt x="43654" y="65418"/>
                  <a:pt x="43654" y="64039"/>
                </a:cubicBezTo>
                <a:cubicBezTo>
                  <a:pt x="43654" y="64039"/>
                  <a:pt x="43654" y="64039"/>
                  <a:pt x="42259" y="64039"/>
                </a:cubicBezTo>
                <a:cubicBezTo>
                  <a:pt x="42259" y="62660"/>
                  <a:pt x="42259" y="62660"/>
                  <a:pt x="42259" y="62660"/>
                </a:cubicBezTo>
                <a:cubicBezTo>
                  <a:pt x="43654" y="62660"/>
                  <a:pt x="43654" y="62660"/>
                  <a:pt x="43654" y="62660"/>
                </a:cubicBezTo>
                <a:cubicBezTo>
                  <a:pt x="42259" y="62660"/>
                  <a:pt x="42259" y="62660"/>
                  <a:pt x="42259" y="62660"/>
                </a:cubicBezTo>
                <a:lnTo>
                  <a:pt x="43654" y="61280"/>
                </a:lnTo>
                <a:lnTo>
                  <a:pt x="43654" y="59901"/>
                </a:lnTo>
                <a:cubicBezTo>
                  <a:pt x="43654" y="59901"/>
                  <a:pt x="43654" y="58522"/>
                  <a:pt x="42259" y="58522"/>
                </a:cubicBezTo>
                <a:cubicBezTo>
                  <a:pt x="43654" y="58522"/>
                  <a:pt x="43654" y="58522"/>
                  <a:pt x="43654" y="58522"/>
                </a:cubicBezTo>
                <a:cubicBezTo>
                  <a:pt x="43654" y="57142"/>
                  <a:pt x="43654" y="57142"/>
                  <a:pt x="43654" y="57142"/>
                </a:cubicBezTo>
                <a:cubicBezTo>
                  <a:pt x="43654" y="55763"/>
                  <a:pt x="43654" y="55763"/>
                  <a:pt x="43654" y="55763"/>
                </a:cubicBezTo>
                <a:lnTo>
                  <a:pt x="45049" y="55763"/>
                </a:lnTo>
                <a:lnTo>
                  <a:pt x="45049" y="54384"/>
                </a:lnTo>
                <a:cubicBezTo>
                  <a:pt x="46445" y="54384"/>
                  <a:pt x="46445" y="54384"/>
                  <a:pt x="46445" y="54384"/>
                </a:cubicBezTo>
                <a:cubicBezTo>
                  <a:pt x="46445" y="53004"/>
                  <a:pt x="46445" y="53004"/>
                  <a:pt x="46445" y="53004"/>
                </a:cubicBezTo>
                <a:close/>
                <a:moveTo>
                  <a:pt x="43654" y="29359"/>
                </a:moveTo>
                <a:lnTo>
                  <a:pt x="43654" y="29359"/>
                </a:lnTo>
                <a:cubicBezTo>
                  <a:pt x="43654" y="29359"/>
                  <a:pt x="43654" y="29359"/>
                  <a:pt x="43654" y="30738"/>
                </a:cubicBezTo>
                <a:cubicBezTo>
                  <a:pt x="42259" y="30738"/>
                  <a:pt x="42259" y="30738"/>
                  <a:pt x="42259" y="30738"/>
                </a:cubicBezTo>
                <a:lnTo>
                  <a:pt x="40863" y="30738"/>
                </a:lnTo>
                <a:lnTo>
                  <a:pt x="39468" y="30738"/>
                </a:lnTo>
                <a:cubicBezTo>
                  <a:pt x="39468" y="29359"/>
                  <a:pt x="40863" y="29359"/>
                  <a:pt x="40863" y="29359"/>
                </a:cubicBezTo>
                <a:cubicBezTo>
                  <a:pt x="39468" y="29359"/>
                  <a:pt x="39468" y="29359"/>
                  <a:pt x="39468" y="29359"/>
                </a:cubicBezTo>
                <a:cubicBezTo>
                  <a:pt x="39468" y="29359"/>
                  <a:pt x="39468" y="29359"/>
                  <a:pt x="40863" y="29359"/>
                </a:cubicBezTo>
                <a:cubicBezTo>
                  <a:pt x="39468" y="29359"/>
                  <a:pt x="39468" y="29359"/>
                  <a:pt x="39468" y="27783"/>
                </a:cubicBezTo>
                <a:cubicBezTo>
                  <a:pt x="39468" y="27783"/>
                  <a:pt x="39468" y="29359"/>
                  <a:pt x="39468" y="27783"/>
                </a:cubicBezTo>
                <a:lnTo>
                  <a:pt x="40863" y="27783"/>
                </a:lnTo>
                <a:cubicBezTo>
                  <a:pt x="40863" y="29359"/>
                  <a:pt x="40863" y="29359"/>
                  <a:pt x="40863" y="29359"/>
                </a:cubicBezTo>
                <a:cubicBezTo>
                  <a:pt x="40863" y="27783"/>
                  <a:pt x="40863" y="27783"/>
                  <a:pt x="40863" y="27783"/>
                </a:cubicBezTo>
                <a:lnTo>
                  <a:pt x="42259" y="27783"/>
                </a:lnTo>
                <a:cubicBezTo>
                  <a:pt x="42259" y="27783"/>
                  <a:pt x="42259" y="27783"/>
                  <a:pt x="43654" y="27783"/>
                </a:cubicBezTo>
                <a:lnTo>
                  <a:pt x="45049" y="27783"/>
                </a:lnTo>
                <a:cubicBezTo>
                  <a:pt x="45049" y="29359"/>
                  <a:pt x="45049" y="29359"/>
                  <a:pt x="45049" y="29359"/>
                </a:cubicBezTo>
                <a:cubicBezTo>
                  <a:pt x="45049" y="29359"/>
                  <a:pt x="45049" y="29359"/>
                  <a:pt x="43654" y="29359"/>
                </a:cubicBezTo>
                <a:close/>
                <a:moveTo>
                  <a:pt x="56411" y="68374"/>
                </a:moveTo>
                <a:lnTo>
                  <a:pt x="56411" y="68374"/>
                </a:lnTo>
                <a:close/>
                <a:moveTo>
                  <a:pt x="76146" y="82167"/>
                </a:moveTo>
                <a:lnTo>
                  <a:pt x="76146" y="82167"/>
                </a:lnTo>
                <a:lnTo>
                  <a:pt x="76146" y="80788"/>
                </a:lnTo>
                <a:cubicBezTo>
                  <a:pt x="76146" y="80788"/>
                  <a:pt x="76146" y="80788"/>
                  <a:pt x="76146" y="79408"/>
                </a:cubicBezTo>
                <a:cubicBezTo>
                  <a:pt x="77541" y="79408"/>
                  <a:pt x="77541" y="79408"/>
                  <a:pt x="77541" y="79408"/>
                </a:cubicBezTo>
                <a:cubicBezTo>
                  <a:pt x="77541" y="78029"/>
                  <a:pt x="77541" y="78029"/>
                  <a:pt x="77541" y="78029"/>
                </a:cubicBezTo>
                <a:cubicBezTo>
                  <a:pt x="77541" y="78029"/>
                  <a:pt x="77541" y="78029"/>
                  <a:pt x="78936" y="78029"/>
                </a:cubicBezTo>
                <a:cubicBezTo>
                  <a:pt x="78936" y="78029"/>
                  <a:pt x="78936" y="78029"/>
                  <a:pt x="78936" y="76650"/>
                </a:cubicBezTo>
                <a:cubicBezTo>
                  <a:pt x="78936" y="76650"/>
                  <a:pt x="78936" y="76650"/>
                  <a:pt x="78936" y="78029"/>
                </a:cubicBezTo>
                <a:cubicBezTo>
                  <a:pt x="80332" y="78029"/>
                  <a:pt x="78936" y="78029"/>
                  <a:pt x="80332" y="78029"/>
                </a:cubicBezTo>
                <a:cubicBezTo>
                  <a:pt x="80332" y="78029"/>
                  <a:pt x="80332" y="78029"/>
                  <a:pt x="80332" y="79408"/>
                </a:cubicBezTo>
                <a:cubicBezTo>
                  <a:pt x="78936" y="79408"/>
                  <a:pt x="78936" y="79408"/>
                  <a:pt x="78936" y="79408"/>
                </a:cubicBezTo>
                <a:lnTo>
                  <a:pt x="78936" y="80788"/>
                </a:lnTo>
                <a:cubicBezTo>
                  <a:pt x="78936" y="80788"/>
                  <a:pt x="78936" y="82167"/>
                  <a:pt x="78936" y="83546"/>
                </a:cubicBezTo>
                <a:cubicBezTo>
                  <a:pt x="78936" y="83546"/>
                  <a:pt x="77541" y="83546"/>
                  <a:pt x="77541" y="84926"/>
                </a:cubicBezTo>
                <a:cubicBezTo>
                  <a:pt x="76146" y="84926"/>
                  <a:pt x="76146" y="84926"/>
                  <a:pt x="76146" y="83546"/>
                </a:cubicBezTo>
                <a:cubicBezTo>
                  <a:pt x="76146" y="83546"/>
                  <a:pt x="76146" y="83546"/>
                  <a:pt x="76146" y="82167"/>
                </a:cubicBezTo>
                <a:close/>
                <a:moveTo>
                  <a:pt x="70365" y="50049"/>
                </a:moveTo>
                <a:lnTo>
                  <a:pt x="70365" y="50049"/>
                </a:lnTo>
                <a:close/>
                <a:moveTo>
                  <a:pt x="66179" y="50049"/>
                </a:moveTo>
                <a:lnTo>
                  <a:pt x="66179" y="50049"/>
                </a:lnTo>
                <a:cubicBezTo>
                  <a:pt x="64784" y="50049"/>
                  <a:pt x="64784" y="50049"/>
                  <a:pt x="64784" y="50049"/>
                </a:cubicBezTo>
                <a:cubicBezTo>
                  <a:pt x="66179" y="50049"/>
                  <a:pt x="66179" y="50049"/>
                  <a:pt x="66179" y="50049"/>
                </a:cubicBezTo>
                <a:close/>
                <a:moveTo>
                  <a:pt x="60598" y="48669"/>
                </a:moveTo>
                <a:lnTo>
                  <a:pt x="60598" y="48669"/>
                </a:lnTo>
                <a:lnTo>
                  <a:pt x="60598" y="50049"/>
                </a:lnTo>
                <a:cubicBezTo>
                  <a:pt x="60598" y="48669"/>
                  <a:pt x="59202" y="48669"/>
                  <a:pt x="59202" y="48669"/>
                </a:cubicBezTo>
                <a:lnTo>
                  <a:pt x="60598" y="48669"/>
                </a:lnTo>
                <a:close/>
                <a:moveTo>
                  <a:pt x="57807" y="47290"/>
                </a:moveTo>
                <a:lnTo>
                  <a:pt x="57807" y="47290"/>
                </a:lnTo>
                <a:cubicBezTo>
                  <a:pt x="56411" y="47290"/>
                  <a:pt x="56411" y="48669"/>
                  <a:pt x="56411" y="48669"/>
                </a:cubicBezTo>
                <a:cubicBezTo>
                  <a:pt x="56411" y="47290"/>
                  <a:pt x="56411" y="47290"/>
                  <a:pt x="56411" y="47290"/>
                </a:cubicBezTo>
                <a:cubicBezTo>
                  <a:pt x="56411" y="47290"/>
                  <a:pt x="56411" y="47290"/>
                  <a:pt x="57807" y="47290"/>
                </a:cubicBezTo>
                <a:close/>
                <a:moveTo>
                  <a:pt x="57807" y="45911"/>
                </a:moveTo>
                <a:lnTo>
                  <a:pt x="57807" y="45911"/>
                </a:lnTo>
                <a:cubicBezTo>
                  <a:pt x="56411" y="45911"/>
                  <a:pt x="56411" y="45911"/>
                  <a:pt x="56411" y="45911"/>
                </a:cubicBezTo>
                <a:lnTo>
                  <a:pt x="57807" y="45911"/>
                </a:lnTo>
                <a:close/>
                <a:moveTo>
                  <a:pt x="40863" y="20886"/>
                </a:moveTo>
                <a:lnTo>
                  <a:pt x="40863" y="20886"/>
                </a:lnTo>
                <a:lnTo>
                  <a:pt x="39468" y="20886"/>
                </a:lnTo>
                <a:cubicBezTo>
                  <a:pt x="39468" y="20886"/>
                  <a:pt x="39468" y="20886"/>
                  <a:pt x="39468" y="19507"/>
                </a:cubicBezTo>
                <a:cubicBezTo>
                  <a:pt x="39468" y="19507"/>
                  <a:pt x="39468" y="19507"/>
                  <a:pt x="40863" y="19507"/>
                </a:cubicBezTo>
                <a:cubicBezTo>
                  <a:pt x="40863" y="19507"/>
                  <a:pt x="39468" y="19507"/>
                  <a:pt x="39468" y="20886"/>
                </a:cubicBezTo>
                <a:cubicBezTo>
                  <a:pt x="40863" y="20886"/>
                  <a:pt x="40863" y="20886"/>
                  <a:pt x="40863" y="20886"/>
                </a:cubicBezTo>
                <a:close/>
                <a:moveTo>
                  <a:pt x="39468" y="19507"/>
                </a:moveTo>
                <a:lnTo>
                  <a:pt x="39468" y="19507"/>
                </a:lnTo>
                <a:close/>
                <a:moveTo>
                  <a:pt x="38073" y="19507"/>
                </a:moveTo>
                <a:lnTo>
                  <a:pt x="38073" y="19507"/>
                </a:lnTo>
                <a:lnTo>
                  <a:pt x="39468" y="19507"/>
                </a:lnTo>
                <a:lnTo>
                  <a:pt x="38073" y="19507"/>
                </a:lnTo>
                <a:close/>
                <a:moveTo>
                  <a:pt x="39468" y="18128"/>
                </a:moveTo>
                <a:lnTo>
                  <a:pt x="39468" y="18128"/>
                </a:lnTo>
                <a:lnTo>
                  <a:pt x="39468" y="16748"/>
                </a:lnTo>
                <a:lnTo>
                  <a:pt x="39468" y="18128"/>
                </a:lnTo>
                <a:close/>
                <a:moveTo>
                  <a:pt x="39468" y="18128"/>
                </a:moveTo>
                <a:lnTo>
                  <a:pt x="39468" y="18128"/>
                </a:lnTo>
                <a:close/>
                <a:moveTo>
                  <a:pt x="39468" y="18128"/>
                </a:moveTo>
                <a:lnTo>
                  <a:pt x="39468" y="18128"/>
                </a:lnTo>
                <a:close/>
                <a:moveTo>
                  <a:pt x="39468" y="18128"/>
                </a:moveTo>
                <a:lnTo>
                  <a:pt x="39468" y="18128"/>
                </a:lnTo>
                <a:close/>
                <a:moveTo>
                  <a:pt x="39468" y="22266"/>
                </a:moveTo>
                <a:lnTo>
                  <a:pt x="39468" y="22266"/>
                </a:lnTo>
                <a:close/>
                <a:moveTo>
                  <a:pt x="30897" y="34876"/>
                </a:moveTo>
                <a:lnTo>
                  <a:pt x="30897" y="34876"/>
                </a:lnTo>
                <a:close/>
                <a:moveTo>
                  <a:pt x="26710" y="47290"/>
                </a:moveTo>
                <a:lnTo>
                  <a:pt x="26710" y="47290"/>
                </a:lnTo>
                <a:cubicBezTo>
                  <a:pt x="26710" y="45911"/>
                  <a:pt x="26710" y="45911"/>
                  <a:pt x="26710" y="45911"/>
                </a:cubicBezTo>
                <a:lnTo>
                  <a:pt x="26710" y="47290"/>
                </a:lnTo>
                <a:lnTo>
                  <a:pt x="26710" y="45911"/>
                </a:lnTo>
                <a:cubicBezTo>
                  <a:pt x="25315" y="45911"/>
                  <a:pt x="25315" y="45911"/>
                  <a:pt x="25315" y="45911"/>
                </a:cubicBezTo>
                <a:lnTo>
                  <a:pt x="23920" y="45911"/>
                </a:lnTo>
                <a:lnTo>
                  <a:pt x="25315" y="45911"/>
                </a:lnTo>
                <a:cubicBezTo>
                  <a:pt x="25315" y="44532"/>
                  <a:pt x="25315" y="44532"/>
                  <a:pt x="25315" y="44532"/>
                </a:cubicBezTo>
                <a:cubicBezTo>
                  <a:pt x="25315" y="44532"/>
                  <a:pt x="25315" y="44532"/>
                  <a:pt x="25315" y="43152"/>
                </a:cubicBezTo>
                <a:lnTo>
                  <a:pt x="26710" y="43152"/>
                </a:lnTo>
                <a:cubicBezTo>
                  <a:pt x="26710" y="44532"/>
                  <a:pt x="25315" y="44532"/>
                  <a:pt x="25315" y="44532"/>
                </a:cubicBezTo>
                <a:cubicBezTo>
                  <a:pt x="25315" y="44532"/>
                  <a:pt x="25315" y="44532"/>
                  <a:pt x="26710" y="44532"/>
                </a:cubicBezTo>
                <a:cubicBezTo>
                  <a:pt x="26710" y="44532"/>
                  <a:pt x="26710" y="45911"/>
                  <a:pt x="26710" y="44532"/>
                </a:cubicBezTo>
                <a:cubicBezTo>
                  <a:pt x="26710" y="44532"/>
                  <a:pt x="26710" y="44532"/>
                  <a:pt x="28106" y="44532"/>
                </a:cubicBezTo>
                <a:cubicBezTo>
                  <a:pt x="26710" y="45911"/>
                  <a:pt x="26710" y="45911"/>
                  <a:pt x="26710" y="45911"/>
                </a:cubicBezTo>
                <a:lnTo>
                  <a:pt x="28106" y="45911"/>
                </a:lnTo>
                <a:cubicBezTo>
                  <a:pt x="28106" y="45911"/>
                  <a:pt x="28106" y="45911"/>
                  <a:pt x="26710" y="45911"/>
                </a:cubicBezTo>
                <a:cubicBezTo>
                  <a:pt x="28106" y="45911"/>
                  <a:pt x="28106" y="45911"/>
                  <a:pt x="28106" y="45911"/>
                </a:cubicBezTo>
                <a:lnTo>
                  <a:pt x="28106" y="47290"/>
                </a:lnTo>
                <a:cubicBezTo>
                  <a:pt x="28106" y="47290"/>
                  <a:pt x="28106" y="47290"/>
                  <a:pt x="26710" y="47290"/>
                </a:cubicBezTo>
                <a:close/>
                <a:moveTo>
                  <a:pt x="26710" y="78029"/>
                </a:moveTo>
                <a:lnTo>
                  <a:pt x="26710" y="78029"/>
                </a:lnTo>
                <a:lnTo>
                  <a:pt x="26710" y="76650"/>
                </a:lnTo>
                <a:lnTo>
                  <a:pt x="26710" y="78029"/>
                </a:lnTo>
                <a:close/>
                <a:moveTo>
                  <a:pt x="26710" y="25024"/>
                </a:moveTo>
                <a:lnTo>
                  <a:pt x="26710" y="25024"/>
                </a:lnTo>
                <a:cubicBezTo>
                  <a:pt x="26710" y="26403"/>
                  <a:pt x="26710" y="26403"/>
                  <a:pt x="26710" y="26403"/>
                </a:cubicBezTo>
                <a:cubicBezTo>
                  <a:pt x="26710" y="26403"/>
                  <a:pt x="26710" y="26403"/>
                  <a:pt x="26710" y="25024"/>
                </a:cubicBezTo>
                <a:close/>
                <a:moveTo>
                  <a:pt x="22524" y="47290"/>
                </a:moveTo>
                <a:lnTo>
                  <a:pt x="22524" y="47290"/>
                </a:lnTo>
                <a:lnTo>
                  <a:pt x="23920" y="47290"/>
                </a:lnTo>
                <a:cubicBezTo>
                  <a:pt x="23920" y="47290"/>
                  <a:pt x="23920" y="47290"/>
                  <a:pt x="22524" y="47290"/>
                </a:cubicBezTo>
                <a:close/>
                <a:moveTo>
                  <a:pt x="19734" y="64039"/>
                </a:moveTo>
                <a:lnTo>
                  <a:pt x="19734" y="64039"/>
                </a:lnTo>
                <a:lnTo>
                  <a:pt x="21129" y="64039"/>
                </a:lnTo>
                <a:cubicBezTo>
                  <a:pt x="21129" y="64039"/>
                  <a:pt x="21129" y="64039"/>
                  <a:pt x="19734" y="64039"/>
                </a:cubicBezTo>
                <a:close/>
                <a:moveTo>
                  <a:pt x="19734" y="71133"/>
                </a:moveTo>
                <a:lnTo>
                  <a:pt x="19734" y="71133"/>
                </a:lnTo>
                <a:lnTo>
                  <a:pt x="21129" y="71133"/>
                </a:lnTo>
                <a:cubicBezTo>
                  <a:pt x="19734" y="71133"/>
                  <a:pt x="21129" y="71133"/>
                  <a:pt x="19734" y="71133"/>
                </a:cubicBezTo>
                <a:close/>
                <a:moveTo>
                  <a:pt x="18338" y="64039"/>
                </a:moveTo>
                <a:lnTo>
                  <a:pt x="18338" y="64039"/>
                </a:lnTo>
                <a:cubicBezTo>
                  <a:pt x="18338" y="64039"/>
                  <a:pt x="18338" y="64039"/>
                  <a:pt x="16943" y="64039"/>
                </a:cubicBezTo>
                <a:cubicBezTo>
                  <a:pt x="16943" y="64039"/>
                  <a:pt x="16943" y="64039"/>
                  <a:pt x="15548" y="64039"/>
                </a:cubicBezTo>
                <a:cubicBezTo>
                  <a:pt x="16943" y="64039"/>
                  <a:pt x="16943" y="64039"/>
                  <a:pt x="16943" y="64039"/>
                </a:cubicBezTo>
                <a:lnTo>
                  <a:pt x="18338" y="64039"/>
                </a:lnTo>
                <a:lnTo>
                  <a:pt x="19734" y="64039"/>
                </a:lnTo>
                <a:cubicBezTo>
                  <a:pt x="18338" y="64039"/>
                  <a:pt x="18338" y="64039"/>
                  <a:pt x="18338" y="64039"/>
                </a:cubicBezTo>
                <a:close/>
                <a:moveTo>
                  <a:pt x="15548" y="54384"/>
                </a:moveTo>
                <a:lnTo>
                  <a:pt x="15548" y="54384"/>
                </a:lnTo>
                <a:close/>
                <a:moveTo>
                  <a:pt x="15548" y="54384"/>
                </a:moveTo>
                <a:lnTo>
                  <a:pt x="15548" y="54384"/>
                </a:lnTo>
                <a:close/>
                <a:moveTo>
                  <a:pt x="15548" y="54384"/>
                </a:moveTo>
                <a:lnTo>
                  <a:pt x="15548" y="54384"/>
                </a:lnTo>
                <a:close/>
                <a:moveTo>
                  <a:pt x="14152" y="64039"/>
                </a:moveTo>
                <a:lnTo>
                  <a:pt x="14152" y="64039"/>
                </a:lnTo>
                <a:cubicBezTo>
                  <a:pt x="14152" y="64039"/>
                  <a:pt x="14152" y="64039"/>
                  <a:pt x="15548" y="64039"/>
                </a:cubicBezTo>
                <a:cubicBezTo>
                  <a:pt x="14152" y="64039"/>
                  <a:pt x="14152" y="64039"/>
                  <a:pt x="14152" y="64039"/>
                </a:cubicBezTo>
                <a:close/>
                <a:moveTo>
                  <a:pt x="95880" y="65418"/>
                </a:moveTo>
                <a:lnTo>
                  <a:pt x="95880" y="65418"/>
                </a:lnTo>
                <a:lnTo>
                  <a:pt x="97275" y="65418"/>
                </a:lnTo>
                <a:lnTo>
                  <a:pt x="97275" y="66798"/>
                </a:lnTo>
                <a:cubicBezTo>
                  <a:pt x="97275" y="66798"/>
                  <a:pt x="97275" y="66798"/>
                  <a:pt x="95880" y="66798"/>
                </a:cubicBezTo>
                <a:lnTo>
                  <a:pt x="95880" y="65418"/>
                </a:lnTo>
                <a:close/>
                <a:moveTo>
                  <a:pt x="57807" y="34876"/>
                </a:moveTo>
                <a:lnTo>
                  <a:pt x="57807" y="34876"/>
                </a:lnTo>
                <a:cubicBezTo>
                  <a:pt x="57807" y="34876"/>
                  <a:pt x="57807" y="34876"/>
                  <a:pt x="57807" y="36256"/>
                </a:cubicBezTo>
                <a:cubicBezTo>
                  <a:pt x="57807" y="36256"/>
                  <a:pt x="57807" y="36256"/>
                  <a:pt x="56411" y="36256"/>
                </a:cubicBezTo>
                <a:cubicBezTo>
                  <a:pt x="56411" y="36256"/>
                  <a:pt x="56411" y="36256"/>
                  <a:pt x="56411" y="34876"/>
                </a:cubicBezTo>
                <a:lnTo>
                  <a:pt x="57807" y="34876"/>
                </a:lnTo>
                <a:close/>
                <a:moveTo>
                  <a:pt x="59202" y="36256"/>
                </a:moveTo>
                <a:lnTo>
                  <a:pt x="59202" y="36256"/>
                </a:lnTo>
                <a:cubicBezTo>
                  <a:pt x="59202" y="37635"/>
                  <a:pt x="59202" y="36256"/>
                  <a:pt x="59202" y="37635"/>
                </a:cubicBezTo>
                <a:lnTo>
                  <a:pt x="57807" y="37635"/>
                </a:lnTo>
                <a:cubicBezTo>
                  <a:pt x="57807" y="36256"/>
                  <a:pt x="57807" y="36256"/>
                  <a:pt x="59202" y="36256"/>
                </a:cubicBezTo>
                <a:close/>
                <a:moveTo>
                  <a:pt x="18338" y="50049"/>
                </a:moveTo>
                <a:lnTo>
                  <a:pt x="18338" y="50049"/>
                </a:lnTo>
                <a:close/>
                <a:moveTo>
                  <a:pt x="18338" y="50049"/>
                </a:moveTo>
                <a:lnTo>
                  <a:pt x="18338" y="50049"/>
                </a:lnTo>
                <a:close/>
                <a:moveTo>
                  <a:pt x="15548" y="53004"/>
                </a:moveTo>
                <a:lnTo>
                  <a:pt x="15548" y="53004"/>
                </a:lnTo>
                <a:close/>
                <a:moveTo>
                  <a:pt x="15548" y="54384"/>
                </a:moveTo>
                <a:lnTo>
                  <a:pt x="15548" y="54384"/>
                </a:lnTo>
                <a:cubicBezTo>
                  <a:pt x="15548" y="53004"/>
                  <a:pt x="15548" y="53004"/>
                  <a:pt x="15548" y="53004"/>
                </a:cubicBezTo>
                <a:cubicBezTo>
                  <a:pt x="15548" y="53004"/>
                  <a:pt x="15548" y="53004"/>
                  <a:pt x="15548" y="54384"/>
                </a:cubicBezTo>
                <a:close/>
                <a:moveTo>
                  <a:pt x="15548" y="53004"/>
                </a:moveTo>
                <a:lnTo>
                  <a:pt x="15548" y="53004"/>
                </a:lnTo>
                <a:close/>
                <a:moveTo>
                  <a:pt x="15548" y="53004"/>
                </a:moveTo>
                <a:lnTo>
                  <a:pt x="15548" y="53004"/>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68" name="Shape 4868"/>
          <p:cNvSpPr/>
          <p:nvPr/>
        </p:nvSpPr>
        <p:spPr>
          <a:xfrm>
            <a:off x="6586312" y="1700287"/>
            <a:ext cx="292024" cy="292100"/>
          </a:xfrm>
          <a:custGeom>
            <a:avLst/>
            <a:gdLst/>
            <a:ahLst/>
            <a:cxnLst/>
            <a:rect l="0" t="0" r="0" b="0"/>
            <a:pathLst>
              <a:path w="120000" h="120000" extrusionOk="0">
                <a:moveTo>
                  <a:pt x="59901" y="119802"/>
                </a:moveTo>
                <a:lnTo>
                  <a:pt x="59901" y="119802"/>
                </a:lnTo>
                <a:cubicBezTo>
                  <a:pt x="26403" y="119802"/>
                  <a:pt x="0" y="93399"/>
                  <a:pt x="0" y="59901"/>
                </a:cubicBezTo>
                <a:cubicBezTo>
                  <a:pt x="0" y="26403"/>
                  <a:pt x="26403" y="0"/>
                  <a:pt x="59901" y="0"/>
                </a:cubicBezTo>
                <a:cubicBezTo>
                  <a:pt x="93201" y="0"/>
                  <a:pt x="119802" y="26403"/>
                  <a:pt x="119802" y="59901"/>
                </a:cubicBezTo>
                <a:cubicBezTo>
                  <a:pt x="119802" y="93399"/>
                  <a:pt x="93201" y="119802"/>
                  <a:pt x="59901" y="119802"/>
                </a:cubicBezTo>
                <a:close/>
                <a:moveTo>
                  <a:pt x="59901" y="11231"/>
                </a:moveTo>
                <a:lnTo>
                  <a:pt x="59901" y="11231"/>
                </a:lnTo>
                <a:cubicBezTo>
                  <a:pt x="33300" y="11231"/>
                  <a:pt x="11034" y="33497"/>
                  <a:pt x="11034" y="59901"/>
                </a:cubicBezTo>
                <a:cubicBezTo>
                  <a:pt x="11034" y="86305"/>
                  <a:pt x="33300" y="108571"/>
                  <a:pt x="59901" y="108571"/>
                </a:cubicBezTo>
                <a:cubicBezTo>
                  <a:pt x="86305" y="108571"/>
                  <a:pt x="108571" y="86305"/>
                  <a:pt x="108571" y="59901"/>
                </a:cubicBezTo>
                <a:cubicBezTo>
                  <a:pt x="108571" y="33497"/>
                  <a:pt x="86305" y="11231"/>
                  <a:pt x="59901" y="11231"/>
                </a:cubicBezTo>
                <a:close/>
                <a:moveTo>
                  <a:pt x="47290" y="71133"/>
                </a:moveTo>
                <a:lnTo>
                  <a:pt x="47290" y="71133"/>
                </a:lnTo>
                <a:cubicBezTo>
                  <a:pt x="30541" y="30738"/>
                  <a:pt x="30541" y="30738"/>
                  <a:pt x="30541" y="30738"/>
                </a:cubicBezTo>
                <a:cubicBezTo>
                  <a:pt x="72315" y="47290"/>
                  <a:pt x="72315" y="47290"/>
                  <a:pt x="72315" y="47290"/>
                </a:cubicBezTo>
                <a:cubicBezTo>
                  <a:pt x="89064" y="89064"/>
                  <a:pt x="89064" y="89064"/>
                  <a:pt x="89064" y="89064"/>
                </a:cubicBezTo>
                <a:lnTo>
                  <a:pt x="47290" y="71133"/>
                </a:lnTo>
                <a:close/>
                <a:moveTo>
                  <a:pt x="59901" y="54384"/>
                </a:moveTo>
                <a:lnTo>
                  <a:pt x="59901" y="54384"/>
                </a:lnTo>
                <a:cubicBezTo>
                  <a:pt x="57142" y="54384"/>
                  <a:pt x="54384" y="57142"/>
                  <a:pt x="54384" y="59901"/>
                </a:cubicBezTo>
                <a:cubicBezTo>
                  <a:pt x="54384" y="62660"/>
                  <a:pt x="57142" y="65418"/>
                  <a:pt x="59901" y="65418"/>
                </a:cubicBezTo>
                <a:cubicBezTo>
                  <a:pt x="62660" y="65418"/>
                  <a:pt x="65418" y="62660"/>
                  <a:pt x="65418" y="59901"/>
                </a:cubicBezTo>
                <a:cubicBezTo>
                  <a:pt x="65418" y="57142"/>
                  <a:pt x="62660" y="54384"/>
                  <a:pt x="59901" y="5438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69" name="Shape 4869"/>
          <p:cNvSpPr/>
          <p:nvPr/>
        </p:nvSpPr>
        <p:spPr>
          <a:xfrm>
            <a:off x="6082676" y="1700287"/>
            <a:ext cx="289909" cy="292100"/>
          </a:xfrm>
          <a:custGeom>
            <a:avLst/>
            <a:gdLst/>
            <a:ahLst/>
            <a:cxnLst/>
            <a:rect l="0" t="0" r="0" b="0"/>
            <a:pathLst>
              <a:path w="120000" h="120000" extrusionOk="0">
                <a:moveTo>
                  <a:pt x="114019" y="65418"/>
                </a:moveTo>
                <a:lnTo>
                  <a:pt x="114019" y="65418"/>
                </a:lnTo>
                <a:cubicBezTo>
                  <a:pt x="108438" y="65418"/>
                  <a:pt x="108438" y="65418"/>
                  <a:pt x="108438" y="65418"/>
                </a:cubicBezTo>
                <a:cubicBezTo>
                  <a:pt x="105647" y="87684"/>
                  <a:pt x="88704" y="105812"/>
                  <a:pt x="66179" y="107192"/>
                </a:cubicBezTo>
                <a:cubicBezTo>
                  <a:pt x="66179" y="114285"/>
                  <a:pt x="66179" y="114285"/>
                  <a:pt x="66179" y="114285"/>
                </a:cubicBezTo>
                <a:cubicBezTo>
                  <a:pt x="66179" y="117044"/>
                  <a:pt x="63388" y="119802"/>
                  <a:pt x="60598" y="119802"/>
                </a:cubicBezTo>
                <a:cubicBezTo>
                  <a:pt x="56411" y="119802"/>
                  <a:pt x="55016" y="117044"/>
                  <a:pt x="55016" y="114285"/>
                </a:cubicBezTo>
                <a:cubicBezTo>
                  <a:pt x="55016" y="107192"/>
                  <a:pt x="55016" y="107192"/>
                  <a:pt x="55016" y="107192"/>
                </a:cubicBezTo>
                <a:cubicBezTo>
                  <a:pt x="32292" y="105812"/>
                  <a:pt x="14152" y="87684"/>
                  <a:pt x="11162" y="65418"/>
                </a:cubicBezTo>
                <a:cubicBezTo>
                  <a:pt x="5581" y="65418"/>
                  <a:pt x="5581" y="65418"/>
                  <a:pt x="5581" y="65418"/>
                </a:cubicBezTo>
                <a:cubicBezTo>
                  <a:pt x="2790" y="65418"/>
                  <a:pt x="0" y="62660"/>
                  <a:pt x="0" y="59901"/>
                </a:cubicBezTo>
                <a:cubicBezTo>
                  <a:pt x="0" y="57142"/>
                  <a:pt x="2790" y="54384"/>
                  <a:pt x="5581" y="54384"/>
                </a:cubicBezTo>
                <a:cubicBezTo>
                  <a:pt x="11162" y="54384"/>
                  <a:pt x="11162" y="54384"/>
                  <a:pt x="11162" y="54384"/>
                </a:cubicBezTo>
                <a:cubicBezTo>
                  <a:pt x="14152" y="32118"/>
                  <a:pt x="32292" y="13990"/>
                  <a:pt x="55016" y="12610"/>
                </a:cubicBezTo>
                <a:cubicBezTo>
                  <a:pt x="55016" y="5517"/>
                  <a:pt x="55016" y="5517"/>
                  <a:pt x="55016" y="5517"/>
                </a:cubicBezTo>
                <a:cubicBezTo>
                  <a:pt x="55016" y="2758"/>
                  <a:pt x="56411" y="0"/>
                  <a:pt x="60598" y="0"/>
                </a:cubicBezTo>
                <a:cubicBezTo>
                  <a:pt x="63388" y="0"/>
                  <a:pt x="66179" y="2758"/>
                  <a:pt x="66179" y="5517"/>
                </a:cubicBezTo>
                <a:cubicBezTo>
                  <a:pt x="66179" y="12610"/>
                  <a:pt x="66179" y="12610"/>
                  <a:pt x="66179" y="12610"/>
                </a:cubicBezTo>
                <a:cubicBezTo>
                  <a:pt x="88704" y="13990"/>
                  <a:pt x="105647" y="32118"/>
                  <a:pt x="108438" y="54384"/>
                </a:cubicBezTo>
                <a:cubicBezTo>
                  <a:pt x="114019" y="54384"/>
                  <a:pt x="114019" y="54384"/>
                  <a:pt x="114019" y="54384"/>
                </a:cubicBezTo>
                <a:cubicBezTo>
                  <a:pt x="118405" y="54384"/>
                  <a:pt x="119800" y="57142"/>
                  <a:pt x="119800" y="59901"/>
                </a:cubicBezTo>
                <a:cubicBezTo>
                  <a:pt x="119800" y="62660"/>
                  <a:pt x="118405" y="65418"/>
                  <a:pt x="114019" y="65418"/>
                </a:cubicBezTo>
                <a:close/>
                <a:moveTo>
                  <a:pt x="85913" y="54384"/>
                </a:moveTo>
                <a:lnTo>
                  <a:pt x="85913" y="54384"/>
                </a:lnTo>
                <a:cubicBezTo>
                  <a:pt x="97076" y="54384"/>
                  <a:pt x="97076" y="54384"/>
                  <a:pt x="97076" y="54384"/>
                </a:cubicBezTo>
                <a:cubicBezTo>
                  <a:pt x="94285" y="37635"/>
                  <a:pt x="81727" y="25024"/>
                  <a:pt x="66179" y="23645"/>
                </a:cubicBezTo>
                <a:cubicBezTo>
                  <a:pt x="66179" y="33497"/>
                  <a:pt x="66179" y="33497"/>
                  <a:pt x="66179" y="33497"/>
                </a:cubicBezTo>
                <a:cubicBezTo>
                  <a:pt x="66179" y="37635"/>
                  <a:pt x="63388" y="39014"/>
                  <a:pt x="60598" y="39014"/>
                </a:cubicBezTo>
                <a:cubicBezTo>
                  <a:pt x="56411" y="39014"/>
                  <a:pt x="55016" y="37635"/>
                  <a:pt x="55016" y="33497"/>
                </a:cubicBezTo>
                <a:cubicBezTo>
                  <a:pt x="55016" y="23645"/>
                  <a:pt x="55016" y="23645"/>
                  <a:pt x="55016" y="23645"/>
                </a:cubicBezTo>
                <a:cubicBezTo>
                  <a:pt x="38073" y="25024"/>
                  <a:pt x="25315" y="37635"/>
                  <a:pt x="22524" y="54384"/>
                </a:cubicBezTo>
                <a:cubicBezTo>
                  <a:pt x="33687" y="54384"/>
                  <a:pt x="33687" y="54384"/>
                  <a:pt x="33687" y="54384"/>
                </a:cubicBezTo>
                <a:cubicBezTo>
                  <a:pt x="36677" y="54384"/>
                  <a:pt x="39468" y="57142"/>
                  <a:pt x="39468" y="59901"/>
                </a:cubicBezTo>
                <a:cubicBezTo>
                  <a:pt x="39468" y="62660"/>
                  <a:pt x="36677" y="65418"/>
                  <a:pt x="33687" y="65418"/>
                </a:cubicBezTo>
                <a:cubicBezTo>
                  <a:pt x="22524" y="65418"/>
                  <a:pt x="22524" y="65418"/>
                  <a:pt x="22524" y="65418"/>
                </a:cubicBezTo>
                <a:cubicBezTo>
                  <a:pt x="25315" y="82167"/>
                  <a:pt x="38073" y="94778"/>
                  <a:pt x="55016" y="96157"/>
                </a:cubicBezTo>
                <a:cubicBezTo>
                  <a:pt x="55016" y="86305"/>
                  <a:pt x="55016" y="86305"/>
                  <a:pt x="55016" y="86305"/>
                </a:cubicBezTo>
                <a:cubicBezTo>
                  <a:pt x="55016" y="82167"/>
                  <a:pt x="56411" y="80788"/>
                  <a:pt x="60598" y="80788"/>
                </a:cubicBezTo>
                <a:cubicBezTo>
                  <a:pt x="63388" y="80788"/>
                  <a:pt x="66179" y="82167"/>
                  <a:pt x="66179" y="86305"/>
                </a:cubicBezTo>
                <a:cubicBezTo>
                  <a:pt x="66179" y="96157"/>
                  <a:pt x="66179" y="96157"/>
                  <a:pt x="66179" y="96157"/>
                </a:cubicBezTo>
                <a:cubicBezTo>
                  <a:pt x="81727" y="94778"/>
                  <a:pt x="94285" y="82167"/>
                  <a:pt x="97076" y="65418"/>
                </a:cubicBezTo>
                <a:cubicBezTo>
                  <a:pt x="85913" y="65418"/>
                  <a:pt x="85913" y="65418"/>
                  <a:pt x="85913" y="65418"/>
                </a:cubicBezTo>
                <a:cubicBezTo>
                  <a:pt x="83122" y="65418"/>
                  <a:pt x="80332" y="62660"/>
                  <a:pt x="80332" y="59901"/>
                </a:cubicBezTo>
                <a:cubicBezTo>
                  <a:pt x="80332" y="57142"/>
                  <a:pt x="83122" y="54384"/>
                  <a:pt x="85913" y="54384"/>
                </a:cubicBezTo>
                <a:close/>
                <a:moveTo>
                  <a:pt x="60598" y="65418"/>
                </a:moveTo>
                <a:lnTo>
                  <a:pt x="60598" y="65418"/>
                </a:lnTo>
                <a:cubicBezTo>
                  <a:pt x="56411" y="65418"/>
                  <a:pt x="55016" y="62660"/>
                  <a:pt x="55016" y="59901"/>
                </a:cubicBezTo>
                <a:cubicBezTo>
                  <a:pt x="55016" y="57142"/>
                  <a:pt x="56411" y="54384"/>
                  <a:pt x="60598" y="54384"/>
                </a:cubicBezTo>
                <a:cubicBezTo>
                  <a:pt x="63388" y="54384"/>
                  <a:pt x="66179" y="57142"/>
                  <a:pt x="66179" y="59901"/>
                </a:cubicBezTo>
                <a:cubicBezTo>
                  <a:pt x="66179" y="62660"/>
                  <a:pt x="63388" y="65418"/>
                  <a:pt x="60598" y="6541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70" name="Shape 4870"/>
          <p:cNvSpPr/>
          <p:nvPr/>
        </p:nvSpPr>
        <p:spPr>
          <a:xfrm>
            <a:off x="5610783" y="1700287"/>
            <a:ext cx="217959" cy="292100"/>
          </a:xfrm>
          <a:custGeom>
            <a:avLst/>
            <a:gdLst/>
            <a:ahLst/>
            <a:cxnLst/>
            <a:rect l="0" t="0" r="0" b="0"/>
            <a:pathLst>
              <a:path w="120000" h="120000" extrusionOk="0">
                <a:moveTo>
                  <a:pt x="60000" y="119802"/>
                </a:moveTo>
                <a:lnTo>
                  <a:pt x="60000" y="119802"/>
                </a:lnTo>
                <a:cubicBezTo>
                  <a:pt x="60000" y="119802"/>
                  <a:pt x="0" y="69753"/>
                  <a:pt x="0" y="44532"/>
                </a:cubicBezTo>
                <a:cubicBezTo>
                  <a:pt x="0" y="20886"/>
                  <a:pt x="28017" y="0"/>
                  <a:pt x="60000" y="0"/>
                </a:cubicBezTo>
                <a:cubicBezTo>
                  <a:pt x="93568" y="0"/>
                  <a:pt x="119735" y="20886"/>
                  <a:pt x="119735" y="44532"/>
                </a:cubicBezTo>
                <a:cubicBezTo>
                  <a:pt x="119735" y="69753"/>
                  <a:pt x="60000" y="119802"/>
                  <a:pt x="60000" y="119802"/>
                </a:cubicBezTo>
                <a:close/>
                <a:moveTo>
                  <a:pt x="60000" y="15369"/>
                </a:moveTo>
                <a:lnTo>
                  <a:pt x="60000" y="15369"/>
                </a:lnTo>
                <a:cubicBezTo>
                  <a:pt x="39383" y="15369"/>
                  <a:pt x="20616" y="29359"/>
                  <a:pt x="20616" y="44532"/>
                </a:cubicBezTo>
                <a:cubicBezTo>
                  <a:pt x="20616" y="61280"/>
                  <a:pt x="39383" y="75270"/>
                  <a:pt x="60000" y="75270"/>
                </a:cubicBezTo>
                <a:cubicBezTo>
                  <a:pt x="82202" y="75270"/>
                  <a:pt x="100969" y="61280"/>
                  <a:pt x="100969" y="44532"/>
                </a:cubicBezTo>
                <a:cubicBezTo>
                  <a:pt x="100969" y="29359"/>
                  <a:pt x="82202" y="15369"/>
                  <a:pt x="60000" y="15369"/>
                </a:cubicBezTo>
                <a:close/>
                <a:moveTo>
                  <a:pt x="80352" y="50049"/>
                </a:moveTo>
                <a:lnTo>
                  <a:pt x="80352" y="50049"/>
                </a:lnTo>
                <a:cubicBezTo>
                  <a:pt x="41233" y="50049"/>
                  <a:pt x="41233" y="50049"/>
                  <a:pt x="41233" y="50049"/>
                </a:cubicBezTo>
                <a:cubicBezTo>
                  <a:pt x="35682" y="50049"/>
                  <a:pt x="33832" y="48669"/>
                  <a:pt x="33832" y="44532"/>
                </a:cubicBezTo>
                <a:cubicBezTo>
                  <a:pt x="33832" y="41773"/>
                  <a:pt x="35682" y="39014"/>
                  <a:pt x="41233" y="39014"/>
                </a:cubicBezTo>
                <a:cubicBezTo>
                  <a:pt x="80352" y="39014"/>
                  <a:pt x="80352" y="39014"/>
                  <a:pt x="80352" y="39014"/>
                </a:cubicBezTo>
                <a:cubicBezTo>
                  <a:pt x="84317" y="39014"/>
                  <a:pt x="88017" y="41773"/>
                  <a:pt x="88017" y="44532"/>
                </a:cubicBezTo>
                <a:cubicBezTo>
                  <a:pt x="88017" y="48669"/>
                  <a:pt x="84317" y="50049"/>
                  <a:pt x="80352" y="5004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71" name="Shape 4871"/>
          <p:cNvSpPr/>
          <p:nvPr/>
        </p:nvSpPr>
        <p:spPr>
          <a:xfrm>
            <a:off x="5105031" y="1700287"/>
            <a:ext cx="217961" cy="292100"/>
          </a:xfrm>
          <a:custGeom>
            <a:avLst/>
            <a:gdLst/>
            <a:ahLst/>
            <a:cxnLst/>
            <a:rect l="0" t="0" r="0" b="0"/>
            <a:pathLst>
              <a:path w="120000" h="120000" extrusionOk="0">
                <a:moveTo>
                  <a:pt x="60000" y="119802"/>
                </a:moveTo>
                <a:lnTo>
                  <a:pt x="60000" y="119802"/>
                </a:lnTo>
                <a:cubicBezTo>
                  <a:pt x="60000" y="119802"/>
                  <a:pt x="0" y="69753"/>
                  <a:pt x="0" y="44532"/>
                </a:cubicBezTo>
                <a:cubicBezTo>
                  <a:pt x="0" y="20886"/>
                  <a:pt x="26167" y="0"/>
                  <a:pt x="60000" y="0"/>
                </a:cubicBezTo>
                <a:cubicBezTo>
                  <a:pt x="93568" y="0"/>
                  <a:pt x="119735" y="20886"/>
                  <a:pt x="119735" y="44532"/>
                </a:cubicBezTo>
                <a:cubicBezTo>
                  <a:pt x="119735" y="69753"/>
                  <a:pt x="60000" y="119802"/>
                  <a:pt x="60000" y="119802"/>
                </a:cubicBezTo>
                <a:close/>
                <a:moveTo>
                  <a:pt x="60000" y="15369"/>
                </a:moveTo>
                <a:lnTo>
                  <a:pt x="60000" y="15369"/>
                </a:lnTo>
                <a:cubicBezTo>
                  <a:pt x="37533" y="15369"/>
                  <a:pt x="20616" y="29359"/>
                  <a:pt x="20616" y="44532"/>
                </a:cubicBezTo>
                <a:cubicBezTo>
                  <a:pt x="20616" y="61280"/>
                  <a:pt x="37533" y="75270"/>
                  <a:pt x="60000" y="75270"/>
                </a:cubicBezTo>
                <a:cubicBezTo>
                  <a:pt x="82202" y="75270"/>
                  <a:pt x="99118" y="61280"/>
                  <a:pt x="99118" y="44532"/>
                </a:cubicBezTo>
                <a:cubicBezTo>
                  <a:pt x="99118" y="29359"/>
                  <a:pt x="82202" y="15369"/>
                  <a:pt x="60000" y="15369"/>
                </a:cubicBezTo>
                <a:close/>
                <a:moveTo>
                  <a:pt x="80352" y="50049"/>
                </a:moveTo>
                <a:lnTo>
                  <a:pt x="80352" y="50049"/>
                </a:lnTo>
                <a:cubicBezTo>
                  <a:pt x="67400" y="50049"/>
                  <a:pt x="67400" y="50049"/>
                  <a:pt x="67400" y="50049"/>
                </a:cubicBezTo>
                <a:cubicBezTo>
                  <a:pt x="67400" y="59901"/>
                  <a:pt x="67400" y="59901"/>
                  <a:pt x="67400" y="59901"/>
                </a:cubicBezTo>
                <a:cubicBezTo>
                  <a:pt x="67400" y="62660"/>
                  <a:pt x="63700" y="65418"/>
                  <a:pt x="60000" y="65418"/>
                </a:cubicBezTo>
                <a:cubicBezTo>
                  <a:pt x="56299" y="65418"/>
                  <a:pt x="52334" y="62660"/>
                  <a:pt x="52334" y="59901"/>
                </a:cubicBezTo>
                <a:cubicBezTo>
                  <a:pt x="52334" y="50049"/>
                  <a:pt x="52334" y="50049"/>
                  <a:pt x="52334" y="50049"/>
                </a:cubicBezTo>
                <a:cubicBezTo>
                  <a:pt x="39383" y="50049"/>
                  <a:pt x="39383" y="50049"/>
                  <a:pt x="39383" y="50049"/>
                </a:cubicBezTo>
                <a:cubicBezTo>
                  <a:pt x="35682" y="50049"/>
                  <a:pt x="31718" y="48669"/>
                  <a:pt x="31718" y="44532"/>
                </a:cubicBezTo>
                <a:cubicBezTo>
                  <a:pt x="31718" y="41773"/>
                  <a:pt x="35682" y="39014"/>
                  <a:pt x="39383" y="39014"/>
                </a:cubicBezTo>
                <a:cubicBezTo>
                  <a:pt x="52334" y="39014"/>
                  <a:pt x="52334" y="39014"/>
                  <a:pt x="52334" y="39014"/>
                </a:cubicBezTo>
                <a:cubicBezTo>
                  <a:pt x="52334" y="30738"/>
                  <a:pt x="52334" y="30738"/>
                  <a:pt x="52334" y="30738"/>
                </a:cubicBezTo>
                <a:cubicBezTo>
                  <a:pt x="52334" y="26403"/>
                  <a:pt x="56299" y="25024"/>
                  <a:pt x="60000" y="25024"/>
                </a:cubicBezTo>
                <a:cubicBezTo>
                  <a:pt x="63700" y="25024"/>
                  <a:pt x="67400" y="26403"/>
                  <a:pt x="67400" y="30738"/>
                </a:cubicBezTo>
                <a:cubicBezTo>
                  <a:pt x="67400" y="39014"/>
                  <a:pt x="67400" y="39014"/>
                  <a:pt x="67400" y="39014"/>
                </a:cubicBezTo>
                <a:cubicBezTo>
                  <a:pt x="80352" y="39014"/>
                  <a:pt x="80352" y="39014"/>
                  <a:pt x="80352" y="39014"/>
                </a:cubicBezTo>
                <a:cubicBezTo>
                  <a:pt x="84052" y="39014"/>
                  <a:pt x="88017" y="41773"/>
                  <a:pt x="88017" y="44532"/>
                </a:cubicBezTo>
                <a:cubicBezTo>
                  <a:pt x="88017" y="48669"/>
                  <a:pt x="84052" y="50049"/>
                  <a:pt x="80352" y="5004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72" name="Shape 4872"/>
          <p:cNvSpPr/>
          <p:nvPr/>
        </p:nvSpPr>
        <p:spPr>
          <a:xfrm>
            <a:off x="4599280" y="1700287"/>
            <a:ext cx="217959" cy="292100"/>
          </a:xfrm>
          <a:custGeom>
            <a:avLst/>
            <a:gdLst/>
            <a:ahLst/>
            <a:cxnLst/>
            <a:rect l="0" t="0" r="0" b="0"/>
            <a:pathLst>
              <a:path w="120000" h="120000" extrusionOk="0">
                <a:moveTo>
                  <a:pt x="60000" y="119802"/>
                </a:moveTo>
                <a:lnTo>
                  <a:pt x="60000" y="119802"/>
                </a:lnTo>
                <a:cubicBezTo>
                  <a:pt x="60000" y="119802"/>
                  <a:pt x="0" y="69753"/>
                  <a:pt x="0" y="44532"/>
                </a:cubicBezTo>
                <a:cubicBezTo>
                  <a:pt x="0" y="20886"/>
                  <a:pt x="26167" y="0"/>
                  <a:pt x="60000" y="0"/>
                </a:cubicBezTo>
                <a:cubicBezTo>
                  <a:pt x="91718" y="0"/>
                  <a:pt x="119735" y="20886"/>
                  <a:pt x="119735" y="44532"/>
                </a:cubicBezTo>
                <a:cubicBezTo>
                  <a:pt x="119735" y="69753"/>
                  <a:pt x="60000" y="119802"/>
                  <a:pt x="60000" y="119802"/>
                </a:cubicBezTo>
                <a:close/>
                <a:moveTo>
                  <a:pt x="60000" y="15369"/>
                </a:moveTo>
                <a:lnTo>
                  <a:pt x="60000" y="15369"/>
                </a:lnTo>
                <a:cubicBezTo>
                  <a:pt x="37533" y="15369"/>
                  <a:pt x="18766" y="29359"/>
                  <a:pt x="18766" y="44532"/>
                </a:cubicBezTo>
                <a:cubicBezTo>
                  <a:pt x="18766" y="61280"/>
                  <a:pt x="37533" y="75270"/>
                  <a:pt x="60000" y="75270"/>
                </a:cubicBezTo>
                <a:cubicBezTo>
                  <a:pt x="80352" y="75270"/>
                  <a:pt x="99118" y="61280"/>
                  <a:pt x="99118" y="44532"/>
                </a:cubicBezTo>
                <a:cubicBezTo>
                  <a:pt x="99118" y="29359"/>
                  <a:pt x="80352" y="15369"/>
                  <a:pt x="60000" y="15369"/>
                </a:cubicBezTo>
                <a:close/>
                <a:moveTo>
                  <a:pt x="60000" y="59901"/>
                </a:moveTo>
                <a:lnTo>
                  <a:pt x="60000" y="59901"/>
                </a:lnTo>
                <a:cubicBezTo>
                  <a:pt x="48634" y="59901"/>
                  <a:pt x="39383" y="53004"/>
                  <a:pt x="39383" y="44532"/>
                </a:cubicBezTo>
                <a:cubicBezTo>
                  <a:pt x="39383" y="36256"/>
                  <a:pt x="48634" y="30738"/>
                  <a:pt x="60000" y="30738"/>
                </a:cubicBezTo>
                <a:cubicBezTo>
                  <a:pt x="71101" y="30738"/>
                  <a:pt x="78502" y="36256"/>
                  <a:pt x="78502" y="44532"/>
                </a:cubicBezTo>
                <a:cubicBezTo>
                  <a:pt x="78502" y="53004"/>
                  <a:pt x="71101" y="59901"/>
                  <a:pt x="60000" y="5990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73" name="Shape 4873"/>
          <p:cNvSpPr/>
          <p:nvPr/>
        </p:nvSpPr>
        <p:spPr>
          <a:xfrm>
            <a:off x="4091412" y="1700287"/>
            <a:ext cx="217959" cy="292100"/>
          </a:xfrm>
          <a:custGeom>
            <a:avLst/>
            <a:gdLst/>
            <a:ahLst/>
            <a:cxnLst/>
            <a:rect l="0" t="0" r="0" b="0"/>
            <a:pathLst>
              <a:path w="120000" h="120000" extrusionOk="0">
                <a:moveTo>
                  <a:pt x="59867" y="119802"/>
                </a:moveTo>
                <a:lnTo>
                  <a:pt x="59867" y="119802"/>
                </a:lnTo>
                <a:cubicBezTo>
                  <a:pt x="59867" y="119802"/>
                  <a:pt x="0" y="69753"/>
                  <a:pt x="0" y="44532"/>
                </a:cubicBezTo>
                <a:cubicBezTo>
                  <a:pt x="0" y="20886"/>
                  <a:pt x="28079" y="0"/>
                  <a:pt x="59867" y="0"/>
                </a:cubicBezTo>
                <a:cubicBezTo>
                  <a:pt x="93774" y="0"/>
                  <a:pt x="119735" y="20886"/>
                  <a:pt x="119735" y="44532"/>
                </a:cubicBezTo>
                <a:cubicBezTo>
                  <a:pt x="119735" y="69753"/>
                  <a:pt x="59867" y="119802"/>
                  <a:pt x="59867" y="119802"/>
                </a:cubicBezTo>
                <a:close/>
                <a:moveTo>
                  <a:pt x="59867" y="15369"/>
                </a:moveTo>
                <a:lnTo>
                  <a:pt x="59867" y="15369"/>
                </a:lnTo>
                <a:cubicBezTo>
                  <a:pt x="39470" y="15369"/>
                  <a:pt x="20662" y="29359"/>
                  <a:pt x="20662" y="44532"/>
                </a:cubicBezTo>
                <a:cubicBezTo>
                  <a:pt x="20662" y="61280"/>
                  <a:pt x="39470" y="75270"/>
                  <a:pt x="59867" y="75270"/>
                </a:cubicBezTo>
                <a:cubicBezTo>
                  <a:pt x="82384" y="75270"/>
                  <a:pt x="101192" y="61280"/>
                  <a:pt x="101192" y="44532"/>
                </a:cubicBezTo>
                <a:cubicBezTo>
                  <a:pt x="101192" y="29359"/>
                  <a:pt x="82384" y="15369"/>
                  <a:pt x="59867" y="1536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74" name="Shape 4874"/>
          <p:cNvSpPr/>
          <p:nvPr/>
        </p:nvSpPr>
        <p:spPr>
          <a:xfrm>
            <a:off x="3549687" y="1740503"/>
            <a:ext cx="292024" cy="251884"/>
          </a:xfrm>
          <a:custGeom>
            <a:avLst/>
            <a:gdLst/>
            <a:ahLst/>
            <a:cxnLst/>
            <a:rect l="0" t="0" r="0" b="0"/>
            <a:pathLst>
              <a:path w="120000" h="120000" extrusionOk="0">
                <a:moveTo>
                  <a:pt x="92019" y="95496"/>
                </a:moveTo>
                <a:lnTo>
                  <a:pt x="92019" y="95496"/>
                </a:lnTo>
                <a:cubicBezTo>
                  <a:pt x="87881" y="95496"/>
                  <a:pt x="86502" y="92290"/>
                  <a:pt x="86502" y="89083"/>
                </a:cubicBezTo>
                <a:cubicBezTo>
                  <a:pt x="86502" y="85877"/>
                  <a:pt x="87881" y="82442"/>
                  <a:pt x="92019" y="82442"/>
                </a:cubicBezTo>
                <a:cubicBezTo>
                  <a:pt x="100295" y="82442"/>
                  <a:pt x="108768" y="74427"/>
                  <a:pt x="108768" y="63206"/>
                </a:cubicBezTo>
                <a:cubicBezTo>
                  <a:pt x="108768" y="56564"/>
                  <a:pt x="105812" y="51755"/>
                  <a:pt x="103054" y="48549"/>
                </a:cubicBezTo>
                <a:cubicBezTo>
                  <a:pt x="101674" y="48549"/>
                  <a:pt x="101674" y="48549"/>
                  <a:pt x="101674" y="46946"/>
                </a:cubicBezTo>
                <a:lnTo>
                  <a:pt x="100295" y="46946"/>
                </a:lnTo>
                <a:lnTo>
                  <a:pt x="98916" y="45343"/>
                </a:lnTo>
                <a:lnTo>
                  <a:pt x="97536" y="45343"/>
                </a:lnTo>
                <a:cubicBezTo>
                  <a:pt x="97536" y="45343"/>
                  <a:pt x="96157" y="45343"/>
                  <a:pt x="96157" y="43740"/>
                </a:cubicBezTo>
                <a:cubicBezTo>
                  <a:pt x="94778" y="43740"/>
                  <a:pt x="94778" y="43740"/>
                  <a:pt x="94778" y="43740"/>
                </a:cubicBezTo>
                <a:cubicBezTo>
                  <a:pt x="94778" y="43740"/>
                  <a:pt x="94778" y="43740"/>
                  <a:pt x="93399" y="43740"/>
                </a:cubicBezTo>
                <a:cubicBezTo>
                  <a:pt x="92019" y="43740"/>
                  <a:pt x="92019" y="43740"/>
                  <a:pt x="92019" y="43740"/>
                </a:cubicBezTo>
                <a:lnTo>
                  <a:pt x="90640" y="43740"/>
                </a:lnTo>
                <a:cubicBezTo>
                  <a:pt x="90640" y="42137"/>
                  <a:pt x="90640" y="42137"/>
                  <a:pt x="90640" y="40534"/>
                </a:cubicBezTo>
                <a:cubicBezTo>
                  <a:pt x="90640" y="38702"/>
                  <a:pt x="89261" y="38702"/>
                  <a:pt x="89261" y="37099"/>
                </a:cubicBezTo>
                <a:cubicBezTo>
                  <a:pt x="89261" y="35496"/>
                  <a:pt x="89261" y="35496"/>
                  <a:pt x="87881" y="33893"/>
                </a:cubicBezTo>
                <a:cubicBezTo>
                  <a:pt x="87881" y="32290"/>
                  <a:pt x="87881" y="32290"/>
                  <a:pt x="86502" y="30687"/>
                </a:cubicBezTo>
                <a:cubicBezTo>
                  <a:pt x="80788" y="21068"/>
                  <a:pt x="71133" y="12824"/>
                  <a:pt x="59901" y="12824"/>
                </a:cubicBezTo>
                <a:cubicBezTo>
                  <a:pt x="48866" y="12824"/>
                  <a:pt x="39014" y="21068"/>
                  <a:pt x="33497" y="30687"/>
                </a:cubicBezTo>
                <a:cubicBezTo>
                  <a:pt x="32118" y="32290"/>
                  <a:pt x="32118" y="32290"/>
                  <a:pt x="32118" y="33893"/>
                </a:cubicBezTo>
                <a:cubicBezTo>
                  <a:pt x="30738" y="35496"/>
                  <a:pt x="30738" y="35496"/>
                  <a:pt x="30738" y="37099"/>
                </a:cubicBezTo>
                <a:cubicBezTo>
                  <a:pt x="30738" y="38702"/>
                  <a:pt x="29359" y="38702"/>
                  <a:pt x="29359" y="40534"/>
                </a:cubicBezTo>
                <a:cubicBezTo>
                  <a:pt x="29359" y="42137"/>
                  <a:pt x="29359" y="42137"/>
                  <a:pt x="29359" y="43740"/>
                </a:cubicBezTo>
                <a:lnTo>
                  <a:pt x="27980" y="43740"/>
                </a:lnTo>
                <a:cubicBezTo>
                  <a:pt x="27980" y="43740"/>
                  <a:pt x="27980" y="43740"/>
                  <a:pt x="26600" y="43740"/>
                </a:cubicBezTo>
                <a:cubicBezTo>
                  <a:pt x="25221" y="43740"/>
                  <a:pt x="25221" y="43740"/>
                  <a:pt x="25221" y="43740"/>
                </a:cubicBezTo>
                <a:cubicBezTo>
                  <a:pt x="25221" y="43740"/>
                  <a:pt x="25221" y="43740"/>
                  <a:pt x="23842" y="43740"/>
                </a:cubicBezTo>
                <a:cubicBezTo>
                  <a:pt x="23842" y="45343"/>
                  <a:pt x="22266" y="45343"/>
                  <a:pt x="22266" y="45343"/>
                </a:cubicBezTo>
                <a:lnTo>
                  <a:pt x="20886" y="45343"/>
                </a:lnTo>
                <a:lnTo>
                  <a:pt x="19507" y="46946"/>
                </a:lnTo>
                <a:lnTo>
                  <a:pt x="18128" y="46946"/>
                </a:lnTo>
                <a:cubicBezTo>
                  <a:pt x="18128" y="48549"/>
                  <a:pt x="18128" y="48549"/>
                  <a:pt x="16748" y="48549"/>
                </a:cubicBezTo>
                <a:cubicBezTo>
                  <a:pt x="13990" y="51755"/>
                  <a:pt x="11231" y="56564"/>
                  <a:pt x="11231" y="63206"/>
                </a:cubicBezTo>
                <a:cubicBezTo>
                  <a:pt x="11231" y="74427"/>
                  <a:pt x="19507" y="82442"/>
                  <a:pt x="27980" y="82442"/>
                </a:cubicBezTo>
                <a:cubicBezTo>
                  <a:pt x="32118" y="82442"/>
                  <a:pt x="33497" y="85877"/>
                  <a:pt x="33497" y="89083"/>
                </a:cubicBezTo>
                <a:cubicBezTo>
                  <a:pt x="33497" y="92290"/>
                  <a:pt x="32118" y="95496"/>
                  <a:pt x="27980" y="95496"/>
                </a:cubicBezTo>
                <a:cubicBezTo>
                  <a:pt x="12610" y="95496"/>
                  <a:pt x="0" y="80839"/>
                  <a:pt x="0" y="63206"/>
                </a:cubicBezTo>
                <a:cubicBezTo>
                  <a:pt x="0" y="48549"/>
                  <a:pt x="8472" y="35496"/>
                  <a:pt x="19507" y="32290"/>
                </a:cubicBezTo>
                <a:cubicBezTo>
                  <a:pt x="26600" y="12824"/>
                  <a:pt x="41773" y="0"/>
                  <a:pt x="59901" y="0"/>
                </a:cubicBezTo>
                <a:cubicBezTo>
                  <a:pt x="78029" y="0"/>
                  <a:pt x="93399" y="12824"/>
                  <a:pt x="100295" y="32290"/>
                </a:cubicBezTo>
                <a:cubicBezTo>
                  <a:pt x="111527" y="35496"/>
                  <a:pt x="119802" y="48549"/>
                  <a:pt x="119802" y="63206"/>
                </a:cubicBezTo>
                <a:cubicBezTo>
                  <a:pt x="119802" y="80839"/>
                  <a:pt x="107389" y="95496"/>
                  <a:pt x="92019" y="95496"/>
                </a:cubicBezTo>
                <a:close/>
                <a:moveTo>
                  <a:pt x="39014" y="80839"/>
                </a:moveTo>
                <a:lnTo>
                  <a:pt x="39014" y="80839"/>
                </a:lnTo>
                <a:cubicBezTo>
                  <a:pt x="55763" y="58167"/>
                  <a:pt x="55763" y="58167"/>
                  <a:pt x="55763" y="58167"/>
                </a:cubicBezTo>
                <a:cubicBezTo>
                  <a:pt x="57142" y="58167"/>
                  <a:pt x="58522" y="56564"/>
                  <a:pt x="59901" y="56564"/>
                </a:cubicBezTo>
                <a:cubicBezTo>
                  <a:pt x="61280" y="56564"/>
                  <a:pt x="62660" y="58167"/>
                  <a:pt x="64236" y="58167"/>
                </a:cubicBezTo>
                <a:cubicBezTo>
                  <a:pt x="80788" y="80839"/>
                  <a:pt x="80788" y="80839"/>
                  <a:pt x="80788" y="80839"/>
                </a:cubicBezTo>
                <a:cubicBezTo>
                  <a:pt x="82167" y="80839"/>
                  <a:pt x="82167" y="82442"/>
                  <a:pt x="82167" y="84045"/>
                </a:cubicBezTo>
                <a:cubicBezTo>
                  <a:pt x="82167" y="89083"/>
                  <a:pt x="79408" y="90687"/>
                  <a:pt x="76650" y="90687"/>
                </a:cubicBezTo>
                <a:cubicBezTo>
                  <a:pt x="75270" y="90687"/>
                  <a:pt x="73891" y="90687"/>
                  <a:pt x="72512" y="89083"/>
                </a:cubicBezTo>
                <a:cubicBezTo>
                  <a:pt x="65615" y="79236"/>
                  <a:pt x="65615" y="79236"/>
                  <a:pt x="65615" y="79236"/>
                </a:cubicBezTo>
                <a:cubicBezTo>
                  <a:pt x="65615" y="113358"/>
                  <a:pt x="65615" y="113358"/>
                  <a:pt x="65615" y="113358"/>
                </a:cubicBezTo>
                <a:cubicBezTo>
                  <a:pt x="65615" y="116564"/>
                  <a:pt x="62660" y="119770"/>
                  <a:pt x="59901" y="119770"/>
                </a:cubicBezTo>
                <a:cubicBezTo>
                  <a:pt x="57142" y="119770"/>
                  <a:pt x="54384" y="116564"/>
                  <a:pt x="54384" y="113358"/>
                </a:cubicBezTo>
                <a:cubicBezTo>
                  <a:pt x="54384" y="79236"/>
                  <a:pt x="54384" y="79236"/>
                  <a:pt x="54384" y="79236"/>
                </a:cubicBezTo>
                <a:cubicBezTo>
                  <a:pt x="47487" y="89083"/>
                  <a:pt x="47487" y="89083"/>
                  <a:pt x="47487" y="89083"/>
                </a:cubicBezTo>
                <a:cubicBezTo>
                  <a:pt x="46108" y="90687"/>
                  <a:pt x="44532" y="90687"/>
                  <a:pt x="43152" y="90687"/>
                </a:cubicBezTo>
                <a:cubicBezTo>
                  <a:pt x="40394" y="90687"/>
                  <a:pt x="37635" y="89083"/>
                  <a:pt x="37635" y="84045"/>
                </a:cubicBezTo>
                <a:cubicBezTo>
                  <a:pt x="37635" y="82442"/>
                  <a:pt x="37635" y="80839"/>
                  <a:pt x="39014" y="8083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75" name="Shape 4875"/>
          <p:cNvSpPr/>
          <p:nvPr/>
        </p:nvSpPr>
        <p:spPr>
          <a:xfrm>
            <a:off x="3043935" y="1740503"/>
            <a:ext cx="289909" cy="251884"/>
          </a:xfrm>
          <a:custGeom>
            <a:avLst/>
            <a:gdLst/>
            <a:ahLst/>
            <a:cxnLst/>
            <a:rect l="0" t="0" r="0" b="0"/>
            <a:pathLst>
              <a:path w="120000" h="120000" extrusionOk="0">
                <a:moveTo>
                  <a:pt x="91694" y="95496"/>
                </a:moveTo>
                <a:lnTo>
                  <a:pt x="91694" y="95496"/>
                </a:lnTo>
                <a:cubicBezTo>
                  <a:pt x="88903" y="95496"/>
                  <a:pt x="85913" y="92290"/>
                  <a:pt x="85913" y="89083"/>
                </a:cubicBezTo>
                <a:cubicBezTo>
                  <a:pt x="85913" y="85877"/>
                  <a:pt x="88903" y="82442"/>
                  <a:pt x="91694" y="82442"/>
                </a:cubicBezTo>
                <a:cubicBezTo>
                  <a:pt x="101461" y="82442"/>
                  <a:pt x="108438" y="74427"/>
                  <a:pt x="108438" y="63206"/>
                </a:cubicBezTo>
                <a:cubicBezTo>
                  <a:pt x="108438" y="56564"/>
                  <a:pt x="107043" y="51755"/>
                  <a:pt x="102857" y="48549"/>
                </a:cubicBezTo>
                <a:cubicBezTo>
                  <a:pt x="102857" y="48549"/>
                  <a:pt x="102857" y="48549"/>
                  <a:pt x="101461" y="46946"/>
                </a:cubicBezTo>
                <a:cubicBezTo>
                  <a:pt x="100066" y="46946"/>
                  <a:pt x="100066" y="45343"/>
                  <a:pt x="100066" y="45343"/>
                </a:cubicBezTo>
                <a:cubicBezTo>
                  <a:pt x="100066" y="45343"/>
                  <a:pt x="100066" y="45343"/>
                  <a:pt x="98671" y="45343"/>
                </a:cubicBezTo>
                <a:cubicBezTo>
                  <a:pt x="98671" y="45343"/>
                  <a:pt x="98671" y="45343"/>
                  <a:pt x="97275" y="45343"/>
                </a:cubicBezTo>
                <a:cubicBezTo>
                  <a:pt x="97275" y="45343"/>
                  <a:pt x="97275" y="45343"/>
                  <a:pt x="97275" y="43740"/>
                </a:cubicBezTo>
                <a:lnTo>
                  <a:pt x="95880" y="43740"/>
                </a:lnTo>
                <a:cubicBezTo>
                  <a:pt x="94485" y="43740"/>
                  <a:pt x="94485" y="43740"/>
                  <a:pt x="94485" y="43740"/>
                </a:cubicBezTo>
                <a:cubicBezTo>
                  <a:pt x="93089" y="43740"/>
                  <a:pt x="93089" y="43740"/>
                  <a:pt x="91694" y="43740"/>
                </a:cubicBezTo>
                <a:cubicBezTo>
                  <a:pt x="91694" y="42137"/>
                  <a:pt x="91694" y="42137"/>
                  <a:pt x="91694" y="40534"/>
                </a:cubicBezTo>
                <a:cubicBezTo>
                  <a:pt x="90299" y="40534"/>
                  <a:pt x="90299" y="40534"/>
                  <a:pt x="90299" y="40534"/>
                </a:cubicBezTo>
                <a:cubicBezTo>
                  <a:pt x="90299" y="38702"/>
                  <a:pt x="90299" y="38702"/>
                  <a:pt x="90299" y="37099"/>
                </a:cubicBezTo>
                <a:cubicBezTo>
                  <a:pt x="88903" y="35496"/>
                  <a:pt x="88903" y="35496"/>
                  <a:pt x="88903" y="33893"/>
                </a:cubicBezTo>
                <a:cubicBezTo>
                  <a:pt x="88903" y="32290"/>
                  <a:pt x="87508" y="32290"/>
                  <a:pt x="87508" y="30687"/>
                </a:cubicBezTo>
                <a:cubicBezTo>
                  <a:pt x="81727" y="21068"/>
                  <a:pt x="71960" y="12824"/>
                  <a:pt x="60598" y="12824"/>
                </a:cubicBezTo>
                <a:cubicBezTo>
                  <a:pt x="48039" y="12824"/>
                  <a:pt x="38073" y="21068"/>
                  <a:pt x="32491" y="30687"/>
                </a:cubicBezTo>
                <a:cubicBezTo>
                  <a:pt x="32491" y="32290"/>
                  <a:pt x="32491" y="32290"/>
                  <a:pt x="31096" y="33893"/>
                </a:cubicBezTo>
                <a:cubicBezTo>
                  <a:pt x="31096" y="35496"/>
                  <a:pt x="31096" y="35496"/>
                  <a:pt x="31096" y="37099"/>
                </a:cubicBezTo>
                <a:cubicBezTo>
                  <a:pt x="31096" y="37099"/>
                  <a:pt x="31096" y="37099"/>
                  <a:pt x="29700" y="37099"/>
                </a:cubicBezTo>
                <a:cubicBezTo>
                  <a:pt x="29700" y="38702"/>
                  <a:pt x="29700" y="38702"/>
                  <a:pt x="29700" y="40534"/>
                </a:cubicBezTo>
                <a:cubicBezTo>
                  <a:pt x="29700" y="42137"/>
                  <a:pt x="28305" y="42137"/>
                  <a:pt x="28305" y="43740"/>
                </a:cubicBezTo>
                <a:lnTo>
                  <a:pt x="26910" y="43740"/>
                </a:lnTo>
                <a:cubicBezTo>
                  <a:pt x="26910" y="43740"/>
                  <a:pt x="26910" y="43740"/>
                  <a:pt x="25514" y="43740"/>
                </a:cubicBezTo>
                <a:cubicBezTo>
                  <a:pt x="23920" y="43740"/>
                  <a:pt x="23920" y="43740"/>
                  <a:pt x="23920" y="43740"/>
                </a:cubicBezTo>
                <a:cubicBezTo>
                  <a:pt x="22524" y="45343"/>
                  <a:pt x="22524" y="45343"/>
                  <a:pt x="22524" y="45343"/>
                </a:cubicBezTo>
                <a:cubicBezTo>
                  <a:pt x="21129" y="45343"/>
                  <a:pt x="21129" y="45343"/>
                  <a:pt x="21129" y="45343"/>
                </a:cubicBezTo>
                <a:cubicBezTo>
                  <a:pt x="19734" y="45343"/>
                  <a:pt x="19734" y="46946"/>
                  <a:pt x="19734" y="46946"/>
                </a:cubicBezTo>
                <a:cubicBezTo>
                  <a:pt x="18338" y="46946"/>
                  <a:pt x="18338" y="46946"/>
                  <a:pt x="18338" y="46946"/>
                </a:cubicBezTo>
                <a:cubicBezTo>
                  <a:pt x="18338" y="48549"/>
                  <a:pt x="16943" y="48549"/>
                  <a:pt x="16943" y="48549"/>
                </a:cubicBezTo>
                <a:cubicBezTo>
                  <a:pt x="14152" y="51755"/>
                  <a:pt x="11362" y="56564"/>
                  <a:pt x="11362" y="63206"/>
                </a:cubicBezTo>
                <a:cubicBezTo>
                  <a:pt x="11362" y="74427"/>
                  <a:pt x="18338" y="82442"/>
                  <a:pt x="28305" y="82442"/>
                </a:cubicBezTo>
                <a:cubicBezTo>
                  <a:pt x="31096" y="82442"/>
                  <a:pt x="33887" y="85877"/>
                  <a:pt x="33887" y="89083"/>
                </a:cubicBezTo>
                <a:cubicBezTo>
                  <a:pt x="33887" y="92290"/>
                  <a:pt x="31096" y="95496"/>
                  <a:pt x="28305" y="95496"/>
                </a:cubicBezTo>
                <a:cubicBezTo>
                  <a:pt x="12757" y="95496"/>
                  <a:pt x="0" y="80839"/>
                  <a:pt x="0" y="63206"/>
                </a:cubicBezTo>
                <a:cubicBezTo>
                  <a:pt x="0" y="48549"/>
                  <a:pt x="8571" y="35496"/>
                  <a:pt x="19734" y="32290"/>
                </a:cubicBezTo>
                <a:cubicBezTo>
                  <a:pt x="26910" y="12824"/>
                  <a:pt x="42259" y="0"/>
                  <a:pt x="60598" y="0"/>
                </a:cubicBezTo>
                <a:cubicBezTo>
                  <a:pt x="78936" y="0"/>
                  <a:pt x="94485" y="12824"/>
                  <a:pt x="100066" y="32290"/>
                </a:cubicBezTo>
                <a:cubicBezTo>
                  <a:pt x="111428" y="35496"/>
                  <a:pt x="119800" y="48549"/>
                  <a:pt x="119800" y="63206"/>
                </a:cubicBezTo>
                <a:cubicBezTo>
                  <a:pt x="119800" y="80839"/>
                  <a:pt x="107043" y="95496"/>
                  <a:pt x="91694" y="95496"/>
                </a:cubicBezTo>
                <a:close/>
                <a:moveTo>
                  <a:pt x="43654" y="84045"/>
                </a:moveTo>
                <a:lnTo>
                  <a:pt x="43654" y="84045"/>
                </a:lnTo>
                <a:cubicBezTo>
                  <a:pt x="45049" y="84045"/>
                  <a:pt x="46445" y="85877"/>
                  <a:pt x="48039" y="87480"/>
                </a:cubicBezTo>
                <a:cubicBezTo>
                  <a:pt x="55016" y="95496"/>
                  <a:pt x="55016" y="95496"/>
                  <a:pt x="55016" y="95496"/>
                </a:cubicBezTo>
                <a:cubicBezTo>
                  <a:pt x="55016" y="63206"/>
                  <a:pt x="55016" y="63206"/>
                  <a:pt x="55016" y="63206"/>
                </a:cubicBezTo>
                <a:cubicBezTo>
                  <a:pt x="55016" y="60000"/>
                  <a:pt x="56411" y="56564"/>
                  <a:pt x="60598" y="56564"/>
                </a:cubicBezTo>
                <a:cubicBezTo>
                  <a:pt x="63388" y="56564"/>
                  <a:pt x="66378" y="60000"/>
                  <a:pt x="66378" y="63206"/>
                </a:cubicBezTo>
                <a:cubicBezTo>
                  <a:pt x="66378" y="95496"/>
                  <a:pt x="66378" y="95496"/>
                  <a:pt x="66378" y="95496"/>
                </a:cubicBezTo>
                <a:cubicBezTo>
                  <a:pt x="73355" y="87480"/>
                  <a:pt x="73355" y="87480"/>
                  <a:pt x="73355" y="87480"/>
                </a:cubicBezTo>
                <a:cubicBezTo>
                  <a:pt x="73355" y="85877"/>
                  <a:pt x="74750" y="84045"/>
                  <a:pt x="77541" y="84045"/>
                </a:cubicBezTo>
                <a:cubicBezTo>
                  <a:pt x="80332" y="84045"/>
                  <a:pt x="83122" y="87480"/>
                  <a:pt x="83122" y="90687"/>
                </a:cubicBezTo>
                <a:cubicBezTo>
                  <a:pt x="83122" y="92290"/>
                  <a:pt x="81727" y="93893"/>
                  <a:pt x="81727" y="95496"/>
                </a:cubicBezTo>
                <a:cubicBezTo>
                  <a:pt x="64784" y="116564"/>
                  <a:pt x="64784" y="116564"/>
                  <a:pt x="64784" y="116564"/>
                </a:cubicBezTo>
                <a:cubicBezTo>
                  <a:pt x="63388" y="118167"/>
                  <a:pt x="61993" y="119770"/>
                  <a:pt x="60598" y="119770"/>
                </a:cubicBezTo>
                <a:cubicBezTo>
                  <a:pt x="57807" y="119770"/>
                  <a:pt x="56411" y="118167"/>
                  <a:pt x="56411" y="116564"/>
                </a:cubicBezTo>
                <a:cubicBezTo>
                  <a:pt x="39468" y="95496"/>
                  <a:pt x="39468" y="95496"/>
                  <a:pt x="39468" y="95496"/>
                </a:cubicBezTo>
                <a:cubicBezTo>
                  <a:pt x="38073" y="93893"/>
                  <a:pt x="38073" y="92290"/>
                  <a:pt x="38073" y="90687"/>
                </a:cubicBezTo>
                <a:cubicBezTo>
                  <a:pt x="38073" y="87480"/>
                  <a:pt x="39468" y="84045"/>
                  <a:pt x="43654" y="8404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76" name="Shape 4876"/>
          <p:cNvSpPr/>
          <p:nvPr/>
        </p:nvSpPr>
        <p:spPr>
          <a:xfrm>
            <a:off x="2538184" y="1740503"/>
            <a:ext cx="289907" cy="237067"/>
          </a:xfrm>
          <a:custGeom>
            <a:avLst/>
            <a:gdLst/>
            <a:ahLst/>
            <a:cxnLst/>
            <a:rect l="0" t="0" r="0" b="0"/>
            <a:pathLst>
              <a:path w="120000" h="120000" extrusionOk="0">
                <a:moveTo>
                  <a:pt x="91694" y="100887"/>
                </a:moveTo>
                <a:lnTo>
                  <a:pt x="91694" y="100887"/>
                </a:lnTo>
                <a:cubicBezTo>
                  <a:pt x="88903" y="100887"/>
                  <a:pt x="85913" y="97500"/>
                  <a:pt x="85913" y="94112"/>
                </a:cubicBezTo>
                <a:cubicBezTo>
                  <a:pt x="85913" y="90725"/>
                  <a:pt x="88903" y="87096"/>
                  <a:pt x="91694" y="87096"/>
                </a:cubicBezTo>
                <a:cubicBezTo>
                  <a:pt x="101461" y="87096"/>
                  <a:pt x="108438" y="78629"/>
                  <a:pt x="108438" y="66774"/>
                </a:cubicBezTo>
                <a:cubicBezTo>
                  <a:pt x="108438" y="59758"/>
                  <a:pt x="105647" y="54677"/>
                  <a:pt x="102857" y="51290"/>
                </a:cubicBezTo>
                <a:cubicBezTo>
                  <a:pt x="102857" y="51290"/>
                  <a:pt x="101461" y="51290"/>
                  <a:pt x="101461" y="49596"/>
                </a:cubicBezTo>
                <a:cubicBezTo>
                  <a:pt x="101461" y="49596"/>
                  <a:pt x="101461" y="49596"/>
                  <a:pt x="100066" y="49596"/>
                </a:cubicBezTo>
                <a:cubicBezTo>
                  <a:pt x="100066" y="49596"/>
                  <a:pt x="100066" y="47903"/>
                  <a:pt x="98671" y="47903"/>
                </a:cubicBezTo>
                <a:cubicBezTo>
                  <a:pt x="98671" y="47903"/>
                  <a:pt x="98671" y="47903"/>
                  <a:pt x="97275" y="47903"/>
                </a:cubicBezTo>
                <a:cubicBezTo>
                  <a:pt x="97275" y="47903"/>
                  <a:pt x="97275" y="47903"/>
                  <a:pt x="95880" y="46209"/>
                </a:cubicBezTo>
                <a:cubicBezTo>
                  <a:pt x="95880" y="46209"/>
                  <a:pt x="95880" y="46209"/>
                  <a:pt x="94485" y="46209"/>
                </a:cubicBezTo>
                <a:cubicBezTo>
                  <a:pt x="93089" y="46209"/>
                  <a:pt x="93089" y="46209"/>
                  <a:pt x="93089" y="46209"/>
                </a:cubicBezTo>
                <a:lnTo>
                  <a:pt x="91694" y="46209"/>
                </a:lnTo>
                <a:cubicBezTo>
                  <a:pt x="91694" y="44516"/>
                  <a:pt x="90299" y="44516"/>
                  <a:pt x="90299" y="42822"/>
                </a:cubicBezTo>
                <a:cubicBezTo>
                  <a:pt x="90299" y="40887"/>
                  <a:pt x="90299" y="40887"/>
                  <a:pt x="90299" y="39193"/>
                </a:cubicBezTo>
                <a:cubicBezTo>
                  <a:pt x="88903" y="39193"/>
                  <a:pt x="88903" y="39193"/>
                  <a:pt x="88903" y="39193"/>
                </a:cubicBezTo>
                <a:cubicBezTo>
                  <a:pt x="88903" y="37500"/>
                  <a:pt x="88903" y="37500"/>
                  <a:pt x="88903" y="35806"/>
                </a:cubicBezTo>
                <a:cubicBezTo>
                  <a:pt x="87308" y="34112"/>
                  <a:pt x="87308" y="34112"/>
                  <a:pt x="87308" y="32419"/>
                </a:cubicBezTo>
                <a:cubicBezTo>
                  <a:pt x="81727" y="22258"/>
                  <a:pt x="71960" y="13548"/>
                  <a:pt x="59202" y="13548"/>
                </a:cubicBezTo>
                <a:cubicBezTo>
                  <a:pt x="47840" y="13548"/>
                  <a:pt x="38073" y="22258"/>
                  <a:pt x="32491" y="32419"/>
                </a:cubicBezTo>
                <a:cubicBezTo>
                  <a:pt x="32491" y="34112"/>
                  <a:pt x="31096" y="34112"/>
                  <a:pt x="31096" y="35806"/>
                </a:cubicBezTo>
                <a:cubicBezTo>
                  <a:pt x="31096" y="37500"/>
                  <a:pt x="31096" y="37500"/>
                  <a:pt x="29700" y="39193"/>
                </a:cubicBezTo>
                <a:cubicBezTo>
                  <a:pt x="29700" y="40887"/>
                  <a:pt x="29700" y="40887"/>
                  <a:pt x="29700" y="42822"/>
                </a:cubicBezTo>
                <a:cubicBezTo>
                  <a:pt x="29700" y="42822"/>
                  <a:pt x="29700" y="42822"/>
                  <a:pt x="28305" y="42822"/>
                </a:cubicBezTo>
                <a:cubicBezTo>
                  <a:pt x="28305" y="44516"/>
                  <a:pt x="28305" y="44516"/>
                  <a:pt x="28305" y="46209"/>
                </a:cubicBezTo>
                <a:cubicBezTo>
                  <a:pt x="26910" y="46209"/>
                  <a:pt x="26910" y="46209"/>
                  <a:pt x="25315" y="46209"/>
                </a:cubicBezTo>
                <a:cubicBezTo>
                  <a:pt x="25315" y="46209"/>
                  <a:pt x="25315" y="46209"/>
                  <a:pt x="23920" y="46209"/>
                </a:cubicBezTo>
                <a:lnTo>
                  <a:pt x="22524" y="46209"/>
                </a:lnTo>
                <a:cubicBezTo>
                  <a:pt x="22524" y="47903"/>
                  <a:pt x="22524" y="47903"/>
                  <a:pt x="22524" y="47903"/>
                </a:cubicBezTo>
                <a:cubicBezTo>
                  <a:pt x="21129" y="47903"/>
                  <a:pt x="21129" y="47903"/>
                  <a:pt x="21129" y="47903"/>
                </a:cubicBezTo>
                <a:cubicBezTo>
                  <a:pt x="19734" y="47903"/>
                  <a:pt x="19734" y="47903"/>
                  <a:pt x="19734" y="47903"/>
                </a:cubicBezTo>
                <a:cubicBezTo>
                  <a:pt x="19734" y="47903"/>
                  <a:pt x="19734" y="49596"/>
                  <a:pt x="18338" y="49596"/>
                </a:cubicBezTo>
                <a:cubicBezTo>
                  <a:pt x="16943" y="51290"/>
                  <a:pt x="16943" y="51290"/>
                  <a:pt x="16943" y="51290"/>
                </a:cubicBezTo>
                <a:cubicBezTo>
                  <a:pt x="12757" y="54677"/>
                  <a:pt x="11362" y="59758"/>
                  <a:pt x="11362" y="66774"/>
                </a:cubicBezTo>
                <a:cubicBezTo>
                  <a:pt x="11362" y="78629"/>
                  <a:pt x="18338" y="87096"/>
                  <a:pt x="28305" y="87096"/>
                </a:cubicBezTo>
                <a:cubicBezTo>
                  <a:pt x="31096" y="87096"/>
                  <a:pt x="33887" y="90725"/>
                  <a:pt x="33887" y="94112"/>
                </a:cubicBezTo>
                <a:cubicBezTo>
                  <a:pt x="33887" y="97500"/>
                  <a:pt x="31096" y="100887"/>
                  <a:pt x="28305" y="100887"/>
                </a:cubicBezTo>
                <a:cubicBezTo>
                  <a:pt x="12757" y="100887"/>
                  <a:pt x="0" y="85403"/>
                  <a:pt x="0" y="66774"/>
                </a:cubicBezTo>
                <a:cubicBezTo>
                  <a:pt x="0" y="51290"/>
                  <a:pt x="8571" y="37500"/>
                  <a:pt x="19734" y="34112"/>
                </a:cubicBezTo>
                <a:cubicBezTo>
                  <a:pt x="25315" y="13548"/>
                  <a:pt x="40863" y="0"/>
                  <a:pt x="59202" y="0"/>
                </a:cubicBezTo>
                <a:cubicBezTo>
                  <a:pt x="77541" y="0"/>
                  <a:pt x="93089" y="13548"/>
                  <a:pt x="100066" y="34112"/>
                </a:cubicBezTo>
                <a:cubicBezTo>
                  <a:pt x="111428" y="37500"/>
                  <a:pt x="119800" y="51290"/>
                  <a:pt x="119800" y="66774"/>
                </a:cubicBezTo>
                <a:cubicBezTo>
                  <a:pt x="119800" y="85403"/>
                  <a:pt x="107043" y="100887"/>
                  <a:pt x="91694" y="100887"/>
                </a:cubicBezTo>
                <a:close/>
                <a:moveTo>
                  <a:pt x="45049" y="68467"/>
                </a:moveTo>
                <a:lnTo>
                  <a:pt x="45049" y="68467"/>
                </a:lnTo>
                <a:cubicBezTo>
                  <a:pt x="46445" y="68467"/>
                  <a:pt x="47840" y="70161"/>
                  <a:pt x="47840" y="71854"/>
                </a:cubicBezTo>
                <a:cubicBezTo>
                  <a:pt x="59202" y="83709"/>
                  <a:pt x="59202" y="83709"/>
                  <a:pt x="59202" y="83709"/>
                </a:cubicBezTo>
                <a:cubicBezTo>
                  <a:pt x="70564" y="71854"/>
                  <a:pt x="70564" y="71854"/>
                  <a:pt x="70564" y="71854"/>
                </a:cubicBezTo>
                <a:cubicBezTo>
                  <a:pt x="71960" y="70161"/>
                  <a:pt x="73355" y="68467"/>
                  <a:pt x="74750" y="68467"/>
                </a:cubicBezTo>
                <a:cubicBezTo>
                  <a:pt x="77541" y="68467"/>
                  <a:pt x="80332" y="71854"/>
                  <a:pt x="80332" y="75241"/>
                </a:cubicBezTo>
                <a:cubicBezTo>
                  <a:pt x="80332" y="76935"/>
                  <a:pt x="80332" y="78629"/>
                  <a:pt x="78936" y="80322"/>
                </a:cubicBezTo>
                <a:cubicBezTo>
                  <a:pt x="67774" y="94112"/>
                  <a:pt x="67774" y="94112"/>
                  <a:pt x="67774" y="94112"/>
                </a:cubicBezTo>
                <a:cubicBezTo>
                  <a:pt x="78936" y="107661"/>
                  <a:pt x="78936" y="107661"/>
                  <a:pt x="78936" y="107661"/>
                </a:cubicBezTo>
                <a:cubicBezTo>
                  <a:pt x="80332" y="109354"/>
                  <a:pt x="80332" y="111048"/>
                  <a:pt x="80332" y="112741"/>
                </a:cubicBezTo>
                <a:cubicBezTo>
                  <a:pt x="80332" y="116129"/>
                  <a:pt x="77541" y="119758"/>
                  <a:pt x="74750" y="119758"/>
                </a:cubicBezTo>
                <a:cubicBezTo>
                  <a:pt x="73355" y="119758"/>
                  <a:pt x="71960" y="118064"/>
                  <a:pt x="70564" y="116129"/>
                </a:cubicBezTo>
                <a:cubicBezTo>
                  <a:pt x="59202" y="104274"/>
                  <a:pt x="59202" y="104274"/>
                  <a:pt x="59202" y="104274"/>
                </a:cubicBezTo>
                <a:cubicBezTo>
                  <a:pt x="47840" y="116129"/>
                  <a:pt x="47840" y="116129"/>
                  <a:pt x="47840" y="116129"/>
                </a:cubicBezTo>
                <a:cubicBezTo>
                  <a:pt x="47840" y="118064"/>
                  <a:pt x="46445" y="119758"/>
                  <a:pt x="45049" y="119758"/>
                </a:cubicBezTo>
                <a:cubicBezTo>
                  <a:pt x="40863" y="119758"/>
                  <a:pt x="39468" y="116129"/>
                  <a:pt x="39468" y="112741"/>
                </a:cubicBezTo>
                <a:cubicBezTo>
                  <a:pt x="39468" y="111048"/>
                  <a:pt x="39468" y="109354"/>
                  <a:pt x="40863" y="107661"/>
                </a:cubicBezTo>
                <a:cubicBezTo>
                  <a:pt x="52225" y="94112"/>
                  <a:pt x="52225" y="94112"/>
                  <a:pt x="52225" y="94112"/>
                </a:cubicBezTo>
                <a:cubicBezTo>
                  <a:pt x="40863" y="80322"/>
                  <a:pt x="40863" y="80322"/>
                  <a:pt x="40863" y="80322"/>
                </a:cubicBezTo>
                <a:cubicBezTo>
                  <a:pt x="39468" y="78629"/>
                  <a:pt x="39468" y="76935"/>
                  <a:pt x="39468" y="75241"/>
                </a:cubicBezTo>
                <a:cubicBezTo>
                  <a:pt x="39468" y="71854"/>
                  <a:pt x="40863" y="68467"/>
                  <a:pt x="45049" y="6846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77" name="Shape 4877"/>
          <p:cNvSpPr/>
          <p:nvPr/>
        </p:nvSpPr>
        <p:spPr>
          <a:xfrm>
            <a:off x="2030317" y="1740503"/>
            <a:ext cx="292024" cy="237067"/>
          </a:xfrm>
          <a:custGeom>
            <a:avLst/>
            <a:gdLst/>
            <a:ahLst/>
            <a:cxnLst/>
            <a:rect l="0" t="0" r="0" b="0"/>
            <a:pathLst>
              <a:path w="120000" h="120000" extrusionOk="0">
                <a:moveTo>
                  <a:pt x="92019" y="100887"/>
                </a:moveTo>
                <a:lnTo>
                  <a:pt x="92019" y="100887"/>
                </a:lnTo>
                <a:cubicBezTo>
                  <a:pt x="87684" y="100887"/>
                  <a:pt x="86305" y="97500"/>
                  <a:pt x="86305" y="94112"/>
                </a:cubicBezTo>
                <a:cubicBezTo>
                  <a:pt x="86305" y="90725"/>
                  <a:pt x="87684" y="87096"/>
                  <a:pt x="92019" y="87096"/>
                </a:cubicBezTo>
                <a:cubicBezTo>
                  <a:pt x="100295" y="87096"/>
                  <a:pt x="108571" y="78629"/>
                  <a:pt x="108571" y="66774"/>
                </a:cubicBezTo>
                <a:cubicBezTo>
                  <a:pt x="108571" y="59758"/>
                  <a:pt x="105812" y="54677"/>
                  <a:pt x="103054" y="51290"/>
                </a:cubicBezTo>
                <a:cubicBezTo>
                  <a:pt x="101674" y="51290"/>
                  <a:pt x="101674" y="51290"/>
                  <a:pt x="101674" y="49596"/>
                </a:cubicBezTo>
                <a:lnTo>
                  <a:pt x="100295" y="49596"/>
                </a:lnTo>
                <a:lnTo>
                  <a:pt x="98916" y="47903"/>
                </a:lnTo>
                <a:lnTo>
                  <a:pt x="97536" y="47903"/>
                </a:lnTo>
                <a:cubicBezTo>
                  <a:pt x="97536" y="47903"/>
                  <a:pt x="96157" y="47903"/>
                  <a:pt x="96157" y="46209"/>
                </a:cubicBezTo>
                <a:cubicBezTo>
                  <a:pt x="94778" y="46209"/>
                  <a:pt x="94778" y="46209"/>
                  <a:pt x="94778" y="46209"/>
                </a:cubicBezTo>
                <a:cubicBezTo>
                  <a:pt x="94778" y="46209"/>
                  <a:pt x="94778" y="46209"/>
                  <a:pt x="93399" y="46209"/>
                </a:cubicBezTo>
                <a:cubicBezTo>
                  <a:pt x="92019" y="46209"/>
                  <a:pt x="92019" y="46209"/>
                  <a:pt x="92019" y="46209"/>
                </a:cubicBezTo>
                <a:lnTo>
                  <a:pt x="90443" y="46209"/>
                </a:lnTo>
                <a:cubicBezTo>
                  <a:pt x="90443" y="44516"/>
                  <a:pt x="90443" y="44516"/>
                  <a:pt x="90443" y="42822"/>
                </a:cubicBezTo>
                <a:cubicBezTo>
                  <a:pt x="90443" y="40887"/>
                  <a:pt x="89064" y="40887"/>
                  <a:pt x="89064" y="39193"/>
                </a:cubicBezTo>
                <a:cubicBezTo>
                  <a:pt x="89064" y="37500"/>
                  <a:pt x="89064" y="37500"/>
                  <a:pt x="87684" y="35806"/>
                </a:cubicBezTo>
                <a:cubicBezTo>
                  <a:pt x="87684" y="34112"/>
                  <a:pt x="87684" y="34112"/>
                  <a:pt x="86305" y="32419"/>
                </a:cubicBezTo>
                <a:cubicBezTo>
                  <a:pt x="80788" y="22258"/>
                  <a:pt x="71133" y="13548"/>
                  <a:pt x="59901" y="13548"/>
                </a:cubicBezTo>
                <a:cubicBezTo>
                  <a:pt x="48669" y="13548"/>
                  <a:pt x="39014" y="22258"/>
                  <a:pt x="33497" y="32419"/>
                </a:cubicBezTo>
                <a:cubicBezTo>
                  <a:pt x="32118" y="34112"/>
                  <a:pt x="32118" y="34112"/>
                  <a:pt x="32118" y="35806"/>
                </a:cubicBezTo>
                <a:cubicBezTo>
                  <a:pt x="30738" y="37500"/>
                  <a:pt x="30738" y="37500"/>
                  <a:pt x="30738" y="39193"/>
                </a:cubicBezTo>
                <a:cubicBezTo>
                  <a:pt x="30738" y="40887"/>
                  <a:pt x="29359" y="40887"/>
                  <a:pt x="29359" y="42822"/>
                </a:cubicBezTo>
                <a:cubicBezTo>
                  <a:pt x="29359" y="44516"/>
                  <a:pt x="29359" y="44516"/>
                  <a:pt x="29359" y="46209"/>
                </a:cubicBezTo>
                <a:lnTo>
                  <a:pt x="27783" y="46209"/>
                </a:lnTo>
                <a:cubicBezTo>
                  <a:pt x="27783" y="46209"/>
                  <a:pt x="27783" y="46209"/>
                  <a:pt x="26403" y="46209"/>
                </a:cubicBezTo>
                <a:cubicBezTo>
                  <a:pt x="25024" y="46209"/>
                  <a:pt x="25024" y="46209"/>
                  <a:pt x="25024" y="46209"/>
                </a:cubicBezTo>
                <a:cubicBezTo>
                  <a:pt x="25024" y="46209"/>
                  <a:pt x="25024" y="46209"/>
                  <a:pt x="23645" y="46209"/>
                </a:cubicBezTo>
                <a:cubicBezTo>
                  <a:pt x="23645" y="47903"/>
                  <a:pt x="22266" y="47903"/>
                  <a:pt x="22266" y="47903"/>
                </a:cubicBezTo>
                <a:lnTo>
                  <a:pt x="20886" y="47903"/>
                </a:lnTo>
                <a:lnTo>
                  <a:pt x="19507" y="49596"/>
                </a:lnTo>
                <a:lnTo>
                  <a:pt x="18128" y="49596"/>
                </a:lnTo>
                <a:cubicBezTo>
                  <a:pt x="18128" y="51290"/>
                  <a:pt x="18128" y="51290"/>
                  <a:pt x="16748" y="51290"/>
                </a:cubicBezTo>
                <a:cubicBezTo>
                  <a:pt x="13990" y="54677"/>
                  <a:pt x="11231" y="59758"/>
                  <a:pt x="11231" y="66774"/>
                </a:cubicBezTo>
                <a:cubicBezTo>
                  <a:pt x="11231" y="78629"/>
                  <a:pt x="19507" y="87096"/>
                  <a:pt x="27783" y="87096"/>
                </a:cubicBezTo>
                <a:cubicBezTo>
                  <a:pt x="32118" y="87096"/>
                  <a:pt x="33497" y="90725"/>
                  <a:pt x="33497" y="94112"/>
                </a:cubicBezTo>
                <a:cubicBezTo>
                  <a:pt x="33497" y="97500"/>
                  <a:pt x="32118" y="100887"/>
                  <a:pt x="27783" y="100887"/>
                </a:cubicBezTo>
                <a:cubicBezTo>
                  <a:pt x="12610" y="100887"/>
                  <a:pt x="0" y="85403"/>
                  <a:pt x="0" y="66774"/>
                </a:cubicBezTo>
                <a:cubicBezTo>
                  <a:pt x="0" y="51290"/>
                  <a:pt x="8472" y="37500"/>
                  <a:pt x="19507" y="34112"/>
                </a:cubicBezTo>
                <a:cubicBezTo>
                  <a:pt x="26403" y="13548"/>
                  <a:pt x="41773" y="0"/>
                  <a:pt x="59901" y="0"/>
                </a:cubicBezTo>
                <a:cubicBezTo>
                  <a:pt x="78029" y="0"/>
                  <a:pt x="93399" y="13548"/>
                  <a:pt x="100295" y="34112"/>
                </a:cubicBezTo>
                <a:cubicBezTo>
                  <a:pt x="111330" y="37500"/>
                  <a:pt x="119802" y="51290"/>
                  <a:pt x="119802" y="66774"/>
                </a:cubicBezTo>
                <a:cubicBezTo>
                  <a:pt x="119802" y="85403"/>
                  <a:pt x="107192" y="100887"/>
                  <a:pt x="92019" y="100887"/>
                </a:cubicBezTo>
                <a:close/>
                <a:moveTo>
                  <a:pt x="44532" y="87096"/>
                </a:moveTo>
                <a:lnTo>
                  <a:pt x="44532" y="87096"/>
                </a:lnTo>
                <a:cubicBezTo>
                  <a:pt x="45911" y="87096"/>
                  <a:pt x="47290" y="87096"/>
                  <a:pt x="48669" y="88790"/>
                </a:cubicBezTo>
                <a:cubicBezTo>
                  <a:pt x="58522" y="100887"/>
                  <a:pt x="58522" y="100887"/>
                  <a:pt x="58522" y="100887"/>
                </a:cubicBezTo>
                <a:cubicBezTo>
                  <a:pt x="75270" y="71854"/>
                  <a:pt x="75270" y="71854"/>
                  <a:pt x="75270" y="71854"/>
                </a:cubicBezTo>
                <a:cubicBezTo>
                  <a:pt x="76650" y="70161"/>
                  <a:pt x="78029" y="68467"/>
                  <a:pt x="80788" y="68467"/>
                </a:cubicBezTo>
                <a:cubicBezTo>
                  <a:pt x="83546" y="68467"/>
                  <a:pt x="86305" y="71854"/>
                  <a:pt x="86305" y="75241"/>
                </a:cubicBezTo>
                <a:cubicBezTo>
                  <a:pt x="86305" y="76935"/>
                  <a:pt x="84926" y="78629"/>
                  <a:pt x="84926" y="80322"/>
                </a:cubicBezTo>
                <a:cubicBezTo>
                  <a:pt x="64039" y="116129"/>
                  <a:pt x="64039" y="116129"/>
                  <a:pt x="64039" y="116129"/>
                </a:cubicBezTo>
                <a:cubicBezTo>
                  <a:pt x="64039" y="118064"/>
                  <a:pt x="61280" y="119758"/>
                  <a:pt x="59901" y="119758"/>
                </a:cubicBezTo>
                <a:cubicBezTo>
                  <a:pt x="58522" y="119758"/>
                  <a:pt x="57142" y="118064"/>
                  <a:pt x="55763" y="116129"/>
                </a:cubicBezTo>
                <a:cubicBezTo>
                  <a:pt x="41773" y="99193"/>
                  <a:pt x="41773" y="99193"/>
                  <a:pt x="41773" y="99193"/>
                </a:cubicBezTo>
                <a:cubicBezTo>
                  <a:pt x="40394" y="97500"/>
                  <a:pt x="39014" y="95806"/>
                  <a:pt x="39014" y="94112"/>
                </a:cubicBezTo>
                <a:cubicBezTo>
                  <a:pt x="39014" y="90725"/>
                  <a:pt x="41773" y="87096"/>
                  <a:pt x="44532" y="8709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78" name="Shape 4878"/>
          <p:cNvSpPr/>
          <p:nvPr/>
        </p:nvSpPr>
        <p:spPr>
          <a:xfrm>
            <a:off x="1524564" y="1740503"/>
            <a:ext cx="289909" cy="201084"/>
          </a:xfrm>
          <a:custGeom>
            <a:avLst/>
            <a:gdLst/>
            <a:ahLst/>
            <a:cxnLst/>
            <a:rect l="0" t="0" r="0" b="0"/>
            <a:pathLst>
              <a:path w="120000" h="120000" extrusionOk="0">
                <a:moveTo>
                  <a:pt x="91495" y="119712"/>
                </a:moveTo>
                <a:lnTo>
                  <a:pt x="91495" y="119712"/>
                </a:lnTo>
                <a:cubicBezTo>
                  <a:pt x="28106" y="119712"/>
                  <a:pt x="28106" y="119712"/>
                  <a:pt x="28106" y="119712"/>
                </a:cubicBezTo>
                <a:cubicBezTo>
                  <a:pt x="12757" y="119712"/>
                  <a:pt x="0" y="101339"/>
                  <a:pt x="0" y="79234"/>
                </a:cubicBezTo>
                <a:cubicBezTo>
                  <a:pt x="0" y="60861"/>
                  <a:pt x="8372" y="44497"/>
                  <a:pt x="19734" y="40478"/>
                </a:cubicBezTo>
                <a:cubicBezTo>
                  <a:pt x="26710" y="16076"/>
                  <a:pt x="42259" y="0"/>
                  <a:pt x="60598" y="0"/>
                </a:cubicBezTo>
                <a:cubicBezTo>
                  <a:pt x="78936" y="0"/>
                  <a:pt x="94485" y="16076"/>
                  <a:pt x="100066" y="40478"/>
                </a:cubicBezTo>
                <a:cubicBezTo>
                  <a:pt x="111229" y="44497"/>
                  <a:pt x="119800" y="60861"/>
                  <a:pt x="119800" y="79234"/>
                </a:cubicBezTo>
                <a:cubicBezTo>
                  <a:pt x="119800" y="101339"/>
                  <a:pt x="107043" y="119712"/>
                  <a:pt x="91495" y="119712"/>
                </a:cubicBezTo>
                <a:close/>
                <a:moveTo>
                  <a:pt x="102857" y="60861"/>
                </a:moveTo>
                <a:lnTo>
                  <a:pt x="102857" y="60861"/>
                </a:lnTo>
                <a:cubicBezTo>
                  <a:pt x="102857" y="60861"/>
                  <a:pt x="102857" y="60861"/>
                  <a:pt x="101461" y="58851"/>
                </a:cubicBezTo>
                <a:cubicBezTo>
                  <a:pt x="100066" y="58851"/>
                  <a:pt x="100066" y="56842"/>
                  <a:pt x="100066" y="56842"/>
                </a:cubicBezTo>
                <a:cubicBezTo>
                  <a:pt x="100066" y="56842"/>
                  <a:pt x="100066" y="56842"/>
                  <a:pt x="98671" y="56842"/>
                </a:cubicBezTo>
                <a:cubicBezTo>
                  <a:pt x="98671" y="56842"/>
                  <a:pt x="98671" y="56842"/>
                  <a:pt x="97275" y="56842"/>
                </a:cubicBezTo>
                <a:cubicBezTo>
                  <a:pt x="97275" y="56842"/>
                  <a:pt x="97275" y="56842"/>
                  <a:pt x="97275" y="54832"/>
                </a:cubicBezTo>
                <a:lnTo>
                  <a:pt x="95880" y="54832"/>
                </a:lnTo>
                <a:cubicBezTo>
                  <a:pt x="94485" y="54832"/>
                  <a:pt x="94485" y="54832"/>
                  <a:pt x="94485" y="54832"/>
                </a:cubicBezTo>
                <a:cubicBezTo>
                  <a:pt x="93089" y="54832"/>
                  <a:pt x="93089" y="54832"/>
                  <a:pt x="91495" y="54832"/>
                </a:cubicBezTo>
                <a:cubicBezTo>
                  <a:pt x="91495" y="52822"/>
                  <a:pt x="91495" y="52822"/>
                  <a:pt x="91495" y="50813"/>
                </a:cubicBezTo>
                <a:cubicBezTo>
                  <a:pt x="90099" y="50813"/>
                  <a:pt x="90099" y="50813"/>
                  <a:pt x="90099" y="50813"/>
                </a:cubicBezTo>
                <a:cubicBezTo>
                  <a:pt x="90099" y="48516"/>
                  <a:pt x="90099" y="48516"/>
                  <a:pt x="90099" y="46507"/>
                </a:cubicBezTo>
                <a:cubicBezTo>
                  <a:pt x="88704" y="44497"/>
                  <a:pt x="88704" y="44497"/>
                  <a:pt x="88704" y="42488"/>
                </a:cubicBezTo>
                <a:cubicBezTo>
                  <a:pt x="88704" y="40478"/>
                  <a:pt x="87308" y="40478"/>
                  <a:pt x="87308" y="38468"/>
                </a:cubicBezTo>
                <a:cubicBezTo>
                  <a:pt x="81727" y="26411"/>
                  <a:pt x="71960" y="16076"/>
                  <a:pt x="60598" y="16076"/>
                </a:cubicBezTo>
                <a:cubicBezTo>
                  <a:pt x="47840" y="16076"/>
                  <a:pt x="38073" y="26411"/>
                  <a:pt x="32491" y="38468"/>
                </a:cubicBezTo>
                <a:cubicBezTo>
                  <a:pt x="32491" y="40478"/>
                  <a:pt x="32491" y="40478"/>
                  <a:pt x="31096" y="42488"/>
                </a:cubicBezTo>
                <a:cubicBezTo>
                  <a:pt x="31096" y="44497"/>
                  <a:pt x="31096" y="44497"/>
                  <a:pt x="31096" y="46507"/>
                </a:cubicBezTo>
                <a:cubicBezTo>
                  <a:pt x="31096" y="46507"/>
                  <a:pt x="31096" y="46507"/>
                  <a:pt x="29501" y="46507"/>
                </a:cubicBezTo>
                <a:cubicBezTo>
                  <a:pt x="29501" y="48516"/>
                  <a:pt x="29501" y="48516"/>
                  <a:pt x="29501" y="50813"/>
                </a:cubicBezTo>
                <a:cubicBezTo>
                  <a:pt x="29501" y="52822"/>
                  <a:pt x="28106" y="52822"/>
                  <a:pt x="28106" y="54832"/>
                </a:cubicBezTo>
                <a:lnTo>
                  <a:pt x="26710" y="54832"/>
                </a:lnTo>
                <a:cubicBezTo>
                  <a:pt x="26710" y="54832"/>
                  <a:pt x="26710" y="54832"/>
                  <a:pt x="25315" y="54832"/>
                </a:cubicBezTo>
                <a:cubicBezTo>
                  <a:pt x="23920" y="54832"/>
                  <a:pt x="23920" y="54832"/>
                  <a:pt x="23920" y="54832"/>
                </a:cubicBezTo>
                <a:cubicBezTo>
                  <a:pt x="22524" y="56842"/>
                  <a:pt x="22524" y="56842"/>
                  <a:pt x="22524" y="56842"/>
                </a:cubicBezTo>
                <a:cubicBezTo>
                  <a:pt x="21129" y="56842"/>
                  <a:pt x="21129" y="56842"/>
                  <a:pt x="21129" y="56842"/>
                </a:cubicBezTo>
                <a:cubicBezTo>
                  <a:pt x="19734" y="56842"/>
                  <a:pt x="19734" y="58851"/>
                  <a:pt x="19734" y="58851"/>
                </a:cubicBezTo>
                <a:cubicBezTo>
                  <a:pt x="18338" y="58851"/>
                  <a:pt x="18338" y="58851"/>
                  <a:pt x="18338" y="58851"/>
                </a:cubicBezTo>
                <a:cubicBezTo>
                  <a:pt x="18338" y="60861"/>
                  <a:pt x="16943" y="60861"/>
                  <a:pt x="16943" y="60861"/>
                </a:cubicBezTo>
                <a:cubicBezTo>
                  <a:pt x="14152" y="64880"/>
                  <a:pt x="11362" y="70909"/>
                  <a:pt x="11362" y="79234"/>
                </a:cubicBezTo>
                <a:cubicBezTo>
                  <a:pt x="11362" y="93301"/>
                  <a:pt x="18338" y="103349"/>
                  <a:pt x="28106" y="103349"/>
                </a:cubicBezTo>
                <a:cubicBezTo>
                  <a:pt x="91495" y="103349"/>
                  <a:pt x="91495" y="103349"/>
                  <a:pt x="91495" y="103349"/>
                </a:cubicBezTo>
                <a:cubicBezTo>
                  <a:pt x="101461" y="103349"/>
                  <a:pt x="108438" y="93301"/>
                  <a:pt x="108438" y="79234"/>
                </a:cubicBezTo>
                <a:cubicBezTo>
                  <a:pt x="108438" y="70909"/>
                  <a:pt x="107043" y="64880"/>
                  <a:pt x="102857" y="6086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Tree>
    <p:extLst>
      <p:ext uri="{BB962C8B-B14F-4D97-AF65-F5344CB8AC3E}">
        <p14:creationId xmlns:p14="http://schemas.microsoft.com/office/powerpoint/2010/main" val="318816226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882"/>
        <p:cNvGrpSpPr/>
        <p:nvPr/>
      </p:nvGrpSpPr>
      <p:grpSpPr>
        <a:xfrm>
          <a:off x="0" y="0"/>
          <a:ext cx="0" cy="0"/>
          <a:chOff x="0" y="0"/>
          <a:chExt cx="0" cy="0"/>
        </a:xfrm>
      </p:grpSpPr>
      <p:sp>
        <p:nvSpPr>
          <p:cNvPr id="4883" name="Shape 4883"/>
          <p:cNvSpPr/>
          <p:nvPr/>
        </p:nvSpPr>
        <p:spPr>
          <a:xfrm>
            <a:off x="10226318" y="5116565"/>
            <a:ext cx="271578" cy="242395"/>
          </a:xfrm>
          <a:custGeom>
            <a:avLst/>
            <a:gdLst/>
            <a:ahLst/>
            <a:cxnLst/>
            <a:rect l="0" t="0" r="0" b="0"/>
            <a:pathLst>
              <a:path w="120000" h="120000" extrusionOk="0">
                <a:moveTo>
                  <a:pt x="106411" y="71529"/>
                </a:moveTo>
                <a:lnTo>
                  <a:pt x="106411" y="71529"/>
                </a:lnTo>
                <a:cubicBezTo>
                  <a:pt x="66480" y="116470"/>
                  <a:pt x="66480" y="116470"/>
                  <a:pt x="66480" y="116470"/>
                </a:cubicBezTo>
                <a:cubicBezTo>
                  <a:pt x="65017" y="118117"/>
                  <a:pt x="60627" y="118117"/>
                  <a:pt x="59163" y="116470"/>
                </a:cubicBezTo>
                <a:cubicBezTo>
                  <a:pt x="56236" y="112941"/>
                  <a:pt x="56236" y="109647"/>
                  <a:pt x="59163" y="106352"/>
                </a:cubicBezTo>
                <a:cubicBezTo>
                  <a:pt x="97630" y="63058"/>
                  <a:pt x="97630" y="63058"/>
                  <a:pt x="97630" y="63058"/>
                </a:cubicBezTo>
                <a:lnTo>
                  <a:pt x="97630" y="63058"/>
                </a:lnTo>
                <a:cubicBezTo>
                  <a:pt x="106411" y="53176"/>
                  <a:pt x="106411" y="34823"/>
                  <a:pt x="97630" y="24941"/>
                </a:cubicBezTo>
                <a:cubicBezTo>
                  <a:pt x="88641" y="14823"/>
                  <a:pt x="74006" y="14823"/>
                  <a:pt x="65017" y="24941"/>
                </a:cubicBezTo>
                <a:cubicBezTo>
                  <a:pt x="17770" y="76470"/>
                  <a:pt x="17770" y="76470"/>
                  <a:pt x="17770" y="76470"/>
                </a:cubicBezTo>
                <a:cubicBezTo>
                  <a:pt x="13379" y="83058"/>
                  <a:pt x="13379" y="93176"/>
                  <a:pt x="17770" y="98117"/>
                </a:cubicBezTo>
                <a:cubicBezTo>
                  <a:pt x="23623" y="104705"/>
                  <a:pt x="32613" y="104705"/>
                  <a:pt x="38466" y="98117"/>
                </a:cubicBezTo>
                <a:cubicBezTo>
                  <a:pt x="81324" y="49882"/>
                  <a:pt x="81324" y="49882"/>
                  <a:pt x="81324" y="49882"/>
                </a:cubicBezTo>
                <a:cubicBezTo>
                  <a:pt x="82787" y="48235"/>
                  <a:pt x="82787" y="46588"/>
                  <a:pt x="81324" y="43294"/>
                </a:cubicBezTo>
                <a:cubicBezTo>
                  <a:pt x="79860" y="41411"/>
                  <a:pt x="76933" y="41411"/>
                  <a:pt x="75470" y="43294"/>
                </a:cubicBezTo>
                <a:cubicBezTo>
                  <a:pt x="39930" y="84705"/>
                  <a:pt x="39930" y="84705"/>
                  <a:pt x="39930" y="84705"/>
                </a:cubicBezTo>
                <a:cubicBezTo>
                  <a:pt x="37003" y="88000"/>
                  <a:pt x="32613" y="88000"/>
                  <a:pt x="31149" y="84705"/>
                </a:cubicBezTo>
                <a:cubicBezTo>
                  <a:pt x="28013" y="81411"/>
                  <a:pt x="28013" y="78117"/>
                  <a:pt x="31149" y="74823"/>
                </a:cubicBezTo>
                <a:cubicBezTo>
                  <a:pt x="66480" y="34823"/>
                  <a:pt x="66480" y="34823"/>
                  <a:pt x="66480" y="34823"/>
                </a:cubicBezTo>
                <a:cubicBezTo>
                  <a:pt x="74006" y="28235"/>
                  <a:pt x="82787" y="28235"/>
                  <a:pt x="90104" y="34823"/>
                </a:cubicBezTo>
                <a:cubicBezTo>
                  <a:pt x="96167" y="41411"/>
                  <a:pt x="96167" y="53176"/>
                  <a:pt x="90104" y="59764"/>
                </a:cubicBezTo>
                <a:cubicBezTo>
                  <a:pt x="45783" y="108000"/>
                  <a:pt x="45783" y="108000"/>
                  <a:pt x="45783" y="108000"/>
                </a:cubicBezTo>
                <a:cubicBezTo>
                  <a:pt x="37003" y="119764"/>
                  <a:pt x="20696" y="119764"/>
                  <a:pt x="10452" y="108000"/>
                </a:cubicBezTo>
                <a:cubicBezTo>
                  <a:pt x="0" y="96470"/>
                  <a:pt x="0" y="78117"/>
                  <a:pt x="10452" y="68235"/>
                </a:cubicBezTo>
                <a:lnTo>
                  <a:pt x="10452" y="68235"/>
                </a:lnTo>
                <a:cubicBezTo>
                  <a:pt x="56236" y="14823"/>
                  <a:pt x="56236" y="14823"/>
                  <a:pt x="56236" y="14823"/>
                </a:cubicBezTo>
                <a:lnTo>
                  <a:pt x="56236" y="14823"/>
                </a:lnTo>
                <a:cubicBezTo>
                  <a:pt x="69407" y="0"/>
                  <a:pt x="91567" y="0"/>
                  <a:pt x="106411" y="14823"/>
                </a:cubicBezTo>
                <a:cubicBezTo>
                  <a:pt x="119790" y="31529"/>
                  <a:pt x="119790" y="56470"/>
                  <a:pt x="106411" y="71529"/>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84" name="Shape 4884"/>
          <p:cNvSpPr/>
          <p:nvPr/>
        </p:nvSpPr>
        <p:spPr>
          <a:xfrm>
            <a:off x="9716587" y="5095669"/>
            <a:ext cx="288291" cy="288366"/>
          </a:xfrm>
          <a:custGeom>
            <a:avLst/>
            <a:gdLst/>
            <a:ahLst/>
            <a:cxnLst/>
            <a:rect l="0" t="0" r="0" b="0"/>
            <a:pathLst>
              <a:path w="120000" h="120000" extrusionOk="0">
                <a:moveTo>
                  <a:pt x="118423" y="8472"/>
                </a:moveTo>
                <a:lnTo>
                  <a:pt x="118423" y="8472"/>
                </a:lnTo>
                <a:lnTo>
                  <a:pt x="118423" y="8472"/>
                </a:lnTo>
                <a:cubicBezTo>
                  <a:pt x="78029" y="115665"/>
                  <a:pt x="78029" y="115665"/>
                  <a:pt x="78029" y="115665"/>
                </a:cubicBezTo>
                <a:lnTo>
                  <a:pt x="78029" y="115665"/>
                </a:lnTo>
                <a:cubicBezTo>
                  <a:pt x="76650" y="118423"/>
                  <a:pt x="75270" y="119802"/>
                  <a:pt x="72315" y="119802"/>
                </a:cubicBezTo>
                <a:cubicBezTo>
                  <a:pt x="69556" y="119802"/>
                  <a:pt x="68177" y="117044"/>
                  <a:pt x="66798" y="115665"/>
                </a:cubicBezTo>
                <a:lnTo>
                  <a:pt x="66798" y="115665"/>
                </a:lnTo>
                <a:cubicBezTo>
                  <a:pt x="55763" y="64236"/>
                  <a:pt x="55763" y="64236"/>
                  <a:pt x="55763" y="64236"/>
                </a:cubicBezTo>
                <a:cubicBezTo>
                  <a:pt x="4137" y="53004"/>
                  <a:pt x="4137" y="53004"/>
                  <a:pt x="4137" y="53004"/>
                </a:cubicBezTo>
                <a:lnTo>
                  <a:pt x="4137" y="53004"/>
                </a:lnTo>
                <a:cubicBezTo>
                  <a:pt x="2758" y="51625"/>
                  <a:pt x="0" y="50246"/>
                  <a:pt x="0" y="47487"/>
                </a:cubicBezTo>
                <a:cubicBezTo>
                  <a:pt x="0" y="44729"/>
                  <a:pt x="1379" y="43152"/>
                  <a:pt x="4137" y="41773"/>
                </a:cubicBezTo>
                <a:lnTo>
                  <a:pt x="4137" y="41773"/>
                </a:lnTo>
                <a:cubicBezTo>
                  <a:pt x="111330" y="1576"/>
                  <a:pt x="111330" y="1576"/>
                  <a:pt x="111330" y="1576"/>
                </a:cubicBezTo>
                <a:lnTo>
                  <a:pt x="111330" y="1576"/>
                </a:lnTo>
                <a:cubicBezTo>
                  <a:pt x="112709" y="0"/>
                  <a:pt x="112709" y="0"/>
                  <a:pt x="114088" y="0"/>
                </a:cubicBezTo>
                <a:cubicBezTo>
                  <a:pt x="117044" y="0"/>
                  <a:pt x="119802" y="2955"/>
                  <a:pt x="119802" y="5714"/>
                </a:cubicBezTo>
                <a:cubicBezTo>
                  <a:pt x="119802" y="7093"/>
                  <a:pt x="119802" y="7093"/>
                  <a:pt x="118423" y="8472"/>
                </a:cubicBezTo>
                <a:close/>
                <a:moveTo>
                  <a:pt x="25024" y="46108"/>
                </a:moveTo>
                <a:lnTo>
                  <a:pt x="25024" y="46108"/>
                </a:lnTo>
                <a:cubicBezTo>
                  <a:pt x="61280" y="54384"/>
                  <a:pt x="61280" y="54384"/>
                  <a:pt x="61280" y="54384"/>
                </a:cubicBezTo>
                <a:lnTo>
                  <a:pt x="61280" y="54384"/>
                </a:lnTo>
                <a:cubicBezTo>
                  <a:pt x="62660" y="54384"/>
                  <a:pt x="65418" y="57142"/>
                  <a:pt x="65418" y="58522"/>
                </a:cubicBezTo>
                <a:lnTo>
                  <a:pt x="65418" y="58522"/>
                </a:lnTo>
                <a:cubicBezTo>
                  <a:pt x="73891" y="94778"/>
                  <a:pt x="73891" y="94778"/>
                  <a:pt x="73891" y="94778"/>
                </a:cubicBezTo>
                <a:cubicBezTo>
                  <a:pt x="104433" y="15369"/>
                  <a:pt x="104433" y="15369"/>
                  <a:pt x="104433" y="15369"/>
                </a:cubicBezTo>
                <a:lnTo>
                  <a:pt x="25024" y="46108"/>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85" name="Shape 4885"/>
          <p:cNvSpPr/>
          <p:nvPr/>
        </p:nvSpPr>
        <p:spPr>
          <a:xfrm>
            <a:off x="9219390" y="5095669"/>
            <a:ext cx="286203" cy="288366"/>
          </a:xfrm>
          <a:custGeom>
            <a:avLst/>
            <a:gdLst/>
            <a:ahLst/>
            <a:cxnLst/>
            <a:rect l="0" t="0" r="0" b="0"/>
            <a:pathLst>
              <a:path w="120000" h="120000" extrusionOk="0">
                <a:moveTo>
                  <a:pt x="118405" y="9852"/>
                </a:moveTo>
                <a:lnTo>
                  <a:pt x="118405" y="9852"/>
                </a:lnTo>
                <a:cubicBezTo>
                  <a:pt x="102857" y="25221"/>
                  <a:pt x="102857" y="25221"/>
                  <a:pt x="102857" y="25221"/>
                </a:cubicBezTo>
                <a:cubicBezTo>
                  <a:pt x="102857" y="92019"/>
                  <a:pt x="102857" y="92019"/>
                  <a:pt x="102857" y="92019"/>
                </a:cubicBezTo>
                <a:cubicBezTo>
                  <a:pt x="114019" y="92019"/>
                  <a:pt x="114019" y="92019"/>
                  <a:pt x="114019" y="92019"/>
                </a:cubicBezTo>
                <a:cubicBezTo>
                  <a:pt x="118405" y="92019"/>
                  <a:pt x="119800" y="93399"/>
                  <a:pt x="119800" y="97536"/>
                </a:cubicBezTo>
                <a:cubicBezTo>
                  <a:pt x="119800" y="100295"/>
                  <a:pt x="118405" y="103054"/>
                  <a:pt x="114019" y="103054"/>
                </a:cubicBezTo>
                <a:cubicBezTo>
                  <a:pt x="102857" y="103054"/>
                  <a:pt x="102857" y="103054"/>
                  <a:pt x="102857" y="103054"/>
                </a:cubicBezTo>
                <a:cubicBezTo>
                  <a:pt x="102857" y="114285"/>
                  <a:pt x="102857" y="114285"/>
                  <a:pt x="102857" y="114285"/>
                </a:cubicBezTo>
                <a:lnTo>
                  <a:pt x="102857" y="114285"/>
                </a:lnTo>
                <a:cubicBezTo>
                  <a:pt x="102857" y="117044"/>
                  <a:pt x="101461" y="119802"/>
                  <a:pt x="97076" y="119802"/>
                </a:cubicBezTo>
                <a:cubicBezTo>
                  <a:pt x="94285" y="119802"/>
                  <a:pt x="91495" y="117044"/>
                  <a:pt x="91495" y="114285"/>
                </a:cubicBezTo>
                <a:cubicBezTo>
                  <a:pt x="91495" y="103054"/>
                  <a:pt x="91495" y="103054"/>
                  <a:pt x="91495" y="103054"/>
                </a:cubicBezTo>
                <a:cubicBezTo>
                  <a:pt x="25315" y="103054"/>
                  <a:pt x="25315" y="103054"/>
                  <a:pt x="25315" y="103054"/>
                </a:cubicBezTo>
                <a:cubicBezTo>
                  <a:pt x="23920" y="103054"/>
                  <a:pt x="23920" y="103054"/>
                  <a:pt x="23920" y="103054"/>
                </a:cubicBezTo>
                <a:lnTo>
                  <a:pt x="23920" y="103054"/>
                </a:lnTo>
                <a:lnTo>
                  <a:pt x="23920" y="103054"/>
                </a:lnTo>
                <a:cubicBezTo>
                  <a:pt x="21129" y="103054"/>
                  <a:pt x="21129" y="103054"/>
                  <a:pt x="21129" y="103054"/>
                </a:cubicBezTo>
                <a:cubicBezTo>
                  <a:pt x="18338" y="103054"/>
                  <a:pt x="16943" y="100295"/>
                  <a:pt x="16943" y="97536"/>
                </a:cubicBezTo>
                <a:cubicBezTo>
                  <a:pt x="16943" y="96157"/>
                  <a:pt x="16943" y="96157"/>
                  <a:pt x="16943" y="96157"/>
                </a:cubicBezTo>
                <a:cubicBezTo>
                  <a:pt x="16943" y="94778"/>
                  <a:pt x="16943" y="94778"/>
                  <a:pt x="16943" y="94778"/>
                </a:cubicBezTo>
                <a:lnTo>
                  <a:pt x="16943" y="94778"/>
                </a:lnTo>
                <a:lnTo>
                  <a:pt x="16943" y="94778"/>
                </a:lnTo>
                <a:cubicBezTo>
                  <a:pt x="16943" y="27980"/>
                  <a:pt x="16943" y="27980"/>
                  <a:pt x="16943" y="27980"/>
                </a:cubicBezTo>
                <a:cubicBezTo>
                  <a:pt x="5581" y="27980"/>
                  <a:pt x="5581" y="27980"/>
                  <a:pt x="5581" y="27980"/>
                </a:cubicBezTo>
                <a:cubicBezTo>
                  <a:pt x="2790" y="27980"/>
                  <a:pt x="0" y="26600"/>
                  <a:pt x="0" y="22266"/>
                </a:cubicBezTo>
                <a:cubicBezTo>
                  <a:pt x="0" y="19507"/>
                  <a:pt x="2790" y="16748"/>
                  <a:pt x="5581" y="16748"/>
                </a:cubicBezTo>
                <a:cubicBezTo>
                  <a:pt x="16943" y="16748"/>
                  <a:pt x="16943" y="16748"/>
                  <a:pt x="16943" y="16748"/>
                </a:cubicBezTo>
                <a:cubicBezTo>
                  <a:pt x="16943" y="5714"/>
                  <a:pt x="16943" y="5714"/>
                  <a:pt x="16943" y="5714"/>
                </a:cubicBezTo>
                <a:cubicBezTo>
                  <a:pt x="16943" y="2955"/>
                  <a:pt x="19734" y="0"/>
                  <a:pt x="22524" y="0"/>
                </a:cubicBezTo>
                <a:cubicBezTo>
                  <a:pt x="25315" y="0"/>
                  <a:pt x="28106" y="2955"/>
                  <a:pt x="28106" y="5714"/>
                </a:cubicBezTo>
                <a:cubicBezTo>
                  <a:pt x="28106" y="16748"/>
                  <a:pt x="28106" y="16748"/>
                  <a:pt x="28106" y="16748"/>
                </a:cubicBezTo>
                <a:cubicBezTo>
                  <a:pt x="95681" y="16748"/>
                  <a:pt x="95681" y="16748"/>
                  <a:pt x="95681" y="16748"/>
                </a:cubicBezTo>
                <a:cubicBezTo>
                  <a:pt x="111229" y="2955"/>
                  <a:pt x="111229" y="2955"/>
                  <a:pt x="111229" y="2955"/>
                </a:cubicBezTo>
                <a:lnTo>
                  <a:pt x="111229" y="2955"/>
                </a:lnTo>
                <a:cubicBezTo>
                  <a:pt x="111229" y="1576"/>
                  <a:pt x="112624" y="0"/>
                  <a:pt x="114019" y="0"/>
                </a:cubicBezTo>
                <a:cubicBezTo>
                  <a:pt x="118405" y="0"/>
                  <a:pt x="119800" y="2955"/>
                  <a:pt x="119800" y="5714"/>
                </a:cubicBezTo>
                <a:cubicBezTo>
                  <a:pt x="119800" y="7093"/>
                  <a:pt x="119800" y="8472"/>
                  <a:pt x="118405" y="9852"/>
                </a:cubicBezTo>
                <a:close/>
                <a:moveTo>
                  <a:pt x="28106" y="27980"/>
                </a:moveTo>
                <a:lnTo>
                  <a:pt x="28106" y="27980"/>
                </a:lnTo>
                <a:cubicBezTo>
                  <a:pt x="28106" y="83546"/>
                  <a:pt x="28106" y="83546"/>
                  <a:pt x="28106" y="83546"/>
                </a:cubicBezTo>
                <a:cubicBezTo>
                  <a:pt x="84518" y="27980"/>
                  <a:pt x="84518" y="27980"/>
                  <a:pt x="84518" y="27980"/>
                </a:cubicBezTo>
                <a:lnTo>
                  <a:pt x="28106" y="27980"/>
                </a:lnTo>
                <a:close/>
                <a:moveTo>
                  <a:pt x="91495" y="36256"/>
                </a:moveTo>
                <a:lnTo>
                  <a:pt x="91495" y="36256"/>
                </a:lnTo>
                <a:cubicBezTo>
                  <a:pt x="36677" y="92019"/>
                  <a:pt x="36677" y="92019"/>
                  <a:pt x="36677" y="92019"/>
                </a:cubicBezTo>
                <a:cubicBezTo>
                  <a:pt x="91495" y="92019"/>
                  <a:pt x="91495" y="92019"/>
                  <a:pt x="91495" y="92019"/>
                </a:cubicBezTo>
                <a:lnTo>
                  <a:pt x="91495" y="36256"/>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86" name="Shape 4886"/>
          <p:cNvSpPr/>
          <p:nvPr/>
        </p:nvSpPr>
        <p:spPr>
          <a:xfrm>
            <a:off x="8720106" y="5110297"/>
            <a:ext cx="284113" cy="261200"/>
          </a:xfrm>
          <a:custGeom>
            <a:avLst/>
            <a:gdLst/>
            <a:ahLst/>
            <a:cxnLst/>
            <a:rect l="0" t="0" r="0" b="0"/>
            <a:pathLst>
              <a:path w="120000" h="120000" extrusionOk="0">
                <a:moveTo>
                  <a:pt x="114209" y="119782"/>
                </a:moveTo>
                <a:lnTo>
                  <a:pt x="114209" y="119782"/>
                </a:lnTo>
                <a:cubicBezTo>
                  <a:pt x="104425" y="119782"/>
                  <a:pt x="104425" y="119782"/>
                  <a:pt x="104425" y="119782"/>
                </a:cubicBezTo>
                <a:lnTo>
                  <a:pt x="104425" y="119782"/>
                </a:lnTo>
                <a:cubicBezTo>
                  <a:pt x="98635" y="119782"/>
                  <a:pt x="98635" y="119782"/>
                  <a:pt x="98635" y="119782"/>
                </a:cubicBezTo>
                <a:lnTo>
                  <a:pt x="98635" y="119782"/>
                </a:lnTo>
                <a:cubicBezTo>
                  <a:pt x="19767" y="119782"/>
                  <a:pt x="19767" y="119782"/>
                  <a:pt x="19767" y="119782"/>
                </a:cubicBezTo>
                <a:lnTo>
                  <a:pt x="19767" y="119782"/>
                </a:lnTo>
                <a:cubicBezTo>
                  <a:pt x="13976" y="119782"/>
                  <a:pt x="13976" y="119782"/>
                  <a:pt x="13976" y="119782"/>
                </a:cubicBezTo>
                <a:lnTo>
                  <a:pt x="13976" y="119782"/>
                </a:lnTo>
                <a:cubicBezTo>
                  <a:pt x="5590" y="119782"/>
                  <a:pt x="5590" y="119782"/>
                  <a:pt x="5590" y="119782"/>
                </a:cubicBezTo>
                <a:cubicBezTo>
                  <a:pt x="1397" y="119782"/>
                  <a:pt x="0" y="116739"/>
                  <a:pt x="0" y="113695"/>
                </a:cubicBezTo>
                <a:cubicBezTo>
                  <a:pt x="0" y="101304"/>
                  <a:pt x="0" y="101304"/>
                  <a:pt x="0" y="101304"/>
                </a:cubicBezTo>
                <a:cubicBezTo>
                  <a:pt x="0" y="76739"/>
                  <a:pt x="0" y="76739"/>
                  <a:pt x="0" y="76739"/>
                </a:cubicBezTo>
                <a:cubicBezTo>
                  <a:pt x="0" y="36739"/>
                  <a:pt x="0" y="36739"/>
                  <a:pt x="0" y="36739"/>
                </a:cubicBezTo>
                <a:cubicBezTo>
                  <a:pt x="0" y="33695"/>
                  <a:pt x="1397" y="30652"/>
                  <a:pt x="5590" y="30652"/>
                </a:cubicBezTo>
                <a:cubicBezTo>
                  <a:pt x="12579" y="30652"/>
                  <a:pt x="12579" y="30652"/>
                  <a:pt x="12579" y="30652"/>
                </a:cubicBezTo>
                <a:cubicBezTo>
                  <a:pt x="23960" y="30652"/>
                  <a:pt x="23960" y="30652"/>
                  <a:pt x="23960" y="30652"/>
                </a:cubicBezTo>
                <a:cubicBezTo>
                  <a:pt x="30948" y="30652"/>
                  <a:pt x="30948" y="30652"/>
                  <a:pt x="30948" y="30652"/>
                </a:cubicBezTo>
                <a:cubicBezTo>
                  <a:pt x="30948" y="13695"/>
                  <a:pt x="43727" y="0"/>
                  <a:pt x="59301" y="0"/>
                </a:cubicBezTo>
                <a:cubicBezTo>
                  <a:pt x="74675" y="0"/>
                  <a:pt x="87454" y="13695"/>
                  <a:pt x="87454" y="30652"/>
                </a:cubicBezTo>
                <a:cubicBezTo>
                  <a:pt x="97237" y="30652"/>
                  <a:pt x="97237" y="30652"/>
                  <a:pt x="97237" y="30652"/>
                </a:cubicBezTo>
                <a:cubicBezTo>
                  <a:pt x="108618" y="30652"/>
                  <a:pt x="108618" y="30652"/>
                  <a:pt x="108618" y="30652"/>
                </a:cubicBezTo>
                <a:cubicBezTo>
                  <a:pt x="114209" y="30652"/>
                  <a:pt x="114209" y="30652"/>
                  <a:pt x="114209" y="30652"/>
                </a:cubicBezTo>
                <a:cubicBezTo>
                  <a:pt x="117004" y="30652"/>
                  <a:pt x="119800" y="33695"/>
                  <a:pt x="119800" y="36739"/>
                </a:cubicBezTo>
                <a:cubicBezTo>
                  <a:pt x="119800" y="76739"/>
                  <a:pt x="119800" y="76739"/>
                  <a:pt x="119800" y="76739"/>
                </a:cubicBezTo>
                <a:cubicBezTo>
                  <a:pt x="119800" y="101304"/>
                  <a:pt x="119800" y="101304"/>
                  <a:pt x="119800" y="101304"/>
                </a:cubicBezTo>
                <a:cubicBezTo>
                  <a:pt x="119800" y="113695"/>
                  <a:pt x="119800" y="113695"/>
                  <a:pt x="119800" y="113695"/>
                </a:cubicBezTo>
                <a:cubicBezTo>
                  <a:pt x="119800" y="116739"/>
                  <a:pt x="117004" y="119782"/>
                  <a:pt x="114209" y="119782"/>
                </a:cubicBezTo>
                <a:close/>
                <a:moveTo>
                  <a:pt x="59301" y="12173"/>
                </a:moveTo>
                <a:lnTo>
                  <a:pt x="59301" y="12173"/>
                </a:lnTo>
                <a:cubicBezTo>
                  <a:pt x="50715" y="12173"/>
                  <a:pt x="42329" y="21521"/>
                  <a:pt x="42329" y="30652"/>
                </a:cubicBezTo>
                <a:cubicBezTo>
                  <a:pt x="76073" y="30652"/>
                  <a:pt x="76073" y="30652"/>
                  <a:pt x="76073" y="30652"/>
                </a:cubicBezTo>
                <a:cubicBezTo>
                  <a:pt x="76073" y="21521"/>
                  <a:pt x="69084" y="12173"/>
                  <a:pt x="59301" y="12173"/>
                </a:cubicBezTo>
                <a:close/>
                <a:moveTo>
                  <a:pt x="80465" y="67608"/>
                </a:moveTo>
                <a:lnTo>
                  <a:pt x="80465" y="67608"/>
                </a:lnTo>
                <a:cubicBezTo>
                  <a:pt x="64891" y="67608"/>
                  <a:pt x="64891" y="67608"/>
                  <a:pt x="64891" y="67608"/>
                </a:cubicBezTo>
                <a:cubicBezTo>
                  <a:pt x="64891" y="52173"/>
                  <a:pt x="64891" y="52173"/>
                  <a:pt x="64891" y="52173"/>
                </a:cubicBezTo>
                <a:cubicBezTo>
                  <a:pt x="64891" y="47608"/>
                  <a:pt x="63494" y="46086"/>
                  <a:pt x="59301" y="46086"/>
                </a:cubicBezTo>
                <a:cubicBezTo>
                  <a:pt x="56505" y="46086"/>
                  <a:pt x="53510" y="47608"/>
                  <a:pt x="53510" y="52173"/>
                </a:cubicBezTo>
                <a:cubicBezTo>
                  <a:pt x="53510" y="67608"/>
                  <a:pt x="53510" y="67608"/>
                  <a:pt x="53510" y="67608"/>
                </a:cubicBezTo>
                <a:cubicBezTo>
                  <a:pt x="39534" y="67608"/>
                  <a:pt x="39534" y="67608"/>
                  <a:pt x="39534" y="67608"/>
                </a:cubicBezTo>
                <a:cubicBezTo>
                  <a:pt x="35141" y="67608"/>
                  <a:pt x="33743" y="70652"/>
                  <a:pt x="33743" y="73695"/>
                </a:cubicBezTo>
                <a:cubicBezTo>
                  <a:pt x="33743" y="78260"/>
                  <a:pt x="35141" y="79782"/>
                  <a:pt x="39534" y="79782"/>
                </a:cubicBezTo>
                <a:cubicBezTo>
                  <a:pt x="53510" y="79782"/>
                  <a:pt x="53510" y="79782"/>
                  <a:pt x="53510" y="79782"/>
                </a:cubicBezTo>
                <a:cubicBezTo>
                  <a:pt x="53510" y="96739"/>
                  <a:pt x="53510" y="96739"/>
                  <a:pt x="53510" y="96739"/>
                </a:cubicBezTo>
                <a:cubicBezTo>
                  <a:pt x="53510" y="99782"/>
                  <a:pt x="56505" y="102826"/>
                  <a:pt x="59301" y="102826"/>
                </a:cubicBezTo>
                <a:cubicBezTo>
                  <a:pt x="63494" y="102826"/>
                  <a:pt x="64891" y="99782"/>
                  <a:pt x="64891" y="96739"/>
                </a:cubicBezTo>
                <a:cubicBezTo>
                  <a:pt x="64891" y="79782"/>
                  <a:pt x="64891" y="79782"/>
                  <a:pt x="64891" y="79782"/>
                </a:cubicBezTo>
                <a:cubicBezTo>
                  <a:pt x="80465" y="79782"/>
                  <a:pt x="80465" y="79782"/>
                  <a:pt x="80465" y="79782"/>
                </a:cubicBezTo>
                <a:cubicBezTo>
                  <a:pt x="83261" y="79782"/>
                  <a:pt x="86056" y="78260"/>
                  <a:pt x="86056" y="73695"/>
                </a:cubicBezTo>
                <a:cubicBezTo>
                  <a:pt x="86056" y="70652"/>
                  <a:pt x="83261" y="67608"/>
                  <a:pt x="80465" y="6760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87" name="Shape 4887"/>
          <p:cNvSpPr/>
          <p:nvPr/>
        </p:nvSpPr>
        <p:spPr>
          <a:xfrm>
            <a:off x="8216641" y="5095669"/>
            <a:ext cx="288291" cy="288366"/>
          </a:xfrm>
          <a:custGeom>
            <a:avLst/>
            <a:gdLst/>
            <a:ahLst/>
            <a:cxnLst/>
            <a:rect l="0" t="0" r="0" b="0"/>
            <a:pathLst>
              <a:path w="120000" h="120000" extrusionOk="0">
                <a:moveTo>
                  <a:pt x="114276" y="119802"/>
                </a:moveTo>
                <a:lnTo>
                  <a:pt x="114276" y="119802"/>
                </a:lnTo>
                <a:cubicBezTo>
                  <a:pt x="5526" y="119802"/>
                  <a:pt x="5526" y="119802"/>
                  <a:pt x="5526" y="119802"/>
                </a:cubicBezTo>
                <a:cubicBezTo>
                  <a:pt x="2763" y="119802"/>
                  <a:pt x="0" y="117044"/>
                  <a:pt x="0" y="114285"/>
                </a:cubicBezTo>
                <a:cubicBezTo>
                  <a:pt x="0" y="5714"/>
                  <a:pt x="0" y="5714"/>
                  <a:pt x="0" y="5714"/>
                </a:cubicBezTo>
                <a:cubicBezTo>
                  <a:pt x="0" y="2955"/>
                  <a:pt x="2763" y="0"/>
                  <a:pt x="5526" y="0"/>
                </a:cubicBezTo>
                <a:cubicBezTo>
                  <a:pt x="114276" y="0"/>
                  <a:pt x="114276" y="0"/>
                  <a:pt x="114276" y="0"/>
                </a:cubicBezTo>
                <a:cubicBezTo>
                  <a:pt x="117039" y="0"/>
                  <a:pt x="119802" y="2955"/>
                  <a:pt x="119802" y="5714"/>
                </a:cubicBezTo>
                <a:cubicBezTo>
                  <a:pt x="119802" y="114285"/>
                  <a:pt x="119802" y="114285"/>
                  <a:pt x="119802" y="114285"/>
                </a:cubicBezTo>
                <a:cubicBezTo>
                  <a:pt x="119802" y="117044"/>
                  <a:pt x="117039" y="119802"/>
                  <a:pt x="114276" y="119802"/>
                </a:cubicBezTo>
                <a:close/>
                <a:moveTo>
                  <a:pt x="11052" y="11231"/>
                </a:moveTo>
                <a:lnTo>
                  <a:pt x="11052" y="11231"/>
                </a:lnTo>
                <a:cubicBezTo>
                  <a:pt x="11052" y="106009"/>
                  <a:pt x="11052" y="106009"/>
                  <a:pt x="11052" y="106009"/>
                </a:cubicBezTo>
                <a:cubicBezTo>
                  <a:pt x="13815" y="101674"/>
                  <a:pt x="16578" y="96157"/>
                  <a:pt x="22302" y="93399"/>
                </a:cubicBezTo>
                <a:cubicBezTo>
                  <a:pt x="30592" y="89261"/>
                  <a:pt x="26447" y="92019"/>
                  <a:pt x="36118" y="87881"/>
                </a:cubicBezTo>
                <a:cubicBezTo>
                  <a:pt x="45986" y="83546"/>
                  <a:pt x="48750" y="82167"/>
                  <a:pt x="48750" y="82167"/>
                </a:cubicBezTo>
                <a:cubicBezTo>
                  <a:pt x="48750" y="72512"/>
                  <a:pt x="48750" y="72512"/>
                  <a:pt x="48750" y="72512"/>
                </a:cubicBezTo>
                <a:cubicBezTo>
                  <a:pt x="48750" y="72512"/>
                  <a:pt x="45986" y="69753"/>
                  <a:pt x="44605" y="61280"/>
                </a:cubicBezTo>
                <a:cubicBezTo>
                  <a:pt x="41842" y="62857"/>
                  <a:pt x="41842" y="58522"/>
                  <a:pt x="40460" y="57142"/>
                </a:cubicBezTo>
                <a:cubicBezTo>
                  <a:pt x="40460" y="54384"/>
                  <a:pt x="40460" y="47487"/>
                  <a:pt x="43223" y="48866"/>
                </a:cubicBezTo>
                <a:cubicBezTo>
                  <a:pt x="41842" y="44729"/>
                  <a:pt x="41842" y="40394"/>
                  <a:pt x="41842" y="37635"/>
                </a:cubicBezTo>
                <a:cubicBezTo>
                  <a:pt x="41842" y="30738"/>
                  <a:pt x="48750" y="23842"/>
                  <a:pt x="60000" y="22266"/>
                </a:cubicBezTo>
                <a:cubicBezTo>
                  <a:pt x="72434" y="23842"/>
                  <a:pt x="77960" y="30738"/>
                  <a:pt x="77960" y="37635"/>
                </a:cubicBezTo>
                <a:cubicBezTo>
                  <a:pt x="77960" y="40394"/>
                  <a:pt x="77960" y="44729"/>
                  <a:pt x="77960" y="48866"/>
                </a:cubicBezTo>
                <a:cubicBezTo>
                  <a:pt x="80921" y="47487"/>
                  <a:pt x="79539" y="54384"/>
                  <a:pt x="79539" y="57142"/>
                </a:cubicBezTo>
                <a:cubicBezTo>
                  <a:pt x="77960" y="58522"/>
                  <a:pt x="77960" y="61280"/>
                  <a:pt x="75197" y="61280"/>
                </a:cubicBezTo>
                <a:cubicBezTo>
                  <a:pt x="73815" y="69753"/>
                  <a:pt x="71052" y="72512"/>
                  <a:pt x="71052" y="72512"/>
                </a:cubicBezTo>
                <a:cubicBezTo>
                  <a:pt x="71052" y="82167"/>
                  <a:pt x="71052" y="82167"/>
                  <a:pt x="71052" y="82167"/>
                </a:cubicBezTo>
                <a:cubicBezTo>
                  <a:pt x="71052" y="82167"/>
                  <a:pt x="73815" y="83546"/>
                  <a:pt x="83684" y="87881"/>
                </a:cubicBezTo>
                <a:cubicBezTo>
                  <a:pt x="93355" y="92019"/>
                  <a:pt x="89210" y="89261"/>
                  <a:pt x="97500" y="93399"/>
                </a:cubicBezTo>
                <a:cubicBezTo>
                  <a:pt x="103223" y="96157"/>
                  <a:pt x="105986" y="101674"/>
                  <a:pt x="108750" y="106009"/>
                </a:cubicBezTo>
                <a:cubicBezTo>
                  <a:pt x="108750" y="11231"/>
                  <a:pt x="108750" y="11231"/>
                  <a:pt x="108750" y="11231"/>
                </a:cubicBezTo>
                <a:lnTo>
                  <a:pt x="11052" y="11231"/>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88" name="Shape 4888"/>
          <p:cNvSpPr/>
          <p:nvPr/>
        </p:nvSpPr>
        <p:spPr>
          <a:xfrm>
            <a:off x="7719445" y="5095669"/>
            <a:ext cx="284113" cy="288366"/>
          </a:xfrm>
          <a:custGeom>
            <a:avLst/>
            <a:gdLst/>
            <a:ahLst/>
            <a:cxnLst/>
            <a:rect l="0" t="0" r="0" b="0"/>
            <a:pathLst>
              <a:path w="120000" h="120000" extrusionOk="0">
                <a:moveTo>
                  <a:pt x="114209" y="119802"/>
                </a:moveTo>
                <a:lnTo>
                  <a:pt x="114209" y="119802"/>
                </a:lnTo>
                <a:cubicBezTo>
                  <a:pt x="91647" y="119802"/>
                  <a:pt x="91647" y="119802"/>
                  <a:pt x="91647" y="119802"/>
                </a:cubicBezTo>
                <a:cubicBezTo>
                  <a:pt x="88851" y="119802"/>
                  <a:pt x="86056" y="117044"/>
                  <a:pt x="86056" y="114285"/>
                </a:cubicBezTo>
                <a:cubicBezTo>
                  <a:pt x="86056" y="110147"/>
                  <a:pt x="88851" y="108768"/>
                  <a:pt x="91647" y="108768"/>
                </a:cubicBezTo>
                <a:cubicBezTo>
                  <a:pt x="108618" y="108768"/>
                  <a:pt x="108618" y="108768"/>
                  <a:pt x="108618" y="108768"/>
                </a:cubicBezTo>
                <a:cubicBezTo>
                  <a:pt x="108618" y="92019"/>
                  <a:pt x="108618" y="92019"/>
                  <a:pt x="108618" y="92019"/>
                </a:cubicBezTo>
                <a:lnTo>
                  <a:pt x="108618" y="92019"/>
                </a:lnTo>
                <a:cubicBezTo>
                  <a:pt x="108618" y="87881"/>
                  <a:pt x="111414" y="86502"/>
                  <a:pt x="114209" y="86502"/>
                </a:cubicBezTo>
                <a:cubicBezTo>
                  <a:pt x="118402" y="86502"/>
                  <a:pt x="119800" y="87881"/>
                  <a:pt x="119800" y="92019"/>
                </a:cubicBezTo>
                <a:cubicBezTo>
                  <a:pt x="119800" y="114285"/>
                  <a:pt x="119800" y="114285"/>
                  <a:pt x="119800" y="114285"/>
                </a:cubicBezTo>
                <a:cubicBezTo>
                  <a:pt x="119800" y="117044"/>
                  <a:pt x="118402" y="119802"/>
                  <a:pt x="114209" y="119802"/>
                </a:cubicBezTo>
                <a:close/>
                <a:moveTo>
                  <a:pt x="114209" y="44729"/>
                </a:moveTo>
                <a:lnTo>
                  <a:pt x="114209" y="44729"/>
                </a:lnTo>
                <a:cubicBezTo>
                  <a:pt x="118402" y="44729"/>
                  <a:pt x="119800" y="47487"/>
                  <a:pt x="119800" y="50246"/>
                </a:cubicBezTo>
                <a:cubicBezTo>
                  <a:pt x="119800" y="69753"/>
                  <a:pt x="119800" y="69753"/>
                  <a:pt x="119800" y="69753"/>
                </a:cubicBezTo>
                <a:cubicBezTo>
                  <a:pt x="119800" y="72512"/>
                  <a:pt x="118402" y="75270"/>
                  <a:pt x="114209" y="75270"/>
                </a:cubicBezTo>
                <a:cubicBezTo>
                  <a:pt x="111414" y="75270"/>
                  <a:pt x="108618" y="72512"/>
                  <a:pt x="108618" y="69753"/>
                </a:cubicBezTo>
                <a:cubicBezTo>
                  <a:pt x="108618" y="50246"/>
                  <a:pt x="108618" y="50246"/>
                  <a:pt x="108618" y="50246"/>
                </a:cubicBezTo>
                <a:cubicBezTo>
                  <a:pt x="108618" y="47487"/>
                  <a:pt x="111414" y="44729"/>
                  <a:pt x="114209" y="44729"/>
                </a:cubicBezTo>
                <a:close/>
                <a:moveTo>
                  <a:pt x="114209" y="33497"/>
                </a:moveTo>
                <a:lnTo>
                  <a:pt x="114209" y="33497"/>
                </a:lnTo>
                <a:cubicBezTo>
                  <a:pt x="111414" y="33497"/>
                  <a:pt x="108618" y="32118"/>
                  <a:pt x="108618" y="27980"/>
                </a:cubicBezTo>
                <a:lnTo>
                  <a:pt x="108618" y="27980"/>
                </a:lnTo>
                <a:cubicBezTo>
                  <a:pt x="108618" y="11231"/>
                  <a:pt x="108618" y="11231"/>
                  <a:pt x="108618" y="11231"/>
                </a:cubicBezTo>
                <a:cubicBezTo>
                  <a:pt x="91647" y="11231"/>
                  <a:pt x="91647" y="11231"/>
                  <a:pt x="91647" y="11231"/>
                </a:cubicBezTo>
                <a:lnTo>
                  <a:pt x="91647" y="11231"/>
                </a:lnTo>
                <a:cubicBezTo>
                  <a:pt x="88851" y="11231"/>
                  <a:pt x="86056" y="9852"/>
                  <a:pt x="86056" y="5714"/>
                </a:cubicBezTo>
                <a:cubicBezTo>
                  <a:pt x="86056" y="2955"/>
                  <a:pt x="88851" y="0"/>
                  <a:pt x="91647" y="0"/>
                </a:cubicBezTo>
                <a:lnTo>
                  <a:pt x="91647" y="0"/>
                </a:lnTo>
                <a:cubicBezTo>
                  <a:pt x="114209" y="0"/>
                  <a:pt x="114209" y="0"/>
                  <a:pt x="114209" y="0"/>
                </a:cubicBezTo>
                <a:cubicBezTo>
                  <a:pt x="118402" y="0"/>
                  <a:pt x="119800" y="2955"/>
                  <a:pt x="119800" y="5714"/>
                </a:cubicBezTo>
                <a:cubicBezTo>
                  <a:pt x="119800" y="27980"/>
                  <a:pt x="119800" y="27980"/>
                  <a:pt x="119800" y="27980"/>
                </a:cubicBezTo>
                <a:cubicBezTo>
                  <a:pt x="119800" y="32118"/>
                  <a:pt x="118402" y="33497"/>
                  <a:pt x="114209" y="33497"/>
                </a:cubicBezTo>
                <a:close/>
                <a:moveTo>
                  <a:pt x="69084" y="11231"/>
                </a:moveTo>
                <a:lnTo>
                  <a:pt x="69084" y="11231"/>
                </a:lnTo>
                <a:cubicBezTo>
                  <a:pt x="50715" y="11231"/>
                  <a:pt x="50715" y="11231"/>
                  <a:pt x="50715" y="11231"/>
                </a:cubicBezTo>
                <a:cubicBezTo>
                  <a:pt x="47920" y="11231"/>
                  <a:pt x="45124" y="9852"/>
                  <a:pt x="45124" y="5714"/>
                </a:cubicBezTo>
                <a:cubicBezTo>
                  <a:pt x="45124" y="2955"/>
                  <a:pt x="47920" y="0"/>
                  <a:pt x="50715" y="0"/>
                </a:cubicBezTo>
                <a:cubicBezTo>
                  <a:pt x="69084" y="0"/>
                  <a:pt x="69084" y="0"/>
                  <a:pt x="69084" y="0"/>
                </a:cubicBezTo>
                <a:cubicBezTo>
                  <a:pt x="73277" y="0"/>
                  <a:pt x="74675" y="2955"/>
                  <a:pt x="74675" y="5714"/>
                </a:cubicBezTo>
                <a:cubicBezTo>
                  <a:pt x="74675" y="9852"/>
                  <a:pt x="73277" y="11231"/>
                  <a:pt x="69084" y="11231"/>
                </a:cubicBezTo>
                <a:close/>
                <a:moveTo>
                  <a:pt x="62096" y="47487"/>
                </a:moveTo>
                <a:lnTo>
                  <a:pt x="62096" y="47487"/>
                </a:lnTo>
                <a:lnTo>
                  <a:pt x="62096" y="47487"/>
                </a:lnTo>
                <a:cubicBezTo>
                  <a:pt x="60698" y="46108"/>
                  <a:pt x="60698" y="44729"/>
                  <a:pt x="60698" y="43152"/>
                </a:cubicBezTo>
                <a:cubicBezTo>
                  <a:pt x="60698" y="40394"/>
                  <a:pt x="62096" y="37635"/>
                  <a:pt x="66289" y="37635"/>
                </a:cubicBezTo>
                <a:cubicBezTo>
                  <a:pt x="67687" y="37635"/>
                  <a:pt x="69084" y="37635"/>
                  <a:pt x="69084" y="39014"/>
                </a:cubicBezTo>
                <a:lnTo>
                  <a:pt x="69084" y="39014"/>
                </a:lnTo>
                <a:cubicBezTo>
                  <a:pt x="88851" y="55763"/>
                  <a:pt x="88851" y="55763"/>
                  <a:pt x="88851" y="55763"/>
                </a:cubicBezTo>
                <a:lnTo>
                  <a:pt x="88851" y="55763"/>
                </a:lnTo>
                <a:cubicBezTo>
                  <a:pt x="88851" y="57142"/>
                  <a:pt x="90249" y="58522"/>
                  <a:pt x="90249" y="59901"/>
                </a:cubicBezTo>
                <a:cubicBezTo>
                  <a:pt x="90249" y="61280"/>
                  <a:pt x="88851" y="62857"/>
                  <a:pt x="88851" y="64236"/>
                </a:cubicBezTo>
                <a:lnTo>
                  <a:pt x="88851" y="64236"/>
                </a:lnTo>
                <a:cubicBezTo>
                  <a:pt x="69084" y="80788"/>
                  <a:pt x="69084" y="80788"/>
                  <a:pt x="69084" y="80788"/>
                </a:cubicBezTo>
                <a:lnTo>
                  <a:pt x="69084" y="80788"/>
                </a:lnTo>
                <a:cubicBezTo>
                  <a:pt x="69084" y="82167"/>
                  <a:pt x="67687" y="82167"/>
                  <a:pt x="66289" y="82167"/>
                </a:cubicBezTo>
                <a:cubicBezTo>
                  <a:pt x="62096" y="82167"/>
                  <a:pt x="60698" y="79408"/>
                  <a:pt x="60698" y="76650"/>
                </a:cubicBezTo>
                <a:cubicBezTo>
                  <a:pt x="60698" y="75270"/>
                  <a:pt x="60698" y="73891"/>
                  <a:pt x="62096" y="72512"/>
                </a:cubicBezTo>
                <a:lnTo>
                  <a:pt x="62096" y="72512"/>
                </a:lnTo>
                <a:cubicBezTo>
                  <a:pt x="70482" y="65615"/>
                  <a:pt x="70482" y="65615"/>
                  <a:pt x="70482" y="65615"/>
                </a:cubicBezTo>
                <a:cubicBezTo>
                  <a:pt x="35141" y="65615"/>
                  <a:pt x="35141" y="65615"/>
                  <a:pt x="35141" y="65615"/>
                </a:cubicBezTo>
                <a:cubicBezTo>
                  <a:pt x="32346" y="65615"/>
                  <a:pt x="29550" y="62857"/>
                  <a:pt x="29550" y="59901"/>
                </a:cubicBezTo>
                <a:cubicBezTo>
                  <a:pt x="29550" y="57142"/>
                  <a:pt x="32346" y="54384"/>
                  <a:pt x="35141" y="54384"/>
                </a:cubicBezTo>
                <a:cubicBezTo>
                  <a:pt x="70482" y="54384"/>
                  <a:pt x="70482" y="54384"/>
                  <a:pt x="70482" y="54384"/>
                </a:cubicBezTo>
                <a:lnTo>
                  <a:pt x="62096" y="47487"/>
                </a:lnTo>
                <a:close/>
                <a:moveTo>
                  <a:pt x="28153" y="11231"/>
                </a:moveTo>
                <a:lnTo>
                  <a:pt x="28153" y="11231"/>
                </a:lnTo>
                <a:lnTo>
                  <a:pt x="28153" y="11231"/>
                </a:lnTo>
                <a:cubicBezTo>
                  <a:pt x="11181" y="11231"/>
                  <a:pt x="11181" y="11231"/>
                  <a:pt x="11181" y="11231"/>
                </a:cubicBezTo>
                <a:cubicBezTo>
                  <a:pt x="11181" y="27980"/>
                  <a:pt x="11181" y="27980"/>
                  <a:pt x="11181" y="27980"/>
                </a:cubicBezTo>
                <a:cubicBezTo>
                  <a:pt x="11181" y="32118"/>
                  <a:pt x="8386" y="33497"/>
                  <a:pt x="5590" y="33497"/>
                </a:cubicBezTo>
                <a:cubicBezTo>
                  <a:pt x="2795" y="33497"/>
                  <a:pt x="0" y="32118"/>
                  <a:pt x="0" y="27980"/>
                </a:cubicBezTo>
                <a:lnTo>
                  <a:pt x="0" y="27980"/>
                </a:lnTo>
                <a:cubicBezTo>
                  <a:pt x="0" y="5714"/>
                  <a:pt x="0" y="5714"/>
                  <a:pt x="0" y="5714"/>
                </a:cubicBezTo>
                <a:cubicBezTo>
                  <a:pt x="0" y="2955"/>
                  <a:pt x="2795" y="0"/>
                  <a:pt x="5590" y="0"/>
                </a:cubicBezTo>
                <a:cubicBezTo>
                  <a:pt x="28153" y="0"/>
                  <a:pt x="28153" y="0"/>
                  <a:pt x="28153" y="0"/>
                </a:cubicBezTo>
                <a:lnTo>
                  <a:pt x="28153" y="0"/>
                </a:lnTo>
                <a:cubicBezTo>
                  <a:pt x="30948" y="0"/>
                  <a:pt x="33743" y="2955"/>
                  <a:pt x="33743" y="5714"/>
                </a:cubicBezTo>
                <a:cubicBezTo>
                  <a:pt x="33743" y="9852"/>
                  <a:pt x="30948" y="11231"/>
                  <a:pt x="28153" y="11231"/>
                </a:cubicBezTo>
                <a:close/>
                <a:moveTo>
                  <a:pt x="5590" y="75270"/>
                </a:moveTo>
                <a:lnTo>
                  <a:pt x="5590" y="75270"/>
                </a:lnTo>
                <a:cubicBezTo>
                  <a:pt x="2795" y="75270"/>
                  <a:pt x="0" y="72512"/>
                  <a:pt x="0" y="69753"/>
                </a:cubicBezTo>
                <a:cubicBezTo>
                  <a:pt x="0" y="50246"/>
                  <a:pt x="0" y="50246"/>
                  <a:pt x="0" y="50246"/>
                </a:cubicBezTo>
                <a:cubicBezTo>
                  <a:pt x="0" y="47487"/>
                  <a:pt x="2795" y="44729"/>
                  <a:pt x="5590" y="44729"/>
                </a:cubicBezTo>
                <a:cubicBezTo>
                  <a:pt x="8386" y="44729"/>
                  <a:pt x="11181" y="47487"/>
                  <a:pt x="11181" y="50246"/>
                </a:cubicBezTo>
                <a:cubicBezTo>
                  <a:pt x="11181" y="69753"/>
                  <a:pt x="11181" y="69753"/>
                  <a:pt x="11181" y="69753"/>
                </a:cubicBezTo>
                <a:cubicBezTo>
                  <a:pt x="11181" y="72512"/>
                  <a:pt x="8386" y="75270"/>
                  <a:pt x="5590" y="75270"/>
                </a:cubicBezTo>
                <a:close/>
                <a:moveTo>
                  <a:pt x="5590" y="86502"/>
                </a:moveTo>
                <a:lnTo>
                  <a:pt x="5590" y="86502"/>
                </a:lnTo>
                <a:cubicBezTo>
                  <a:pt x="8386" y="86502"/>
                  <a:pt x="11181" y="87881"/>
                  <a:pt x="11181" y="92019"/>
                </a:cubicBezTo>
                <a:cubicBezTo>
                  <a:pt x="11181" y="108768"/>
                  <a:pt x="11181" y="108768"/>
                  <a:pt x="11181" y="108768"/>
                </a:cubicBezTo>
                <a:cubicBezTo>
                  <a:pt x="28153" y="108768"/>
                  <a:pt x="28153" y="108768"/>
                  <a:pt x="28153" y="108768"/>
                </a:cubicBezTo>
                <a:cubicBezTo>
                  <a:pt x="30948" y="108768"/>
                  <a:pt x="33743" y="110147"/>
                  <a:pt x="33743" y="114285"/>
                </a:cubicBezTo>
                <a:cubicBezTo>
                  <a:pt x="33743" y="117044"/>
                  <a:pt x="30948" y="119802"/>
                  <a:pt x="28153" y="119802"/>
                </a:cubicBezTo>
                <a:cubicBezTo>
                  <a:pt x="5590" y="119802"/>
                  <a:pt x="5590" y="119802"/>
                  <a:pt x="5590" y="119802"/>
                </a:cubicBezTo>
                <a:cubicBezTo>
                  <a:pt x="2795" y="119802"/>
                  <a:pt x="0" y="117044"/>
                  <a:pt x="0" y="114285"/>
                </a:cubicBezTo>
                <a:cubicBezTo>
                  <a:pt x="0" y="92019"/>
                  <a:pt x="0" y="92019"/>
                  <a:pt x="0" y="92019"/>
                </a:cubicBezTo>
                <a:lnTo>
                  <a:pt x="0" y="92019"/>
                </a:lnTo>
                <a:cubicBezTo>
                  <a:pt x="0" y="87881"/>
                  <a:pt x="2795" y="86502"/>
                  <a:pt x="5590" y="86502"/>
                </a:cubicBezTo>
                <a:close/>
                <a:moveTo>
                  <a:pt x="50715" y="108768"/>
                </a:moveTo>
                <a:lnTo>
                  <a:pt x="50715" y="108768"/>
                </a:lnTo>
                <a:cubicBezTo>
                  <a:pt x="69084" y="108768"/>
                  <a:pt x="69084" y="108768"/>
                  <a:pt x="69084" y="108768"/>
                </a:cubicBezTo>
                <a:cubicBezTo>
                  <a:pt x="73277" y="108768"/>
                  <a:pt x="74675" y="110147"/>
                  <a:pt x="74675" y="114285"/>
                </a:cubicBezTo>
                <a:cubicBezTo>
                  <a:pt x="74675" y="117044"/>
                  <a:pt x="73277" y="119802"/>
                  <a:pt x="69084" y="119802"/>
                </a:cubicBezTo>
                <a:cubicBezTo>
                  <a:pt x="50715" y="119802"/>
                  <a:pt x="50715" y="119802"/>
                  <a:pt x="50715" y="119802"/>
                </a:cubicBezTo>
                <a:cubicBezTo>
                  <a:pt x="47920" y="119802"/>
                  <a:pt x="45124" y="117044"/>
                  <a:pt x="45124" y="114285"/>
                </a:cubicBezTo>
                <a:cubicBezTo>
                  <a:pt x="45124" y="110147"/>
                  <a:pt x="47920" y="108768"/>
                  <a:pt x="50715" y="10876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89" name="Shape 4889"/>
          <p:cNvSpPr/>
          <p:nvPr/>
        </p:nvSpPr>
        <p:spPr>
          <a:xfrm>
            <a:off x="7153309" y="5087311"/>
            <a:ext cx="284113" cy="288366"/>
          </a:xfrm>
          <a:custGeom>
            <a:avLst/>
            <a:gdLst/>
            <a:ahLst/>
            <a:cxnLst/>
            <a:rect l="0" t="0" r="0" b="0"/>
            <a:pathLst>
              <a:path w="120000" h="120000" extrusionOk="0">
                <a:moveTo>
                  <a:pt x="114209" y="119802"/>
                </a:moveTo>
                <a:lnTo>
                  <a:pt x="114209" y="119802"/>
                </a:lnTo>
                <a:cubicBezTo>
                  <a:pt x="91647" y="119802"/>
                  <a:pt x="91647" y="119802"/>
                  <a:pt x="91647" y="119802"/>
                </a:cubicBezTo>
                <a:cubicBezTo>
                  <a:pt x="88851" y="119802"/>
                  <a:pt x="86056" y="117044"/>
                  <a:pt x="86056" y="114285"/>
                </a:cubicBezTo>
                <a:cubicBezTo>
                  <a:pt x="86056" y="110147"/>
                  <a:pt x="88851" y="108768"/>
                  <a:pt x="91647" y="108768"/>
                </a:cubicBezTo>
                <a:cubicBezTo>
                  <a:pt x="108618" y="108768"/>
                  <a:pt x="108618" y="108768"/>
                  <a:pt x="108618" y="108768"/>
                </a:cubicBezTo>
                <a:cubicBezTo>
                  <a:pt x="108618" y="92019"/>
                  <a:pt x="108618" y="92019"/>
                  <a:pt x="108618" y="92019"/>
                </a:cubicBezTo>
                <a:lnTo>
                  <a:pt x="108618" y="92019"/>
                </a:lnTo>
                <a:cubicBezTo>
                  <a:pt x="108618" y="87881"/>
                  <a:pt x="111414" y="86502"/>
                  <a:pt x="114209" y="86502"/>
                </a:cubicBezTo>
                <a:cubicBezTo>
                  <a:pt x="117004" y="86502"/>
                  <a:pt x="119800" y="87881"/>
                  <a:pt x="119800" y="92019"/>
                </a:cubicBezTo>
                <a:cubicBezTo>
                  <a:pt x="119800" y="114285"/>
                  <a:pt x="119800" y="114285"/>
                  <a:pt x="119800" y="114285"/>
                </a:cubicBezTo>
                <a:cubicBezTo>
                  <a:pt x="119800" y="117044"/>
                  <a:pt x="117004" y="119802"/>
                  <a:pt x="114209" y="119802"/>
                </a:cubicBezTo>
                <a:close/>
                <a:moveTo>
                  <a:pt x="114209" y="44729"/>
                </a:moveTo>
                <a:lnTo>
                  <a:pt x="114209" y="44729"/>
                </a:lnTo>
                <a:cubicBezTo>
                  <a:pt x="117004" y="44729"/>
                  <a:pt x="119800" y="47487"/>
                  <a:pt x="119800" y="50246"/>
                </a:cubicBezTo>
                <a:cubicBezTo>
                  <a:pt x="119800" y="69753"/>
                  <a:pt x="119800" y="69753"/>
                  <a:pt x="119800" y="69753"/>
                </a:cubicBezTo>
                <a:cubicBezTo>
                  <a:pt x="119800" y="72512"/>
                  <a:pt x="117004" y="75270"/>
                  <a:pt x="114209" y="75270"/>
                </a:cubicBezTo>
                <a:cubicBezTo>
                  <a:pt x="111414" y="75270"/>
                  <a:pt x="108618" y="72512"/>
                  <a:pt x="108618" y="69753"/>
                </a:cubicBezTo>
                <a:cubicBezTo>
                  <a:pt x="108618" y="50246"/>
                  <a:pt x="108618" y="50246"/>
                  <a:pt x="108618" y="50246"/>
                </a:cubicBezTo>
                <a:cubicBezTo>
                  <a:pt x="108618" y="47487"/>
                  <a:pt x="111414" y="44729"/>
                  <a:pt x="114209" y="44729"/>
                </a:cubicBezTo>
                <a:close/>
                <a:moveTo>
                  <a:pt x="114209" y="33497"/>
                </a:moveTo>
                <a:lnTo>
                  <a:pt x="114209" y="33497"/>
                </a:lnTo>
                <a:cubicBezTo>
                  <a:pt x="111414" y="33497"/>
                  <a:pt x="108618" y="32118"/>
                  <a:pt x="108618" y="27980"/>
                </a:cubicBezTo>
                <a:lnTo>
                  <a:pt x="108618" y="27980"/>
                </a:lnTo>
                <a:cubicBezTo>
                  <a:pt x="108618" y="11231"/>
                  <a:pt x="108618" y="11231"/>
                  <a:pt x="108618" y="11231"/>
                </a:cubicBezTo>
                <a:cubicBezTo>
                  <a:pt x="91647" y="11231"/>
                  <a:pt x="91647" y="11231"/>
                  <a:pt x="91647" y="11231"/>
                </a:cubicBezTo>
                <a:lnTo>
                  <a:pt x="91647" y="11231"/>
                </a:lnTo>
                <a:cubicBezTo>
                  <a:pt x="88851" y="11231"/>
                  <a:pt x="86056" y="9852"/>
                  <a:pt x="86056" y="5714"/>
                </a:cubicBezTo>
                <a:cubicBezTo>
                  <a:pt x="86056" y="2955"/>
                  <a:pt x="88851" y="0"/>
                  <a:pt x="91647" y="0"/>
                </a:cubicBezTo>
                <a:lnTo>
                  <a:pt x="91647" y="0"/>
                </a:lnTo>
                <a:cubicBezTo>
                  <a:pt x="114209" y="0"/>
                  <a:pt x="114209" y="0"/>
                  <a:pt x="114209" y="0"/>
                </a:cubicBezTo>
                <a:cubicBezTo>
                  <a:pt x="117004" y="0"/>
                  <a:pt x="119800" y="2955"/>
                  <a:pt x="119800" y="5714"/>
                </a:cubicBezTo>
                <a:cubicBezTo>
                  <a:pt x="119800" y="27980"/>
                  <a:pt x="119800" y="27980"/>
                  <a:pt x="119800" y="27980"/>
                </a:cubicBezTo>
                <a:cubicBezTo>
                  <a:pt x="119800" y="32118"/>
                  <a:pt x="117004" y="33497"/>
                  <a:pt x="114209" y="33497"/>
                </a:cubicBezTo>
                <a:close/>
                <a:moveTo>
                  <a:pt x="90249" y="59901"/>
                </a:moveTo>
                <a:lnTo>
                  <a:pt x="90249" y="59901"/>
                </a:lnTo>
                <a:cubicBezTo>
                  <a:pt x="90249" y="62857"/>
                  <a:pt x="87454" y="65615"/>
                  <a:pt x="84658" y="65615"/>
                </a:cubicBezTo>
                <a:cubicBezTo>
                  <a:pt x="49317" y="65615"/>
                  <a:pt x="49317" y="65615"/>
                  <a:pt x="49317" y="65615"/>
                </a:cubicBezTo>
                <a:cubicBezTo>
                  <a:pt x="57703" y="72512"/>
                  <a:pt x="57703" y="72512"/>
                  <a:pt x="57703" y="72512"/>
                </a:cubicBezTo>
                <a:lnTo>
                  <a:pt x="57703" y="72512"/>
                </a:lnTo>
                <a:cubicBezTo>
                  <a:pt x="59101" y="73891"/>
                  <a:pt x="59101" y="75270"/>
                  <a:pt x="59101" y="76650"/>
                </a:cubicBezTo>
                <a:cubicBezTo>
                  <a:pt x="59101" y="79408"/>
                  <a:pt x="57703" y="82167"/>
                  <a:pt x="53510" y="82167"/>
                </a:cubicBezTo>
                <a:cubicBezTo>
                  <a:pt x="52113" y="82167"/>
                  <a:pt x="50715" y="82167"/>
                  <a:pt x="50715" y="80788"/>
                </a:cubicBezTo>
                <a:lnTo>
                  <a:pt x="50715" y="80788"/>
                </a:lnTo>
                <a:cubicBezTo>
                  <a:pt x="30948" y="64236"/>
                  <a:pt x="30948" y="64236"/>
                  <a:pt x="30948" y="64236"/>
                </a:cubicBezTo>
                <a:lnTo>
                  <a:pt x="30948" y="64236"/>
                </a:lnTo>
                <a:cubicBezTo>
                  <a:pt x="30948" y="62857"/>
                  <a:pt x="29550" y="61280"/>
                  <a:pt x="29550" y="59901"/>
                </a:cubicBezTo>
                <a:cubicBezTo>
                  <a:pt x="29550" y="58522"/>
                  <a:pt x="30948" y="57142"/>
                  <a:pt x="30948" y="55763"/>
                </a:cubicBezTo>
                <a:lnTo>
                  <a:pt x="30948" y="55763"/>
                </a:lnTo>
                <a:cubicBezTo>
                  <a:pt x="50715" y="39014"/>
                  <a:pt x="50715" y="39014"/>
                  <a:pt x="50715" y="39014"/>
                </a:cubicBezTo>
                <a:lnTo>
                  <a:pt x="50715" y="39014"/>
                </a:lnTo>
                <a:cubicBezTo>
                  <a:pt x="50715" y="37635"/>
                  <a:pt x="52113" y="37635"/>
                  <a:pt x="53510" y="37635"/>
                </a:cubicBezTo>
                <a:cubicBezTo>
                  <a:pt x="57703" y="37635"/>
                  <a:pt x="59101" y="40394"/>
                  <a:pt x="59101" y="43152"/>
                </a:cubicBezTo>
                <a:cubicBezTo>
                  <a:pt x="59101" y="44729"/>
                  <a:pt x="59101" y="46108"/>
                  <a:pt x="57703" y="47487"/>
                </a:cubicBezTo>
                <a:lnTo>
                  <a:pt x="57703" y="47487"/>
                </a:lnTo>
                <a:cubicBezTo>
                  <a:pt x="49317" y="54384"/>
                  <a:pt x="49317" y="54384"/>
                  <a:pt x="49317" y="54384"/>
                </a:cubicBezTo>
                <a:cubicBezTo>
                  <a:pt x="84658" y="54384"/>
                  <a:pt x="84658" y="54384"/>
                  <a:pt x="84658" y="54384"/>
                </a:cubicBezTo>
                <a:cubicBezTo>
                  <a:pt x="87454" y="54384"/>
                  <a:pt x="90249" y="57142"/>
                  <a:pt x="90249" y="59901"/>
                </a:cubicBezTo>
                <a:close/>
                <a:moveTo>
                  <a:pt x="69084" y="11231"/>
                </a:moveTo>
                <a:lnTo>
                  <a:pt x="69084" y="11231"/>
                </a:lnTo>
                <a:cubicBezTo>
                  <a:pt x="50715" y="11231"/>
                  <a:pt x="50715" y="11231"/>
                  <a:pt x="50715" y="11231"/>
                </a:cubicBezTo>
                <a:cubicBezTo>
                  <a:pt x="46522" y="11231"/>
                  <a:pt x="45124" y="9852"/>
                  <a:pt x="45124" y="5714"/>
                </a:cubicBezTo>
                <a:cubicBezTo>
                  <a:pt x="45124" y="2955"/>
                  <a:pt x="46522" y="0"/>
                  <a:pt x="50715" y="0"/>
                </a:cubicBezTo>
                <a:cubicBezTo>
                  <a:pt x="69084" y="0"/>
                  <a:pt x="69084" y="0"/>
                  <a:pt x="69084" y="0"/>
                </a:cubicBezTo>
                <a:cubicBezTo>
                  <a:pt x="71880" y="0"/>
                  <a:pt x="74675" y="2955"/>
                  <a:pt x="74675" y="5714"/>
                </a:cubicBezTo>
                <a:cubicBezTo>
                  <a:pt x="74675" y="9852"/>
                  <a:pt x="71880" y="11231"/>
                  <a:pt x="69084" y="11231"/>
                </a:cubicBezTo>
                <a:close/>
                <a:moveTo>
                  <a:pt x="28153" y="11231"/>
                </a:moveTo>
                <a:lnTo>
                  <a:pt x="28153" y="11231"/>
                </a:lnTo>
                <a:lnTo>
                  <a:pt x="28153" y="11231"/>
                </a:lnTo>
                <a:cubicBezTo>
                  <a:pt x="11181" y="11231"/>
                  <a:pt x="11181" y="11231"/>
                  <a:pt x="11181" y="11231"/>
                </a:cubicBezTo>
                <a:cubicBezTo>
                  <a:pt x="11181" y="27980"/>
                  <a:pt x="11181" y="27980"/>
                  <a:pt x="11181" y="27980"/>
                </a:cubicBezTo>
                <a:cubicBezTo>
                  <a:pt x="11181" y="32118"/>
                  <a:pt x="8386" y="33497"/>
                  <a:pt x="5590" y="33497"/>
                </a:cubicBezTo>
                <a:cubicBezTo>
                  <a:pt x="1397" y="33497"/>
                  <a:pt x="0" y="32118"/>
                  <a:pt x="0" y="27980"/>
                </a:cubicBezTo>
                <a:lnTo>
                  <a:pt x="0" y="27980"/>
                </a:lnTo>
                <a:cubicBezTo>
                  <a:pt x="0" y="5714"/>
                  <a:pt x="0" y="5714"/>
                  <a:pt x="0" y="5714"/>
                </a:cubicBezTo>
                <a:cubicBezTo>
                  <a:pt x="0" y="2955"/>
                  <a:pt x="1397" y="0"/>
                  <a:pt x="5590" y="0"/>
                </a:cubicBezTo>
                <a:cubicBezTo>
                  <a:pt x="28153" y="0"/>
                  <a:pt x="28153" y="0"/>
                  <a:pt x="28153" y="0"/>
                </a:cubicBezTo>
                <a:lnTo>
                  <a:pt x="28153" y="0"/>
                </a:lnTo>
                <a:cubicBezTo>
                  <a:pt x="30948" y="0"/>
                  <a:pt x="33743" y="2955"/>
                  <a:pt x="33743" y="5714"/>
                </a:cubicBezTo>
                <a:cubicBezTo>
                  <a:pt x="33743" y="9852"/>
                  <a:pt x="30948" y="11231"/>
                  <a:pt x="28153" y="11231"/>
                </a:cubicBezTo>
                <a:close/>
                <a:moveTo>
                  <a:pt x="5590" y="75270"/>
                </a:moveTo>
                <a:lnTo>
                  <a:pt x="5590" y="75270"/>
                </a:lnTo>
                <a:cubicBezTo>
                  <a:pt x="1397" y="75270"/>
                  <a:pt x="0" y="72512"/>
                  <a:pt x="0" y="69753"/>
                </a:cubicBezTo>
                <a:cubicBezTo>
                  <a:pt x="0" y="50246"/>
                  <a:pt x="0" y="50246"/>
                  <a:pt x="0" y="50246"/>
                </a:cubicBezTo>
                <a:cubicBezTo>
                  <a:pt x="0" y="47487"/>
                  <a:pt x="1397" y="44729"/>
                  <a:pt x="5590" y="44729"/>
                </a:cubicBezTo>
                <a:cubicBezTo>
                  <a:pt x="8386" y="44729"/>
                  <a:pt x="11181" y="47487"/>
                  <a:pt x="11181" y="50246"/>
                </a:cubicBezTo>
                <a:cubicBezTo>
                  <a:pt x="11181" y="69753"/>
                  <a:pt x="11181" y="69753"/>
                  <a:pt x="11181" y="69753"/>
                </a:cubicBezTo>
                <a:cubicBezTo>
                  <a:pt x="11181" y="72512"/>
                  <a:pt x="8386" y="75270"/>
                  <a:pt x="5590" y="75270"/>
                </a:cubicBezTo>
                <a:close/>
                <a:moveTo>
                  <a:pt x="5590" y="86502"/>
                </a:moveTo>
                <a:lnTo>
                  <a:pt x="5590" y="86502"/>
                </a:lnTo>
                <a:cubicBezTo>
                  <a:pt x="8386" y="86502"/>
                  <a:pt x="11181" y="87881"/>
                  <a:pt x="11181" y="92019"/>
                </a:cubicBezTo>
                <a:cubicBezTo>
                  <a:pt x="11181" y="108768"/>
                  <a:pt x="11181" y="108768"/>
                  <a:pt x="11181" y="108768"/>
                </a:cubicBezTo>
                <a:cubicBezTo>
                  <a:pt x="28153" y="108768"/>
                  <a:pt x="28153" y="108768"/>
                  <a:pt x="28153" y="108768"/>
                </a:cubicBezTo>
                <a:cubicBezTo>
                  <a:pt x="30948" y="108768"/>
                  <a:pt x="33743" y="110147"/>
                  <a:pt x="33743" y="114285"/>
                </a:cubicBezTo>
                <a:cubicBezTo>
                  <a:pt x="33743" y="117044"/>
                  <a:pt x="30948" y="119802"/>
                  <a:pt x="28153" y="119802"/>
                </a:cubicBezTo>
                <a:cubicBezTo>
                  <a:pt x="5590" y="119802"/>
                  <a:pt x="5590" y="119802"/>
                  <a:pt x="5590" y="119802"/>
                </a:cubicBezTo>
                <a:cubicBezTo>
                  <a:pt x="1397" y="119802"/>
                  <a:pt x="0" y="117044"/>
                  <a:pt x="0" y="114285"/>
                </a:cubicBezTo>
                <a:cubicBezTo>
                  <a:pt x="0" y="92019"/>
                  <a:pt x="0" y="92019"/>
                  <a:pt x="0" y="92019"/>
                </a:cubicBezTo>
                <a:lnTo>
                  <a:pt x="0" y="92019"/>
                </a:lnTo>
                <a:cubicBezTo>
                  <a:pt x="0" y="87881"/>
                  <a:pt x="1397" y="86502"/>
                  <a:pt x="5590" y="86502"/>
                </a:cubicBezTo>
                <a:close/>
                <a:moveTo>
                  <a:pt x="50715" y="108768"/>
                </a:moveTo>
                <a:lnTo>
                  <a:pt x="50715" y="108768"/>
                </a:lnTo>
                <a:cubicBezTo>
                  <a:pt x="69084" y="108768"/>
                  <a:pt x="69084" y="108768"/>
                  <a:pt x="69084" y="108768"/>
                </a:cubicBezTo>
                <a:cubicBezTo>
                  <a:pt x="71880" y="108768"/>
                  <a:pt x="74675" y="110147"/>
                  <a:pt x="74675" y="114285"/>
                </a:cubicBezTo>
                <a:cubicBezTo>
                  <a:pt x="74675" y="117044"/>
                  <a:pt x="71880" y="119802"/>
                  <a:pt x="69084" y="119802"/>
                </a:cubicBezTo>
                <a:cubicBezTo>
                  <a:pt x="50715" y="119802"/>
                  <a:pt x="50715" y="119802"/>
                  <a:pt x="50715" y="119802"/>
                </a:cubicBezTo>
                <a:cubicBezTo>
                  <a:pt x="46522" y="119802"/>
                  <a:pt x="45124" y="117044"/>
                  <a:pt x="45124" y="114285"/>
                </a:cubicBezTo>
                <a:cubicBezTo>
                  <a:pt x="45124" y="110147"/>
                  <a:pt x="46522" y="108768"/>
                  <a:pt x="50715" y="10876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90" name="Shape 4890"/>
          <p:cNvSpPr/>
          <p:nvPr/>
        </p:nvSpPr>
        <p:spPr>
          <a:xfrm>
            <a:off x="6649845" y="5087311"/>
            <a:ext cx="288291" cy="288366"/>
          </a:xfrm>
          <a:custGeom>
            <a:avLst/>
            <a:gdLst/>
            <a:ahLst/>
            <a:cxnLst/>
            <a:rect l="0" t="0" r="0" b="0"/>
            <a:pathLst>
              <a:path w="120000" h="120000" extrusionOk="0">
                <a:moveTo>
                  <a:pt x="114285" y="119802"/>
                </a:moveTo>
                <a:lnTo>
                  <a:pt x="114285" y="119802"/>
                </a:lnTo>
                <a:cubicBezTo>
                  <a:pt x="92019" y="119802"/>
                  <a:pt x="92019" y="119802"/>
                  <a:pt x="92019" y="119802"/>
                </a:cubicBezTo>
                <a:cubicBezTo>
                  <a:pt x="87881" y="119802"/>
                  <a:pt x="86502" y="117044"/>
                  <a:pt x="86502" y="114285"/>
                </a:cubicBezTo>
                <a:cubicBezTo>
                  <a:pt x="86502" y="110147"/>
                  <a:pt x="87881" y="108768"/>
                  <a:pt x="92019" y="108768"/>
                </a:cubicBezTo>
                <a:cubicBezTo>
                  <a:pt x="108768" y="108768"/>
                  <a:pt x="108768" y="108768"/>
                  <a:pt x="108768" y="108768"/>
                </a:cubicBezTo>
                <a:cubicBezTo>
                  <a:pt x="108768" y="92019"/>
                  <a:pt x="108768" y="92019"/>
                  <a:pt x="108768" y="92019"/>
                </a:cubicBezTo>
                <a:lnTo>
                  <a:pt x="108768" y="92019"/>
                </a:lnTo>
                <a:cubicBezTo>
                  <a:pt x="108768" y="87881"/>
                  <a:pt x="110147" y="86502"/>
                  <a:pt x="114285" y="86502"/>
                </a:cubicBezTo>
                <a:cubicBezTo>
                  <a:pt x="117044" y="86502"/>
                  <a:pt x="119802" y="87881"/>
                  <a:pt x="119802" y="92019"/>
                </a:cubicBezTo>
                <a:cubicBezTo>
                  <a:pt x="119802" y="114285"/>
                  <a:pt x="119802" y="114285"/>
                  <a:pt x="119802" y="114285"/>
                </a:cubicBezTo>
                <a:cubicBezTo>
                  <a:pt x="119802" y="117044"/>
                  <a:pt x="117044" y="119802"/>
                  <a:pt x="114285" y="119802"/>
                </a:cubicBezTo>
                <a:close/>
                <a:moveTo>
                  <a:pt x="114285" y="44729"/>
                </a:moveTo>
                <a:lnTo>
                  <a:pt x="114285" y="44729"/>
                </a:lnTo>
                <a:cubicBezTo>
                  <a:pt x="117044" y="44729"/>
                  <a:pt x="119802" y="47487"/>
                  <a:pt x="119802" y="50246"/>
                </a:cubicBezTo>
                <a:cubicBezTo>
                  <a:pt x="119802" y="69753"/>
                  <a:pt x="119802" y="69753"/>
                  <a:pt x="119802" y="69753"/>
                </a:cubicBezTo>
                <a:cubicBezTo>
                  <a:pt x="119802" y="72512"/>
                  <a:pt x="117044" y="75270"/>
                  <a:pt x="114285" y="75270"/>
                </a:cubicBezTo>
                <a:cubicBezTo>
                  <a:pt x="110147" y="75270"/>
                  <a:pt x="108768" y="72512"/>
                  <a:pt x="108768" y="69753"/>
                </a:cubicBezTo>
                <a:cubicBezTo>
                  <a:pt x="108768" y="50246"/>
                  <a:pt x="108768" y="50246"/>
                  <a:pt x="108768" y="50246"/>
                </a:cubicBezTo>
                <a:cubicBezTo>
                  <a:pt x="108768" y="47487"/>
                  <a:pt x="110147" y="44729"/>
                  <a:pt x="114285" y="44729"/>
                </a:cubicBezTo>
                <a:close/>
                <a:moveTo>
                  <a:pt x="114285" y="33497"/>
                </a:moveTo>
                <a:lnTo>
                  <a:pt x="114285" y="33497"/>
                </a:lnTo>
                <a:cubicBezTo>
                  <a:pt x="110147" y="33497"/>
                  <a:pt x="108768" y="32118"/>
                  <a:pt x="108768" y="27980"/>
                </a:cubicBezTo>
                <a:lnTo>
                  <a:pt x="108768" y="27980"/>
                </a:lnTo>
                <a:cubicBezTo>
                  <a:pt x="108768" y="11231"/>
                  <a:pt x="108768" y="11231"/>
                  <a:pt x="108768" y="11231"/>
                </a:cubicBezTo>
                <a:cubicBezTo>
                  <a:pt x="92019" y="11231"/>
                  <a:pt x="92019" y="11231"/>
                  <a:pt x="92019" y="11231"/>
                </a:cubicBezTo>
                <a:lnTo>
                  <a:pt x="92019" y="11231"/>
                </a:lnTo>
                <a:cubicBezTo>
                  <a:pt x="87881" y="11231"/>
                  <a:pt x="86502" y="9852"/>
                  <a:pt x="86502" y="5714"/>
                </a:cubicBezTo>
                <a:cubicBezTo>
                  <a:pt x="86502" y="2955"/>
                  <a:pt x="87881" y="0"/>
                  <a:pt x="92019" y="0"/>
                </a:cubicBezTo>
                <a:lnTo>
                  <a:pt x="92019" y="0"/>
                </a:lnTo>
                <a:cubicBezTo>
                  <a:pt x="114285" y="0"/>
                  <a:pt x="114285" y="0"/>
                  <a:pt x="114285" y="0"/>
                </a:cubicBezTo>
                <a:cubicBezTo>
                  <a:pt x="117044" y="0"/>
                  <a:pt x="119802" y="2955"/>
                  <a:pt x="119802" y="5714"/>
                </a:cubicBezTo>
                <a:cubicBezTo>
                  <a:pt x="119802" y="27980"/>
                  <a:pt x="119802" y="27980"/>
                  <a:pt x="119802" y="27980"/>
                </a:cubicBezTo>
                <a:cubicBezTo>
                  <a:pt x="119802" y="32118"/>
                  <a:pt x="117044" y="33497"/>
                  <a:pt x="114285" y="33497"/>
                </a:cubicBezTo>
                <a:close/>
                <a:moveTo>
                  <a:pt x="76650" y="59901"/>
                </a:moveTo>
                <a:lnTo>
                  <a:pt x="76650" y="59901"/>
                </a:lnTo>
                <a:cubicBezTo>
                  <a:pt x="75270" y="59901"/>
                  <a:pt x="73891" y="58522"/>
                  <a:pt x="72512" y="58522"/>
                </a:cubicBezTo>
                <a:lnTo>
                  <a:pt x="72512" y="58522"/>
                </a:lnTo>
                <a:cubicBezTo>
                  <a:pt x="65615" y="50246"/>
                  <a:pt x="65615" y="50246"/>
                  <a:pt x="65615" y="50246"/>
                </a:cubicBezTo>
                <a:cubicBezTo>
                  <a:pt x="65615" y="83546"/>
                  <a:pt x="65615" y="83546"/>
                  <a:pt x="65615" y="83546"/>
                </a:cubicBezTo>
                <a:cubicBezTo>
                  <a:pt x="65615" y="87881"/>
                  <a:pt x="62660" y="89261"/>
                  <a:pt x="59901" y="89261"/>
                </a:cubicBezTo>
                <a:cubicBezTo>
                  <a:pt x="57142" y="89261"/>
                  <a:pt x="54384" y="87881"/>
                  <a:pt x="54384" y="83546"/>
                </a:cubicBezTo>
                <a:cubicBezTo>
                  <a:pt x="54384" y="50246"/>
                  <a:pt x="54384" y="50246"/>
                  <a:pt x="54384" y="50246"/>
                </a:cubicBezTo>
                <a:cubicBezTo>
                  <a:pt x="47487" y="58522"/>
                  <a:pt x="47487" y="58522"/>
                  <a:pt x="47487" y="58522"/>
                </a:cubicBezTo>
                <a:lnTo>
                  <a:pt x="47487" y="58522"/>
                </a:lnTo>
                <a:cubicBezTo>
                  <a:pt x="46108" y="58522"/>
                  <a:pt x="44532" y="59901"/>
                  <a:pt x="43152" y="59901"/>
                </a:cubicBezTo>
                <a:cubicBezTo>
                  <a:pt x="40394" y="59901"/>
                  <a:pt x="37635" y="57142"/>
                  <a:pt x="37635" y="54384"/>
                </a:cubicBezTo>
                <a:cubicBezTo>
                  <a:pt x="37635" y="53004"/>
                  <a:pt x="37635" y="51625"/>
                  <a:pt x="39014" y="50246"/>
                </a:cubicBezTo>
                <a:lnTo>
                  <a:pt x="39014" y="50246"/>
                </a:lnTo>
                <a:cubicBezTo>
                  <a:pt x="55763" y="32118"/>
                  <a:pt x="55763" y="32118"/>
                  <a:pt x="55763" y="32118"/>
                </a:cubicBezTo>
                <a:lnTo>
                  <a:pt x="55763" y="32118"/>
                </a:lnTo>
                <a:cubicBezTo>
                  <a:pt x="57142" y="30738"/>
                  <a:pt x="58522" y="30738"/>
                  <a:pt x="59901" y="30738"/>
                </a:cubicBezTo>
                <a:cubicBezTo>
                  <a:pt x="61280" y="30738"/>
                  <a:pt x="62660" y="30738"/>
                  <a:pt x="64236" y="32118"/>
                </a:cubicBezTo>
                <a:lnTo>
                  <a:pt x="64236" y="32118"/>
                </a:lnTo>
                <a:cubicBezTo>
                  <a:pt x="80788" y="50246"/>
                  <a:pt x="80788" y="50246"/>
                  <a:pt x="80788" y="50246"/>
                </a:cubicBezTo>
                <a:lnTo>
                  <a:pt x="80788" y="50246"/>
                </a:lnTo>
                <a:cubicBezTo>
                  <a:pt x="82167" y="51625"/>
                  <a:pt x="82167" y="53004"/>
                  <a:pt x="82167" y="54384"/>
                </a:cubicBezTo>
                <a:cubicBezTo>
                  <a:pt x="82167" y="57142"/>
                  <a:pt x="79408" y="59901"/>
                  <a:pt x="76650" y="59901"/>
                </a:cubicBezTo>
                <a:close/>
                <a:moveTo>
                  <a:pt x="69753" y="11231"/>
                </a:moveTo>
                <a:lnTo>
                  <a:pt x="69753" y="11231"/>
                </a:lnTo>
                <a:cubicBezTo>
                  <a:pt x="50246" y="11231"/>
                  <a:pt x="50246" y="11231"/>
                  <a:pt x="50246" y="11231"/>
                </a:cubicBezTo>
                <a:cubicBezTo>
                  <a:pt x="47487" y="11231"/>
                  <a:pt x="44532" y="9852"/>
                  <a:pt x="44532" y="5714"/>
                </a:cubicBezTo>
                <a:cubicBezTo>
                  <a:pt x="44532" y="2955"/>
                  <a:pt x="47487" y="0"/>
                  <a:pt x="50246" y="0"/>
                </a:cubicBezTo>
                <a:cubicBezTo>
                  <a:pt x="69753" y="0"/>
                  <a:pt x="69753" y="0"/>
                  <a:pt x="69753" y="0"/>
                </a:cubicBezTo>
                <a:cubicBezTo>
                  <a:pt x="72512" y="0"/>
                  <a:pt x="75270" y="2955"/>
                  <a:pt x="75270" y="5714"/>
                </a:cubicBezTo>
                <a:cubicBezTo>
                  <a:pt x="75270" y="9852"/>
                  <a:pt x="72512" y="11231"/>
                  <a:pt x="69753" y="11231"/>
                </a:cubicBezTo>
                <a:close/>
                <a:moveTo>
                  <a:pt x="27980" y="119802"/>
                </a:moveTo>
                <a:lnTo>
                  <a:pt x="27980" y="119802"/>
                </a:lnTo>
                <a:cubicBezTo>
                  <a:pt x="5714" y="119802"/>
                  <a:pt x="5714" y="119802"/>
                  <a:pt x="5714" y="119802"/>
                </a:cubicBezTo>
                <a:cubicBezTo>
                  <a:pt x="2955" y="119802"/>
                  <a:pt x="0" y="117044"/>
                  <a:pt x="0" y="114285"/>
                </a:cubicBezTo>
                <a:cubicBezTo>
                  <a:pt x="0" y="92019"/>
                  <a:pt x="0" y="92019"/>
                  <a:pt x="0" y="92019"/>
                </a:cubicBezTo>
                <a:lnTo>
                  <a:pt x="0" y="92019"/>
                </a:lnTo>
                <a:cubicBezTo>
                  <a:pt x="0" y="87881"/>
                  <a:pt x="2955" y="86502"/>
                  <a:pt x="5714" y="86502"/>
                </a:cubicBezTo>
                <a:cubicBezTo>
                  <a:pt x="9852" y="86502"/>
                  <a:pt x="11231" y="87881"/>
                  <a:pt x="11231" y="92019"/>
                </a:cubicBezTo>
                <a:cubicBezTo>
                  <a:pt x="11231" y="108768"/>
                  <a:pt x="11231" y="108768"/>
                  <a:pt x="11231" y="108768"/>
                </a:cubicBezTo>
                <a:cubicBezTo>
                  <a:pt x="27980" y="108768"/>
                  <a:pt x="27980" y="108768"/>
                  <a:pt x="27980" y="108768"/>
                </a:cubicBezTo>
                <a:cubicBezTo>
                  <a:pt x="32118" y="108768"/>
                  <a:pt x="33497" y="110147"/>
                  <a:pt x="33497" y="114285"/>
                </a:cubicBezTo>
                <a:cubicBezTo>
                  <a:pt x="33497" y="117044"/>
                  <a:pt x="32118" y="119802"/>
                  <a:pt x="27980" y="119802"/>
                </a:cubicBezTo>
                <a:close/>
                <a:moveTo>
                  <a:pt x="11231" y="50246"/>
                </a:moveTo>
                <a:lnTo>
                  <a:pt x="11231" y="50246"/>
                </a:lnTo>
                <a:cubicBezTo>
                  <a:pt x="11231" y="69753"/>
                  <a:pt x="11231" y="69753"/>
                  <a:pt x="11231" y="69753"/>
                </a:cubicBezTo>
                <a:cubicBezTo>
                  <a:pt x="11231" y="72512"/>
                  <a:pt x="9852" y="75270"/>
                  <a:pt x="5714" y="75270"/>
                </a:cubicBezTo>
                <a:cubicBezTo>
                  <a:pt x="2955" y="75270"/>
                  <a:pt x="0" y="72512"/>
                  <a:pt x="0" y="69753"/>
                </a:cubicBezTo>
                <a:cubicBezTo>
                  <a:pt x="0" y="50246"/>
                  <a:pt x="0" y="50246"/>
                  <a:pt x="0" y="50246"/>
                </a:cubicBezTo>
                <a:cubicBezTo>
                  <a:pt x="0" y="47487"/>
                  <a:pt x="2955" y="44729"/>
                  <a:pt x="5714" y="44729"/>
                </a:cubicBezTo>
                <a:cubicBezTo>
                  <a:pt x="9852" y="44729"/>
                  <a:pt x="11231" y="47487"/>
                  <a:pt x="11231" y="50246"/>
                </a:cubicBezTo>
                <a:close/>
                <a:moveTo>
                  <a:pt x="27980" y="11231"/>
                </a:moveTo>
                <a:lnTo>
                  <a:pt x="27980" y="11231"/>
                </a:lnTo>
                <a:lnTo>
                  <a:pt x="27980" y="11231"/>
                </a:lnTo>
                <a:cubicBezTo>
                  <a:pt x="11231" y="11231"/>
                  <a:pt x="11231" y="11231"/>
                  <a:pt x="11231" y="11231"/>
                </a:cubicBezTo>
                <a:cubicBezTo>
                  <a:pt x="11231" y="27980"/>
                  <a:pt x="11231" y="27980"/>
                  <a:pt x="11231" y="27980"/>
                </a:cubicBezTo>
                <a:cubicBezTo>
                  <a:pt x="11231" y="32118"/>
                  <a:pt x="9852" y="33497"/>
                  <a:pt x="5714" y="33497"/>
                </a:cubicBezTo>
                <a:cubicBezTo>
                  <a:pt x="2955" y="33497"/>
                  <a:pt x="0" y="32118"/>
                  <a:pt x="0" y="27980"/>
                </a:cubicBezTo>
                <a:lnTo>
                  <a:pt x="0" y="27980"/>
                </a:lnTo>
                <a:cubicBezTo>
                  <a:pt x="0" y="5714"/>
                  <a:pt x="0" y="5714"/>
                  <a:pt x="0" y="5714"/>
                </a:cubicBezTo>
                <a:cubicBezTo>
                  <a:pt x="0" y="2955"/>
                  <a:pt x="2955" y="0"/>
                  <a:pt x="5714" y="0"/>
                </a:cubicBezTo>
                <a:cubicBezTo>
                  <a:pt x="27980" y="0"/>
                  <a:pt x="27980" y="0"/>
                  <a:pt x="27980" y="0"/>
                </a:cubicBezTo>
                <a:lnTo>
                  <a:pt x="27980" y="0"/>
                </a:lnTo>
                <a:cubicBezTo>
                  <a:pt x="32118" y="0"/>
                  <a:pt x="33497" y="2955"/>
                  <a:pt x="33497" y="5714"/>
                </a:cubicBezTo>
                <a:cubicBezTo>
                  <a:pt x="33497" y="9852"/>
                  <a:pt x="32118" y="11231"/>
                  <a:pt x="27980" y="11231"/>
                </a:cubicBezTo>
                <a:close/>
                <a:moveTo>
                  <a:pt x="50246" y="108768"/>
                </a:moveTo>
                <a:lnTo>
                  <a:pt x="50246" y="108768"/>
                </a:lnTo>
                <a:cubicBezTo>
                  <a:pt x="69753" y="108768"/>
                  <a:pt x="69753" y="108768"/>
                  <a:pt x="69753" y="108768"/>
                </a:cubicBezTo>
                <a:cubicBezTo>
                  <a:pt x="72512" y="108768"/>
                  <a:pt x="75270" y="110147"/>
                  <a:pt x="75270" y="114285"/>
                </a:cubicBezTo>
                <a:cubicBezTo>
                  <a:pt x="75270" y="117044"/>
                  <a:pt x="72512" y="119802"/>
                  <a:pt x="69753" y="119802"/>
                </a:cubicBezTo>
                <a:cubicBezTo>
                  <a:pt x="50246" y="119802"/>
                  <a:pt x="50246" y="119802"/>
                  <a:pt x="50246" y="119802"/>
                </a:cubicBezTo>
                <a:cubicBezTo>
                  <a:pt x="47487" y="119802"/>
                  <a:pt x="44532" y="117044"/>
                  <a:pt x="44532" y="114285"/>
                </a:cubicBezTo>
                <a:cubicBezTo>
                  <a:pt x="44532" y="110147"/>
                  <a:pt x="47487" y="108768"/>
                  <a:pt x="50246" y="10876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91" name="Shape 4891"/>
          <p:cNvSpPr/>
          <p:nvPr/>
        </p:nvSpPr>
        <p:spPr>
          <a:xfrm>
            <a:off x="6152648" y="5087311"/>
            <a:ext cx="286203" cy="288366"/>
          </a:xfrm>
          <a:custGeom>
            <a:avLst/>
            <a:gdLst/>
            <a:ahLst/>
            <a:cxnLst/>
            <a:rect l="0" t="0" r="0" b="0"/>
            <a:pathLst>
              <a:path w="120000" h="120000" extrusionOk="0">
                <a:moveTo>
                  <a:pt x="114219" y="119802"/>
                </a:moveTo>
                <a:lnTo>
                  <a:pt x="114219" y="119802"/>
                </a:lnTo>
                <a:cubicBezTo>
                  <a:pt x="91694" y="119802"/>
                  <a:pt x="91694" y="119802"/>
                  <a:pt x="91694" y="119802"/>
                </a:cubicBezTo>
                <a:cubicBezTo>
                  <a:pt x="88903" y="119802"/>
                  <a:pt x="85913" y="117044"/>
                  <a:pt x="85913" y="114285"/>
                </a:cubicBezTo>
                <a:cubicBezTo>
                  <a:pt x="85913" y="110147"/>
                  <a:pt x="88903" y="108768"/>
                  <a:pt x="91694" y="108768"/>
                </a:cubicBezTo>
                <a:cubicBezTo>
                  <a:pt x="108438" y="108768"/>
                  <a:pt x="108438" y="108768"/>
                  <a:pt x="108438" y="108768"/>
                </a:cubicBezTo>
                <a:cubicBezTo>
                  <a:pt x="108438" y="92019"/>
                  <a:pt x="108438" y="92019"/>
                  <a:pt x="108438" y="92019"/>
                </a:cubicBezTo>
                <a:lnTo>
                  <a:pt x="108438" y="92019"/>
                </a:lnTo>
                <a:cubicBezTo>
                  <a:pt x="108438" y="87881"/>
                  <a:pt x="111428" y="86502"/>
                  <a:pt x="114219" y="86502"/>
                </a:cubicBezTo>
                <a:cubicBezTo>
                  <a:pt x="118405" y="86502"/>
                  <a:pt x="119800" y="87881"/>
                  <a:pt x="119800" y="92019"/>
                </a:cubicBezTo>
                <a:cubicBezTo>
                  <a:pt x="119800" y="114285"/>
                  <a:pt x="119800" y="114285"/>
                  <a:pt x="119800" y="114285"/>
                </a:cubicBezTo>
                <a:cubicBezTo>
                  <a:pt x="119800" y="117044"/>
                  <a:pt x="118405" y="119802"/>
                  <a:pt x="114219" y="119802"/>
                </a:cubicBezTo>
                <a:close/>
                <a:moveTo>
                  <a:pt x="114219" y="44729"/>
                </a:moveTo>
                <a:lnTo>
                  <a:pt x="114219" y="44729"/>
                </a:lnTo>
                <a:cubicBezTo>
                  <a:pt x="118405" y="44729"/>
                  <a:pt x="119800" y="47487"/>
                  <a:pt x="119800" y="50246"/>
                </a:cubicBezTo>
                <a:cubicBezTo>
                  <a:pt x="119800" y="69753"/>
                  <a:pt x="119800" y="69753"/>
                  <a:pt x="119800" y="69753"/>
                </a:cubicBezTo>
                <a:cubicBezTo>
                  <a:pt x="119800" y="72512"/>
                  <a:pt x="118405" y="75270"/>
                  <a:pt x="114219" y="75270"/>
                </a:cubicBezTo>
                <a:cubicBezTo>
                  <a:pt x="111428" y="75270"/>
                  <a:pt x="108438" y="72512"/>
                  <a:pt x="108438" y="69753"/>
                </a:cubicBezTo>
                <a:cubicBezTo>
                  <a:pt x="108438" y="50246"/>
                  <a:pt x="108438" y="50246"/>
                  <a:pt x="108438" y="50246"/>
                </a:cubicBezTo>
                <a:cubicBezTo>
                  <a:pt x="108438" y="47487"/>
                  <a:pt x="111428" y="44729"/>
                  <a:pt x="114219" y="44729"/>
                </a:cubicBezTo>
                <a:close/>
                <a:moveTo>
                  <a:pt x="114219" y="33497"/>
                </a:moveTo>
                <a:lnTo>
                  <a:pt x="114219" y="33497"/>
                </a:lnTo>
                <a:cubicBezTo>
                  <a:pt x="111428" y="33497"/>
                  <a:pt x="108438" y="32118"/>
                  <a:pt x="108438" y="27980"/>
                </a:cubicBezTo>
                <a:lnTo>
                  <a:pt x="108438" y="27980"/>
                </a:lnTo>
                <a:cubicBezTo>
                  <a:pt x="108438" y="11231"/>
                  <a:pt x="108438" y="11231"/>
                  <a:pt x="108438" y="11231"/>
                </a:cubicBezTo>
                <a:cubicBezTo>
                  <a:pt x="91694" y="11231"/>
                  <a:pt x="91694" y="11231"/>
                  <a:pt x="91694" y="11231"/>
                </a:cubicBezTo>
                <a:lnTo>
                  <a:pt x="91694" y="11231"/>
                </a:lnTo>
                <a:cubicBezTo>
                  <a:pt x="88903" y="11231"/>
                  <a:pt x="85913" y="9852"/>
                  <a:pt x="85913" y="5714"/>
                </a:cubicBezTo>
                <a:cubicBezTo>
                  <a:pt x="85913" y="2955"/>
                  <a:pt x="88903" y="0"/>
                  <a:pt x="91694" y="0"/>
                </a:cubicBezTo>
                <a:lnTo>
                  <a:pt x="91694" y="0"/>
                </a:lnTo>
                <a:cubicBezTo>
                  <a:pt x="114219" y="0"/>
                  <a:pt x="114219" y="0"/>
                  <a:pt x="114219" y="0"/>
                </a:cubicBezTo>
                <a:cubicBezTo>
                  <a:pt x="118405" y="0"/>
                  <a:pt x="119800" y="2955"/>
                  <a:pt x="119800" y="5714"/>
                </a:cubicBezTo>
                <a:cubicBezTo>
                  <a:pt x="119800" y="27980"/>
                  <a:pt x="119800" y="27980"/>
                  <a:pt x="119800" y="27980"/>
                </a:cubicBezTo>
                <a:cubicBezTo>
                  <a:pt x="119800" y="32118"/>
                  <a:pt x="118405" y="33497"/>
                  <a:pt x="114219" y="33497"/>
                </a:cubicBezTo>
                <a:close/>
                <a:moveTo>
                  <a:pt x="81727" y="69753"/>
                </a:moveTo>
                <a:lnTo>
                  <a:pt x="81727" y="69753"/>
                </a:lnTo>
                <a:cubicBezTo>
                  <a:pt x="64784" y="87881"/>
                  <a:pt x="64784" y="87881"/>
                  <a:pt x="64784" y="87881"/>
                </a:cubicBezTo>
                <a:lnTo>
                  <a:pt x="64784" y="87881"/>
                </a:lnTo>
                <a:cubicBezTo>
                  <a:pt x="63388" y="89261"/>
                  <a:pt x="61993" y="89261"/>
                  <a:pt x="60598" y="89261"/>
                </a:cubicBezTo>
                <a:cubicBezTo>
                  <a:pt x="57807" y="89261"/>
                  <a:pt x="56411" y="89261"/>
                  <a:pt x="56411" y="87881"/>
                </a:cubicBezTo>
                <a:lnTo>
                  <a:pt x="56411" y="87881"/>
                </a:lnTo>
                <a:cubicBezTo>
                  <a:pt x="39468" y="69753"/>
                  <a:pt x="39468" y="69753"/>
                  <a:pt x="39468" y="69753"/>
                </a:cubicBezTo>
                <a:lnTo>
                  <a:pt x="39468" y="69753"/>
                </a:lnTo>
                <a:cubicBezTo>
                  <a:pt x="38073" y="68374"/>
                  <a:pt x="38073" y="66995"/>
                  <a:pt x="38073" y="65615"/>
                </a:cubicBezTo>
                <a:cubicBezTo>
                  <a:pt x="38073" y="62857"/>
                  <a:pt x="39468" y="59901"/>
                  <a:pt x="43654" y="59901"/>
                </a:cubicBezTo>
                <a:cubicBezTo>
                  <a:pt x="45049" y="59901"/>
                  <a:pt x="46445" y="61280"/>
                  <a:pt x="48039" y="61280"/>
                </a:cubicBezTo>
                <a:lnTo>
                  <a:pt x="48039" y="61280"/>
                </a:lnTo>
                <a:cubicBezTo>
                  <a:pt x="55016" y="69753"/>
                  <a:pt x="55016" y="69753"/>
                  <a:pt x="55016" y="69753"/>
                </a:cubicBezTo>
                <a:cubicBezTo>
                  <a:pt x="55016" y="36256"/>
                  <a:pt x="55016" y="36256"/>
                  <a:pt x="55016" y="36256"/>
                </a:cubicBezTo>
                <a:cubicBezTo>
                  <a:pt x="55016" y="32118"/>
                  <a:pt x="56411" y="30738"/>
                  <a:pt x="60598" y="30738"/>
                </a:cubicBezTo>
                <a:cubicBezTo>
                  <a:pt x="63388" y="30738"/>
                  <a:pt x="66378" y="32118"/>
                  <a:pt x="66378" y="36256"/>
                </a:cubicBezTo>
                <a:cubicBezTo>
                  <a:pt x="66378" y="69753"/>
                  <a:pt x="66378" y="69753"/>
                  <a:pt x="66378" y="69753"/>
                </a:cubicBezTo>
                <a:cubicBezTo>
                  <a:pt x="73355" y="61280"/>
                  <a:pt x="73355" y="61280"/>
                  <a:pt x="73355" y="61280"/>
                </a:cubicBezTo>
                <a:lnTo>
                  <a:pt x="73355" y="61280"/>
                </a:lnTo>
                <a:cubicBezTo>
                  <a:pt x="73355" y="61280"/>
                  <a:pt x="74750" y="59901"/>
                  <a:pt x="77541" y="59901"/>
                </a:cubicBezTo>
                <a:cubicBezTo>
                  <a:pt x="80332" y="59901"/>
                  <a:pt x="83122" y="62857"/>
                  <a:pt x="83122" y="65615"/>
                </a:cubicBezTo>
                <a:cubicBezTo>
                  <a:pt x="83122" y="66995"/>
                  <a:pt x="81727" y="68374"/>
                  <a:pt x="81727" y="69753"/>
                </a:cubicBezTo>
                <a:close/>
                <a:moveTo>
                  <a:pt x="69169" y="11231"/>
                </a:moveTo>
                <a:lnTo>
                  <a:pt x="69169" y="11231"/>
                </a:lnTo>
                <a:cubicBezTo>
                  <a:pt x="50830" y="11231"/>
                  <a:pt x="50830" y="11231"/>
                  <a:pt x="50830" y="11231"/>
                </a:cubicBezTo>
                <a:cubicBezTo>
                  <a:pt x="48039" y="11231"/>
                  <a:pt x="45049" y="9852"/>
                  <a:pt x="45049" y="5714"/>
                </a:cubicBezTo>
                <a:cubicBezTo>
                  <a:pt x="45049" y="2955"/>
                  <a:pt x="48039" y="0"/>
                  <a:pt x="50830" y="0"/>
                </a:cubicBezTo>
                <a:cubicBezTo>
                  <a:pt x="69169" y="0"/>
                  <a:pt x="69169" y="0"/>
                  <a:pt x="69169" y="0"/>
                </a:cubicBezTo>
                <a:cubicBezTo>
                  <a:pt x="73355" y="0"/>
                  <a:pt x="74750" y="2955"/>
                  <a:pt x="74750" y="5714"/>
                </a:cubicBezTo>
                <a:cubicBezTo>
                  <a:pt x="74750" y="9852"/>
                  <a:pt x="73355" y="11231"/>
                  <a:pt x="69169" y="11231"/>
                </a:cubicBezTo>
                <a:close/>
                <a:moveTo>
                  <a:pt x="28305" y="119802"/>
                </a:moveTo>
                <a:lnTo>
                  <a:pt x="28305" y="119802"/>
                </a:lnTo>
                <a:cubicBezTo>
                  <a:pt x="5780" y="119802"/>
                  <a:pt x="5780" y="119802"/>
                  <a:pt x="5780" y="119802"/>
                </a:cubicBezTo>
                <a:cubicBezTo>
                  <a:pt x="2990" y="119802"/>
                  <a:pt x="0" y="117044"/>
                  <a:pt x="0" y="114285"/>
                </a:cubicBezTo>
                <a:cubicBezTo>
                  <a:pt x="0" y="92019"/>
                  <a:pt x="0" y="92019"/>
                  <a:pt x="0" y="92019"/>
                </a:cubicBezTo>
                <a:lnTo>
                  <a:pt x="0" y="92019"/>
                </a:lnTo>
                <a:cubicBezTo>
                  <a:pt x="0" y="87881"/>
                  <a:pt x="2990" y="86502"/>
                  <a:pt x="5780" y="86502"/>
                </a:cubicBezTo>
                <a:cubicBezTo>
                  <a:pt x="8571" y="86502"/>
                  <a:pt x="11362" y="87881"/>
                  <a:pt x="11362" y="92019"/>
                </a:cubicBezTo>
                <a:cubicBezTo>
                  <a:pt x="11362" y="108768"/>
                  <a:pt x="11362" y="108768"/>
                  <a:pt x="11362" y="108768"/>
                </a:cubicBezTo>
                <a:cubicBezTo>
                  <a:pt x="28305" y="108768"/>
                  <a:pt x="28305" y="108768"/>
                  <a:pt x="28305" y="108768"/>
                </a:cubicBezTo>
                <a:cubicBezTo>
                  <a:pt x="31096" y="108768"/>
                  <a:pt x="33887" y="110147"/>
                  <a:pt x="33887" y="114285"/>
                </a:cubicBezTo>
                <a:cubicBezTo>
                  <a:pt x="33887" y="117044"/>
                  <a:pt x="31096" y="119802"/>
                  <a:pt x="28305" y="119802"/>
                </a:cubicBezTo>
                <a:close/>
                <a:moveTo>
                  <a:pt x="11362" y="50246"/>
                </a:moveTo>
                <a:lnTo>
                  <a:pt x="11362" y="50246"/>
                </a:lnTo>
                <a:cubicBezTo>
                  <a:pt x="11362" y="69753"/>
                  <a:pt x="11362" y="69753"/>
                  <a:pt x="11362" y="69753"/>
                </a:cubicBezTo>
                <a:cubicBezTo>
                  <a:pt x="11362" y="72512"/>
                  <a:pt x="8571" y="75270"/>
                  <a:pt x="5780" y="75270"/>
                </a:cubicBezTo>
                <a:cubicBezTo>
                  <a:pt x="2990" y="75270"/>
                  <a:pt x="0" y="72512"/>
                  <a:pt x="0" y="69753"/>
                </a:cubicBezTo>
                <a:cubicBezTo>
                  <a:pt x="0" y="50246"/>
                  <a:pt x="0" y="50246"/>
                  <a:pt x="0" y="50246"/>
                </a:cubicBezTo>
                <a:cubicBezTo>
                  <a:pt x="0" y="47487"/>
                  <a:pt x="2990" y="44729"/>
                  <a:pt x="5780" y="44729"/>
                </a:cubicBezTo>
                <a:cubicBezTo>
                  <a:pt x="8571" y="44729"/>
                  <a:pt x="11362" y="47487"/>
                  <a:pt x="11362" y="50246"/>
                </a:cubicBezTo>
                <a:close/>
                <a:moveTo>
                  <a:pt x="28305" y="11231"/>
                </a:moveTo>
                <a:lnTo>
                  <a:pt x="28305" y="11231"/>
                </a:lnTo>
                <a:lnTo>
                  <a:pt x="28305" y="11231"/>
                </a:lnTo>
                <a:cubicBezTo>
                  <a:pt x="11362" y="11231"/>
                  <a:pt x="11362" y="11231"/>
                  <a:pt x="11362" y="11231"/>
                </a:cubicBezTo>
                <a:cubicBezTo>
                  <a:pt x="11362" y="27980"/>
                  <a:pt x="11362" y="27980"/>
                  <a:pt x="11362" y="27980"/>
                </a:cubicBezTo>
                <a:cubicBezTo>
                  <a:pt x="11362" y="32118"/>
                  <a:pt x="8571" y="33497"/>
                  <a:pt x="5780" y="33497"/>
                </a:cubicBezTo>
                <a:cubicBezTo>
                  <a:pt x="2990" y="33497"/>
                  <a:pt x="0" y="32118"/>
                  <a:pt x="0" y="27980"/>
                </a:cubicBezTo>
                <a:lnTo>
                  <a:pt x="0" y="27980"/>
                </a:lnTo>
                <a:cubicBezTo>
                  <a:pt x="0" y="5714"/>
                  <a:pt x="0" y="5714"/>
                  <a:pt x="0" y="5714"/>
                </a:cubicBezTo>
                <a:cubicBezTo>
                  <a:pt x="0" y="2955"/>
                  <a:pt x="2990" y="0"/>
                  <a:pt x="5780" y="0"/>
                </a:cubicBezTo>
                <a:cubicBezTo>
                  <a:pt x="28305" y="0"/>
                  <a:pt x="28305" y="0"/>
                  <a:pt x="28305" y="0"/>
                </a:cubicBezTo>
                <a:lnTo>
                  <a:pt x="28305" y="0"/>
                </a:lnTo>
                <a:cubicBezTo>
                  <a:pt x="31096" y="0"/>
                  <a:pt x="33887" y="2955"/>
                  <a:pt x="33887" y="5714"/>
                </a:cubicBezTo>
                <a:cubicBezTo>
                  <a:pt x="33887" y="9852"/>
                  <a:pt x="31096" y="11231"/>
                  <a:pt x="28305" y="11231"/>
                </a:cubicBezTo>
                <a:close/>
                <a:moveTo>
                  <a:pt x="50830" y="108768"/>
                </a:moveTo>
                <a:lnTo>
                  <a:pt x="50830" y="108768"/>
                </a:lnTo>
                <a:cubicBezTo>
                  <a:pt x="69169" y="108768"/>
                  <a:pt x="69169" y="108768"/>
                  <a:pt x="69169" y="108768"/>
                </a:cubicBezTo>
                <a:cubicBezTo>
                  <a:pt x="73355" y="108768"/>
                  <a:pt x="74750" y="110147"/>
                  <a:pt x="74750" y="114285"/>
                </a:cubicBezTo>
                <a:cubicBezTo>
                  <a:pt x="74750" y="117044"/>
                  <a:pt x="73355" y="119802"/>
                  <a:pt x="69169" y="119802"/>
                </a:cubicBezTo>
                <a:cubicBezTo>
                  <a:pt x="50830" y="119802"/>
                  <a:pt x="50830" y="119802"/>
                  <a:pt x="50830" y="119802"/>
                </a:cubicBezTo>
                <a:cubicBezTo>
                  <a:pt x="48039" y="119802"/>
                  <a:pt x="45049" y="117044"/>
                  <a:pt x="45049" y="114285"/>
                </a:cubicBezTo>
                <a:cubicBezTo>
                  <a:pt x="45049" y="110147"/>
                  <a:pt x="48039" y="108768"/>
                  <a:pt x="50830" y="10876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92" name="Shape 4892"/>
          <p:cNvSpPr/>
          <p:nvPr/>
        </p:nvSpPr>
        <p:spPr>
          <a:xfrm>
            <a:off x="5653362" y="5087311"/>
            <a:ext cx="286201" cy="288366"/>
          </a:xfrm>
          <a:custGeom>
            <a:avLst/>
            <a:gdLst/>
            <a:ahLst/>
            <a:cxnLst/>
            <a:rect l="0" t="0" r="0" b="0"/>
            <a:pathLst>
              <a:path w="120000" h="120000" extrusionOk="0">
                <a:moveTo>
                  <a:pt x="114219" y="119802"/>
                </a:moveTo>
                <a:lnTo>
                  <a:pt x="114219" y="119802"/>
                </a:lnTo>
                <a:cubicBezTo>
                  <a:pt x="91694" y="119802"/>
                  <a:pt x="91694" y="119802"/>
                  <a:pt x="91694" y="119802"/>
                </a:cubicBezTo>
                <a:cubicBezTo>
                  <a:pt x="88903" y="119802"/>
                  <a:pt x="85913" y="117044"/>
                  <a:pt x="85913" y="114285"/>
                </a:cubicBezTo>
                <a:cubicBezTo>
                  <a:pt x="85913" y="110147"/>
                  <a:pt x="88903" y="108768"/>
                  <a:pt x="91694" y="108768"/>
                </a:cubicBezTo>
                <a:cubicBezTo>
                  <a:pt x="108438" y="108768"/>
                  <a:pt x="108438" y="108768"/>
                  <a:pt x="108438" y="108768"/>
                </a:cubicBezTo>
                <a:cubicBezTo>
                  <a:pt x="108438" y="92019"/>
                  <a:pt x="108438" y="92019"/>
                  <a:pt x="108438" y="92019"/>
                </a:cubicBezTo>
                <a:lnTo>
                  <a:pt x="108438" y="92019"/>
                </a:lnTo>
                <a:cubicBezTo>
                  <a:pt x="108438" y="87881"/>
                  <a:pt x="111428" y="86502"/>
                  <a:pt x="114219" y="86502"/>
                </a:cubicBezTo>
                <a:cubicBezTo>
                  <a:pt x="117009" y="86502"/>
                  <a:pt x="119800" y="87881"/>
                  <a:pt x="119800" y="92019"/>
                </a:cubicBezTo>
                <a:cubicBezTo>
                  <a:pt x="119800" y="114285"/>
                  <a:pt x="119800" y="114285"/>
                  <a:pt x="119800" y="114285"/>
                </a:cubicBezTo>
                <a:cubicBezTo>
                  <a:pt x="119800" y="117044"/>
                  <a:pt x="117009" y="119802"/>
                  <a:pt x="114219" y="119802"/>
                </a:cubicBezTo>
                <a:close/>
                <a:moveTo>
                  <a:pt x="114219" y="44729"/>
                </a:moveTo>
                <a:lnTo>
                  <a:pt x="114219" y="44729"/>
                </a:lnTo>
                <a:cubicBezTo>
                  <a:pt x="117009" y="44729"/>
                  <a:pt x="119800" y="47487"/>
                  <a:pt x="119800" y="50246"/>
                </a:cubicBezTo>
                <a:cubicBezTo>
                  <a:pt x="119800" y="69753"/>
                  <a:pt x="119800" y="69753"/>
                  <a:pt x="119800" y="69753"/>
                </a:cubicBezTo>
                <a:cubicBezTo>
                  <a:pt x="119800" y="72512"/>
                  <a:pt x="117009" y="75270"/>
                  <a:pt x="114219" y="75270"/>
                </a:cubicBezTo>
                <a:cubicBezTo>
                  <a:pt x="111428" y="75270"/>
                  <a:pt x="108438" y="72512"/>
                  <a:pt x="108438" y="69753"/>
                </a:cubicBezTo>
                <a:cubicBezTo>
                  <a:pt x="108438" y="50246"/>
                  <a:pt x="108438" y="50246"/>
                  <a:pt x="108438" y="50246"/>
                </a:cubicBezTo>
                <a:cubicBezTo>
                  <a:pt x="108438" y="47487"/>
                  <a:pt x="111428" y="44729"/>
                  <a:pt x="114219" y="44729"/>
                </a:cubicBezTo>
                <a:close/>
                <a:moveTo>
                  <a:pt x="114219" y="33497"/>
                </a:moveTo>
                <a:lnTo>
                  <a:pt x="114219" y="33497"/>
                </a:lnTo>
                <a:cubicBezTo>
                  <a:pt x="111428" y="33497"/>
                  <a:pt x="108438" y="32118"/>
                  <a:pt x="108438" y="27980"/>
                </a:cubicBezTo>
                <a:lnTo>
                  <a:pt x="108438" y="27980"/>
                </a:lnTo>
                <a:cubicBezTo>
                  <a:pt x="108438" y="11231"/>
                  <a:pt x="108438" y="11231"/>
                  <a:pt x="108438" y="11231"/>
                </a:cubicBezTo>
                <a:cubicBezTo>
                  <a:pt x="91694" y="11231"/>
                  <a:pt x="91694" y="11231"/>
                  <a:pt x="91694" y="11231"/>
                </a:cubicBezTo>
                <a:lnTo>
                  <a:pt x="91694" y="11231"/>
                </a:lnTo>
                <a:cubicBezTo>
                  <a:pt x="88903" y="11231"/>
                  <a:pt x="85913" y="9852"/>
                  <a:pt x="85913" y="5714"/>
                </a:cubicBezTo>
                <a:cubicBezTo>
                  <a:pt x="85913" y="2955"/>
                  <a:pt x="88903" y="0"/>
                  <a:pt x="91694" y="0"/>
                </a:cubicBezTo>
                <a:lnTo>
                  <a:pt x="91694" y="0"/>
                </a:lnTo>
                <a:cubicBezTo>
                  <a:pt x="114219" y="0"/>
                  <a:pt x="114219" y="0"/>
                  <a:pt x="114219" y="0"/>
                </a:cubicBezTo>
                <a:cubicBezTo>
                  <a:pt x="117009" y="0"/>
                  <a:pt x="119800" y="2955"/>
                  <a:pt x="119800" y="5714"/>
                </a:cubicBezTo>
                <a:cubicBezTo>
                  <a:pt x="119800" y="27980"/>
                  <a:pt x="119800" y="27980"/>
                  <a:pt x="119800" y="27980"/>
                </a:cubicBezTo>
                <a:cubicBezTo>
                  <a:pt x="119800" y="32118"/>
                  <a:pt x="117009" y="33497"/>
                  <a:pt x="114219" y="33497"/>
                </a:cubicBezTo>
                <a:close/>
                <a:moveTo>
                  <a:pt x="69169" y="119802"/>
                </a:moveTo>
                <a:lnTo>
                  <a:pt x="69169" y="119802"/>
                </a:lnTo>
                <a:cubicBezTo>
                  <a:pt x="50830" y="119802"/>
                  <a:pt x="50830" y="119802"/>
                  <a:pt x="50830" y="119802"/>
                </a:cubicBezTo>
                <a:cubicBezTo>
                  <a:pt x="46445" y="119802"/>
                  <a:pt x="45049" y="117044"/>
                  <a:pt x="45049" y="114285"/>
                </a:cubicBezTo>
                <a:cubicBezTo>
                  <a:pt x="45049" y="110147"/>
                  <a:pt x="46445" y="108768"/>
                  <a:pt x="50830" y="108768"/>
                </a:cubicBezTo>
                <a:cubicBezTo>
                  <a:pt x="69169" y="108768"/>
                  <a:pt x="69169" y="108768"/>
                  <a:pt x="69169" y="108768"/>
                </a:cubicBezTo>
                <a:cubicBezTo>
                  <a:pt x="71960" y="108768"/>
                  <a:pt x="74750" y="110147"/>
                  <a:pt x="74750" y="114285"/>
                </a:cubicBezTo>
                <a:cubicBezTo>
                  <a:pt x="74750" y="117044"/>
                  <a:pt x="71960" y="119802"/>
                  <a:pt x="69169" y="119802"/>
                </a:cubicBezTo>
                <a:close/>
                <a:moveTo>
                  <a:pt x="69169" y="11231"/>
                </a:moveTo>
                <a:lnTo>
                  <a:pt x="69169" y="11231"/>
                </a:lnTo>
                <a:cubicBezTo>
                  <a:pt x="50830" y="11231"/>
                  <a:pt x="50830" y="11231"/>
                  <a:pt x="50830" y="11231"/>
                </a:cubicBezTo>
                <a:cubicBezTo>
                  <a:pt x="46445" y="11231"/>
                  <a:pt x="45049" y="9852"/>
                  <a:pt x="45049" y="5714"/>
                </a:cubicBezTo>
                <a:cubicBezTo>
                  <a:pt x="45049" y="2955"/>
                  <a:pt x="46445" y="0"/>
                  <a:pt x="50830" y="0"/>
                </a:cubicBezTo>
                <a:cubicBezTo>
                  <a:pt x="69169" y="0"/>
                  <a:pt x="69169" y="0"/>
                  <a:pt x="69169" y="0"/>
                </a:cubicBezTo>
                <a:cubicBezTo>
                  <a:pt x="71960" y="0"/>
                  <a:pt x="74750" y="2955"/>
                  <a:pt x="74750" y="5714"/>
                </a:cubicBezTo>
                <a:cubicBezTo>
                  <a:pt x="74750" y="9852"/>
                  <a:pt x="71960" y="11231"/>
                  <a:pt x="69169" y="11231"/>
                </a:cubicBezTo>
                <a:close/>
                <a:moveTo>
                  <a:pt x="28305" y="119802"/>
                </a:moveTo>
                <a:lnTo>
                  <a:pt x="28305" y="119802"/>
                </a:lnTo>
                <a:cubicBezTo>
                  <a:pt x="5780" y="119802"/>
                  <a:pt x="5780" y="119802"/>
                  <a:pt x="5780" y="119802"/>
                </a:cubicBezTo>
                <a:cubicBezTo>
                  <a:pt x="1395" y="119802"/>
                  <a:pt x="0" y="117044"/>
                  <a:pt x="0" y="114285"/>
                </a:cubicBezTo>
                <a:cubicBezTo>
                  <a:pt x="0" y="92019"/>
                  <a:pt x="0" y="92019"/>
                  <a:pt x="0" y="92019"/>
                </a:cubicBezTo>
                <a:lnTo>
                  <a:pt x="0" y="92019"/>
                </a:lnTo>
                <a:cubicBezTo>
                  <a:pt x="0" y="87881"/>
                  <a:pt x="1395" y="86502"/>
                  <a:pt x="5780" y="86502"/>
                </a:cubicBezTo>
                <a:cubicBezTo>
                  <a:pt x="8571" y="86502"/>
                  <a:pt x="11362" y="87881"/>
                  <a:pt x="11362" y="92019"/>
                </a:cubicBezTo>
                <a:cubicBezTo>
                  <a:pt x="11362" y="108768"/>
                  <a:pt x="11362" y="108768"/>
                  <a:pt x="11362" y="108768"/>
                </a:cubicBezTo>
                <a:cubicBezTo>
                  <a:pt x="28305" y="108768"/>
                  <a:pt x="28305" y="108768"/>
                  <a:pt x="28305" y="108768"/>
                </a:cubicBezTo>
                <a:cubicBezTo>
                  <a:pt x="31096" y="108768"/>
                  <a:pt x="33887" y="110147"/>
                  <a:pt x="33887" y="114285"/>
                </a:cubicBezTo>
                <a:cubicBezTo>
                  <a:pt x="33887" y="117044"/>
                  <a:pt x="31096" y="119802"/>
                  <a:pt x="28305" y="119802"/>
                </a:cubicBezTo>
                <a:close/>
                <a:moveTo>
                  <a:pt x="11362" y="50246"/>
                </a:moveTo>
                <a:lnTo>
                  <a:pt x="11362" y="50246"/>
                </a:lnTo>
                <a:cubicBezTo>
                  <a:pt x="11362" y="69753"/>
                  <a:pt x="11362" y="69753"/>
                  <a:pt x="11362" y="69753"/>
                </a:cubicBezTo>
                <a:cubicBezTo>
                  <a:pt x="11362" y="72512"/>
                  <a:pt x="8571" y="75270"/>
                  <a:pt x="5780" y="75270"/>
                </a:cubicBezTo>
                <a:cubicBezTo>
                  <a:pt x="1395" y="75270"/>
                  <a:pt x="0" y="72512"/>
                  <a:pt x="0" y="69753"/>
                </a:cubicBezTo>
                <a:cubicBezTo>
                  <a:pt x="0" y="50246"/>
                  <a:pt x="0" y="50246"/>
                  <a:pt x="0" y="50246"/>
                </a:cubicBezTo>
                <a:cubicBezTo>
                  <a:pt x="0" y="47487"/>
                  <a:pt x="1395" y="44729"/>
                  <a:pt x="5780" y="44729"/>
                </a:cubicBezTo>
                <a:cubicBezTo>
                  <a:pt x="8571" y="44729"/>
                  <a:pt x="11362" y="47487"/>
                  <a:pt x="11362" y="50246"/>
                </a:cubicBezTo>
                <a:close/>
                <a:moveTo>
                  <a:pt x="28305" y="11231"/>
                </a:moveTo>
                <a:lnTo>
                  <a:pt x="28305" y="11231"/>
                </a:lnTo>
                <a:lnTo>
                  <a:pt x="28305" y="11231"/>
                </a:lnTo>
                <a:cubicBezTo>
                  <a:pt x="11362" y="11231"/>
                  <a:pt x="11362" y="11231"/>
                  <a:pt x="11362" y="11231"/>
                </a:cubicBezTo>
                <a:cubicBezTo>
                  <a:pt x="11362" y="27980"/>
                  <a:pt x="11362" y="27980"/>
                  <a:pt x="11362" y="27980"/>
                </a:cubicBezTo>
                <a:cubicBezTo>
                  <a:pt x="11362" y="32118"/>
                  <a:pt x="8571" y="33497"/>
                  <a:pt x="5780" y="33497"/>
                </a:cubicBezTo>
                <a:cubicBezTo>
                  <a:pt x="1395" y="33497"/>
                  <a:pt x="0" y="32118"/>
                  <a:pt x="0" y="27980"/>
                </a:cubicBezTo>
                <a:lnTo>
                  <a:pt x="0" y="27980"/>
                </a:lnTo>
                <a:cubicBezTo>
                  <a:pt x="0" y="5714"/>
                  <a:pt x="0" y="5714"/>
                  <a:pt x="0" y="5714"/>
                </a:cubicBezTo>
                <a:cubicBezTo>
                  <a:pt x="0" y="2955"/>
                  <a:pt x="1395" y="0"/>
                  <a:pt x="5780" y="0"/>
                </a:cubicBezTo>
                <a:cubicBezTo>
                  <a:pt x="28305" y="0"/>
                  <a:pt x="28305" y="0"/>
                  <a:pt x="28305" y="0"/>
                </a:cubicBezTo>
                <a:lnTo>
                  <a:pt x="28305" y="0"/>
                </a:lnTo>
                <a:cubicBezTo>
                  <a:pt x="31096" y="0"/>
                  <a:pt x="33887" y="2955"/>
                  <a:pt x="33887" y="5714"/>
                </a:cubicBezTo>
                <a:cubicBezTo>
                  <a:pt x="33887" y="9852"/>
                  <a:pt x="31096" y="11231"/>
                  <a:pt x="28305" y="1123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93" name="Shape 4893"/>
          <p:cNvSpPr/>
          <p:nvPr/>
        </p:nvSpPr>
        <p:spPr>
          <a:xfrm>
            <a:off x="5151989" y="5095669"/>
            <a:ext cx="288291" cy="275828"/>
          </a:xfrm>
          <a:custGeom>
            <a:avLst/>
            <a:gdLst/>
            <a:ahLst/>
            <a:cxnLst/>
            <a:rect l="0" t="0" r="0" b="0"/>
            <a:pathLst>
              <a:path w="120000" h="120000" extrusionOk="0">
                <a:moveTo>
                  <a:pt x="119802" y="114000"/>
                </a:moveTo>
                <a:lnTo>
                  <a:pt x="119802" y="114000"/>
                </a:lnTo>
                <a:cubicBezTo>
                  <a:pt x="119802" y="118344"/>
                  <a:pt x="117044" y="119793"/>
                  <a:pt x="114285" y="119793"/>
                </a:cubicBezTo>
                <a:cubicBezTo>
                  <a:pt x="5517" y="119793"/>
                  <a:pt x="5517" y="119793"/>
                  <a:pt x="5517" y="119793"/>
                </a:cubicBezTo>
                <a:cubicBezTo>
                  <a:pt x="2758" y="119793"/>
                  <a:pt x="0" y="118344"/>
                  <a:pt x="0" y="114000"/>
                </a:cubicBezTo>
                <a:cubicBezTo>
                  <a:pt x="0" y="5793"/>
                  <a:pt x="0" y="5793"/>
                  <a:pt x="0" y="5793"/>
                </a:cubicBezTo>
                <a:cubicBezTo>
                  <a:pt x="0" y="1448"/>
                  <a:pt x="2758" y="0"/>
                  <a:pt x="5517" y="0"/>
                </a:cubicBezTo>
                <a:cubicBezTo>
                  <a:pt x="11231" y="0"/>
                  <a:pt x="11231" y="0"/>
                  <a:pt x="11231" y="0"/>
                </a:cubicBezTo>
                <a:cubicBezTo>
                  <a:pt x="16748" y="0"/>
                  <a:pt x="16748" y="0"/>
                  <a:pt x="16748" y="0"/>
                </a:cubicBezTo>
                <a:cubicBezTo>
                  <a:pt x="22266" y="0"/>
                  <a:pt x="22266" y="0"/>
                  <a:pt x="22266" y="0"/>
                </a:cubicBezTo>
                <a:cubicBezTo>
                  <a:pt x="22266" y="5793"/>
                  <a:pt x="22266" y="5793"/>
                  <a:pt x="22266" y="5793"/>
                </a:cubicBezTo>
                <a:cubicBezTo>
                  <a:pt x="22266" y="7241"/>
                  <a:pt x="22266" y="7241"/>
                  <a:pt x="22266" y="7241"/>
                </a:cubicBezTo>
                <a:lnTo>
                  <a:pt x="22266" y="7241"/>
                </a:lnTo>
                <a:cubicBezTo>
                  <a:pt x="22266" y="29172"/>
                  <a:pt x="22266" y="29172"/>
                  <a:pt x="22266" y="29172"/>
                </a:cubicBezTo>
                <a:lnTo>
                  <a:pt x="22266" y="29172"/>
                </a:lnTo>
                <a:cubicBezTo>
                  <a:pt x="22266" y="34965"/>
                  <a:pt x="22266" y="34965"/>
                  <a:pt x="22266" y="34965"/>
                </a:cubicBezTo>
                <a:cubicBezTo>
                  <a:pt x="22266" y="46758"/>
                  <a:pt x="22266" y="46758"/>
                  <a:pt x="22266" y="46758"/>
                </a:cubicBezTo>
                <a:cubicBezTo>
                  <a:pt x="22266" y="52551"/>
                  <a:pt x="27783" y="58344"/>
                  <a:pt x="33497" y="58344"/>
                </a:cubicBezTo>
                <a:cubicBezTo>
                  <a:pt x="82167" y="58344"/>
                  <a:pt x="82167" y="58344"/>
                  <a:pt x="82167" y="58344"/>
                </a:cubicBezTo>
                <a:cubicBezTo>
                  <a:pt x="89064" y="58344"/>
                  <a:pt x="93399" y="52551"/>
                  <a:pt x="93399" y="46758"/>
                </a:cubicBezTo>
                <a:cubicBezTo>
                  <a:pt x="93399" y="34965"/>
                  <a:pt x="93399" y="34965"/>
                  <a:pt x="93399" y="34965"/>
                </a:cubicBezTo>
                <a:cubicBezTo>
                  <a:pt x="93399" y="29172"/>
                  <a:pt x="93399" y="29172"/>
                  <a:pt x="93399" y="29172"/>
                </a:cubicBezTo>
                <a:lnTo>
                  <a:pt x="93399" y="29172"/>
                </a:lnTo>
                <a:cubicBezTo>
                  <a:pt x="93399" y="11586"/>
                  <a:pt x="93399" y="11586"/>
                  <a:pt x="93399" y="11586"/>
                </a:cubicBezTo>
                <a:cubicBezTo>
                  <a:pt x="93399" y="7241"/>
                  <a:pt x="93399" y="7241"/>
                  <a:pt x="93399" y="7241"/>
                </a:cubicBezTo>
                <a:lnTo>
                  <a:pt x="93399" y="7241"/>
                </a:lnTo>
                <a:cubicBezTo>
                  <a:pt x="93399" y="5793"/>
                  <a:pt x="93399" y="5793"/>
                  <a:pt x="93399" y="5793"/>
                </a:cubicBezTo>
                <a:cubicBezTo>
                  <a:pt x="93399" y="0"/>
                  <a:pt x="93399" y="0"/>
                  <a:pt x="93399" y="0"/>
                </a:cubicBezTo>
                <a:cubicBezTo>
                  <a:pt x="94778" y="0"/>
                  <a:pt x="94778" y="0"/>
                  <a:pt x="94778" y="0"/>
                </a:cubicBezTo>
                <a:cubicBezTo>
                  <a:pt x="97536" y="0"/>
                  <a:pt x="97536" y="0"/>
                  <a:pt x="97536" y="0"/>
                </a:cubicBezTo>
                <a:lnTo>
                  <a:pt x="97536" y="0"/>
                </a:lnTo>
                <a:cubicBezTo>
                  <a:pt x="98916" y="0"/>
                  <a:pt x="100295" y="0"/>
                  <a:pt x="100295" y="1448"/>
                </a:cubicBezTo>
                <a:lnTo>
                  <a:pt x="100295" y="1448"/>
                </a:lnTo>
                <a:cubicBezTo>
                  <a:pt x="117044" y="18827"/>
                  <a:pt x="117044" y="18827"/>
                  <a:pt x="117044" y="18827"/>
                </a:cubicBezTo>
                <a:lnTo>
                  <a:pt x="117044" y="18827"/>
                </a:lnTo>
                <a:cubicBezTo>
                  <a:pt x="118423" y="20275"/>
                  <a:pt x="119802" y="21931"/>
                  <a:pt x="119802" y="23379"/>
                </a:cubicBezTo>
                <a:lnTo>
                  <a:pt x="119802" y="114000"/>
                </a:lnTo>
                <a:close/>
                <a:moveTo>
                  <a:pt x="87684" y="46758"/>
                </a:moveTo>
                <a:lnTo>
                  <a:pt x="87684" y="46758"/>
                </a:lnTo>
                <a:cubicBezTo>
                  <a:pt x="87684" y="49655"/>
                  <a:pt x="84926" y="52551"/>
                  <a:pt x="82167" y="52551"/>
                </a:cubicBezTo>
                <a:cubicBezTo>
                  <a:pt x="75270" y="52551"/>
                  <a:pt x="75270" y="52551"/>
                  <a:pt x="75270" y="52551"/>
                </a:cubicBezTo>
                <a:lnTo>
                  <a:pt x="75270" y="52551"/>
                </a:lnTo>
                <a:cubicBezTo>
                  <a:pt x="41773" y="52551"/>
                  <a:pt x="41773" y="52551"/>
                  <a:pt x="41773" y="52551"/>
                </a:cubicBezTo>
                <a:lnTo>
                  <a:pt x="41773" y="52551"/>
                </a:lnTo>
                <a:cubicBezTo>
                  <a:pt x="33497" y="52551"/>
                  <a:pt x="33497" y="52551"/>
                  <a:pt x="33497" y="52551"/>
                </a:cubicBezTo>
                <a:cubicBezTo>
                  <a:pt x="30738" y="52551"/>
                  <a:pt x="27783" y="49655"/>
                  <a:pt x="27783" y="46758"/>
                </a:cubicBezTo>
                <a:cubicBezTo>
                  <a:pt x="27783" y="34965"/>
                  <a:pt x="27783" y="34965"/>
                  <a:pt x="27783" y="34965"/>
                </a:cubicBezTo>
                <a:lnTo>
                  <a:pt x="27783" y="34965"/>
                </a:lnTo>
                <a:cubicBezTo>
                  <a:pt x="27783" y="0"/>
                  <a:pt x="27783" y="0"/>
                  <a:pt x="27783" y="0"/>
                </a:cubicBezTo>
                <a:cubicBezTo>
                  <a:pt x="87684" y="0"/>
                  <a:pt x="87684" y="0"/>
                  <a:pt x="87684" y="0"/>
                </a:cubicBezTo>
                <a:cubicBezTo>
                  <a:pt x="87684" y="34965"/>
                  <a:pt x="87684" y="34965"/>
                  <a:pt x="87684" y="34965"/>
                </a:cubicBezTo>
                <a:lnTo>
                  <a:pt x="87684" y="34965"/>
                </a:lnTo>
                <a:lnTo>
                  <a:pt x="87684" y="46758"/>
                </a:lnTo>
                <a:close/>
                <a:moveTo>
                  <a:pt x="76650" y="7241"/>
                </a:moveTo>
                <a:lnTo>
                  <a:pt x="76650" y="7241"/>
                </a:lnTo>
                <a:cubicBezTo>
                  <a:pt x="59901" y="7241"/>
                  <a:pt x="59901" y="7241"/>
                  <a:pt x="59901" y="7241"/>
                </a:cubicBezTo>
                <a:cubicBezTo>
                  <a:pt x="59901" y="43862"/>
                  <a:pt x="59901" y="43862"/>
                  <a:pt x="59901" y="43862"/>
                </a:cubicBezTo>
                <a:cubicBezTo>
                  <a:pt x="76650" y="43862"/>
                  <a:pt x="76650" y="43862"/>
                  <a:pt x="76650" y="43862"/>
                </a:cubicBezTo>
                <a:lnTo>
                  <a:pt x="76650" y="7241"/>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94" name="Shape 4894"/>
          <p:cNvSpPr/>
          <p:nvPr/>
        </p:nvSpPr>
        <p:spPr>
          <a:xfrm>
            <a:off x="4652702" y="5129103"/>
            <a:ext cx="286203" cy="208961"/>
          </a:xfrm>
          <a:custGeom>
            <a:avLst/>
            <a:gdLst/>
            <a:ahLst/>
            <a:cxnLst/>
            <a:rect l="0" t="0" r="0" b="0"/>
            <a:pathLst>
              <a:path w="120000" h="120000" extrusionOk="0">
                <a:moveTo>
                  <a:pt x="114019" y="119726"/>
                </a:moveTo>
                <a:lnTo>
                  <a:pt x="114019" y="119726"/>
                </a:lnTo>
                <a:cubicBezTo>
                  <a:pt x="108438" y="119726"/>
                  <a:pt x="108438" y="119726"/>
                  <a:pt x="108438" y="119726"/>
                </a:cubicBezTo>
                <a:cubicBezTo>
                  <a:pt x="107043" y="119726"/>
                  <a:pt x="107043" y="119726"/>
                  <a:pt x="107043" y="119726"/>
                </a:cubicBezTo>
                <a:cubicBezTo>
                  <a:pt x="98671" y="119726"/>
                  <a:pt x="98671" y="119726"/>
                  <a:pt x="98671" y="119726"/>
                </a:cubicBezTo>
                <a:cubicBezTo>
                  <a:pt x="90099" y="88838"/>
                  <a:pt x="90099" y="88838"/>
                  <a:pt x="90099" y="88838"/>
                </a:cubicBezTo>
                <a:lnTo>
                  <a:pt x="90099" y="88838"/>
                </a:lnTo>
                <a:cubicBezTo>
                  <a:pt x="88704" y="85011"/>
                  <a:pt x="87308" y="83097"/>
                  <a:pt x="84518" y="83097"/>
                </a:cubicBezTo>
                <a:cubicBezTo>
                  <a:pt x="35282" y="83097"/>
                  <a:pt x="35282" y="83097"/>
                  <a:pt x="35282" y="83097"/>
                </a:cubicBezTo>
                <a:cubicBezTo>
                  <a:pt x="33887" y="83097"/>
                  <a:pt x="31096" y="85011"/>
                  <a:pt x="31096" y="88838"/>
                </a:cubicBezTo>
                <a:lnTo>
                  <a:pt x="31096" y="88838"/>
                </a:lnTo>
                <a:cubicBezTo>
                  <a:pt x="21129" y="119726"/>
                  <a:pt x="21129" y="119726"/>
                  <a:pt x="21129" y="119726"/>
                </a:cubicBezTo>
                <a:cubicBezTo>
                  <a:pt x="12757" y="119726"/>
                  <a:pt x="12757" y="119726"/>
                  <a:pt x="12757" y="119726"/>
                </a:cubicBezTo>
                <a:cubicBezTo>
                  <a:pt x="11362" y="119726"/>
                  <a:pt x="11362" y="119726"/>
                  <a:pt x="11362" y="119726"/>
                </a:cubicBezTo>
                <a:cubicBezTo>
                  <a:pt x="5581" y="119726"/>
                  <a:pt x="5581" y="119726"/>
                  <a:pt x="5581" y="119726"/>
                </a:cubicBezTo>
                <a:cubicBezTo>
                  <a:pt x="2790" y="119726"/>
                  <a:pt x="0" y="115899"/>
                  <a:pt x="0" y="112072"/>
                </a:cubicBezTo>
                <a:cubicBezTo>
                  <a:pt x="0" y="7653"/>
                  <a:pt x="0" y="7653"/>
                  <a:pt x="0" y="7653"/>
                </a:cubicBezTo>
                <a:cubicBezTo>
                  <a:pt x="0" y="3826"/>
                  <a:pt x="2790" y="0"/>
                  <a:pt x="5581" y="0"/>
                </a:cubicBezTo>
                <a:cubicBezTo>
                  <a:pt x="114019" y="0"/>
                  <a:pt x="114019" y="0"/>
                  <a:pt x="114019" y="0"/>
                </a:cubicBezTo>
                <a:cubicBezTo>
                  <a:pt x="118405" y="0"/>
                  <a:pt x="119800" y="3826"/>
                  <a:pt x="119800" y="7653"/>
                </a:cubicBezTo>
                <a:cubicBezTo>
                  <a:pt x="119800" y="112072"/>
                  <a:pt x="119800" y="112072"/>
                  <a:pt x="119800" y="112072"/>
                </a:cubicBezTo>
                <a:cubicBezTo>
                  <a:pt x="119800" y="115899"/>
                  <a:pt x="118405" y="119726"/>
                  <a:pt x="114019" y="119726"/>
                </a:cubicBezTo>
                <a:close/>
                <a:moveTo>
                  <a:pt x="29501" y="38815"/>
                </a:moveTo>
                <a:lnTo>
                  <a:pt x="29501" y="38815"/>
                </a:lnTo>
                <a:cubicBezTo>
                  <a:pt x="25315" y="38815"/>
                  <a:pt x="22524" y="44555"/>
                  <a:pt x="22524" y="50296"/>
                </a:cubicBezTo>
                <a:cubicBezTo>
                  <a:pt x="22524" y="56036"/>
                  <a:pt x="25315" y="59863"/>
                  <a:pt x="29501" y="59863"/>
                </a:cubicBezTo>
                <a:cubicBezTo>
                  <a:pt x="33887" y="59863"/>
                  <a:pt x="38073" y="56036"/>
                  <a:pt x="38073" y="50296"/>
                </a:cubicBezTo>
                <a:cubicBezTo>
                  <a:pt x="38073" y="44555"/>
                  <a:pt x="33887" y="38815"/>
                  <a:pt x="29501" y="38815"/>
                </a:cubicBezTo>
                <a:close/>
                <a:moveTo>
                  <a:pt x="74750" y="38815"/>
                </a:moveTo>
                <a:lnTo>
                  <a:pt x="74750" y="38815"/>
                </a:lnTo>
                <a:cubicBezTo>
                  <a:pt x="45049" y="38815"/>
                  <a:pt x="45049" y="38815"/>
                  <a:pt x="45049" y="38815"/>
                </a:cubicBezTo>
                <a:cubicBezTo>
                  <a:pt x="45049" y="59863"/>
                  <a:pt x="45049" y="59863"/>
                  <a:pt x="45049" y="59863"/>
                </a:cubicBezTo>
                <a:cubicBezTo>
                  <a:pt x="74750" y="59863"/>
                  <a:pt x="74750" y="59863"/>
                  <a:pt x="74750" y="59863"/>
                </a:cubicBezTo>
                <a:lnTo>
                  <a:pt x="74750" y="38815"/>
                </a:lnTo>
                <a:close/>
                <a:moveTo>
                  <a:pt x="90099" y="38815"/>
                </a:moveTo>
                <a:lnTo>
                  <a:pt x="90099" y="38815"/>
                </a:lnTo>
                <a:cubicBezTo>
                  <a:pt x="85913" y="38815"/>
                  <a:pt x="83122" y="44555"/>
                  <a:pt x="83122" y="50296"/>
                </a:cubicBezTo>
                <a:cubicBezTo>
                  <a:pt x="83122" y="56036"/>
                  <a:pt x="85913" y="59863"/>
                  <a:pt x="90099" y="59863"/>
                </a:cubicBezTo>
                <a:cubicBezTo>
                  <a:pt x="94485" y="59863"/>
                  <a:pt x="97275" y="56036"/>
                  <a:pt x="97275" y="50296"/>
                </a:cubicBezTo>
                <a:cubicBezTo>
                  <a:pt x="97275" y="44555"/>
                  <a:pt x="94485" y="38815"/>
                  <a:pt x="90099" y="38815"/>
                </a:cubicBezTo>
                <a:close/>
                <a:moveTo>
                  <a:pt x="33887" y="96765"/>
                </a:moveTo>
                <a:lnTo>
                  <a:pt x="33887" y="96765"/>
                </a:lnTo>
                <a:cubicBezTo>
                  <a:pt x="35282" y="92665"/>
                  <a:pt x="36677" y="90751"/>
                  <a:pt x="39468" y="90751"/>
                </a:cubicBezTo>
                <a:cubicBezTo>
                  <a:pt x="80332" y="90751"/>
                  <a:pt x="80332" y="90751"/>
                  <a:pt x="80332" y="90751"/>
                </a:cubicBezTo>
                <a:cubicBezTo>
                  <a:pt x="83122" y="90751"/>
                  <a:pt x="85913" y="92665"/>
                  <a:pt x="85913" y="96765"/>
                </a:cubicBezTo>
                <a:lnTo>
                  <a:pt x="85913" y="96765"/>
                </a:lnTo>
                <a:cubicBezTo>
                  <a:pt x="91495" y="119726"/>
                  <a:pt x="91495" y="119726"/>
                  <a:pt x="91495" y="119726"/>
                </a:cubicBezTo>
                <a:cubicBezTo>
                  <a:pt x="80332" y="119726"/>
                  <a:pt x="80332" y="119726"/>
                  <a:pt x="80332" y="119726"/>
                </a:cubicBezTo>
                <a:lnTo>
                  <a:pt x="80332" y="119726"/>
                </a:lnTo>
                <a:cubicBezTo>
                  <a:pt x="39468" y="119726"/>
                  <a:pt x="39468" y="119726"/>
                  <a:pt x="39468" y="119726"/>
                </a:cubicBezTo>
                <a:lnTo>
                  <a:pt x="39468" y="119726"/>
                </a:lnTo>
                <a:cubicBezTo>
                  <a:pt x="28106" y="119726"/>
                  <a:pt x="28106" y="119726"/>
                  <a:pt x="28106" y="119726"/>
                </a:cubicBezTo>
                <a:cubicBezTo>
                  <a:pt x="33887" y="96765"/>
                  <a:pt x="33887" y="96765"/>
                  <a:pt x="33887" y="9676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95" name="Shape 4895"/>
          <p:cNvSpPr/>
          <p:nvPr/>
        </p:nvSpPr>
        <p:spPr>
          <a:xfrm>
            <a:off x="10220052" y="4598343"/>
            <a:ext cx="286201" cy="286277"/>
          </a:xfrm>
          <a:custGeom>
            <a:avLst/>
            <a:gdLst/>
            <a:ahLst/>
            <a:cxnLst/>
            <a:rect l="0" t="0" r="0" b="0"/>
            <a:pathLst>
              <a:path w="120000" h="120000" extrusionOk="0">
                <a:moveTo>
                  <a:pt x="119800" y="60598"/>
                </a:moveTo>
                <a:lnTo>
                  <a:pt x="119800" y="60598"/>
                </a:lnTo>
                <a:cubicBezTo>
                  <a:pt x="119800" y="114219"/>
                  <a:pt x="119800" y="114219"/>
                  <a:pt x="119800" y="114219"/>
                </a:cubicBezTo>
                <a:cubicBezTo>
                  <a:pt x="119800" y="118405"/>
                  <a:pt x="117009" y="119800"/>
                  <a:pt x="114219" y="119800"/>
                </a:cubicBezTo>
                <a:cubicBezTo>
                  <a:pt x="59202" y="119800"/>
                  <a:pt x="59202" y="119800"/>
                  <a:pt x="59202" y="119800"/>
                </a:cubicBezTo>
                <a:lnTo>
                  <a:pt x="59202" y="119800"/>
                </a:lnTo>
                <a:cubicBezTo>
                  <a:pt x="26710" y="119800"/>
                  <a:pt x="0" y="93089"/>
                  <a:pt x="0" y="60598"/>
                </a:cubicBezTo>
                <a:cubicBezTo>
                  <a:pt x="0" y="26910"/>
                  <a:pt x="26710" y="0"/>
                  <a:pt x="59202" y="0"/>
                </a:cubicBezTo>
                <a:cubicBezTo>
                  <a:pt x="92890" y="0"/>
                  <a:pt x="119800" y="26910"/>
                  <a:pt x="119800" y="60598"/>
                </a:cubicBezTo>
                <a:close/>
                <a:moveTo>
                  <a:pt x="59202" y="11362"/>
                </a:moveTo>
                <a:lnTo>
                  <a:pt x="59202" y="11362"/>
                </a:lnTo>
                <a:cubicBezTo>
                  <a:pt x="32491" y="11362"/>
                  <a:pt x="11362" y="33887"/>
                  <a:pt x="11362" y="60598"/>
                </a:cubicBezTo>
                <a:cubicBezTo>
                  <a:pt x="11362" y="87508"/>
                  <a:pt x="32491" y="108438"/>
                  <a:pt x="59202" y="108438"/>
                </a:cubicBezTo>
                <a:lnTo>
                  <a:pt x="59202" y="108438"/>
                </a:lnTo>
                <a:lnTo>
                  <a:pt x="59202" y="108438"/>
                </a:lnTo>
                <a:cubicBezTo>
                  <a:pt x="85913" y="108438"/>
                  <a:pt x="108438" y="87508"/>
                  <a:pt x="108438" y="60598"/>
                </a:cubicBezTo>
                <a:lnTo>
                  <a:pt x="108438" y="60598"/>
                </a:lnTo>
                <a:lnTo>
                  <a:pt x="108438" y="60598"/>
                </a:lnTo>
                <a:cubicBezTo>
                  <a:pt x="108438" y="33887"/>
                  <a:pt x="85913" y="11362"/>
                  <a:pt x="59202" y="11362"/>
                </a:cubicBezTo>
                <a:close/>
                <a:moveTo>
                  <a:pt x="84518" y="66378"/>
                </a:moveTo>
                <a:lnTo>
                  <a:pt x="84518" y="66378"/>
                </a:lnTo>
                <a:cubicBezTo>
                  <a:pt x="80332" y="66378"/>
                  <a:pt x="80332" y="66378"/>
                  <a:pt x="80332" y="66378"/>
                </a:cubicBezTo>
                <a:lnTo>
                  <a:pt x="80332" y="66378"/>
                </a:lnTo>
                <a:cubicBezTo>
                  <a:pt x="45049" y="66378"/>
                  <a:pt x="45049" y="66378"/>
                  <a:pt x="45049" y="66378"/>
                </a:cubicBezTo>
                <a:lnTo>
                  <a:pt x="45049" y="66378"/>
                </a:lnTo>
                <a:cubicBezTo>
                  <a:pt x="35282" y="66378"/>
                  <a:pt x="35282" y="66378"/>
                  <a:pt x="35282" y="66378"/>
                </a:cubicBezTo>
                <a:cubicBezTo>
                  <a:pt x="32491" y="66378"/>
                  <a:pt x="29501" y="63388"/>
                  <a:pt x="29501" y="60598"/>
                </a:cubicBezTo>
                <a:cubicBezTo>
                  <a:pt x="29501" y="56411"/>
                  <a:pt x="32491" y="55016"/>
                  <a:pt x="35282" y="55016"/>
                </a:cubicBezTo>
                <a:cubicBezTo>
                  <a:pt x="53621" y="55016"/>
                  <a:pt x="53621" y="55016"/>
                  <a:pt x="53621" y="55016"/>
                </a:cubicBezTo>
                <a:lnTo>
                  <a:pt x="53621" y="55016"/>
                </a:lnTo>
                <a:cubicBezTo>
                  <a:pt x="64784" y="55016"/>
                  <a:pt x="64784" y="55016"/>
                  <a:pt x="64784" y="55016"/>
                </a:cubicBezTo>
                <a:lnTo>
                  <a:pt x="64784" y="55016"/>
                </a:lnTo>
                <a:cubicBezTo>
                  <a:pt x="84518" y="55016"/>
                  <a:pt x="84518" y="55016"/>
                  <a:pt x="84518" y="55016"/>
                </a:cubicBezTo>
                <a:cubicBezTo>
                  <a:pt x="87308" y="55016"/>
                  <a:pt x="90099" y="56411"/>
                  <a:pt x="90099" y="60598"/>
                </a:cubicBezTo>
                <a:cubicBezTo>
                  <a:pt x="90099" y="63388"/>
                  <a:pt x="87308" y="66378"/>
                  <a:pt x="84518" y="6637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96" name="Shape 4896"/>
          <p:cNvSpPr/>
          <p:nvPr/>
        </p:nvSpPr>
        <p:spPr>
          <a:xfrm>
            <a:off x="9716587" y="4598343"/>
            <a:ext cx="288291" cy="286277"/>
          </a:xfrm>
          <a:custGeom>
            <a:avLst/>
            <a:gdLst/>
            <a:ahLst/>
            <a:cxnLst/>
            <a:rect l="0" t="0" r="0" b="0"/>
            <a:pathLst>
              <a:path w="120000" h="120000" extrusionOk="0">
                <a:moveTo>
                  <a:pt x="119802" y="60598"/>
                </a:moveTo>
                <a:lnTo>
                  <a:pt x="119802" y="60598"/>
                </a:lnTo>
                <a:cubicBezTo>
                  <a:pt x="119802" y="114219"/>
                  <a:pt x="119802" y="114219"/>
                  <a:pt x="119802" y="114219"/>
                </a:cubicBezTo>
                <a:cubicBezTo>
                  <a:pt x="119802" y="118405"/>
                  <a:pt x="117044" y="119800"/>
                  <a:pt x="114088" y="119800"/>
                </a:cubicBezTo>
                <a:cubicBezTo>
                  <a:pt x="59901" y="119800"/>
                  <a:pt x="59901" y="119800"/>
                  <a:pt x="59901" y="119800"/>
                </a:cubicBezTo>
                <a:lnTo>
                  <a:pt x="59901" y="119800"/>
                </a:lnTo>
                <a:cubicBezTo>
                  <a:pt x="26403" y="119800"/>
                  <a:pt x="0" y="93089"/>
                  <a:pt x="0" y="60598"/>
                </a:cubicBezTo>
                <a:cubicBezTo>
                  <a:pt x="0" y="26910"/>
                  <a:pt x="26403" y="0"/>
                  <a:pt x="59901" y="0"/>
                </a:cubicBezTo>
                <a:cubicBezTo>
                  <a:pt x="93201" y="0"/>
                  <a:pt x="119802" y="26910"/>
                  <a:pt x="119802" y="60598"/>
                </a:cubicBezTo>
                <a:close/>
                <a:moveTo>
                  <a:pt x="59901" y="11362"/>
                </a:moveTo>
                <a:lnTo>
                  <a:pt x="59901" y="11362"/>
                </a:lnTo>
                <a:cubicBezTo>
                  <a:pt x="33300" y="11362"/>
                  <a:pt x="11034" y="33887"/>
                  <a:pt x="11034" y="60598"/>
                </a:cubicBezTo>
                <a:cubicBezTo>
                  <a:pt x="11034" y="87508"/>
                  <a:pt x="33300" y="108438"/>
                  <a:pt x="59901" y="108438"/>
                </a:cubicBezTo>
                <a:lnTo>
                  <a:pt x="59901" y="108438"/>
                </a:lnTo>
                <a:lnTo>
                  <a:pt x="59901" y="108438"/>
                </a:lnTo>
                <a:cubicBezTo>
                  <a:pt x="86305" y="108438"/>
                  <a:pt x="108571" y="87508"/>
                  <a:pt x="108571" y="60598"/>
                </a:cubicBezTo>
                <a:lnTo>
                  <a:pt x="108571" y="60598"/>
                </a:lnTo>
                <a:lnTo>
                  <a:pt x="108571" y="60598"/>
                </a:lnTo>
                <a:cubicBezTo>
                  <a:pt x="108571" y="33887"/>
                  <a:pt x="86305" y="11362"/>
                  <a:pt x="59901" y="11362"/>
                </a:cubicBezTo>
                <a:close/>
                <a:moveTo>
                  <a:pt x="83546" y="66378"/>
                </a:moveTo>
                <a:lnTo>
                  <a:pt x="83546" y="66378"/>
                </a:lnTo>
                <a:cubicBezTo>
                  <a:pt x="65418" y="66378"/>
                  <a:pt x="65418" y="66378"/>
                  <a:pt x="65418" y="66378"/>
                </a:cubicBezTo>
                <a:cubicBezTo>
                  <a:pt x="65418" y="84518"/>
                  <a:pt x="65418" y="84518"/>
                  <a:pt x="65418" y="84518"/>
                </a:cubicBezTo>
                <a:cubicBezTo>
                  <a:pt x="65418" y="87508"/>
                  <a:pt x="62660" y="90299"/>
                  <a:pt x="59901" y="90299"/>
                </a:cubicBezTo>
                <a:cubicBezTo>
                  <a:pt x="57142" y="90299"/>
                  <a:pt x="54384" y="87508"/>
                  <a:pt x="54384" y="84518"/>
                </a:cubicBezTo>
                <a:cubicBezTo>
                  <a:pt x="54384" y="66378"/>
                  <a:pt x="54384" y="66378"/>
                  <a:pt x="54384" y="66378"/>
                </a:cubicBezTo>
                <a:cubicBezTo>
                  <a:pt x="36256" y="66378"/>
                  <a:pt x="36256" y="66378"/>
                  <a:pt x="36256" y="66378"/>
                </a:cubicBezTo>
                <a:cubicBezTo>
                  <a:pt x="31921" y="66378"/>
                  <a:pt x="30541" y="63388"/>
                  <a:pt x="30541" y="60598"/>
                </a:cubicBezTo>
                <a:cubicBezTo>
                  <a:pt x="30541" y="56411"/>
                  <a:pt x="31921" y="55016"/>
                  <a:pt x="36256" y="55016"/>
                </a:cubicBezTo>
                <a:cubicBezTo>
                  <a:pt x="54384" y="55016"/>
                  <a:pt x="54384" y="55016"/>
                  <a:pt x="54384" y="55016"/>
                </a:cubicBezTo>
                <a:cubicBezTo>
                  <a:pt x="54384" y="35282"/>
                  <a:pt x="54384" y="35282"/>
                  <a:pt x="54384" y="35282"/>
                </a:cubicBezTo>
                <a:cubicBezTo>
                  <a:pt x="54384" y="32491"/>
                  <a:pt x="57142" y="29700"/>
                  <a:pt x="59901" y="29700"/>
                </a:cubicBezTo>
                <a:cubicBezTo>
                  <a:pt x="62660" y="29700"/>
                  <a:pt x="65418" y="32491"/>
                  <a:pt x="65418" y="35282"/>
                </a:cubicBezTo>
                <a:cubicBezTo>
                  <a:pt x="65418" y="55016"/>
                  <a:pt x="65418" y="55016"/>
                  <a:pt x="65418" y="55016"/>
                </a:cubicBezTo>
                <a:cubicBezTo>
                  <a:pt x="83546" y="55016"/>
                  <a:pt x="83546" y="55016"/>
                  <a:pt x="83546" y="55016"/>
                </a:cubicBezTo>
                <a:cubicBezTo>
                  <a:pt x="87684" y="55016"/>
                  <a:pt x="89064" y="56411"/>
                  <a:pt x="89064" y="60598"/>
                </a:cubicBezTo>
                <a:cubicBezTo>
                  <a:pt x="89064" y="63388"/>
                  <a:pt x="87684" y="66378"/>
                  <a:pt x="83546" y="6637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97" name="Shape 4897"/>
          <p:cNvSpPr/>
          <p:nvPr/>
        </p:nvSpPr>
        <p:spPr>
          <a:xfrm>
            <a:off x="9219390" y="4627597"/>
            <a:ext cx="286203" cy="223588"/>
          </a:xfrm>
          <a:custGeom>
            <a:avLst/>
            <a:gdLst/>
            <a:ahLst/>
            <a:cxnLst/>
            <a:rect l="0" t="0" r="0" b="0"/>
            <a:pathLst>
              <a:path w="120000" h="120000" extrusionOk="0">
                <a:moveTo>
                  <a:pt x="114019" y="68101"/>
                </a:moveTo>
                <a:lnTo>
                  <a:pt x="114019" y="68101"/>
                </a:lnTo>
                <a:cubicBezTo>
                  <a:pt x="80332" y="68101"/>
                  <a:pt x="80332" y="68101"/>
                  <a:pt x="80332" y="68101"/>
                </a:cubicBezTo>
                <a:cubicBezTo>
                  <a:pt x="77541" y="68101"/>
                  <a:pt x="74551" y="64303"/>
                  <a:pt x="74551" y="60759"/>
                </a:cubicBezTo>
                <a:cubicBezTo>
                  <a:pt x="74551" y="55443"/>
                  <a:pt x="77541" y="53670"/>
                  <a:pt x="80332" y="53670"/>
                </a:cubicBezTo>
                <a:cubicBezTo>
                  <a:pt x="114019" y="53670"/>
                  <a:pt x="114019" y="53670"/>
                  <a:pt x="114019" y="53670"/>
                </a:cubicBezTo>
                <a:cubicBezTo>
                  <a:pt x="118405" y="53670"/>
                  <a:pt x="119800" y="55443"/>
                  <a:pt x="119800" y="60759"/>
                </a:cubicBezTo>
                <a:cubicBezTo>
                  <a:pt x="119800" y="64303"/>
                  <a:pt x="118405" y="68101"/>
                  <a:pt x="114019" y="68101"/>
                </a:cubicBezTo>
                <a:close/>
                <a:moveTo>
                  <a:pt x="74551" y="112658"/>
                </a:moveTo>
                <a:lnTo>
                  <a:pt x="74551" y="112658"/>
                </a:lnTo>
                <a:cubicBezTo>
                  <a:pt x="74551" y="116202"/>
                  <a:pt x="73156" y="119746"/>
                  <a:pt x="68970" y="119746"/>
                </a:cubicBezTo>
                <a:cubicBezTo>
                  <a:pt x="67574" y="119746"/>
                  <a:pt x="64784" y="117974"/>
                  <a:pt x="64784" y="114430"/>
                </a:cubicBezTo>
                <a:lnTo>
                  <a:pt x="64784" y="114430"/>
                </a:lnTo>
                <a:cubicBezTo>
                  <a:pt x="56411" y="91139"/>
                  <a:pt x="56411" y="91139"/>
                  <a:pt x="56411" y="91139"/>
                </a:cubicBezTo>
                <a:cubicBezTo>
                  <a:pt x="18338" y="91139"/>
                  <a:pt x="18338" y="91139"/>
                  <a:pt x="18338" y="91139"/>
                </a:cubicBezTo>
                <a:cubicBezTo>
                  <a:pt x="11162" y="114430"/>
                  <a:pt x="11162" y="114430"/>
                  <a:pt x="11162" y="114430"/>
                </a:cubicBezTo>
                <a:lnTo>
                  <a:pt x="11162" y="114430"/>
                </a:lnTo>
                <a:cubicBezTo>
                  <a:pt x="9767" y="117974"/>
                  <a:pt x="8372" y="119746"/>
                  <a:pt x="5581" y="119746"/>
                </a:cubicBezTo>
                <a:cubicBezTo>
                  <a:pt x="2790" y="119746"/>
                  <a:pt x="0" y="116202"/>
                  <a:pt x="0" y="112658"/>
                </a:cubicBezTo>
                <a:cubicBezTo>
                  <a:pt x="0" y="110886"/>
                  <a:pt x="0" y="110886"/>
                  <a:pt x="0" y="110886"/>
                </a:cubicBezTo>
                <a:lnTo>
                  <a:pt x="0" y="110886"/>
                </a:lnTo>
                <a:cubicBezTo>
                  <a:pt x="32292" y="5316"/>
                  <a:pt x="32292" y="5316"/>
                  <a:pt x="32292" y="5316"/>
                </a:cubicBezTo>
                <a:lnTo>
                  <a:pt x="32292" y="5316"/>
                </a:lnTo>
                <a:cubicBezTo>
                  <a:pt x="33687" y="1772"/>
                  <a:pt x="35083" y="0"/>
                  <a:pt x="38073" y="0"/>
                </a:cubicBezTo>
                <a:cubicBezTo>
                  <a:pt x="39468" y="0"/>
                  <a:pt x="42259" y="1772"/>
                  <a:pt x="42259" y="5316"/>
                </a:cubicBezTo>
                <a:lnTo>
                  <a:pt x="42259" y="5316"/>
                </a:lnTo>
                <a:cubicBezTo>
                  <a:pt x="74551" y="110886"/>
                  <a:pt x="74551" y="110886"/>
                  <a:pt x="74551" y="110886"/>
                </a:cubicBezTo>
                <a:lnTo>
                  <a:pt x="74551" y="110886"/>
                </a:lnTo>
                <a:cubicBezTo>
                  <a:pt x="74551" y="110886"/>
                  <a:pt x="74551" y="110886"/>
                  <a:pt x="74551" y="112658"/>
                </a:cubicBezTo>
                <a:close/>
                <a:moveTo>
                  <a:pt x="38073" y="26835"/>
                </a:moveTo>
                <a:lnTo>
                  <a:pt x="38073" y="26835"/>
                </a:lnTo>
                <a:cubicBezTo>
                  <a:pt x="22524" y="76962"/>
                  <a:pt x="22524" y="76962"/>
                  <a:pt x="22524" y="76962"/>
                </a:cubicBezTo>
                <a:cubicBezTo>
                  <a:pt x="52026" y="76962"/>
                  <a:pt x="52026" y="76962"/>
                  <a:pt x="52026" y="76962"/>
                </a:cubicBezTo>
                <a:lnTo>
                  <a:pt x="38073" y="2683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98" name="Shape 4898"/>
          <p:cNvSpPr/>
          <p:nvPr/>
        </p:nvSpPr>
        <p:spPr>
          <a:xfrm>
            <a:off x="8720106" y="4627597"/>
            <a:ext cx="284113" cy="223588"/>
          </a:xfrm>
          <a:custGeom>
            <a:avLst/>
            <a:gdLst/>
            <a:ahLst/>
            <a:cxnLst/>
            <a:rect l="0" t="0" r="0" b="0"/>
            <a:pathLst>
              <a:path w="120000" h="120000" extrusionOk="0">
                <a:moveTo>
                  <a:pt x="114209" y="68101"/>
                </a:moveTo>
                <a:lnTo>
                  <a:pt x="114209" y="68101"/>
                </a:lnTo>
                <a:cubicBezTo>
                  <a:pt x="103028" y="68101"/>
                  <a:pt x="103028" y="68101"/>
                  <a:pt x="103028" y="68101"/>
                </a:cubicBezTo>
                <a:cubicBezTo>
                  <a:pt x="103028" y="82278"/>
                  <a:pt x="103028" y="82278"/>
                  <a:pt x="103028" y="82278"/>
                </a:cubicBezTo>
                <a:cubicBezTo>
                  <a:pt x="103028" y="85822"/>
                  <a:pt x="100232" y="89367"/>
                  <a:pt x="97237" y="89367"/>
                </a:cubicBezTo>
                <a:cubicBezTo>
                  <a:pt x="94442" y="89367"/>
                  <a:pt x="91647" y="85822"/>
                  <a:pt x="91647" y="82278"/>
                </a:cubicBezTo>
                <a:cubicBezTo>
                  <a:pt x="91647" y="68101"/>
                  <a:pt x="91647" y="68101"/>
                  <a:pt x="91647" y="68101"/>
                </a:cubicBezTo>
                <a:cubicBezTo>
                  <a:pt x="80465" y="68101"/>
                  <a:pt x="80465" y="68101"/>
                  <a:pt x="80465" y="68101"/>
                </a:cubicBezTo>
                <a:cubicBezTo>
                  <a:pt x="77670" y="68101"/>
                  <a:pt x="74675" y="64303"/>
                  <a:pt x="74675" y="60759"/>
                </a:cubicBezTo>
                <a:cubicBezTo>
                  <a:pt x="74675" y="55443"/>
                  <a:pt x="77670" y="53670"/>
                  <a:pt x="80465" y="53670"/>
                </a:cubicBezTo>
                <a:cubicBezTo>
                  <a:pt x="91647" y="53670"/>
                  <a:pt x="91647" y="53670"/>
                  <a:pt x="91647" y="53670"/>
                </a:cubicBezTo>
                <a:cubicBezTo>
                  <a:pt x="91647" y="39240"/>
                  <a:pt x="91647" y="39240"/>
                  <a:pt x="91647" y="39240"/>
                </a:cubicBezTo>
                <a:cubicBezTo>
                  <a:pt x="91647" y="33924"/>
                  <a:pt x="94442" y="32151"/>
                  <a:pt x="97237" y="32151"/>
                </a:cubicBezTo>
                <a:cubicBezTo>
                  <a:pt x="100232" y="32151"/>
                  <a:pt x="103028" y="33924"/>
                  <a:pt x="103028" y="39240"/>
                </a:cubicBezTo>
                <a:cubicBezTo>
                  <a:pt x="103028" y="53670"/>
                  <a:pt x="103028" y="53670"/>
                  <a:pt x="103028" y="53670"/>
                </a:cubicBezTo>
                <a:cubicBezTo>
                  <a:pt x="114209" y="53670"/>
                  <a:pt x="114209" y="53670"/>
                  <a:pt x="114209" y="53670"/>
                </a:cubicBezTo>
                <a:cubicBezTo>
                  <a:pt x="117004" y="53670"/>
                  <a:pt x="119800" y="55443"/>
                  <a:pt x="119800" y="60759"/>
                </a:cubicBezTo>
                <a:cubicBezTo>
                  <a:pt x="119800" y="64303"/>
                  <a:pt x="117004" y="68101"/>
                  <a:pt x="114209" y="68101"/>
                </a:cubicBezTo>
                <a:close/>
                <a:moveTo>
                  <a:pt x="74675" y="112658"/>
                </a:moveTo>
                <a:lnTo>
                  <a:pt x="74675" y="112658"/>
                </a:lnTo>
                <a:cubicBezTo>
                  <a:pt x="74675" y="116202"/>
                  <a:pt x="71880" y="119746"/>
                  <a:pt x="69084" y="119746"/>
                </a:cubicBezTo>
                <a:cubicBezTo>
                  <a:pt x="66289" y="119746"/>
                  <a:pt x="64891" y="117974"/>
                  <a:pt x="63494" y="114430"/>
                </a:cubicBezTo>
                <a:lnTo>
                  <a:pt x="63494" y="114430"/>
                </a:lnTo>
                <a:cubicBezTo>
                  <a:pt x="56505" y="91139"/>
                  <a:pt x="56505" y="91139"/>
                  <a:pt x="56505" y="91139"/>
                </a:cubicBezTo>
                <a:cubicBezTo>
                  <a:pt x="18369" y="91139"/>
                  <a:pt x="18369" y="91139"/>
                  <a:pt x="18369" y="91139"/>
                </a:cubicBezTo>
                <a:cubicBezTo>
                  <a:pt x="9783" y="114430"/>
                  <a:pt x="9783" y="114430"/>
                  <a:pt x="9783" y="114430"/>
                </a:cubicBezTo>
                <a:lnTo>
                  <a:pt x="9783" y="114430"/>
                </a:lnTo>
                <a:cubicBezTo>
                  <a:pt x="9783" y="117974"/>
                  <a:pt x="6988" y="119746"/>
                  <a:pt x="5590" y="119746"/>
                </a:cubicBezTo>
                <a:cubicBezTo>
                  <a:pt x="1397" y="119746"/>
                  <a:pt x="0" y="116202"/>
                  <a:pt x="0" y="112658"/>
                </a:cubicBezTo>
                <a:cubicBezTo>
                  <a:pt x="0" y="110886"/>
                  <a:pt x="0" y="110886"/>
                  <a:pt x="0" y="110886"/>
                </a:cubicBezTo>
                <a:lnTo>
                  <a:pt x="0" y="110886"/>
                </a:lnTo>
                <a:cubicBezTo>
                  <a:pt x="32346" y="5316"/>
                  <a:pt x="32346" y="5316"/>
                  <a:pt x="32346" y="5316"/>
                </a:cubicBezTo>
                <a:lnTo>
                  <a:pt x="32346" y="5316"/>
                </a:lnTo>
                <a:cubicBezTo>
                  <a:pt x="32346" y="1772"/>
                  <a:pt x="35141" y="0"/>
                  <a:pt x="36539" y="0"/>
                </a:cubicBezTo>
                <a:cubicBezTo>
                  <a:pt x="39534" y="0"/>
                  <a:pt x="40931" y="1772"/>
                  <a:pt x="42329" y="5316"/>
                </a:cubicBezTo>
                <a:lnTo>
                  <a:pt x="42329" y="5316"/>
                </a:lnTo>
                <a:cubicBezTo>
                  <a:pt x="74675" y="110886"/>
                  <a:pt x="74675" y="110886"/>
                  <a:pt x="74675" y="110886"/>
                </a:cubicBezTo>
                <a:lnTo>
                  <a:pt x="74675" y="110886"/>
                </a:lnTo>
                <a:cubicBezTo>
                  <a:pt x="74675" y="110886"/>
                  <a:pt x="74675" y="110886"/>
                  <a:pt x="74675" y="112658"/>
                </a:cubicBezTo>
                <a:close/>
                <a:moveTo>
                  <a:pt x="36539" y="26835"/>
                </a:moveTo>
                <a:lnTo>
                  <a:pt x="36539" y="26835"/>
                </a:lnTo>
                <a:cubicBezTo>
                  <a:pt x="22562" y="76962"/>
                  <a:pt x="22562" y="76962"/>
                  <a:pt x="22562" y="76962"/>
                </a:cubicBezTo>
                <a:cubicBezTo>
                  <a:pt x="52113" y="76962"/>
                  <a:pt x="52113" y="76962"/>
                  <a:pt x="52113" y="76962"/>
                </a:cubicBezTo>
                <a:lnTo>
                  <a:pt x="36539" y="2683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899" name="Shape 4899"/>
          <p:cNvSpPr/>
          <p:nvPr/>
        </p:nvSpPr>
        <p:spPr>
          <a:xfrm>
            <a:off x="8281402" y="4598343"/>
            <a:ext cx="160858" cy="286277"/>
          </a:xfrm>
          <a:custGeom>
            <a:avLst/>
            <a:gdLst/>
            <a:ahLst/>
            <a:cxnLst/>
            <a:rect l="0" t="0" r="0" b="0"/>
            <a:pathLst>
              <a:path w="120000" h="120000" extrusionOk="0">
                <a:moveTo>
                  <a:pt x="117176" y="38073"/>
                </a:moveTo>
                <a:lnTo>
                  <a:pt x="117176" y="38073"/>
                </a:lnTo>
                <a:lnTo>
                  <a:pt x="117176" y="38073"/>
                </a:lnTo>
                <a:cubicBezTo>
                  <a:pt x="77294" y="60598"/>
                  <a:pt x="77294" y="60598"/>
                  <a:pt x="77294" y="60598"/>
                </a:cubicBezTo>
                <a:cubicBezTo>
                  <a:pt x="117176" y="83122"/>
                  <a:pt x="117176" y="83122"/>
                  <a:pt x="117176" y="83122"/>
                </a:cubicBezTo>
                <a:lnTo>
                  <a:pt x="117176" y="83122"/>
                </a:lnTo>
                <a:cubicBezTo>
                  <a:pt x="119647" y="83122"/>
                  <a:pt x="119647" y="84518"/>
                  <a:pt x="119647" y="85913"/>
                </a:cubicBezTo>
                <a:cubicBezTo>
                  <a:pt x="119647" y="87508"/>
                  <a:pt x="119647" y="88903"/>
                  <a:pt x="117176" y="90299"/>
                </a:cubicBezTo>
                <a:lnTo>
                  <a:pt x="117176" y="90299"/>
                </a:lnTo>
                <a:cubicBezTo>
                  <a:pt x="67411" y="118405"/>
                  <a:pt x="67411" y="118405"/>
                  <a:pt x="67411" y="118405"/>
                </a:cubicBezTo>
                <a:lnTo>
                  <a:pt x="67411" y="118405"/>
                </a:lnTo>
                <a:cubicBezTo>
                  <a:pt x="64941" y="119800"/>
                  <a:pt x="62470" y="119800"/>
                  <a:pt x="60000" y="119800"/>
                </a:cubicBezTo>
                <a:cubicBezTo>
                  <a:pt x="55058" y="119800"/>
                  <a:pt x="49764" y="118405"/>
                  <a:pt x="49764" y="114219"/>
                </a:cubicBezTo>
                <a:cubicBezTo>
                  <a:pt x="49764" y="76146"/>
                  <a:pt x="49764" y="76146"/>
                  <a:pt x="49764" y="76146"/>
                </a:cubicBezTo>
                <a:cubicBezTo>
                  <a:pt x="17294" y="94485"/>
                  <a:pt x="17294" y="94485"/>
                  <a:pt x="17294" y="94485"/>
                </a:cubicBezTo>
                <a:lnTo>
                  <a:pt x="17294" y="94485"/>
                </a:lnTo>
                <a:cubicBezTo>
                  <a:pt x="14823" y="95880"/>
                  <a:pt x="12352" y="95880"/>
                  <a:pt x="9882" y="95880"/>
                </a:cubicBezTo>
                <a:cubicBezTo>
                  <a:pt x="4941" y="95880"/>
                  <a:pt x="0" y="93089"/>
                  <a:pt x="0" y="90299"/>
                </a:cubicBezTo>
                <a:cubicBezTo>
                  <a:pt x="0" y="88903"/>
                  <a:pt x="0" y="87508"/>
                  <a:pt x="2470" y="85913"/>
                </a:cubicBezTo>
                <a:lnTo>
                  <a:pt x="2470" y="85913"/>
                </a:lnTo>
                <a:cubicBezTo>
                  <a:pt x="49764" y="60598"/>
                  <a:pt x="49764" y="60598"/>
                  <a:pt x="49764" y="60598"/>
                </a:cubicBezTo>
                <a:cubicBezTo>
                  <a:pt x="2470" y="33887"/>
                  <a:pt x="2470" y="33887"/>
                  <a:pt x="2470" y="33887"/>
                </a:cubicBezTo>
                <a:lnTo>
                  <a:pt x="2470" y="33887"/>
                </a:lnTo>
                <a:cubicBezTo>
                  <a:pt x="0" y="32491"/>
                  <a:pt x="0" y="31096"/>
                  <a:pt x="0" y="29700"/>
                </a:cubicBezTo>
                <a:cubicBezTo>
                  <a:pt x="0" y="26910"/>
                  <a:pt x="4941" y="23920"/>
                  <a:pt x="9882" y="23920"/>
                </a:cubicBezTo>
                <a:cubicBezTo>
                  <a:pt x="12352" y="23920"/>
                  <a:pt x="14823" y="25514"/>
                  <a:pt x="17294" y="26910"/>
                </a:cubicBezTo>
                <a:lnTo>
                  <a:pt x="17294" y="26910"/>
                </a:lnTo>
                <a:cubicBezTo>
                  <a:pt x="49764" y="45049"/>
                  <a:pt x="49764" y="45049"/>
                  <a:pt x="49764" y="45049"/>
                </a:cubicBezTo>
                <a:cubicBezTo>
                  <a:pt x="49764" y="5780"/>
                  <a:pt x="49764" y="5780"/>
                  <a:pt x="49764" y="5780"/>
                </a:cubicBezTo>
                <a:cubicBezTo>
                  <a:pt x="49764" y="2990"/>
                  <a:pt x="55058" y="0"/>
                  <a:pt x="60000" y="0"/>
                </a:cubicBezTo>
                <a:cubicBezTo>
                  <a:pt x="62470" y="0"/>
                  <a:pt x="64941" y="0"/>
                  <a:pt x="67411" y="1395"/>
                </a:cubicBezTo>
                <a:lnTo>
                  <a:pt x="67411" y="1395"/>
                </a:lnTo>
                <a:cubicBezTo>
                  <a:pt x="117176" y="29700"/>
                  <a:pt x="117176" y="29700"/>
                  <a:pt x="117176" y="29700"/>
                </a:cubicBezTo>
                <a:lnTo>
                  <a:pt x="117176" y="29700"/>
                </a:lnTo>
                <a:cubicBezTo>
                  <a:pt x="119647" y="31096"/>
                  <a:pt x="119647" y="32491"/>
                  <a:pt x="119647" y="33887"/>
                </a:cubicBezTo>
                <a:cubicBezTo>
                  <a:pt x="119647" y="35282"/>
                  <a:pt x="119647" y="36677"/>
                  <a:pt x="117176" y="38073"/>
                </a:cubicBezTo>
                <a:close/>
                <a:moveTo>
                  <a:pt x="69882" y="101461"/>
                </a:moveTo>
                <a:lnTo>
                  <a:pt x="69882" y="101461"/>
                </a:lnTo>
                <a:cubicBezTo>
                  <a:pt x="94941" y="85913"/>
                  <a:pt x="94941" y="85913"/>
                  <a:pt x="94941" y="85913"/>
                </a:cubicBezTo>
                <a:cubicBezTo>
                  <a:pt x="69882" y="71960"/>
                  <a:pt x="69882" y="71960"/>
                  <a:pt x="69882" y="71960"/>
                </a:cubicBezTo>
                <a:lnTo>
                  <a:pt x="69882" y="101461"/>
                </a:lnTo>
                <a:close/>
                <a:moveTo>
                  <a:pt x="69882" y="19734"/>
                </a:moveTo>
                <a:lnTo>
                  <a:pt x="69882" y="19734"/>
                </a:lnTo>
                <a:cubicBezTo>
                  <a:pt x="69882" y="48039"/>
                  <a:pt x="69882" y="48039"/>
                  <a:pt x="69882" y="48039"/>
                </a:cubicBezTo>
                <a:cubicBezTo>
                  <a:pt x="94941" y="33887"/>
                  <a:pt x="94941" y="33887"/>
                  <a:pt x="94941" y="33887"/>
                </a:cubicBezTo>
                <a:lnTo>
                  <a:pt x="69882" y="19734"/>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00" name="Shape 4900"/>
          <p:cNvSpPr/>
          <p:nvPr/>
        </p:nvSpPr>
        <p:spPr>
          <a:xfrm>
            <a:off x="7754960" y="4633867"/>
            <a:ext cx="215172" cy="215229"/>
          </a:xfrm>
          <a:custGeom>
            <a:avLst/>
            <a:gdLst/>
            <a:ahLst/>
            <a:cxnLst/>
            <a:rect l="0" t="0" r="0" b="0"/>
            <a:pathLst>
              <a:path w="120000" h="120000" extrusionOk="0">
                <a:moveTo>
                  <a:pt x="93568" y="87947"/>
                </a:moveTo>
                <a:lnTo>
                  <a:pt x="93568" y="87947"/>
                </a:lnTo>
                <a:cubicBezTo>
                  <a:pt x="78502" y="103046"/>
                  <a:pt x="54185" y="104900"/>
                  <a:pt x="37533" y="91655"/>
                </a:cubicBezTo>
                <a:cubicBezTo>
                  <a:pt x="13215" y="116026"/>
                  <a:pt x="13215" y="116026"/>
                  <a:pt x="13215" y="116026"/>
                </a:cubicBezTo>
                <a:cubicBezTo>
                  <a:pt x="9515" y="119735"/>
                  <a:pt x="5814" y="119735"/>
                  <a:pt x="1850" y="116026"/>
                </a:cubicBezTo>
                <a:cubicBezTo>
                  <a:pt x="0" y="114172"/>
                  <a:pt x="0" y="108609"/>
                  <a:pt x="1850" y="104900"/>
                </a:cubicBezTo>
                <a:cubicBezTo>
                  <a:pt x="28017" y="80529"/>
                  <a:pt x="28017" y="80529"/>
                  <a:pt x="28017" y="80529"/>
                </a:cubicBezTo>
                <a:cubicBezTo>
                  <a:pt x="15066" y="63576"/>
                  <a:pt x="15066" y="39205"/>
                  <a:pt x="31718" y="24370"/>
                </a:cubicBezTo>
                <a:cubicBezTo>
                  <a:pt x="46784" y="9271"/>
                  <a:pt x="46784" y="9271"/>
                  <a:pt x="46784" y="9271"/>
                </a:cubicBezTo>
                <a:cubicBezTo>
                  <a:pt x="56035" y="20662"/>
                  <a:pt x="56035" y="20662"/>
                  <a:pt x="56035" y="20662"/>
                </a:cubicBezTo>
                <a:cubicBezTo>
                  <a:pt x="74801" y="1854"/>
                  <a:pt x="74801" y="1854"/>
                  <a:pt x="74801" y="1854"/>
                </a:cubicBezTo>
                <a:cubicBezTo>
                  <a:pt x="76651" y="0"/>
                  <a:pt x="82202" y="0"/>
                  <a:pt x="84052" y="1854"/>
                </a:cubicBezTo>
                <a:cubicBezTo>
                  <a:pt x="88017" y="5562"/>
                  <a:pt x="88017" y="9271"/>
                  <a:pt x="84052" y="13245"/>
                </a:cubicBezTo>
                <a:cubicBezTo>
                  <a:pt x="67400" y="29933"/>
                  <a:pt x="67400" y="29933"/>
                  <a:pt x="67400" y="29933"/>
                </a:cubicBezTo>
                <a:cubicBezTo>
                  <a:pt x="88017" y="50596"/>
                  <a:pt x="88017" y="50596"/>
                  <a:pt x="88017" y="50596"/>
                </a:cubicBezTo>
                <a:cubicBezTo>
                  <a:pt x="104669" y="33642"/>
                  <a:pt x="104669" y="33642"/>
                  <a:pt x="104669" y="33642"/>
                </a:cubicBezTo>
                <a:cubicBezTo>
                  <a:pt x="108370" y="31788"/>
                  <a:pt x="113920" y="31788"/>
                  <a:pt x="115770" y="33642"/>
                </a:cubicBezTo>
                <a:cubicBezTo>
                  <a:pt x="119735" y="37350"/>
                  <a:pt x="119735" y="41059"/>
                  <a:pt x="115770" y="45033"/>
                </a:cubicBezTo>
                <a:cubicBezTo>
                  <a:pt x="99118" y="61721"/>
                  <a:pt x="99118" y="61721"/>
                  <a:pt x="99118" y="61721"/>
                </a:cubicBezTo>
                <a:cubicBezTo>
                  <a:pt x="108370" y="73112"/>
                  <a:pt x="108370" y="73112"/>
                  <a:pt x="108370" y="73112"/>
                </a:cubicBezTo>
                <a:lnTo>
                  <a:pt x="93568" y="87947"/>
                </a:ln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01" name="Shape 4901"/>
          <p:cNvSpPr/>
          <p:nvPr/>
        </p:nvSpPr>
        <p:spPr>
          <a:xfrm>
            <a:off x="4165951" y="5601354"/>
            <a:ext cx="265311" cy="265380"/>
          </a:xfrm>
          <a:custGeom>
            <a:avLst/>
            <a:gdLst/>
            <a:ahLst/>
            <a:cxnLst/>
            <a:rect l="0" t="0" r="0" b="0"/>
            <a:pathLst>
              <a:path w="120000" h="120000" extrusionOk="0">
                <a:moveTo>
                  <a:pt x="15026" y="106046"/>
                </a:moveTo>
                <a:lnTo>
                  <a:pt x="15026" y="106046"/>
                </a:lnTo>
                <a:cubicBezTo>
                  <a:pt x="13524" y="104543"/>
                  <a:pt x="13524" y="104543"/>
                  <a:pt x="13524" y="104543"/>
                </a:cubicBezTo>
                <a:cubicBezTo>
                  <a:pt x="0" y="91019"/>
                  <a:pt x="0" y="68264"/>
                  <a:pt x="13524" y="54525"/>
                </a:cubicBezTo>
                <a:cubicBezTo>
                  <a:pt x="54525" y="13524"/>
                  <a:pt x="54525" y="13524"/>
                  <a:pt x="54525" y="13524"/>
                </a:cubicBezTo>
                <a:cubicBezTo>
                  <a:pt x="68264" y="0"/>
                  <a:pt x="91019" y="0"/>
                  <a:pt x="104543" y="13524"/>
                </a:cubicBezTo>
                <a:cubicBezTo>
                  <a:pt x="106046" y="15026"/>
                  <a:pt x="106046" y="15026"/>
                  <a:pt x="106046" y="15026"/>
                </a:cubicBezTo>
                <a:cubicBezTo>
                  <a:pt x="119785" y="28765"/>
                  <a:pt x="119785" y="51520"/>
                  <a:pt x="106046" y="65044"/>
                </a:cubicBezTo>
                <a:cubicBezTo>
                  <a:pt x="65259" y="106046"/>
                  <a:pt x="65259" y="106046"/>
                  <a:pt x="65259" y="106046"/>
                </a:cubicBezTo>
                <a:cubicBezTo>
                  <a:pt x="51520" y="119785"/>
                  <a:pt x="28765" y="119785"/>
                  <a:pt x="15026" y="106046"/>
                </a:cubicBezTo>
                <a:close/>
                <a:moveTo>
                  <a:pt x="77280" y="77280"/>
                </a:moveTo>
                <a:lnTo>
                  <a:pt x="77280" y="77280"/>
                </a:lnTo>
                <a:cubicBezTo>
                  <a:pt x="42504" y="42289"/>
                  <a:pt x="42504" y="42289"/>
                  <a:pt x="42504" y="42289"/>
                </a:cubicBezTo>
                <a:cubicBezTo>
                  <a:pt x="21252" y="63542"/>
                  <a:pt x="21252" y="63542"/>
                  <a:pt x="21252" y="63542"/>
                </a:cubicBezTo>
                <a:cubicBezTo>
                  <a:pt x="12021" y="72772"/>
                  <a:pt x="12021" y="87799"/>
                  <a:pt x="21252" y="97030"/>
                </a:cubicBezTo>
                <a:cubicBezTo>
                  <a:pt x="22754" y="98533"/>
                  <a:pt x="22754" y="98533"/>
                  <a:pt x="22754" y="98533"/>
                </a:cubicBezTo>
                <a:cubicBezTo>
                  <a:pt x="31771" y="107549"/>
                  <a:pt x="47012" y="107549"/>
                  <a:pt x="56028" y="98533"/>
                </a:cubicBezTo>
                <a:lnTo>
                  <a:pt x="77280" y="7728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02" name="Shape 4902"/>
          <p:cNvSpPr/>
          <p:nvPr/>
        </p:nvSpPr>
        <p:spPr>
          <a:xfrm>
            <a:off x="3706358" y="5607623"/>
            <a:ext cx="181747" cy="250753"/>
          </a:xfrm>
          <a:custGeom>
            <a:avLst/>
            <a:gdLst/>
            <a:ahLst/>
            <a:cxnLst/>
            <a:rect l="0" t="0" r="0" b="0"/>
            <a:pathLst>
              <a:path w="120000" h="120000" extrusionOk="0">
                <a:moveTo>
                  <a:pt x="59843" y="119774"/>
                </a:moveTo>
                <a:lnTo>
                  <a:pt x="59843" y="119774"/>
                </a:lnTo>
                <a:cubicBezTo>
                  <a:pt x="28825" y="119774"/>
                  <a:pt x="0" y="100564"/>
                  <a:pt x="0" y="76610"/>
                </a:cubicBezTo>
                <a:cubicBezTo>
                  <a:pt x="0" y="54237"/>
                  <a:pt x="57650" y="0"/>
                  <a:pt x="57650" y="0"/>
                </a:cubicBezTo>
                <a:cubicBezTo>
                  <a:pt x="57650" y="0"/>
                  <a:pt x="119686" y="52655"/>
                  <a:pt x="119686" y="76610"/>
                </a:cubicBezTo>
                <a:cubicBezTo>
                  <a:pt x="119686" y="100564"/>
                  <a:pt x="90861" y="119774"/>
                  <a:pt x="59843" y="119774"/>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03" name="Shape 4903"/>
          <p:cNvSpPr/>
          <p:nvPr/>
        </p:nvSpPr>
        <p:spPr>
          <a:xfrm>
            <a:off x="3154845" y="5607623"/>
            <a:ext cx="286201" cy="250753"/>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04" name="Shape 4904"/>
          <p:cNvSpPr/>
          <p:nvPr/>
        </p:nvSpPr>
        <p:spPr>
          <a:xfrm>
            <a:off x="2655559" y="5590906"/>
            <a:ext cx="286203" cy="286275"/>
          </a:xfrm>
          <a:custGeom>
            <a:avLst/>
            <a:gdLst/>
            <a:ahLst/>
            <a:cxnLst/>
            <a:rect l="0" t="0" r="0" b="0"/>
            <a:pathLst>
              <a:path w="120000" h="120000" extrusionOk="0">
                <a:moveTo>
                  <a:pt x="59202" y="119800"/>
                </a:moveTo>
                <a:lnTo>
                  <a:pt x="59202" y="119800"/>
                </a:lnTo>
                <a:cubicBezTo>
                  <a:pt x="26910" y="119800"/>
                  <a:pt x="0" y="93089"/>
                  <a:pt x="0" y="60598"/>
                </a:cubicBezTo>
                <a:cubicBezTo>
                  <a:pt x="0" y="26910"/>
                  <a:pt x="26910" y="0"/>
                  <a:pt x="59202" y="0"/>
                </a:cubicBezTo>
                <a:cubicBezTo>
                  <a:pt x="93089" y="0"/>
                  <a:pt x="119800" y="26910"/>
                  <a:pt x="119800" y="60598"/>
                </a:cubicBezTo>
                <a:cubicBezTo>
                  <a:pt x="119800" y="93089"/>
                  <a:pt x="93089" y="119800"/>
                  <a:pt x="59202" y="119800"/>
                </a:cubicBezTo>
                <a:close/>
                <a:moveTo>
                  <a:pt x="59202" y="11362"/>
                </a:moveTo>
                <a:lnTo>
                  <a:pt x="59202" y="11362"/>
                </a:lnTo>
                <a:cubicBezTo>
                  <a:pt x="32491" y="11362"/>
                  <a:pt x="11362" y="33887"/>
                  <a:pt x="11362" y="60598"/>
                </a:cubicBezTo>
                <a:cubicBezTo>
                  <a:pt x="11362" y="87508"/>
                  <a:pt x="32491" y="108438"/>
                  <a:pt x="59202" y="108438"/>
                </a:cubicBezTo>
                <a:cubicBezTo>
                  <a:pt x="85913" y="108438"/>
                  <a:pt x="108438" y="87508"/>
                  <a:pt x="108438" y="60598"/>
                </a:cubicBezTo>
                <a:cubicBezTo>
                  <a:pt x="108438" y="33887"/>
                  <a:pt x="85913" y="11362"/>
                  <a:pt x="59202" y="11362"/>
                </a:cubicBezTo>
                <a:close/>
                <a:moveTo>
                  <a:pt x="59202" y="95880"/>
                </a:moveTo>
                <a:lnTo>
                  <a:pt x="59202" y="95880"/>
                </a:lnTo>
                <a:cubicBezTo>
                  <a:pt x="39468" y="95880"/>
                  <a:pt x="23920" y="80332"/>
                  <a:pt x="23920" y="60598"/>
                </a:cubicBezTo>
                <a:cubicBezTo>
                  <a:pt x="23920" y="40863"/>
                  <a:pt x="39468" y="23920"/>
                  <a:pt x="59202" y="23920"/>
                </a:cubicBezTo>
                <a:cubicBezTo>
                  <a:pt x="78936" y="23920"/>
                  <a:pt x="95880" y="40863"/>
                  <a:pt x="95880" y="60598"/>
                </a:cubicBezTo>
                <a:cubicBezTo>
                  <a:pt x="95880" y="80332"/>
                  <a:pt x="78936" y="95880"/>
                  <a:pt x="59202" y="95880"/>
                </a:cubicBezTo>
                <a:close/>
                <a:moveTo>
                  <a:pt x="59202" y="35282"/>
                </a:moveTo>
                <a:lnTo>
                  <a:pt x="59202" y="35282"/>
                </a:lnTo>
                <a:cubicBezTo>
                  <a:pt x="46445" y="35282"/>
                  <a:pt x="35282" y="46445"/>
                  <a:pt x="35282" y="60598"/>
                </a:cubicBezTo>
                <a:cubicBezTo>
                  <a:pt x="35282" y="73355"/>
                  <a:pt x="46445" y="84518"/>
                  <a:pt x="59202" y="84518"/>
                </a:cubicBezTo>
                <a:cubicBezTo>
                  <a:pt x="73355" y="84518"/>
                  <a:pt x="84518" y="73355"/>
                  <a:pt x="84518" y="60598"/>
                </a:cubicBezTo>
                <a:cubicBezTo>
                  <a:pt x="84518" y="46445"/>
                  <a:pt x="73355" y="35282"/>
                  <a:pt x="59202" y="35282"/>
                </a:cubicBezTo>
                <a:close/>
                <a:moveTo>
                  <a:pt x="59202" y="71960"/>
                </a:moveTo>
                <a:lnTo>
                  <a:pt x="59202" y="71960"/>
                </a:lnTo>
                <a:cubicBezTo>
                  <a:pt x="53621" y="71960"/>
                  <a:pt x="47840" y="66378"/>
                  <a:pt x="47840" y="60598"/>
                </a:cubicBezTo>
                <a:cubicBezTo>
                  <a:pt x="47840" y="53621"/>
                  <a:pt x="53621" y="49435"/>
                  <a:pt x="59202" y="49435"/>
                </a:cubicBezTo>
                <a:cubicBezTo>
                  <a:pt x="66179" y="49435"/>
                  <a:pt x="70564" y="53621"/>
                  <a:pt x="70564" y="60598"/>
                </a:cubicBezTo>
                <a:cubicBezTo>
                  <a:pt x="70564" y="66378"/>
                  <a:pt x="66179" y="71960"/>
                  <a:pt x="59202" y="7196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05" name="Shape 4905"/>
          <p:cNvSpPr/>
          <p:nvPr/>
        </p:nvSpPr>
        <p:spPr>
          <a:xfrm>
            <a:off x="2154184" y="5590906"/>
            <a:ext cx="288291" cy="286275"/>
          </a:xfrm>
          <a:custGeom>
            <a:avLst/>
            <a:gdLst/>
            <a:ahLst/>
            <a:cxnLst/>
            <a:rect l="0" t="0" r="0" b="0"/>
            <a:pathLst>
              <a:path w="120000" h="120000" extrusionOk="0">
                <a:moveTo>
                  <a:pt x="114285" y="66378"/>
                </a:moveTo>
                <a:lnTo>
                  <a:pt x="114285" y="66378"/>
                </a:lnTo>
                <a:cubicBezTo>
                  <a:pt x="98916" y="66378"/>
                  <a:pt x="98916" y="66378"/>
                  <a:pt x="98916" y="66378"/>
                </a:cubicBezTo>
                <a:cubicBezTo>
                  <a:pt x="96157" y="66378"/>
                  <a:pt x="93399" y="63388"/>
                  <a:pt x="93399" y="60598"/>
                </a:cubicBezTo>
                <a:cubicBezTo>
                  <a:pt x="93399" y="56411"/>
                  <a:pt x="96157" y="55016"/>
                  <a:pt x="98916" y="55016"/>
                </a:cubicBezTo>
                <a:cubicBezTo>
                  <a:pt x="114285" y="55016"/>
                  <a:pt x="114285" y="55016"/>
                  <a:pt x="114285" y="55016"/>
                </a:cubicBezTo>
                <a:cubicBezTo>
                  <a:pt x="117044" y="55016"/>
                  <a:pt x="119802" y="56411"/>
                  <a:pt x="119802" y="60598"/>
                </a:cubicBezTo>
                <a:cubicBezTo>
                  <a:pt x="119802" y="63388"/>
                  <a:pt x="117044" y="66378"/>
                  <a:pt x="114285" y="66378"/>
                </a:cubicBezTo>
                <a:close/>
                <a:moveTo>
                  <a:pt x="103054" y="23920"/>
                </a:moveTo>
                <a:lnTo>
                  <a:pt x="103054" y="23920"/>
                </a:lnTo>
                <a:cubicBezTo>
                  <a:pt x="92019" y="35282"/>
                  <a:pt x="92019" y="35282"/>
                  <a:pt x="92019" y="35282"/>
                </a:cubicBezTo>
                <a:lnTo>
                  <a:pt x="92019" y="35282"/>
                </a:lnTo>
                <a:cubicBezTo>
                  <a:pt x="90443" y="36677"/>
                  <a:pt x="89064" y="38073"/>
                  <a:pt x="87684" y="38073"/>
                </a:cubicBezTo>
                <a:cubicBezTo>
                  <a:pt x="84926" y="38073"/>
                  <a:pt x="82167" y="35282"/>
                  <a:pt x="82167" y="32491"/>
                </a:cubicBezTo>
                <a:cubicBezTo>
                  <a:pt x="82167" y="31096"/>
                  <a:pt x="82167" y="29700"/>
                  <a:pt x="83546" y="28305"/>
                </a:cubicBezTo>
                <a:lnTo>
                  <a:pt x="83546" y="28305"/>
                </a:lnTo>
                <a:cubicBezTo>
                  <a:pt x="94778" y="16943"/>
                  <a:pt x="94778" y="16943"/>
                  <a:pt x="94778" y="16943"/>
                </a:cubicBezTo>
                <a:lnTo>
                  <a:pt x="94778" y="16943"/>
                </a:lnTo>
                <a:cubicBezTo>
                  <a:pt x="96157" y="15548"/>
                  <a:pt x="97536" y="15548"/>
                  <a:pt x="98916" y="15548"/>
                </a:cubicBezTo>
                <a:cubicBezTo>
                  <a:pt x="101674" y="15548"/>
                  <a:pt x="104433" y="16943"/>
                  <a:pt x="104433" y="21129"/>
                </a:cubicBezTo>
                <a:cubicBezTo>
                  <a:pt x="104433" y="22524"/>
                  <a:pt x="104433" y="23920"/>
                  <a:pt x="103054" y="23920"/>
                </a:cubicBezTo>
                <a:close/>
                <a:moveTo>
                  <a:pt x="59901" y="119800"/>
                </a:moveTo>
                <a:lnTo>
                  <a:pt x="59901" y="119800"/>
                </a:lnTo>
                <a:cubicBezTo>
                  <a:pt x="57142" y="119800"/>
                  <a:pt x="54384" y="118405"/>
                  <a:pt x="54384" y="114219"/>
                </a:cubicBezTo>
                <a:cubicBezTo>
                  <a:pt x="54384" y="100066"/>
                  <a:pt x="54384" y="100066"/>
                  <a:pt x="54384" y="100066"/>
                </a:cubicBezTo>
                <a:cubicBezTo>
                  <a:pt x="54384" y="95880"/>
                  <a:pt x="57142" y="94485"/>
                  <a:pt x="59901" y="94485"/>
                </a:cubicBezTo>
                <a:cubicBezTo>
                  <a:pt x="62660" y="94485"/>
                  <a:pt x="65418" y="95880"/>
                  <a:pt x="65418" y="100066"/>
                </a:cubicBezTo>
                <a:cubicBezTo>
                  <a:pt x="65418" y="114219"/>
                  <a:pt x="65418" y="114219"/>
                  <a:pt x="65418" y="114219"/>
                </a:cubicBezTo>
                <a:cubicBezTo>
                  <a:pt x="65418" y="118405"/>
                  <a:pt x="62660" y="119800"/>
                  <a:pt x="59901" y="119800"/>
                </a:cubicBezTo>
                <a:close/>
                <a:moveTo>
                  <a:pt x="59901" y="26910"/>
                </a:moveTo>
                <a:lnTo>
                  <a:pt x="59901" y="26910"/>
                </a:lnTo>
                <a:cubicBezTo>
                  <a:pt x="57142" y="26910"/>
                  <a:pt x="54384" y="23920"/>
                  <a:pt x="54384" y="21129"/>
                </a:cubicBezTo>
                <a:cubicBezTo>
                  <a:pt x="54384" y="5780"/>
                  <a:pt x="54384" y="5780"/>
                  <a:pt x="54384" y="5780"/>
                </a:cubicBezTo>
                <a:cubicBezTo>
                  <a:pt x="54384" y="2990"/>
                  <a:pt x="57142" y="0"/>
                  <a:pt x="59901" y="0"/>
                </a:cubicBezTo>
                <a:cubicBezTo>
                  <a:pt x="62660" y="0"/>
                  <a:pt x="65418" y="2990"/>
                  <a:pt x="65418" y="5780"/>
                </a:cubicBezTo>
                <a:cubicBezTo>
                  <a:pt x="65418" y="21129"/>
                  <a:pt x="65418" y="21129"/>
                  <a:pt x="65418" y="21129"/>
                </a:cubicBezTo>
                <a:cubicBezTo>
                  <a:pt x="65418" y="23920"/>
                  <a:pt x="62660" y="26910"/>
                  <a:pt x="59901" y="26910"/>
                </a:cubicBezTo>
                <a:close/>
                <a:moveTo>
                  <a:pt x="36256" y="91694"/>
                </a:moveTo>
                <a:lnTo>
                  <a:pt x="36256" y="91694"/>
                </a:lnTo>
                <a:cubicBezTo>
                  <a:pt x="25024" y="102857"/>
                  <a:pt x="25024" y="102857"/>
                  <a:pt x="25024" y="102857"/>
                </a:cubicBezTo>
                <a:lnTo>
                  <a:pt x="25024" y="102857"/>
                </a:lnTo>
                <a:cubicBezTo>
                  <a:pt x="23645" y="104252"/>
                  <a:pt x="22266" y="105647"/>
                  <a:pt x="20886" y="105647"/>
                </a:cubicBezTo>
                <a:cubicBezTo>
                  <a:pt x="18128" y="105647"/>
                  <a:pt x="15369" y="102857"/>
                  <a:pt x="15369" y="100066"/>
                </a:cubicBezTo>
                <a:cubicBezTo>
                  <a:pt x="15369" y="98671"/>
                  <a:pt x="15369" y="97275"/>
                  <a:pt x="16748" y="95880"/>
                </a:cubicBezTo>
                <a:lnTo>
                  <a:pt x="16748" y="95880"/>
                </a:lnTo>
                <a:cubicBezTo>
                  <a:pt x="27783" y="84518"/>
                  <a:pt x="27783" y="84518"/>
                  <a:pt x="27783" y="84518"/>
                </a:cubicBezTo>
                <a:lnTo>
                  <a:pt x="27783" y="84518"/>
                </a:lnTo>
                <a:cubicBezTo>
                  <a:pt x="29359" y="83122"/>
                  <a:pt x="30738" y="83122"/>
                  <a:pt x="32118" y="83122"/>
                </a:cubicBezTo>
                <a:cubicBezTo>
                  <a:pt x="34876" y="83122"/>
                  <a:pt x="37635" y="84518"/>
                  <a:pt x="37635" y="88903"/>
                </a:cubicBezTo>
                <a:cubicBezTo>
                  <a:pt x="37635" y="90299"/>
                  <a:pt x="37635" y="91694"/>
                  <a:pt x="36256" y="91694"/>
                </a:cubicBezTo>
                <a:close/>
                <a:moveTo>
                  <a:pt x="32118" y="38073"/>
                </a:moveTo>
                <a:lnTo>
                  <a:pt x="32118" y="38073"/>
                </a:lnTo>
                <a:cubicBezTo>
                  <a:pt x="30738" y="38073"/>
                  <a:pt x="29359" y="36677"/>
                  <a:pt x="27783" y="35282"/>
                </a:cubicBezTo>
                <a:lnTo>
                  <a:pt x="27783" y="35282"/>
                </a:lnTo>
                <a:cubicBezTo>
                  <a:pt x="16748" y="23920"/>
                  <a:pt x="16748" y="23920"/>
                  <a:pt x="16748" y="23920"/>
                </a:cubicBezTo>
                <a:lnTo>
                  <a:pt x="16748" y="23920"/>
                </a:lnTo>
                <a:cubicBezTo>
                  <a:pt x="15369" y="23920"/>
                  <a:pt x="15369" y="22524"/>
                  <a:pt x="15369" y="21129"/>
                </a:cubicBezTo>
                <a:cubicBezTo>
                  <a:pt x="15369" y="16943"/>
                  <a:pt x="18128" y="15548"/>
                  <a:pt x="20886" y="15548"/>
                </a:cubicBezTo>
                <a:cubicBezTo>
                  <a:pt x="22266" y="15548"/>
                  <a:pt x="23645" y="15548"/>
                  <a:pt x="25024" y="16943"/>
                </a:cubicBezTo>
                <a:lnTo>
                  <a:pt x="25024" y="16943"/>
                </a:lnTo>
                <a:cubicBezTo>
                  <a:pt x="36256" y="28305"/>
                  <a:pt x="36256" y="28305"/>
                  <a:pt x="36256" y="28305"/>
                </a:cubicBezTo>
                <a:lnTo>
                  <a:pt x="36256" y="28305"/>
                </a:lnTo>
                <a:cubicBezTo>
                  <a:pt x="37635" y="29700"/>
                  <a:pt x="37635" y="31096"/>
                  <a:pt x="37635" y="32491"/>
                </a:cubicBezTo>
                <a:cubicBezTo>
                  <a:pt x="37635" y="35282"/>
                  <a:pt x="34876" y="38073"/>
                  <a:pt x="32118" y="38073"/>
                </a:cubicBezTo>
                <a:close/>
                <a:moveTo>
                  <a:pt x="26403" y="60598"/>
                </a:moveTo>
                <a:lnTo>
                  <a:pt x="26403" y="60598"/>
                </a:lnTo>
                <a:cubicBezTo>
                  <a:pt x="26403" y="63388"/>
                  <a:pt x="23645" y="66378"/>
                  <a:pt x="20886" y="66378"/>
                </a:cubicBezTo>
                <a:cubicBezTo>
                  <a:pt x="5517" y="66378"/>
                  <a:pt x="5517" y="66378"/>
                  <a:pt x="5517" y="66378"/>
                </a:cubicBezTo>
                <a:cubicBezTo>
                  <a:pt x="2758" y="66378"/>
                  <a:pt x="0" y="63388"/>
                  <a:pt x="0" y="60598"/>
                </a:cubicBezTo>
                <a:cubicBezTo>
                  <a:pt x="0" y="56411"/>
                  <a:pt x="2758" y="55016"/>
                  <a:pt x="5517" y="55016"/>
                </a:cubicBezTo>
                <a:cubicBezTo>
                  <a:pt x="20886" y="55016"/>
                  <a:pt x="20886" y="55016"/>
                  <a:pt x="20886" y="55016"/>
                </a:cubicBezTo>
                <a:cubicBezTo>
                  <a:pt x="23645" y="55016"/>
                  <a:pt x="26403" y="56411"/>
                  <a:pt x="26403" y="60598"/>
                </a:cubicBezTo>
                <a:close/>
                <a:moveTo>
                  <a:pt x="87684" y="83122"/>
                </a:moveTo>
                <a:lnTo>
                  <a:pt x="87684" y="83122"/>
                </a:lnTo>
                <a:cubicBezTo>
                  <a:pt x="89064" y="83122"/>
                  <a:pt x="90443" y="83122"/>
                  <a:pt x="92019" y="84518"/>
                </a:cubicBezTo>
                <a:lnTo>
                  <a:pt x="92019" y="84518"/>
                </a:lnTo>
                <a:cubicBezTo>
                  <a:pt x="103054" y="95880"/>
                  <a:pt x="103054" y="95880"/>
                  <a:pt x="103054" y="95880"/>
                </a:cubicBezTo>
                <a:lnTo>
                  <a:pt x="103054" y="95880"/>
                </a:lnTo>
                <a:cubicBezTo>
                  <a:pt x="104433" y="97275"/>
                  <a:pt x="104433" y="98671"/>
                  <a:pt x="104433" y="100066"/>
                </a:cubicBezTo>
                <a:cubicBezTo>
                  <a:pt x="104433" y="102857"/>
                  <a:pt x="101674" y="105647"/>
                  <a:pt x="98916" y="105647"/>
                </a:cubicBezTo>
                <a:cubicBezTo>
                  <a:pt x="97536" y="105647"/>
                  <a:pt x="96157" y="104252"/>
                  <a:pt x="94778" y="102857"/>
                </a:cubicBezTo>
                <a:lnTo>
                  <a:pt x="94778" y="102857"/>
                </a:lnTo>
                <a:cubicBezTo>
                  <a:pt x="83546" y="91694"/>
                  <a:pt x="83546" y="91694"/>
                  <a:pt x="83546" y="91694"/>
                </a:cubicBezTo>
                <a:lnTo>
                  <a:pt x="83546" y="91694"/>
                </a:lnTo>
                <a:cubicBezTo>
                  <a:pt x="82167" y="91694"/>
                  <a:pt x="82167" y="90299"/>
                  <a:pt x="82167" y="88903"/>
                </a:cubicBezTo>
                <a:cubicBezTo>
                  <a:pt x="82167" y="84518"/>
                  <a:pt x="84926" y="83122"/>
                  <a:pt x="87684" y="8312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06" name="Shape 4906"/>
          <p:cNvSpPr/>
          <p:nvPr/>
        </p:nvSpPr>
        <p:spPr>
          <a:xfrm>
            <a:off x="1654899" y="5590906"/>
            <a:ext cx="286201" cy="286275"/>
          </a:xfrm>
          <a:custGeom>
            <a:avLst/>
            <a:gdLst/>
            <a:ahLst/>
            <a:cxnLst/>
            <a:rect l="0" t="0" r="0" b="0"/>
            <a:pathLst>
              <a:path w="120000" h="120000" extrusionOk="0">
                <a:moveTo>
                  <a:pt x="60598" y="119800"/>
                </a:moveTo>
                <a:lnTo>
                  <a:pt x="60598" y="119800"/>
                </a:lnTo>
                <a:cubicBezTo>
                  <a:pt x="26710" y="119800"/>
                  <a:pt x="0" y="93089"/>
                  <a:pt x="0" y="60598"/>
                </a:cubicBezTo>
                <a:cubicBezTo>
                  <a:pt x="0" y="26910"/>
                  <a:pt x="26710" y="0"/>
                  <a:pt x="60598" y="0"/>
                </a:cubicBezTo>
                <a:cubicBezTo>
                  <a:pt x="93089" y="0"/>
                  <a:pt x="119800" y="26910"/>
                  <a:pt x="119800" y="60598"/>
                </a:cubicBezTo>
                <a:cubicBezTo>
                  <a:pt x="119800" y="93089"/>
                  <a:pt x="93089" y="119800"/>
                  <a:pt x="60598" y="119800"/>
                </a:cubicBezTo>
                <a:close/>
                <a:moveTo>
                  <a:pt x="60598" y="11362"/>
                </a:moveTo>
                <a:lnTo>
                  <a:pt x="60598" y="11362"/>
                </a:lnTo>
                <a:cubicBezTo>
                  <a:pt x="33887" y="11362"/>
                  <a:pt x="11362" y="33887"/>
                  <a:pt x="11362" y="60598"/>
                </a:cubicBezTo>
                <a:cubicBezTo>
                  <a:pt x="11362" y="87508"/>
                  <a:pt x="33887" y="108438"/>
                  <a:pt x="60598" y="108438"/>
                </a:cubicBezTo>
                <a:cubicBezTo>
                  <a:pt x="87308" y="108438"/>
                  <a:pt x="108438" y="87508"/>
                  <a:pt x="108438" y="60598"/>
                </a:cubicBezTo>
                <a:cubicBezTo>
                  <a:pt x="108438" y="33887"/>
                  <a:pt x="87308" y="11362"/>
                  <a:pt x="60598" y="11362"/>
                </a:cubicBezTo>
                <a:close/>
                <a:moveTo>
                  <a:pt x="60598" y="85913"/>
                </a:moveTo>
                <a:lnTo>
                  <a:pt x="60598" y="85913"/>
                </a:lnTo>
                <a:cubicBezTo>
                  <a:pt x="45049" y="85913"/>
                  <a:pt x="49235" y="70564"/>
                  <a:pt x="49235" y="70564"/>
                </a:cubicBezTo>
                <a:cubicBezTo>
                  <a:pt x="60598" y="29700"/>
                  <a:pt x="60598" y="29700"/>
                  <a:pt x="60598" y="29700"/>
                </a:cubicBezTo>
                <a:cubicBezTo>
                  <a:pt x="70365" y="70564"/>
                  <a:pt x="70365" y="70564"/>
                  <a:pt x="70365" y="70564"/>
                </a:cubicBezTo>
                <a:cubicBezTo>
                  <a:pt x="74750" y="85913"/>
                  <a:pt x="60598" y="85913"/>
                  <a:pt x="60598" y="8591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07" name="Shape 4907"/>
          <p:cNvSpPr/>
          <p:nvPr/>
        </p:nvSpPr>
        <p:spPr>
          <a:xfrm>
            <a:off x="10220052" y="4098928"/>
            <a:ext cx="286201" cy="286275"/>
          </a:xfrm>
          <a:custGeom>
            <a:avLst/>
            <a:gdLst/>
            <a:ahLst/>
            <a:cxnLst/>
            <a:rect l="0" t="0" r="0" b="0"/>
            <a:pathLst>
              <a:path w="120000" h="120000" extrusionOk="0">
                <a:moveTo>
                  <a:pt x="98671" y="119800"/>
                </a:moveTo>
                <a:lnTo>
                  <a:pt x="98671" y="119800"/>
                </a:lnTo>
                <a:cubicBezTo>
                  <a:pt x="98671" y="64784"/>
                  <a:pt x="55016" y="19734"/>
                  <a:pt x="0" y="19734"/>
                </a:cubicBezTo>
                <a:cubicBezTo>
                  <a:pt x="0" y="0"/>
                  <a:pt x="0" y="0"/>
                  <a:pt x="0" y="0"/>
                </a:cubicBezTo>
                <a:cubicBezTo>
                  <a:pt x="66179" y="0"/>
                  <a:pt x="119800" y="53621"/>
                  <a:pt x="119800" y="119800"/>
                </a:cubicBezTo>
                <a:lnTo>
                  <a:pt x="98671" y="119800"/>
                </a:lnTo>
                <a:close/>
                <a:moveTo>
                  <a:pt x="76146" y="119800"/>
                </a:moveTo>
                <a:lnTo>
                  <a:pt x="76146" y="119800"/>
                </a:lnTo>
                <a:cubicBezTo>
                  <a:pt x="56411" y="119800"/>
                  <a:pt x="56411" y="119800"/>
                  <a:pt x="56411" y="119800"/>
                </a:cubicBezTo>
                <a:cubicBezTo>
                  <a:pt x="56411" y="88903"/>
                  <a:pt x="30897" y="63388"/>
                  <a:pt x="0" y="63388"/>
                </a:cubicBezTo>
                <a:cubicBezTo>
                  <a:pt x="0" y="42259"/>
                  <a:pt x="0" y="42259"/>
                  <a:pt x="0" y="42259"/>
                </a:cubicBezTo>
                <a:cubicBezTo>
                  <a:pt x="42259" y="42259"/>
                  <a:pt x="76146" y="77541"/>
                  <a:pt x="76146" y="119800"/>
                </a:cubicBezTo>
                <a:close/>
                <a:moveTo>
                  <a:pt x="14152" y="90299"/>
                </a:moveTo>
                <a:lnTo>
                  <a:pt x="14152" y="90299"/>
                </a:lnTo>
                <a:cubicBezTo>
                  <a:pt x="22524" y="90299"/>
                  <a:pt x="29501" y="95880"/>
                  <a:pt x="29501" y="104252"/>
                </a:cubicBezTo>
                <a:cubicBezTo>
                  <a:pt x="29501" y="112823"/>
                  <a:pt x="22524" y="119800"/>
                  <a:pt x="14152" y="119800"/>
                </a:cubicBezTo>
                <a:cubicBezTo>
                  <a:pt x="5581" y="119800"/>
                  <a:pt x="0" y="112823"/>
                  <a:pt x="0" y="104252"/>
                </a:cubicBezTo>
                <a:cubicBezTo>
                  <a:pt x="0" y="95880"/>
                  <a:pt x="5581" y="90299"/>
                  <a:pt x="14152" y="9029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08" name="Shape 4908"/>
          <p:cNvSpPr/>
          <p:nvPr/>
        </p:nvSpPr>
        <p:spPr>
          <a:xfrm>
            <a:off x="9731211" y="4111465"/>
            <a:ext cx="261132" cy="259110"/>
          </a:xfrm>
          <a:custGeom>
            <a:avLst/>
            <a:gdLst/>
            <a:ahLst/>
            <a:cxnLst/>
            <a:rect l="0" t="0" r="0" b="0"/>
            <a:pathLst>
              <a:path w="120000" h="120000" extrusionOk="0">
                <a:moveTo>
                  <a:pt x="113695" y="43516"/>
                </a:moveTo>
                <a:lnTo>
                  <a:pt x="113695" y="43516"/>
                </a:lnTo>
                <a:cubicBezTo>
                  <a:pt x="92173" y="43516"/>
                  <a:pt x="92173" y="43516"/>
                  <a:pt x="92173" y="43516"/>
                </a:cubicBezTo>
                <a:cubicBezTo>
                  <a:pt x="84565" y="76263"/>
                  <a:pt x="84565" y="76263"/>
                  <a:pt x="84565" y="76263"/>
                </a:cubicBezTo>
                <a:cubicBezTo>
                  <a:pt x="101521" y="76263"/>
                  <a:pt x="101521" y="76263"/>
                  <a:pt x="101521" y="76263"/>
                </a:cubicBezTo>
                <a:cubicBezTo>
                  <a:pt x="104565" y="76263"/>
                  <a:pt x="107608" y="79340"/>
                  <a:pt x="107608" y="82417"/>
                </a:cubicBezTo>
                <a:cubicBezTo>
                  <a:pt x="107608" y="85494"/>
                  <a:pt x="104565" y="88571"/>
                  <a:pt x="101521" y="88571"/>
                </a:cubicBezTo>
                <a:cubicBezTo>
                  <a:pt x="81521" y="88571"/>
                  <a:pt x="81521" y="88571"/>
                  <a:pt x="81521" y="88571"/>
                </a:cubicBezTo>
                <a:cubicBezTo>
                  <a:pt x="76956" y="114945"/>
                  <a:pt x="76956" y="114945"/>
                  <a:pt x="76956" y="114945"/>
                </a:cubicBezTo>
                <a:lnTo>
                  <a:pt x="76956" y="114945"/>
                </a:lnTo>
                <a:cubicBezTo>
                  <a:pt x="75434" y="118241"/>
                  <a:pt x="73695" y="119780"/>
                  <a:pt x="70652" y="119780"/>
                </a:cubicBezTo>
                <a:cubicBezTo>
                  <a:pt x="66086" y="119780"/>
                  <a:pt x="64565" y="116703"/>
                  <a:pt x="64565" y="113406"/>
                </a:cubicBezTo>
                <a:lnTo>
                  <a:pt x="64565" y="111868"/>
                </a:lnTo>
                <a:lnTo>
                  <a:pt x="64565" y="111868"/>
                </a:lnTo>
                <a:cubicBezTo>
                  <a:pt x="69130" y="88571"/>
                  <a:pt x="69130" y="88571"/>
                  <a:pt x="69130" y="88571"/>
                </a:cubicBezTo>
                <a:cubicBezTo>
                  <a:pt x="36956" y="88571"/>
                  <a:pt x="36956" y="88571"/>
                  <a:pt x="36956" y="88571"/>
                </a:cubicBezTo>
                <a:cubicBezTo>
                  <a:pt x="30652" y="114945"/>
                  <a:pt x="30652" y="114945"/>
                  <a:pt x="30652" y="114945"/>
                </a:cubicBezTo>
                <a:lnTo>
                  <a:pt x="30652" y="114945"/>
                </a:lnTo>
                <a:cubicBezTo>
                  <a:pt x="30652" y="118241"/>
                  <a:pt x="27608" y="119780"/>
                  <a:pt x="24565" y="119780"/>
                </a:cubicBezTo>
                <a:cubicBezTo>
                  <a:pt x="21521" y="119780"/>
                  <a:pt x="18478" y="116703"/>
                  <a:pt x="18478" y="113406"/>
                </a:cubicBezTo>
                <a:lnTo>
                  <a:pt x="18478" y="111868"/>
                </a:lnTo>
                <a:lnTo>
                  <a:pt x="18478" y="111868"/>
                </a:lnTo>
                <a:cubicBezTo>
                  <a:pt x="24565" y="88571"/>
                  <a:pt x="24565" y="88571"/>
                  <a:pt x="24565" y="88571"/>
                </a:cubicBezTo>
                <a:cubicBezTo>
                  <a:pt x="6086" y="88571"/>
                  <a:pt x="6086" y="88571"/>
                  <a:pt x="6086" y="88571"/>
                </a:cubicBezTo>
                <a:cubicBezTo>
                  <a:pt x="3043" y="88571"/>
                  <a:pt x="0" y="85494"/>
                  <a:pt x="0" y="82417"/>
                </a:cubicBezTo>
                <a:cubicBezTo>
                  <a:pt x="0" y="79340"/>
                  <a:pt x="3043" y="76263"/>
                  <a:pt x="6086" y="76263"/>
                </a:cubicBezTo>
                <a:cubicBezTo>
                  <a:pt x="27608" y="76263"/>
                  <a:pt x="27608" y="76263"/>
                  <a:pt x="27608" y="76263"/>
                </a:cubicBezTo>
                <a:cubicBezTo>
                  <a:pt x="35434" y="43516"/>
                  <a:pt x="35434" y="43516"/>
                  <a:pt x="35434" y="43516"/>
                </a:cubicBezTo>
                <a:cubicBezTo>
                  <a:pt x="18478" y="43516"/>
                  <a:pt x="18478" y="43516"/>
                  <a:pt x="18478" y="43516"/>
                </a:cubicBezTo>
                <a:cubicBezTo>
                  <a:pt x="15434" y="43516"/>
                  <a:pt x="12391" y="40439"/>
                  <a:pt x="12391" y="37362"/>
                </a:cubicBezTo>
                <a:cubicBezTo>
                  <a:pt x="12391" y="32747"/>
                  <a:pt x="15434" y="31208"/>
                  <a:pt x="18478" y="31208"/>
                </a:cubicBezTo>
                <a:cubicBezTo>
                  <a:pt x="38478" y="31208"/>
                  <a:pt x="38478" y="31208"/>
                  <a:pt x="38478" y="31208"/>
                </a:cubicBezTo>
                <a:cubicBezTo>
                  <a:pt x="43043" y="4835"/>
                  <a:pt x="43043" y="4835"/>
                  <a:pt x="43043" y="4835"/>
                </a:cubicBezTo>
                <a:lnTo>
                  <a:pt x="43043" y="4835"/>
                </a:lnTo>
                <a:cubicBezTo>
                  <a:pt x="44565" y="1538"/>
                  <a:pt x="46086" y="0"/>
                  <a:pt x="49130" y="0"/>
                </a:cubicBezTo>
                <a:cubicBezTo>
                  <a:pt x="53913" y="0"/>
                  <a:pt x="55434" y="1538"/>
                  <a:pt x="55434" y="6373"/>
                </a:cubicBezTo>
                <a:cubicBezTo>
                  <a:pt x="55434" y="6373"/>
                  <a:pt x="55434" y="6373"/>
                  <a:pt x="55434" y="7912"/>
                </a:cubicBezTo>
                <a:lnTo>
                  <a:pt x="55434" y="7912"/>
                </a:lnTo>
                <a:cubicBezTo>
                  <a:pt x="50869" y="31208"/>
                  <a:pt x="50869" y="31208"/>
                  <a:pt x="50869" y="31208"/>
                </a:cubicBezTo>
                <a:cubicBezTo>
                  <a:pt x="83043" y="31208"/>
                  <a:pt x="83043" y="31208"/>
                  <a:pt x="83043" y="31208"/>
                </a:cubicBezTo>
                <a:cubicBezTo>
                  <a:pt x="89130" y="4835"/>
                  <a:pt x="89130" y="4835"/>
                  <a:pt x="89130" y="4835"/>
                </a:cubicBezTo>
                <a:lnTo>
                  <a:pt x="89130" y="4835"/>
                </a:lnTo>
                <a:cubicBezTo>
                  <a:pt x="89130" y="1538"/>
                  <a:pt x="92173" y="0"/>
                  <a:pt x="95217" y="0"/>
                </a:cubicBezTo>
                <a:cubicBezTo>
                  <a:pt x="98260" y="0"/>
                  <a:pt x="101521" y="1538"/>
                  <a:pt x="101521" y="6373"/>
                </a:cubicBezTo>
                <a:cubicBezTo>
                  <a:pt x="101521" y="6373"/>
                  <a:pt x="101521" y="6373"/>
                  <a:pt x="101521" y="7912"/>
                </a:cubicBezTo>
                <a:lnTo>
                  <a:pt x="101521" y="7912"/>
                </a:lnTo>
                <a:cubicBezTo>
                  <a:pt x="95217" y="31208"/>
                  <a:pt x="95217" y="31208"/>
                  <a:pt x="95217" y="31208"/>
                </a:cubicBezTo>
                <a:cubicBezTo>
                  <a:pt x="113695" y="31208"/>
                  <a:pt x="113695" y="31208"/>
                  <a:pt x="113695" y="31208"/>
                </a:cubicBezTo>
                <a:cubicBezTo>
                  <a:pt x="116739" y="31208"/>
                  <a:pt x="119782" y="32747"/>
                  <a:pt x="119782" y="37362"/>
                </a:cubicBezTo>
                <a:cubicBezTo>
                  <a:pt x="119782" y="40439"/>
                  <a:pt x="116739" y="43516"/>
                  <a:pt x="113695" y="43516"/>
                </a:cubicBezTo>
                <a:close/>
                <a:moveTo>
                  <a:pt x="47608" y="43516"/>
                </a:moveTo>
                <a:lnTo>
                  <a:pt x="47608" y="43516"/>
                </a:lnTo>
                <a:cubicBezTo>
                  <a:pt x="40000" y="76263"/>
                  <a:pt x="40000" y="76263"/>
                  <a:pt x="40000" y="76263"/>
                </a:cubicBezTo>
                <a:cubicBezTo>
                  <a:pt x="72173" y="76263"/>
                  <a:pt x="72173" y="76263"/>
                  <a:pt x="72173" y="76263"/>
                </a:cubicBezTo>
                <a:cubicBezTo>
                  <a:pt x="80000" y="43516"/>
                  <a:pt x="80000" y="43516"/>
                  <a:pt x="80000" y="43516"/>
                </a:cubicBezTo>
                <a:lnTo>
                  <a:pt x="47608" y="43516"/>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09" name="Shape 4909"/>
          <p:cNvSpPr/>
          <p:nvPr/>
        </p:nvSpPr>
        <p:spPr>
          <a:xfrm>
            <a:off x="9219390" y="4126092"/>
            <a:ext cx="286203" cy="231946"/>
          </a:xfrm>
          <a:custGeom>
            <a:avLst/>
            <a:gdLst/>
            <a:ahLst/>
            <a:cxnLst/>
            <a:rect l="0" t="0" r="0" b="0"/>
            <a:pathLst>
              <a:path w="120000" h="120000" extrusionOk="0">
                <a:moveTo>
                  <a:pt x="114019" y="119754"/>
                </a:moveTo>
                <a:lnTo>
                  <a:pt x="114019" y="119754"/>
                </a:lnTo>
                <a:cubicBezTo>
                  <a:pt x="5581" y="119754"/>
                  <a:pt x="5581" y="119754"/>
                  <a:pt x="5581" y="119754"/>
                </a:cubicBezTo>
                <a:cubicBezTo>
                  <a:pt x="2790" y="119754"/>
                  <a:pt x="0" y="116311"/>
                  <a:pt x="0" y="112868"/>
                </a:cubicBezTo>
                <a:cubicBezTo>
                  <a:pt x="0" y="6885"/>
                  <a:pt x="0" y="6885"/>
                  <a:pt x="0" y="6885"/>
                </a:cubicBezTo>
                <a:cubicBezTo>
                  <a:pt x="0" y="1721"/>
                  <a:pt x="2790" y="0"/>
                  <a:pt x="5581" y="0"/>
                </a:cubicBezTo>
                <a:cubicBezTo>
                  <a:pt x="114019" y="0"/>
                  <a:pt x="114019" y="0"/>
                  <a:pt x="114019" y="0"/>
                </a:cubicBezTo>
                <a:cubicBezTo>
                  <a:pt x="118405" y="0"/>
                  <a:pt x="119800" y="1721"/>
                  <a:pt x="119800" y="6885"/>
                </a:cubicBezTo>
                <a:cubicBezTo>
                  <a:pt x="119800" y="112868"/>
                  <a:pt x="119800" y="112868"/>
                  <a:pt x="119800" y="112868"/>
                </a:cubicBezTo>
                <a:cubicBezTo>
                  <a:pt x="119800" y="116311"/>
                  <a:pt x="118405" y="119754"/>
                  <a:pt x="114019" y="119754"/>
                </a:cubicBezTo>
                <a:close/>
                <a:moveTo>
                  <a:pt x="39468" y="13770"/>
                </a:moveTo>
                <a:lnTo>
                  <a:pt x="39468" y="13770"/>
                </a:lnTo>
                <a:cubicBezTo>
                  <a:pt x="11162" y="13770"/>
                  <a:pt x="11162" y="13770"/>
                  <a:pt x="11162" y="13770"/>
                </a:cubicBezTo>
                <a:cubicBezTo>
                  <a:pt x="11162" y="105983"/>
                  <a:pt x="11162" y="105983"/>
                  <a:pt x="11162" y="105983"/>
                </a:cubicBezTo>
                <a:cubicBezTo>
                  <a:pt x="39468" y="105983"/>
                  <a:pt x="39468" y="105983"/>
                  <a:pt x="39468" y="105983"/>
                </a:cubicBezTo>
                <a:lnTo>
                  <a:pt x="39468" y="13770"/>
                </a:lnTo>
                <a:close/>
                <a:moveTo>
                  <a:pt x="45049" y="13770"/>
                </a:moveTo>
                <a:lnTo>
                  <a:pt x="45049" y="13770"/>
                </a:lnTo>
                <a:cubicBezTo>
                  <a:pt x="45049" y="105983"/>
                  <a:pt x="45049" y="105983"/>
                  <a:pt x="45049" y="105983"/>
                </a:cubicBezTo>
                <a:cubicBezTo>
                  <a:pt x="74551" y="105983"/>
                  <a:pt x="74551" y="105983"/>
                  <a:pt x="74551" y="105983"/>
                </a:cubicBezTo>
                <a:cubicBezTo>
                  <a:pt x="74551" y="13770"/>
                  <a:pt x="74551" y="13770"/>
                  <a:pt x="74551" y="13770"/>
                </a:cubicBezTo>
                <a:lnTo>
                  <a:pt x="45049" y="13770"/>
                </a:lnTo>
                <a:close/>
                <a:moveTo>
                  <a:pt x="108438" y="13770"/>
                </a:moveTo>
                <a:lnTo>
                  <a:pt x="108438" y="13770"/>
                </a:lnTo>
                <a:cubicBezTo>
                  <a:pt x="80332" y="13770"/>
                  <a:pt x="80332" y="13770"/>
                  <a:pt x="80332" y="13770"/>
                </a:cubicBezTo>
                <a:cubicBezTo>
                  <a:pt x="80332" y="105983"/>
                  <a:pt x="80332" y="105983"/>
                  <a:pt x="80332" y="105983"/>
                </a:cubicBezTo>
                <a:cubicBezTo>
                  <a:pt x="108438" y="105983"/>
                  <a:pt x="108438" y="105983"/>
                  <a:pt x="108438" y="105983"/>
                </a:cubicBezTo>
                <a:lnTo>
                  <a:pt x="108438" y="1377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10" name="Shape 4910"/>
          <p:cNvSpPr/>
          <p:nvPr/>
        </p:nvSpPr>
        <p:spPr>
          <a:xfrm>
            <a:off x="8726372" y="4105196"/>
            <a:ext cx="275755" cy="275828"/>
          </a:xfrm>
          <a:custGeom>
            <a:avLst/>
            <a:gdLst/>
            <a:ahLst/>
            <a:cxnLst/>
            <a:rect l="0" t="0" r="0" b="0"/>
            <a:pathLst>
              <a:path w="120000" h="120000" extrusionOk="0">
                <a:moveTo>
                  <a:pt x="118344" y="19001"/>
                </a:moveTo>
                <a:lnTo>
                  <a:pt x="118344" y="19001"/>
                </a:lnTo>
                <a:cubicBezTo>
                  <a:pt x="105310" y="30774"/>
                  <a:pt x="105310" y="30774"/>
                  <a:pt x="105310" y="30774"/>
                </a:cubicBezTo>
                <a:cubicBezTo>
                  <a:pt x="89172" y="14664"/>
                  <a:pt x="89172" y="14664"/>
                  <a:pt x="89172" y="14664"/>
                </a:cubicBezTo>
                <a:cubicBezTo>
                  <a:pt x="100965" y="1445"/>
                  <a:pt x="100965" y="1445"/>
                  <a:pt x="100965" y="1445"/>
                </a:cubicBezTo>
                <a:cubicBezTo>
                  <a:pt x="103862" y="0"/>
                  <a:pt x="106758" y="0"/>
                  <a:pt x="109655" y="1445"/>
                </a:cubicBezTo>
                <a:cubicBezTo>
                  <a:pt x="118344" y="10327"/>
                  <a:pt x="118344" y="10327"/>
                  <a:pt x="118344" y="10327"/>
                </a:cubicBezTo>
                <a:cubicBezTo>
                  <a:pt x="119793" y="13218"/>
                  <a:pt x="119793" y="16110"/>
                  <a:pt x="118344" y="19001"/>
                </a:cubicBezTo>
                <a:close/>
                <a:moveTo>
                  <a:pt x="30620" y="71669"/>
                </a:moveTo>
                <a:lnTo>
                  <a:pt x="30620" y="71669"/>
                </a:lnTo>
                <a:cubicBezTo>
                  <a:pt x="48206" y="87573"/>
                  <a:pt x="48206" y="87573"/>
                  <a:pt x="48206" y="87573"/>
                </a:cubicBezTo>
                <a:cubicBezTo>
                  <a:pt x="26275" y="93562"/>
                  <a:pt x="26275" y="93562"/>
                  <a:pt x="26275" y="93562"/>
                </a:cubicBezTo>
                <a:lnTo>
                  <a:pt x="30620" y="71669"/>
                </a:lnTo>
                <a:close/>
                <a:moveTo>
                  <a:pt x="100965" y="35111"/>
                </a:moveTo>
                <a:lnTo>
                  <a:pt x="100965" y="35111"/>
                </a:lnTo>
                <a:cubicBezTo>
                  <a:pt x="52551" y="84681"/>
                  <a:pt x="52551" y="84681"/>
                  <a:pt x="52551" y="84681"/>
                </a:cubicBezTo>
                <a:cubicBezTo>
                  <a:pt x="34965" y="67125"/>
                  <a:pt x="34965" y="67125"/>
                  <a:pt x="34965" y="67125"/>
                </a:cubicBezTo>
                <a:cubicBezTo>
                  <a:pt x="84827" y="19001"/>
                  <a:pt x="84827" y="19001"/>
                  <a:pt x="84827" y="19001"/>
                </a:cubicBezTo>
                <a:lnTo>
                  <a:pt x="100965" y="35111"/>
                </a:lnTo>
                <a:close/>
                <a:moveTo>
                  <a:pt x="11586" y="17555"/>
                </a:moveTo>
                <a:lnTo>
                  <a:pt x="11586" y="17555"/>
                </a:lnTo>
                <a:cubicBezTo>
                  <a:pt x="11586" y="108020"/>
                  <a:pt x="11586" y="108020"/>
                  <a:pt x="11586" y="108020"/>
                </a:cubicBezTo>
                <a:cubicBezTo>
                  <a:pt x="102413" y="108020"/>
                  <a:pt x="102413" y="108020"/>
                  <a:pt x="102413" y="108020"/>
                </a:cubicBezTo>
                <a:cubicBezTo>
                  <a:pt x="102413" y="42340"/>
                  <a:pt x="102413" y="42340"/>
                  <a:pt x="102413" y="42340"/>
                </a:cubicBezTo>
                <a:cubicBezTo>
                  <a:pt x="114000" y="30774"/>
                  <a:pt x="114000" y="30774"/>
                  <a:pt x="114000" y="30774"/>
                </a:cubicBezTo>
                <a:cubicBezTo>
                  <a:pt x="114000" y="114010"/>
                  <a:pt x="114000" y="114010"/>
                  <a:pt x="114000" y="114010"/>
                </a:cubicBezTo>
                <a:cubicBezTo>
                  <a:pt x="114000" y="116901"/>
                  <a:pt x="111103" y="119793"/>
                  <a:pt x="108206" y="119793"/>
                </a:cubicBezTo>
                <a:cubicBezTo>
                  <a:pt x="5793" y="119793"/>
                  <a:pt x="5793" y="119793"/>
                  <a:pt x="5793" y="119793"/>
                </a:cubicBezTo>
                <a:cubicBezTo>
                  <a:pt x="2896" y="119793"/>
                  <a:pt x="0" y="116901"/>
                  <a:pt x="0" y="114010"/>
                </a:cubicBezTo>
                <a:cubicBezTo>
                  <a:pt x="0" y="11772"/>
                  <a:pt x="0" y="11772"/>
                  <a:pt x="0" y="11772"/>
                </a:cubicBezTo>
                <a:cubicBezTo>
                  <a:pt x="0" y="8881"/>
                  <a:pt x="2896" y="5783"/>
                  <a:pt x="5793" y="5783"/>
                </a:cubicBezTo>
                <a:cubicBezTo>
                  <a:pt x="89172" y="5783"/>
                  <a:pt x="89172" y="5783"/>
                  <a:pt x="89172" y="5783"/>
                </a:cubicBezTo>
                <a:cubicBezTo>
                  <a:pt x="77586" y="17555"/>
                  <a:pt x="77586" y="17555"/>
                  <a:pt x="77586" y="17555"/>
                </a:cubicBezTo>
                <a:lnTo>
                  <a:pt x="11586" y="1755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11" name="Shape 4911"/>
          <p:cNvSpPr/>
          <p:nvPr/>
        </p:nvSpPr>
        <p:spPr>
          <a:xfrm>
            <a:off x="8216641" y="4105196"/>
            <a:ext cx="288291" cy="269560"/>
          </a:xfrm>
          <a:custGeom>
            <a:avLst/>
            <a:gdLst/>
            <a:ahLst/>
            <a:cxnLst/>
            <a:rect l="0" t="0" r="0" b="0"/>
            <a:pathLst>
              <a:path w="120000" h="120000" extrusionOk="0">
                <a:moveTo>
                  <a:pt x="114276" y="119788"/>
                </a:moveTo>
                <a:lnTo>
                  <a:pt x="114276" y="119788"/>
                </a:lnTo>
                <a:cubicBezTo>
                  <a:pt x="5526" y="119788"/>
                  <a:pt x="5526" y="119788"/>
                  <a:pt x="5526" y="119788"/>
                </a:cubicBezTo>
                <a:cubicBezTo>
                  <a:pt x="2763" y="119788"/>
                  <a:pt x="0" y="118306"/>
                  <a:pt x="0" y="113650"/>
                </a:cubicBezTo>
                <a:cubicBezTo>
                  <a:pt x="0" y="110687"/>
                  <a:pt x="2763" y="107724"/>
                  <a:pt x="5526" y="107724"/>
                </a:cubicBezTo>
                <a:cubicBezTo>
                  <a:pt x="114276" y="107724"/>
                  <a:pt x="114276" y="107724"/>
                  <a:pt x="114276" y="107724"/>
                </a:cubicBezTo>
                <a:cubicBezTo>
                  <a:pt x="117039" y="107724"/>
                  <a:pt x="119802" y="110687"/>
                  <a:pt x="119802" y="113650"/>
                </a:cubicBezTo>
                <a:cubicBezTo>
                  <a:pt x="119802" y="118306"/>
                  <a:pt x="117039" y="119788"/>
                  <a:pt x="114276" y="119788"/>
                </a:cubicBezTo>
                <a:close/>
                <a:moveTo>
                  <a:pt x="90592" y="31534"/>
                </a:moveTo>
                <a:lnTo>
                  <a:pt x="90592" y="31534"/>
                </a:lnTo>
                <a:cubicBezTo>
                  <a:pt x="75197" y="15026"/>
                  <a:pt x="75197" y="15026"/>
                  <a:pt x="75197" y="15026"/>
                </a:cubicBezTo>
                <a:cubicBezTo>
                  <a:pt x="87828" y="1481"/>
                  <a:pt x="87828" y="1481"/>
                  <a:pt x="87828" y="1481"/>
                </a:cubicBezTo>
                <a:cubicBezTo>
                  <a:pt x="89210" y="0"/>
                  <a:pt x="93355" y="0"/>
                  <a:pt x="94736" y="1481"/>
                </a:cubicBezTo>
                <a:cubicBezTo>
                  <a:pt x="103223" y="10582"/>
                  <a:pt x="103223" y="10582"/>
                  <a:pt x="103223" y="10582"/>
                </a:cubicBezTo>
                <a:cubicBezTo>
                  <a:pt x="104605" y="13544"/>
                  <a:pt x="104605" y="16507"/>
                  <a:pt x="103223" y="19470"/>
                </a:cubicBezTo>
                <a:lnTo>
                  <a:pt x="90592" y="31534"/>
                </a:lnTo>
                <a:close/>
                <a:moveTo>
                  <a:pt x="40460" y="86772"/>
                </a:moveTo>
                <a:lnTo>
                  <a:pt x="40460" y="86772"/>
                </a:lnTo>
                <a:cubicBezTo>
                  <a:pt x="25065" y="68783"/>
                  <a:pt x="25065" y="68783"/>
                  <a:pt x="25065" y="68783"/>
                </a:cubicBezTo>
                <a:cubicBezTo>
                  <a:pt x="71052" y="19470"/>
                  <a:pt x="71052" y="19470"/>
                  <a:pt x="71052" y="19470"/>
                </a:cubicBezTo>
                <a:cubicBezTo>
                  <a:pt x="87828" y="35978"/>
                  <a:pt x="87828" y="35978"/>
                  <a:pt x="87828" y="35978"/>
                </a:cubicBezTo>
                <a:lnTo>
                  <a:pt x="40460" y="86772"/>
                </a:lnTo>
                <a:close/>
                <a:moveTo>
                  <a:pt x="15197" y="95873"/>
                </a:moveTo>
                <a:lnTo>
                  <a:pt x="15197" y="95873"/>
                </a:lnTo>
                <a:cubicBezTo>
                  <a:pt x="20921" y="73439"/>
                  <a:pt x="20921" y="73439"/>
                  <a:pt x="20921" y="73439"/>
                </a:cubicBezTo>
                <a:cubicBezTo>
                  <a:pt x="36118" y="89735"/>
                  <a:pt x="36118" y="89735"/>
                  <a:pt x="36118" y="89735"/>
                </a:cubicBezTo>
                <a:lnTo>
                  <a:pt x="15197" y="9587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12" name="Shape 4912"/>
          <p:cNvSpPr/>
          <p:nvPr/>
        </p:nvSpPr>
        <p:spPr>
          <a:xfrm>
            <a:off x="7754960" y="4132362"/>
            <a:ext cx="215172" cy="215229"/>
          </a:xfrm>
          <a:custGeom>
            <a:avLst/>
            <a:gdLst/>
            <a:ahLst/>
            <a:cxnLst/>
            <a:rect l="0" t="0" r="0" b="0"/>
            <a:pathLst>
              <a:path w="120000" h="120000" extrusionOk="0">
                <a:moveTo>
                  <a:pt x="11365" y="86092"/>
                </a:moveTo>
                <a:lnTo>
                  <a:pt x="11365" y="86092"/>
                </a:lnTo>
                <a:cubicBezTo>
                  <a:pt x="74801" y="24370"/>
                  <a:pt x="74801" y="24370"/>
                  <a:pt x="74801" y="24370"/>
                </a:cubicBezTo>
                <a:cubicBezTo>
                  <a:pt x="95418" y="44768"/>
                  <a:pt x="95418" y="44768"/>
                  <a:pt x="95418" y="44768"/>
                </a:cubicBezTo>
                <a:cubicBezTo>
                  <a:pt x="33568" y="108609"/>
                  <a:pt x="33568" y="108609"/>
                  <a:pt x="33568" y="108609"/>
                </a:cubicBezTo>
                <a:lnTo>
                  <a:pt x="11365" y="86092"/>
                </a:lnTo>
                <a:close/>
                <a:moveTo>
                  <a:pt x="95418" y="1854"/>
                </a:moveTo>
                <a:lnTo>
                  <a:pt x="95418" y="1854"/>
                </a:lnTo>
                <a:cubicBezTo>
                  <a:pt x="99118" y="0"/>
                  <a:pt x="102819" y="0"/>
                  <a:pt x="106519" y="1854"/>
                </a:cubicBezTo>
                <a:cubicBezTo>
                  <a:pt x="117885" y="12980"/>
                  <a:pt x="117885" y="12980"/>
                  <a:pt x="117885" y="12980"/>
                </a:cubicBezTo>
                <a:cubicBezTo>
                  <a:pt x="119735" y="16953"/>
                  <a:pt x="119735" y="20662"/>
                  <a:pt x="117885" y="24370"/>
                </a:cubicBezTo>
                <a:cubicBezTo>
                  <a:pt x="100969" y="39205"/>
                  <a:pt x="100969" y="39205"/>
                  <a:pt x="100969" y="39205"/>
                </a:cubicBezTo>
                <a:cubicBezTo>
                  <a:pt x="80352" y="18807"/>
                  <a:pt x="80352" y="18807"/>
                  <a:pt x="80352" y="18807"/>
                </a:cubicBezTo>
                <a:lnTo>
                  <a:pt x="95418" y="1854"/>
                </a:lnTo>
                <a:close/>
                <a:moveTo>
                  <a:pt x="0" y="119735"/>
                </a:moveTo>
                <a:lnTo>
                  <a:pt x="0" y="119735"/>
                </a:lnTo>
                <a:cubicBezTo>
                  <a:pt x="5814" y="91655"/>
                  <a:pt x="5814" y="91655"/>
                  <a:pt x="5814" y="91655"/>
                </a:cubicBezTo>
                <a:cubicBezTo>
                  <a:pt x="28017" y="112317"/>
                  <a:pt x="28017" y="112317"/>
                  <a:pt x="28017" y="112317"/>
                </a:cubicBezTo>
                <a:lnTo>
                  <a:pt x="0" y="11973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13" name="Shape 4913"/>
          <p:cNvSpPr/>
          <p:nvPr/>
        </p:nvSpPr>
        <p:spPr>
          <a:xfrm>
            <a:off x="4155505" y="5091490"/>
            <a:ext cx="284113" cy="286277"/>
          </a:xfrm>
          <a:custGeom>
            <a:avLst/>
            <a:gdLst/>
            <a:ahLst/>
            <a:cxnLst/>
            <a:rect l="0" t="0" r="0" b="0"/>
            <a:pathLst>
              <a:path w="120000" h="120000" extrusionOk="0">
                <a:moveTo>
                  <a:pt x="118402" y="8372"/>
                </a:moveTo>
                <a:lnTo>
                  <a:pt x="118402" y="8372"/>
                </a:lnTo>
                <a:cubicBezTo>
                  <a:pt x="100033" y="28305"/>
                  <a:pt x="100033" y="28305"/>
                  <a:pt x="100033" y="28305"/>
                </a:cubicBezTo>
                <a:cubicBezTo>
                  <a:pt x="108618" y="28305"/>
                  <a:pt x="108618" y="28305"/>
                  <a:pt x="108618" y="28305"/>
                </a:cubicBezTo>
                <a:cubicBezTo>
                  <a:pt x="111414" y="28305"/>
                  <a:pt x="114209" y="29700"/>
                  <a:pt x="114209" y="33887"/>
                </a:cubicBezTo>
                <a:cubicBezTo>
                  <a:pt x="114209" y="36677"/>
                  <a:pt x="111414" y="39468"/>
                  <a:pt x="108618" y="39468"/>
                </a:cubicBezTo>
                <a:cubicBezTo>
                  <a:pt x="86056" y="39468"/>
                  <a:pt x="86056" y="39468"/>
                  <a:pt x="86056" y="39468"/>
                </a:cubicBezTo>
                <a:cubicBezTo>
                  <a:pt x="83261" y="39468"/>
                  <a:pt x="80266" y="36677"/>
                  <a:pt x="80266" y="33887"/>
                </a:cubicBezTo>
                <a:cubicBezTo>
                  <a:pt x="80266" y="11362"/>
                  <a:pt x="80266" y="11362"/>
                  <a:pt x="80266" y="11362"/>
                </a:cubicBezTo>
                <a:cubicBezTo>
                  <a:pt x="80266" y="6976"/>
                  <a:pt x="83261" y="5581"/>
                  <a:pt x="86056" y="5581"/>
                </a:cubicBezTo>
                <a:cubicBezTo>
                  <a:pt x="88851" y="5581"/>
                  <a:pt x="91647" y="6976"/>
                  <a:pt x="91647" y="11362"/>
                </a:cubicBezTo>
                <a:cubicBezTo>
                  <a:pt x="91647" y="19734"/>
                  <a:pt x="91647" y="19734"/>
                  <a:pt x="91647" y="19734"/>
                </a:cubicBezTo>
                <a:cubicBezTo>
                  <a:pt x="110016" y="1395"/>
                  <a:pt x="110016" y="1395"/>
                  <a:pt x="110016" y="1395"/>
                </a:cubicBezTo>
                <a:cubicBezTo>
                  <a:pt x="111414" y="0"/>
                  <a:pt x="112811" y="0"/>
                  <a:pt x="114209" y="0"/>
                </a:cubicBezTo>
                <a:cubicBezTo>
                  <a:pt x="117004" y="0"/>
                  <a:pt x="119800" y="1395"/>
                  <a:pt x="119800" y="5581"/>
                </a:cubicBezTo>
                <a:cubicBezTo>
                  <a:pt x="119800" y="6976"/>
                  <a:pt x="119800" y="8372"/>
                  <a:pt x="118402" y="8372"/>
                </a:cubicBezTo>
                <a:close/>
                <a:moveTo>
                  <a:pt x="59101" y="76146"/>
                </a:moveTo>
                <a:lnTo>
                  <a:pt x="59101" y="76146"/>
                </a:lnTo>
                <a:cubicBezTo>
                  <a:pt x="50715" y="76146"/>
                  <a:pt x="42129" y="68970"/>
                  <a:pt x="42129" y="59202"/>
                </a:cubicBezTo>
                <a:cubicBezTo>
                  <a:pt x="42129" y="50830"/>
                  <a:pt x="50715" y="42259"/>
                  <a:pt x="59101" y="42259"/>
                </a:cubicBezTo>
                <a:cubicBezTo>
                  <a:pt x="69084" y="42259"/>
                  <a:pt x="76073" y="50830"/>
                  <a:pt x="76073" y="59202"/>
                </a:cubicBezTo>
                <a:cubicBezTo>
                  <a:pt x="76073" y="68970"/>
                  <a:pt x="69084" y="76146"/>
                  <a:pt x="59101" y="76146"/>
                </a:cubicBezTo>
                <a:close/>
                <a:moveTo>
                  <a:pt x="33743" y="114219"/>
                </a:moveTo>
                <a:lnTo>
                  <a:pt x="33743" y="114219"/>
                </a:lnTo>
                <a:cubicBezTo>
                  <a:pt x="29550" y="114219"/>
                  <a:pt x="28153" y="111428"/>
                  <a:pt x="28153" y="108438"/>
                </a:cubicBezTo>
                <a:cubicBezTo>
                  <a:pt x="28153" y="100066"/>
                  <a:pt x="28153" y="100066"/>
                  <a:pt x="28153" y="100066"/>
                </a:cubicBezTo>
                <a:cubicBezTo>
                  <a:pt x="8386" y="118405"/>
                  <a:pt x="8386" y="118405"/>
                  <a:pt x="8386" y="118405"/>
                </a:cubicBezTo>
                <a:cubicBezTo>
                  <a:pt x="8386" y="119800"/>
                  <a:pt x="6988" y="119800"/>
                  <a:pt x="5590" y="119800"/>
                </a:cubicBezTo>
                <a:cubicBezTo>
                  <a:pt x="1397" y="119800"/>
                  <a:pt x="0" y="117009"/>
                  <a:pt x="0" y="114219"/>
                </a:cubicBezTo>
                <a:cubicBezTo>
                  <a:pt x="0" y="112823"/>
                  <a:pt x="0" y="111428"/>
                  <a:pt x="1397" y="109833"/>
                </a:cubicBezTo>
                <a:cubicBezTo>
                  <a:pt x="19567" y="91694"/>
                  <a:pt x="19567" y="91694"/>
                  <a:pt x="19567" y="91694"/>
                </a:cubicBezTo>
                <a:cubicBezTo>
                  <a:pt x="11181" y="91694"/>
                  <a:pt x="11181" y="91694"/>
                  <a:pt x="11181" y="91694"/>
                </a:cubicBezTo>
                <a:cubicBezTo>
                  <a:pt x="6988" y="91694"/>
                  <a:pt x="5590" y="88903"/>
                  <a:pt x="5590" y="85913"/>
                </a:cubicBezTo>
                <a:cubicBezTo>
                  <a:pt x="5590" y="83122"/>
                  <a:pt x="6988" y="80332"/>
                  <a:pt x="11181" y="80332"/>
                </a:cubicBezTo>
                <a:cubicBezTo>
                  <a:pt x="33743" y="80332"/>
                  <a:pt x="33743" y="80332"/>
                  <a:pt x="33743" y="80332"/>
                </a:cubicBezTo>
                <a:cubicBezTo>
                  <a:pt x="36539" y="80332"/>
                  <a:pt x="39334" y="83122"/>
                  <a:pt x="39334" y="85913"/>
                </a:cubicBezTo>
                <a:cubicBezTo>
                  <a:pt x="39334" y="108438"/>
                  <a:pt x="39334" y="108438"/>
                  <a:pt x="39334" y="108438"/>
                </a:cubicBezTo>
                <a:cubicBezTo>
                  <a:pt x="39334" y="111428"/>
                  <a:pt x="36539" y="114219"/>
                  <a:pt x="33743" y="11421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14" name="Shape 4914"/>
          <p:cNvSpPr/>
          <p:nvPr/>
        </p:nvSpPr>
        <p:spPr>
          <a:xfrm>
            <a:off x="3652042" y="5091490"/>
            <a:ext cx="288291" cy="286277"/>
          </a:xfrm>
          <a:custGeom>
            <a:avLst/>
            <a:gdLst/>
            <a:ahLst/>
            <a:cxnLst/>
            <a:rect l="0" t="0" r="0" b="0"/>
            <a:pathLst>
              <a:path w="120000" h="120000" extrusionOk="0">
                <a:moveTo>
                  <a:pt x="114285" y="33887"/>
                </a:moveTo>
                <a:lnTo>
                  <a:pt x="114285" y="33887"/>
                </a:lnTo>
                <a:cubicBezTo>
                  <a:pt x="110147" y="33887"/>
                  <a:pt x="108768" y="31096"/>
                  <a:pt x="108768" y="28305"/>
                </a:cubicBezTo>
                <a:cubicBezTo>
                  <a:pt x="108768" y="18338"/>
                  <a:pt x="108768" y="18338"/>
                  <a:pt x="108768" y="18338"/>
                </a:cubicBezTo>
                <a:cubicBezTo>
                  <a:pt x="89261" y="36677"/>
                  <a:pt x="89261" y="36677"/>
                  <a:pt x="89261" y="36677"/>
                </a:cubicBezTo>
                <a:cubicBezTo>
                  <a:pt x="89261" y="38073"/>
                  <a:pt x="87881" y="39468"/>
                  <a:pt x="86502" y="39468"/>
                </a:cubicBezTo>
                <a:cubicBezTo>
                  <a:pt x="82167" y="39468"/>
                  <a:pt x="80788" y="36677"/>
                  <a:pt x="80788" y="33887"/>
                </a:cubicBezTo>
                <a:cubicBezTo>
                  <a:pt x="80788" y="32491"/>
                  <a:pt x="80788" y="31096"/>
                  <a:pt x="82167" y="29700"/>
                </a:cubicBezTo>
                <a:cubicBezTo>
                  <a:pt x="100295" y="11362"/>
                  <a:pt x="100295" y="11362"/>
                  <a:pt x="100295" y="11362"/>
                </a:cubicBezTo>
                <a:cubicBezTo>
                  <a:pt x="92019" y="11362"/>
                  <a:pt x="92019" y="11362"/>
                  <a:pt x="92019" y="11362"/>
                </a:cubicBezTo>
                <a:cubicBezTo>
                  <a:pt x="87881" y="11362"/>
                  <a:pt x="86502" y="8372"/>
                  <a:pt x="86502" y="5581"/>
                </a:cubicBezTo>
                <a:cubicBezTo>
                  <a:pt x="86502" y="1395"/>
                  <a:pt x="87881" y="0"/>
                  <a:pt x="92019" y="0"/>
                </a:cubicBezTo>
                <a:cubicBezTo>
                  <a:pt x="114285" y="0"/>
                  <a:pt x="114285" y="0"/>
                  <a:pt x="114285" y="0"/>
                </a:cubicBezTo>
                <a:cubicBezTo>
                  <a:pt x="117044" y="0"/>
                  <a:pt x="119802" y="1395"/>
                  <a:pt x="119802" y="5581"/>
                </a:cubicBezTo>
                <a:cubicBezTo>
                  <a:pt x="119802" y="28305"/>
                  <a:pt x="119802" y="28305"/>
                  <a:pt x="119802" y="28305"/>
                </a:cubicBezTo>
                <a:cubicBezTo>
                  <a:pt x="119802" y="31096"/>
                  <a:pt x="117044" y="33887"/>
                  <a:pt x="114285" y="33887"/>
                </a:cubicBezTo>
                <a:close/>
                <a:moveTo>
                  <a:pt x="59901" y="76146"/>
                </a:moveTo>
                <a:lnTo>
                  <a:pt x="59901" y="76146"/>
                </a:lnTo>
                <a:cubicBezTo>
                  <a:pt x="50246" y="76146"/>
                  <a:pt x="43152" y="68970"/>
                  <a:pt x="43152" y="59202"/>
                </a:cubicBezTo>
                <a:cubicBezTo>
                  <a:pt x="43152" y="50830"/>
                  <a:pt x="50246" y="42259"/>
                  <a:pt x="59901" y="42259"/>
                </a:cubicBezTo>
                <a:cubicBezTo>
                  <a:pt x="69753" y="42259"/>
                  <a:pt x="76650" y="50830"/>
                  <a:pt x="76650" y="59202"/>
                </a:cubicBezTo>
                <a:cubicBezTo>
                  <a:pt x="76650" y="68970"/>
                  <a:pt x="69753" y="76146"/>
                  <a:pt x="59901" y="76146"/>
                </a:cubicBezTo>
                <a:close/>
                <a:moveTo>
                  <a:pt x="19507" y="108438"/>
                </a:moveTo>
                <a:lnTo>
                  <a:pt x="19507" y="108438"/>
                </a:lnTo>
                <a:cubicBezTo>
                  <a:pt x="27980" y="108438"/>
                  <a:pt x="27980" y="108438"/>
                  <a:pt x="27980" y="108438"/>
                </a:cubicBezTo>
                <a:cubicBezTo>
                  <a:pt x="32118" y="108438"/>
                  <a:pt x="33497" y="111428"/>
                  <a:pt x="33497" y="114219"/>
                </a:cubicBezTo>
                <a:cubicBezTo>
                  <a:pt x="33497" y="117009"/>
                  <a:pt x="32118" y="119800"/>
                  <a:pt x="27980" y="119800"/>
                </a:cubicBezTo>
                <a:cubicBezTo>
                  <a:pt x="5714" y="119800"/>
                  <a:pt x="5714" y="119800"/>
                  <a:pt x="5714" y="119800"/>
                </a:cubicBezTo>
                <a:cubicBezTo>
                  <a:pt x="2955" y="119800"/>
                  <a:pt x="0" y="117009"/>
                  <a:pt x="0" y="114219"/>
                </a:cubicBezTo>
                <a:cubicBezTo>
                  <a:pt x="0" y="91694"/>
                  <a:pt x="0" y="91694"/>
                  <a:pt x="0" y="91694"/>
                </a:cubicBezTo>
                <a:cubicBezTo>
                  <a:pt x="0" y="88903"/>
                  <a:pt x="2955" y="85913"/>
                  <a:pt x="5714" y="85913"/>
                </a:cubicBezTo>
                <a:cubicBezTo>
                  <a:pt x="9852" y="85913"/>
                  <a:pt x="11231" y="88903"/>
                  <a:pt x="11231" y="91694"/>
                </a:cubicBezTo>
                <a:cubicBezTo>
                  <a:pt x="11231" y="100066"/>
                  <a:pt x="11231" y="100066"/>
                  <a:pt x="11231" y="100066"/>
                </a:cubicBezTo>
                <a:cubicBezTo>
                  <a:pt x="30738" y="81727"/>
                  <a:pt x="30738" y="81727"/>
                  <a:pt x="30738" y="81727"/>
                </a:cubicBezTo>
                <a:cubicBezTo>
                  <a:pt x="30738" y="80332"/>
                  <a:pt x="32118" y="80332"/>
                  <a:pt x="33497" y="80332"/>
                </a:cubicBezTo>
                <a:cubicBezTo>
                  <a:pt x="37635" y="80332"/>
                  <a:pt x="39014" y="83122"/>
                  <a:pt x="39014" y="85913"/>
                </a:cubicBezTo>
                <a:cubicBezTo>
                  <a:pt x="39014" y="87308"/>
                  <a:pt x="39014" y="88903"/>
                  <a:pt x="37635" y="90299"/>
                </a:cubicBezTo>
                <a:lnTo>
                  <a:pt x="19507" y="108438"/>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15" name="Shape 4915"/>
          <p:cNvSpPr/>
          <p:nvPr/>
        </p:nvSpPr>
        <p:spPr>
          <a:xfrm>
            <a:off x="3167379" y="5104028"/>
            <a:ext cx="259043" cy="259110"/>
          </a:xfrm>
          <a:custGeom>
            <a:avLst/>
            <a:gdLst/>
            <a:ahLst/>
            <a:cxnLst/>
            <a:rect l="0" t="0" r="0" b="0"/>
            <a:pathLst>
              <a:path w="120000" h="120000" extrusionOk="0">
                <a:moveTo>
                  <a:pt x="118238" y="9450"/>
                </a:moveTo>
                <a:lnTo>
                  <a:pt x="118238" y="9450"/>
                </a:lnTo>
                <a:cubicBezTo>
                  <a:pt x="86972" y="40439"/>
                  <a:pt x="86972" y="40439"/>
                  <a:pt x="86972" y="40439"/>
                </a:cubicBezTo>
                <a:cubicBezTo>
                  <a:pt x="97981" y="40439"/>
                  <a:pt x="97981" y="40439"/>
                  <a:pt x="97981" y="40439"/>
                </a:cubicBezTo>
                <a:cubicBezTo>
                  <a:pt x="101064" y="40439"/>
                  <a:pt x="104146" y="43516"/>
                  <a:pt x="104146" y="46593"/>
                </a:cubicBezTo>
                <a:cubicBezTo>
                  <a:pt x="104146" y="51428"/>
                  <a:pt x="101064" y="52967"/>
                  <a:pt x="97981" y="52967"/>
                </a:cubicBezTo>
                <a:cubicBezTo>
                  <a:pt x="73100" y="52967"/>
                  <a:pt x="73100" y="52967"/>
                  <a:pt x="73100" y="52967"/>
                </a:cubicBezTo>
                <a:cubicBezTo>
                  <a:pt x="68477" y="52967"/>
                  <a:pt x="66935" y="51428"/>
                  <a:pt x="66935" y="46593"/>
                </a:cubicBezTo>
                <a:cubicBezTo>
                  <a:pt x="66935" y="21758"/>
                  <a:pt x="66935" y="21758"/>
                  <a:pt x="66935" y="21758"/>
                </a:cubicBezTo>
                <a:cubicBezTo>
                  <a:pt x="66935" y="18681"/>
                  <a:pt x="68477" y="15604"/>
                  <a:pt x="73100" y="15604"/>
                </a:cubicBezTo>
                <a:cubicBezTo>
                  <a:pt x="76183" y="15604"/>
                  <a:pt x="79266" y="18681"/>
                  <a:pt x="79266" y="21758"/>
                </a:cubicBezTo>
                <a:cubicBezTo>
                  <a:pt x="79266" y="32747"/>
                  <a:pt x="79266" y="32747"/>
                  <a:pt x="79266" y="32747"/>
                </a:cubicBezTo>
                <a:cubicBezTo>
                  <a:pt x="110311" y="1538"/>
                  <a:pt x="110311" y="1538"/>
                  <a:pt x="110311" y="1538"/>
                </a:cubicBezTo>
                <a:cubicBezTo>
                  <a:pt x="110311" y="0"/>
                  <a:pt x="111853" y="0"/>
                  <a:pt x="113394" y="0"/>
                </a:cubicBezTo>
                <a:cubicBezTo>
                  <a:pt x="118238" y="0"/>
                  <a:pt x="119779" y="1538"/>
                  <a:pt x="119779" y="6373"/>
                </a:cubicBezTo>
                <a:cubicBezTo>
                  <a:pt x="119779" y="7912"/>
                  <a:pt x="119779" y="9450"/>
                  <a:pt x="118238" y="9450"/>
                </a:cubicBezTo>
                <a:close/>
                <a:moveTo>
                  <a:pt x="48220" y="102637"/>
                </a:moveTo>
                <a:lnTo>
                  <a:pt x="48220" y="102637"/>
                </a:lnTo>
                <a:cubicBezTo>
                  <a:pt x="43376" y="102637"/>
                  <a:pt x="41834" y="101098"/>
                  <a:pt x="41834" y="96483"/>
                </a:cubicBezTo>
                <a:cubicBezTo>
                  <a:pt x="41834" y="87032"/>
                  <a:pt x="41834" y="87032"/>
                  <a:pt x="41834" y="87032"/>
                </a:cubicBezTo>
                <a:cubicBezTo>
                  <a:pt x="10788" y="118241"/>
                  <a:pt x="10788" y="118241"/>
                  <a:pt x="10788" y="118241"/>
                </a:cubicBezTo>
                <a:cubicBezTo>
                  <a:pt x="9247" y="119780"/>
                  <a:pt x="7706" y="119780"/>
                  <a:pt x="6165" y="119780"/>
                </a:cubicBezTo>
                <a:cubicBezTo>
                  <a:pt x="3082" y="119780"/>
                  <a:pt x="0" y="116703"/>
                  <a:pt x="0" y="113406"/>
                </a:cubicBezTo>
                <a:cubicBezTo>
                  <a:pt x="0" y="111868"/>
                  <a:pt x="0" y="110329"/>
                  <a:pt x="1541" y="108791"/>
                </a:cubicBezTo>
                <a:cubicBezTo>
                  <a:pt x="32587" y="77802"/>
                  <a:pt x="32587" y="77802"/>
                  <a:pt x="32587" y="77802"/>
                </a:cubicBezTo>
                <a:cubicBezTo>
                  <a:pt x="23339" y="77802"/>
                  <a:pt x="23339" y="77802"/>
                  <a:pt x="23339" y="77802"/>
                </a:cubicBezTo>
                <a:cubicBezTo>
                  <a:pt x="18495" y="77802"/>
                  <a:pt x="16954" y="76263"/>
                  <a:pt x="16954" y="71428"/>
                </a:cubicBezTo>
                <a:cubicBezTo>
                  <a:pt x="16954" y="68351"/>
                  <a:pt x="18495" y="65274"/>
                  <a:pt x="23339" y="65274"/>
                </a:cubicBezTo>
                <a:cubicBezTo>
                  <a:pt x="48220" y="65274"/>
                  <a:pt x="48220" y="65274"/>
                  <a:pt x="48220" y="65274"/>
                </a:cubicBezTo>
                <a:cubicBezTo>
                  <a:pt x="51302" y="65274"/>
                  <a:pt x="54385" y="68351"/>
                  <a:pt x="54385" y="71428"/>
                </a:cubicBezTo>
                <a:cubicBezTo>
                  <a:pt x="54385" y="96483"/>
                  <a:pt x="54385" y="96483"/>
                  <a:pt x="54385" y="96483"/>
                </a:cubicBezTo>
                <a:cubicBezTo>
                  <a:pt x="54385" y="101098"/>
                  <a:pt x="51302" y="102637"/>
                  <a:pt x="48220" y="10263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16" name="Shape 4916"/>
          <p:cNvSpPr/>
          <p:nvPr/>
        </p:nvSpPr>
        <p:spPr>
          <a:xfrm>
            <a:off x="2668093" y="5104028"/>
            <a:ext cx="259043" cy="259110"/>
          </a:xfrm>
          <a:custGeom>
            <a:avLst/>
            <a:gdLst/>
            <a:ahLst/>
            <a:cxnLst/>
            <a:rect l="0" t="0" r="0" b="0"/>
            <a:pathLst>
              <a:path w="120000" h="120000" extrusionOk="0">
                <a:moveTo>
                  <a:pt x="119779" y="31208"/>
                </a:moveTo>
                <a:lnTo>
                  <a:pt x="119779" y="31208"/>
                </a:lnTo>
                <a:lnTo>
                  <a:pt x="119779" y="31208"/>
                </a:lnTo>
                <a:cubicBezTo>
                  <a:pt x="119779" y="34285"/>
                  <a:pt x="116697" y="37362"/>
                  <a:pt x="113394" y="37362"/>
                </a:cubicBezTo>
                <a:cubicBezTo>
                  <a:pt x="110311" y="37362"/>
                  <a:pt x="107229" y="34285"/>
                  <a:pt x="107229" y="31208"/>
                </a:cubicBezTo>
                <a:lnTo>
                  <a:pt x="107229" y="31208"/>
                </a:lnTo>
                <a:cubicBezTo>
                  <a:pt x="107229" y="20219"/>
                  <a:pt x="107229" y="20219"/>
                  <a:pt x="107229" y="20219"/>
                </a:cubicBezTo>
                <a:cubicBezTo>
                  <a:pt x="76183" y="51428"/>
                  <a:pt x="76183" y="51428"/>
                  <a:pt x="76183" y="51428"/>
                </a:cubicBezTo>
                <a:cubicBezTo>
                  <a:pt x="74642" y="52967"/>
                  <a:pt x="73100" y="52967"/>
                  <a:pt x="71559" y="52967"/>
                </a:cubicBezTo>
                <a:cubicBezTo>
                  <a:pt x="68477" y="52967"/>
                  <a:pt x="65174" y="51428"/>
                  <a:pt x="65174" y="46593"/>
                </a:cubicBezTo>
                <a:cubicBezTo>
                  <a:pt x="65174" y="45054"/>
                  <a:pt x="66715" y="43516"/>
                  <a:pt x="68477" y="43516"/>
                </a:cubicBezTo>
                <a:lnTo>
                  <a:pt x="68477" y="43516"/>
                </a:lnTo>
                <a:cubicBezTo>
                  <a:pt x="97981" y="12527"/>
                  <a:pt x="97981" y="12527"/>
                  <a:pt x="97981" y="12527"/>
                </a:cubicBezTo>
                <a:cubicBezTo>
                  <a:pt x="88513" y="12527"/>
                  <a:pt x="88513" y="12527"/>
                  <a:pt x="88513" y="12527"/>
                </a:cubicBezTo>
                <a:lnTo>
                  <a:pt x="88513" y="12527"/>
                </a:lnTo>
                <a:cubicBezTo>
                  <a:pt x="85431" y="12527"/>
                  <a:pt x="82348" y="9450"/>
                  <a:pt x="82348" y="6373"/>
                </a:cubicBezTo>
                <a:cubicBezTo>
                  <a:pt x="82348" y="1538"/>
                  <a:pt x="85431" y="0"/>
                  <a:pt x="88513" y="0"/>
                </a:cubicBezTo>
                <a:lnTo>
                  <a:pt x="88513" y="0"/>
                </a:lnTo>
                <a:cubicBezTo>
                  <a:pt x="113394" y="0"/>
                  <a:pt x="113394" y="0"/>
                  <a:pt x="113394" y="0"/>
                </a:cubicBezTo>
                <a:lnTo>
                  <a:pt x="113394" y="0"/>
                </a:lnTo>
                <a:cubicBezTo>
                  <a:pt x="116697" y="0"/>
                  <a:pt x="119779" y="1538"/>
                  <a:pt x="119779" y="6373"/>
                </a:cubicBezTo>
                <a:lnTo>
                  <a:pt x="119779" y="6373"/>
                </a:lnTo>
                <a:lnTo>
                  <a:pt x="119779" y="31208"/>
                </a:lnTo>
                <a:close/>
                <a:moveTo>
                  <a:pt x="51302" y="76263"/>
                </a:moveTo>
                <a:lnTo>
                  <a:pt x="51302" y="76263"/>
                </a:lnTo>
                <a:cubicBezTo>
                  <a:pt x="20036" y="107252"/>
                  <a:pt x="20036" y="107252"/>
                  <a:pt x="20036" y="107252"/>
                </a:cubicBezTo>
                <a:cubicBezTo>
                  <a:pt x="31045" y="107252"/>
                  <a:pt x="31045" y="107252"/>
                  <a:pt x="31045" y="107252"/>
                </a:cubicBezTo>
                <a:lnTo>
                  <a:pt x="31045" y="107252"/>
                </a:lnTo>
                <a:cubicBezTo>
                  <a:pt x="34128" y="107252"/>
                  <a:pt x="37211" y="110329"/>
                  <a:pt x="37211" y="113406"/>
                </a:cubicBezTo>
                <a:cubicBezTo>
                  <a:pt x="37211" y="116703"/>
                  <a:pt x="34128" y="119780"/>
                  <a:pt x="31045" y="119780"/>
                </a:cubicBezTo>
                <a:lnTo>
                  <a:pt x="31045" y="119780"/>
                </a:lnTo>
                <a:cubicBezTo>
                  <a:pt x="6165" y="119780"/>
                  <a:pt x="6165" y="119780"/>
                  <a:pt x="6165" y="119780"/>
                </a:cubicBezTo>
                <a:lnTo>
                  <a:pt x="6165" y="119780"/>
                </a:lnTo>
                <a:cubicBezTo>
                  <a:pt x="1541" y="119780"/>
                  <a:pt x="0" y="116703"/>
                  <a:pt x="0" y="113406"/>
                </a:cubicBezTo>
                <a:lnTo>
                  <a:pt x="0" y="113406"/>
                </a:lnTo>
                <a:cubicBezTo>
                  <a:pt x="0" y="88571"/>
                  <a:pt x="0" y="88571"/>
                  <a:pt x="0" y="88571"/>
                </a:cubicBezTo>
                <a:lnTo>
                  <a:pt x="0" y="88571"/>
                </a:lnTo>
                <a:cubicBezTo>
                  <a:pt x="0" y="85494"/>
                  <a:pt x="1541" y="82417"/>
                  <a:pt x="6165" y="82417"/>
                </a:cubicBezTo>
                <a:cubicBezTo>
                  <a:pt x="9247" y="82417"/>
                  <a:pt x="12330" y="85494"/>
                  <a:pt x="12330" y="88571"/>
                </a:cubicBezTo>
                <a:lnTo>
                  <a:pt x="12330" y="88571"/>
                </a:lnTo>
                <a:cubicBezTo>
                  <a:pt x="12330" y="98021"/>
                  <a:pt x="12330" y="98021"/>
                  <a:pt x="12330" y="98021"/>
                </a:cubicBezTo>
                <a:cubicBezTo>
                  <a:pt x="43376" y="68351"/>
                  <a:pt x="43376" y="68351"/>
                  <a:pt x="43376" y="68351"/>
                </a:cubicBezTo>
                <a:cubicBezTo>
                  <a:pt x="43376" y="66813"/>
                  <a:pt x="44917" y="65274"/>
                  <a:pt x="46458" y="65274"/>
                </a:cubicBezTo>
                <a:cubicBezTo>
                  <a:pt x="51302" y="65274"/>
                  <a:pt x="52844" y="68351"/>
                  <a:pt x="52844" y="71428"/>
                </a:cubicBezTo>
                <a:cubicBezTo>
                  <a:pt x="52844" y="73186"/>
                  <a:pt x="52844" y="74725"/>
                  <a:pt x="51302" y="7626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17" name="Shape 4917"/>
          <p:cNvSpPr/>
          <p:nvPr/>
        </p:nvSpPr>
        <p:spPr>
          <a:xfrm>
            <a:off x="2154184" y="5091490"/>
            <a:ext cx="288291" cy="286277"/>
          </a:xfrm>
          <a:custGeom>
            <a:avLst/>
            <a:gdLst/>
            <a:ahLst/>
            <a:cxnLst/>
            <a:rect l="0" t="0" r="0" b="0"/>
            <a:pathLst>
              <a:path w="120000" h="120000" extrusionOk="0">
                <a:moveTo>
                  <a:pt x="103054" y="71960"/>
                </a:moveTo>
                <a:lnTo>
                  <a:pt x="103054" y="71960"/>
                </a:lnTo>
                <a:cubicBezTo>
                  <a:pt x="103054" y="76146"/>
                  <a:pt x="101674" y="78936"/>
                  <a:pt x="98916" y="81727"/>
                </a:cubicBezTo>
                <a:cubicBezTo>
                  <a:pt x="98916" y="83122"/>
                  <a:pt x="108571" y="94485"/>
                  <a:pt x="103054" y="100066"/>
                </a:cubicBezTo>
                <a:cubicBezTo>
                  <a:pt x="100295" y="104252"/>
                  <a:pt x="100295" y="104252"/>
                  <a:pt x="100295" y="104252"/>
                </a:cubicBezTo>
                <a:cubicBezTo>
                  <a:pt x="96157" y="108438"/>
                  <a:pt x="84926" y="101461"/>
                  <a:pt x="82167" y="98671"/>
                </a:cubicBezTo>
                <a:cubicBezTo>
                  <a:pt x="79408" y="101461"/>
                  <a:pt x="75270" y="102857"/>
                  <a:pt x="71133" y="104252"/>
                </a:cubicBezTo>
                <a:cubicBezTo>
                  <a:pt x="72512" y="104252"/>
                  <a:pt x="72512" y="104252"/>
                  <a:pt x="72512" y="104252"/>
                </a:cubicBezTo>
                <a:cubicBezTo>
                  <a:pt x="72512" y="104252"/>
                  <a:pt x="69753" y="119800"/>
                  <a:pt x="61280" y="119800"/>
                </a:cubicBezTo>
                <a:cubicBezTo>
                  <a:pt x="58522" y="119800"/>
                  <a:pt x="58522" y="119800"/>
                  <a:pt x="58522" y="119800"/>
                </a:cubicBezTo>
                <a:cubicBezTo>
                  <a:pt x="51625" y="119800"/>
                  <a:pt x="48669" y="105647"/>
                  <a:pt x="47290" y="102857"/>
                </a:cubicBezTo>
                <a:cubicBezTo>
                  <a:pt x="44532" y="102857"/>
                  <a:pt x="40394" y="101461"/>
                  <a:pt x="37635" y="98671"/>
                </a:cubicBezTo>
                <a:cubicBezTo>
                  <a:pt x="37635" y="100066"/>
                  <a:pt x="37635" y="100066"/>
                  <a:pt x="37635" y="100066"/>
                </a:cubicBezTo>
                <a:cubicBezTo>
                  <a:pt x="37635" y="100066"/>
                  <a:pt x="25024" y="109833"/>
                  <a:pt x="19507" y="102857"/>
                </a:cubicBezTo>
                <a:cubicBezTo>
                  <a:pt x="16748" y="101461"/>
                  <a:pt x="16748" y="101461"/>
                  <a:pt x="16748" y="101461"/>
                </a:cubicBezTo>
                <a:cubicBezTo>
                  <a:pt x="12610" y="95880"/>
                  <a:pt x="19507" y="84518"/>
                  <a:pt x="20886" y="81727"/>
                </a:cubicBezTo>
                <a:cubicBezTo>
                  <a:pt x="19507" y="78936"/>
                  <a:pt x="18128" y="76146"/>
                  <a:pt x="16748" y="71960"/>
                </a:cubicBezTo>
                <a:cubicBezTo>
                  <a:pt x="13990" y="71960"/>
                  <a:pt x="0" y="67574"/>
                  <a:pt x="0" y="60598"/>
                </a:cubicBezTo>
                <a:cubicBezTo>
                  <a:pt x="0" y="57807"/>
                  <a:pt x="0" y="57807"/>
                  <a:pt x="0" y="57807"/>
                </a:cubicBezTo>
                <a:cubicBezTo>
                  <a:pt x="0" y="50830"/>
                  <a:pt x="13990" y="47840"/>
                  <a:pt x="16748" y="47840"/>
                </a:cubicBezTo>
                <a:cubicBezTo>
                  <a:pt x="18128" y="43654"/>
                  <a:pt x="19507" y="40863"/>
                  <a:pt x="20886" y="36677"/>
                </a:cubicBezTo>
                <a:cubicBezTo>
                  <a:pt x="19507" y="35282"/>
                  <a:pt x="11231" y="22524"/>
                  <a:pt x="16748" y="18338"/>
                </a:cubicBezTo>
                <a:cubicBezTo>
                  <a:pt x="19507" y="15548"/>
                  <a:pt x="19507" y="15548"/>
                  <a:pt x="19507" y="15548"/>
                </a:cubicBezTo>
                <a:cubicBezTo>
                  <a:pt x="23645" y="9966"/>
                  <a:pt x="34876" y="18338"/>
                  <a:pt x="37635" y="19734"/>
                </a:cubicBezTo>
                <a:cubicBezTo>
                  <a:pt x="40394" y="18338"/>
                  <a:pt x="44532" y="16943"/>
                  <a:pt x="47290" y="15548"/>
                </a:cubicBezTo>
                <a:cubicBezTo>
                  <a:pt x="48669" y="12757"/>
                  <a:pt x="53004" y="0"/>
                  <a:pt x="58522" y="0"/>
                </a:cubicBezTo>
                <a:cubicBezTo>
                  <a:pt x="61280" y="0"/>
                  <a:pt x="61280" y="0"/>
                  <a:pt x="61280" y="0"/>
                </a:cubicBezTo>
                <a:cubicBezTo>
                  <a:pt x="68177" y="0"/>
                  <a:pt x="71133" y="11362"/>
                  <a:pt x="72512" y="15548"/>
                </a:cubicBezTo>
                <a:cubicBezTo>
                  <a:pt x="75270" y="16943"/>
                  <a:pt x="79408" y="18338"/>
                  <a:pt x="82167" y="19734"/>
                </a:cubicBezTo>
                <a:cubicBezTo>
                  <a:pt x="84926" y="18338"/>
                  <a:pt x="96157" y="11362"/>
                  <a:pt x="100295" y="15548"/>
                </a:cubicBezTo>
                <a:cubicBezTo>
                  <a:pt x="103054" y="18338"/>
                  <a:pt x="103054" y="18338"/>
                  <a:pt x="103054" y="18338"/>
                </a:cubicBezTo>
                <a:cubicBezTo>
                  <a:pt x="108571" y="23920"/>
                  <a:pt x="101674" y="33887"/>
                  <a:pt x="98916" y="36677"/>
                </a:cubicBezTo>
                <a:cubicBezTo>
                  <a:pt x="101674" y="40863"/>
                  <a:pt x="103054" y="43654"/>
                  <a:pt x="103054" y="47840"/>
                </a:cubicBezTo>
                <a:cubicBezTo>
                  <a:pt x="104433" y="47840"/>
                  <a:pt x="119802" y="49435"/>
                  <a:pt x="119802" y="57807"/>
                </a:cubicBezTo>
                <a:cubicBezTo>
                  <a:pt x="119802" y="60598"/>
                  <a:pt x="119802" y="60598"/>
                  <a:pt x="119802" y="60598"/>
                </a:cubicBezTo>
                <a:cubicBezTo>
                  <a:pt x="119802" y="67574"/>
                  <a:pt x="107192" y="70365"/>
                  <a:pt x="103054" y="71960"/>
                </a:cubicBezTo>
                <a:close/>
                <a:moveTo>
                  <a:pt x="59901" y="25315"/>
                </a:moveTo>
                <a:lnTo>
                  <a:pt x="59901" y="25315"/>
                </a:lnTo>
                <a:cubicBezTo>
                  <a:pt x="41773" y="25315"/>
                  <a:pt x="26403" y="40863"/>
                  <a:pt x="26403" y="59202"/>
                </a:cubicBezTo>
                <a:cubicBezTo>
                  <a:pt x="26403" y="78936"/>
                  <a:pt x="41773" y="93089"/>
                  <a:pt x="59901" y="93089"/>
                </a:cubicBezTo>
                <a:cubicBezTo>
                  <a:pt x="78029" y="93089"/>
                  <a:pt x="93399" y="78936"/>
                  <a:pt x="93399" y="59202"/>
                </a:cubicBezTo>
                <a:cubicBezTo>
                  <a:pt x="93399" y="40863"/>
                  <a:pt x="78029" y="25315"/>
                  <a:pt x="59901" y="25315"/>
                </a:cubicBezTo>
                <a:close/>
                <a:moveTo>
                  <a:pt x="59901" y="81727"/>
                </a:moveTo>
                <a:lnTo>
                  <a:pt x="59901" y="81727"/>
                </a:lnTo>
                <a:cubicBezTo>
                  <a:pt x="47290" y="81727"/>
                  <a:pt x="37635" y="71960"/>
                  <a:pt x="37635" y="59202"/>
                </a:cubicBezTo>
                <a:cubicBezTo>
                  <a:pt x="37635" y="46445"/>
                  <a:pt x="47290" y="36677"/>
                  <a:pt x="59901" y="36677"/>
                </a:cubicBezTo>
                <a:cubicBezTo>
                  <a:pt x="72512" y="36677"/>
                  <a:pt x="82167" y="46445"/>
                  <a:pt x="82167" y="59202"/>
                </a:cubicBezTo>
                <a:cubicBezTo>
                  <a:pt x="82167" y="71960"/>
                  <a:pt x="72512" y="81727"/>
                  <a:pt x="59901" y="81727"/>
                </a:cubicBezTo>
                <a:close/>
                <a:moveTo>
                  <a:pt x="59901" y="47840"/>
                </a:moveTo>
                <a:lnTo>
                  <a:pt x="59901" y="47840"/>
                </a:lnTo>
                <a:cubicBezTo>
                  <a:pt x="54384" y="47840"/>
                  <a:pt x="48669" y="53621"/>
                  <a:pt x="48669" y="59202"/>
                </a:cubicBezTo>
                <a:cubicBezTo>
                  <a:pt x="48669" y="66179"/>
                  <a:pt x="54384" y="70365"/>
                  <a:pt x="59901" y="70365"/>
                </a:cubicBezTo>
                <a:cubicBezTo>
                  <a:pt x="65418" y="70365"/>
                  <a:pt x="71133" y="66179"/>
                  <a:pt x="71133" y="59202"/>
                </a:cubicBezTo>
                <a:cubicBezTo>
                  <a:pt x="71133" y="53621"/>
                  <a:pt x="65418" y="47840"/>
                  <a:pt x="59901" y="4784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18" name="Shape 4918"/>
          <p:cNvSpPr/>
          <p:nvPr/>
        </p:nvSpPr>
        <p:spPr>
          <a:xfrm>
            <a:off x="1654899" y="5118655"/>
            <a:ext cx="286201" cy="234036"/>
          </a:xfrm>
          <a:custGeom>
            <a:avLst/>
            <a:gdLst/>
            <a:ahLst/>
            <a:cxnLst/>
            <a:rect l="0" t="0" r="0" b="0"/>
            <a:pathLst>
              <a:path w="120000" h="120000" extrusionOk="0">
                <a:moveTo>
                  <a:pt x="119800" y="112969"/>
                </a:moveTo>
                <a:lnTo>
                  <a:pt x="119800" y="112969"/>
                </a:lnTo>
                <a:cubicBezTo>
                  <a:pt x="119800" y="118060"/>
                  <a:pt x="118405" y="119757"/>
                  <a:pt x="114019" y="119757"/>
                </a:cubicBezTo>
                <a:lnTo>
                  <a:pt x="114019" y="119757"/>
                </a:lnTo>
                <a:cubicBezTo>
                  <a:pt x="5581" y="119757"/>
                  <a:pt x="5581" y="119757"/>
                  <a:pt x="5581" y="119757"/>
                </a:cubicBezTo>
                <a:lnTo>
                  <a:pt x="5581" y="119757"/>
                </a:lnTo>
                <a:lnTo>
                  <a:pt x="5581" y="119757"/>
                </a:lnTo>
                <a:cubicBezTo>
                  <a:pt x="2790" y="119757"/>
                  <a:pt x="0" y="118060"/>
                  <a:pt x="0" y="112969"/>
                </a:cubicBezTo>
                <a:cubicBezTo>
                  <a:pt x="0" y="112969"/>
                  <a:pt x="0" y="111272"/>
                  <a:pt x="1395" y="109575"/>
                </a:cubicBezTo>
                <a:lnTo>
                  <a:pt x="1395" y="109575"/>
                </a:lnTo>
                <a:cubicBezTo>
                  <a:pt x="55016" y="1696"/>
                  <a:pt x="55016" y="1696"/>
                  <a:pt x="55016" y="1696"/>
                </a:cubicBezTo>
                <a:lnTo>
                  <a:pt x="55016" y="1696"/>
                </a:lnTo>
                <a:cubicBezTo>
                  <a:pt x="56411" y="0"/>
                  <a:pt x="57807" y="0"/>
                  <a:pt x="60598" y="0"/>
                </a:cubicBezTo>
                <a:cubicBezTo>
                  <a:pt x="61993" y="0"/>
                  <a:pt x="63388" y="0"/>
                  <a:pt x="64784" y="3393"/>
                </a:cubicBezTo>
                <a:lnTo>
                  <a:pt x="64784" y="3393"/>
                </a:lnTo>
                <a:cubicBezTo>
                  <a:pt x="119800" y="109575"/>
                  <a:pt x="119800" y="109575"/>
                  <a:pt x="119800" y="109575"/>
                </a:cubicBezTo>
                <a:lnTo>
                  <a:pt x="119800" y="109575"/>
                </a:lnTo>
                <a:cubicBezTo>
                  <a:pt x="119800" y="111272"/>
                  <a:pt x="119800" y="112969"/>
                  <a:pt x="119800" y="112969"/>
                </a:cubicBezTo>
                <a:close/>
                <a:moveTo>
                  <a:pt x="67574" y="37575"/>
                </a:moveTo>
                <a:lnTo>
                  <a:pt x="67574" y="37575"/>
                </a:lnTo>
                <a:cubicBezTo>
                  <a:pt x="67574" y="32484"/>
                  <a:pt x="64784" y="29090"/>
                  <a:pt x="60598" y="29090"/>
                </a:cubicBezTo>
                <a:cubicBezTo>
                  <a:pt x="56411" y="29090"/>
                  <a:pt x="52026" y="32484"/>
                  <a:pt x="52026" y="37575"/>
                </a:cubicBezTo>
                <a:cubicBezTo>
                  <a:pt x="52026" y="71757"/>
                  <a:pt x="52026" y="71757"/>
                  <a:pt x="52026" y="71757"/>
                </a:cubicBezTo>
                <a:cubicBezTo>
                  <a:pt x="52026" y="77090"/>
                  <a:pt x="56411" y="82181"/>
                  <a:pt x="60598" y="82181"/>
                </a:cubicBezTo>
                <a:cubicBezTo>
                  <a:pt x="64784" y="82181"/>
                  <a:pt x="67574" y="77090"/>
                  <a:pt x="67574" y="71757"/>
                </a:cubicBezTo>
                <a:lnTo>
                  <a:pt x="67574" y="37575"/>
                </a:lnTo>
                <a:close/>
                <a:moveTo>
                  <a:pt x="60598" y="88969"/>
                </a:moveTo>
                <a:lnTo>
                  <a:pt x="60598" y="88969"/>
                </a:lnTo>
                <a:cubicBezTo>
                  <a:pt x="56411" y="88969"/>
                  <a:pt x="52026" y="92363"/>
                  <a:pt x="52026" y="97696"/>
                </a:cubicBezTo>
                <a:cubicBezTo>
                  <a:pt x="52026" y="102787"/>
                  <a:pt x="56411" y="106181"/>
                  <a:pt x="60598" y="106181"/>
                </a:cubicBezTo>
                <a:cubicBezTo>
                  <a:pt x="64784" y="106181"/>
                  <a:pt x="67574" y="102787"/>
                  <a:pt x="67574" y="97696"/>
                </a:cubicBezTo>
                <a:cubicBezTo>
                  <a:pt x="67574" y="92363"/>
                  <a:pt x="64784" y="88969"/>
                  <a:pt x="60598" y="8896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19" name="Shape 4919"/>
          <p:cNvSpPr/>
          <p:nvPr/>
        </p:nvSpPr>
        <p:spPr>
          <a:xfrm>
            <a:off x="7155398" y="4587896"/>
            <a:ext cx="286203" cy="288366"/>
          </a:xfrm>
          <a:custGeom>
            <a:avLst/>
            <a:gdLst/>
            <a:ahLst/>
            <a:cxnLst/>
            <a:rect l="0" t="0" r="0" b="0"/>
            <a:pathLst>
              <a:path w="120000" h="120000" extrusionOk="0">
                <a:moveTo>
                  <a:pt x="114219" y="43152"/>
                </a:moveTo>
                <a:lnTo>
                  <a:pt x="114219" y="43152"/>
                </a:lnTo>
                <a:cubicBezTo>
                  <a:pt x="108438" y="43152"/>
                  <a:pt x="108438" y="43152"/>
                  <a:pt x="108438" y="43152"/>
                </a:cubicBezTo>
                <a:cubicBezTo>
                  <a:pt x="105647" y="43152"/>
                  <a:pt x="105647" y="43152"/>
                  <a:pt x="105647" y="43152"/>
                </a:cubicBezTo>
                <a:cubicBezTo>
                  <a:pt x="90099" y="43152"/>
                  <a:pt x="90099" y="43152"/>
                  <a:pt x="90099" y="43152"/>
                </a:cubicBezTo>
                <a:cubicBezTo>
                  <a:pt x="85913" y="43152"/>
                  <a:pt x="84518" y="40394"/>
                  <a:pt x="84518" y="37635"/>
                </a:cubicBezTo>
                <a:cubicBezTo>
                  <a:pt x="84518" y="34876"/>
                  <a:pt x="85913" y="31921"/>
                  <a:pt x="90099" y="31921"/>
                </a:cubicBezTo>
                <a:cubicBezTo>
                  <a:pt x="100066" y="31921"/>
                  <a:pt x="100066" y="31921"/>
                  <a:pt x="100066" y="31921"/>
                </a:cubicBezTo>
                <a:cubicBezTo>
                  <a:pt x="90099" y="19507"/>
                  <a:pt x="76146" y="11034"/>
                  <a:pt x="59202" y="11034"/>
                </a:cubicBezTo>
                <a:cubicBezTo>
                  <a:pt x="32491" y="11034"/>
                  <a:pt x="11362" y="33300"/>
                  <a:pt x="11362" y="59901"/>
                </a:cubicBezTo>
                <a:cubicBezTo>
                  <a:pt x="11362" y="62660"/>
                  <a:pt x="8372" y="65418"/>
                  <a:pt x="5581" y="65418"/>
                </a:cubicBezTo>
                <a:cubicBezTo>
                  <a:pt x="1395" y="65418"/>
                  <a:pt x="0" y="62660"/>
                  <a:pt x="0" y="59901"/>
                </a:cubicBezTo>
                <a:lnTo>
                  <a:pt x="0" y="59901"/>
                </a:lnTo>
                <a:cubicBezTo>
                  <a:pt x="0" y="26403"/>
                  <a:pt x="26710" y="0"/>
                  <a:pt x="59202" y="0"/>
                </a:cubicBezTo>
                <a:cubicBezTo>
                  <a:pt x="80332" y="0"/>
                  <a:pt x="97275" y="9655"/>
                  <a:pt x="108438" y="25024"/>
                </a:cubicBezTo>
                <a:cubicBezTo>
                  <a:pt x="108438" y="15369"/>
                  <a:pt x="108438" y="15369"/>
                  <a:pt x="108438" y="15369"/>
                </a:cubicBezTo>
                <a:cubicBezTo>
                  <a:pt x="108438" y="12610"/>
                  <a:pt x="111229" y="9655"/>
                  <a:pt x="114219" y="9655"/>
                </a:cubicBezTo>
                <a:cubicBezTo>
                  <a:pt x="117009" y="9655"/>
                  <a:pt x="119800" y="12610"/>
                  <a:pt x="119800" y="15369"/>
                </a:cubicBezTo>
                <a:cubicBezTo>
                  <a:pt x="119800" y="37635"/>
                  <a:pt x="119800" y="37635"/>
                  <a:pt x="119800" y="37635"/>
                </a:cubicBezTo>
                <a:cubicBezTo>
                  <a:pt x="119800" y="40394"/>
                  <a:pt x="117009" y="43152"/>
                  <a:pt x="114219" y="43152"/>
                </a:cubicBezTo>
                <a:close/>
                <a:moveTo>
                  <a:pt x="5581" y="76650"/>
                </a:moveTo>
                <a:lnTo>
                  <a:pt x="5581" y="76650"/>
                </a:lnTo>
                <a:cubicBezTo>
                  <a:pt x="29501" y="76650"/>
                  <a:pt x="29501" y="76650"/>
                  <a:pt x="29501" y="76650"/>
                </a:cubicBezTo>
                <a:cubicBezTo>
                  <a:pt x="32491" y="76650"/>
                  <a:pt x="35282" y="79408"/>
                  <a:pt x="35282" y="82167"/>
                </a:cubicBezTo>
                <a:cubicBezTo>
                  <a:pt x="35282" y="84926"/>
                  <a:pt x="32491" y="87684"/>
                  <a:pt x="29501" y="87684"/>
                </a:cubicBezTo>
                <a:cubicBezTo>
                  <a:pt x="19734" y="87684"/>
                  <a:pt x="19734" y="87684"/>
                  <a:pt x="19734" y="87684"/>
                </a:cubicBezTo>
                <a:cubicBezTo>
                  <a:pt x="28106" y="100295"/>
                  <a:pt x="43654" y="108571"/>
                  <a:pt x="59202" y="108571"/>
                </a:cubicBezTo>
                <a:cubicBezTo>
                  <a:pt x="85913" y="108571"/>
                  <a:pt x="108438" y="86305"/>
                  <a:pt x="108438" y="59901"/>
                </a:cubicBezTo>
                <a:cubicBezTo>
                  <a:pt x="108438" y="57142"/>
                  <a:pt x="111229" y="54384"/>
                  <a:pt x="114219" y="54384"/>
                </a:cubicBezTo>
                <a:cubicBezTo>
                  <a:pt x="117009" y="54384"/>
                  <a:pt x="119800" y="57142"/>
                  <a:pt x="119800" y="59901"/>
                </a:cubicBezTo>
                <a:lnTo>
                  <a:pt x="119800" y="59901"/>
                </a:lnTo>
                <a:cubicBezTo>
                  <a:pt x="119800" y="93201"/>
                  <a:pt x="92890" y="119802"/>
                  <a:pt x="59202" y="119802"/>
                </a:cubicBezTo>
                <a:cubicBezTo>
                  <a:pt x="39468" y="119802"/>
                  <a:pt x="21129" y="109950"/>
                  <a:pt x="11362" y="94581"/>
                </a:cubicBezTo>
                <a:cubicBezTo>
                  <a:pt x="11362" y="104433"/>
                  <a:pt x="11362" y="104433"/>
                  <a:pt x="11362" y="104433"/>
                </a:cubicBezTo>
                <a:cubicBezTo>
                  <a:pt x="11362" y="107192"/>
                  <a:pt x="8372" y="109950"/>
                  <a:pt x="5581" y="109950"/>
                </a:cubicBezTo>
                <a:cubicBezTo>
                  <a:pt x="1395" y="109950"/>
                  <a:pt x="0" y="107192"/>
                  <a:pt x="0" y="104433"/>
                </a:cubicBezTo>
                <a:cubicBezTo>
                  <a:pt x="0" y="82167"/>
                  <a:pt x="0" y="82167"/>
                  <a:pt x="0" y="82167"/>
                </a:cubicBezTo>
                <a:cubicBezTo>
                  <a:pt x="0" y="79408"/>
                  <a:pt x="1395" y="76650"/>
                  <a:pt x="5581" y="7665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20" name="Shape 4920"/>
          <p:cNvSpPr/>
          <p:nvPr/>
        </p:nvSpPr>
        <p:spPr>
          <a:xfrm>
            <a:off x="6651935" y="4587896"/>
            <a:ext cx="288291" cy="288366"/>
          </a:xfrm>
          <a:custGeom>
            <a:avLst/>
            <a:gdLst/>
            <a:ahLst/>
            <a:cxnLst/>
            <a:rect l="0" t="0" r="0" b="0"/>
            <a:pathLst>
              <a:path w="120000" h="120000" extrusionOk="0">
                <a:moveTo>
                  <a:pt x="114088" y="43152"/>
                </a:moveTo>
                <a:lnTo>
                  <a:pt x="114088" y="43152"/>
                </a:lnTo>
                <a:cubicBezTo>
                  <a:pt x="89064" y="43152"/>
                  <a:pt x="89064" y="43152"/>
                  <a:pt x="89064" y="43152"/>
                </a:cubicBezTo>
                <a:cubicBezTo>
                  <a:pt x="86305" y="43152"/>
                  <a:pt x="83546" y="40394"/>
                  <a:pt x="83546" y="37635"/>
                </a:cubicBezTo>
                <a:cubicBezTo>
                  <a:pt x="83546" y="34876"/>
                  <a:pt x="86305" y="31921"/>
                  <a:pt x="89064" y="31921"/>
                </a:cubicBezTo>
                <a:cubicBezTo>
                  <a:pt x="98916" y="31921"/>
                  <a:pt x="98916" y="31921"/>
                  <a:pt x="98916" y="31921"/>
                </a:cubicBezTo>
                <a:cubicBezTo>
                  <a:pt x="90443" y="19507"/>
                  <a:pt x="76650" y="11034"/>
                  <a:pt x="59901" y="11034"/>
                </a:cubicBezTo>
                <a:cubicBezTo>
                  <a:pt x="33300" y="11034"/>
                  <a:pt x="11034" y="33300"/>
                  <a:pt x="11034" y="59901"/>
                </a:cubicBezTo>
                <a:cubicBezTo>
                  <a:pt x="11034" y="86305"/>
                  <a:pt x="33300" y="108571"/>
                  <a:pt x="59901" y="108571"/>
                </a:cubicBezTo>
                <a:cubicBezTo>
                  <a:pt x="86305" y="108571"/>
                  <a:pt x="108571" y="86305"/>
                  <a:pt x="108571" y="59901"/>
                </a:cubicBezTo>
                <a:cubicBezTo>
                  <a:pt x="108571" y="57142"/>
                  <a:pt x="109950" y="54384"/>
                  <a:pt x="114088" y="54384"/>
                </a:cubicBezTo>
                <a:cubicBezTo>
                  <a:pt x="117044" y="54384"/>
                  <a:pt x="119802" y="57142"/>
                  <a:pt x="119802" y="59901"/>
                </a:cubicBezTo>
                <a:cubicBezTo>
                  <a:pt x="119802" y="93201"/>
                  <a:pt x="93201" y="119802"/>
                  <a:pt x="59901" y="119802"/>
                </a:cubicBezTo>
                <a:cubicBezTo>
                  <a:pt x="26403" y="119802"/>
                  <a:pt x="0" y="93201"/>
                  <a:pt x="0" y="59901"/>
                </a:cubicBezTo>
                <a:cubicBezTo>
                  <a:pt x="0" y="26403"/>
                  <a:pt x="26403" y="0"/>
                  <a:pt x="59901" y="0"/>
                </a:cubicBezTo>
                <a:cubicBezTo>
                  <a:pt x="79408" y="0"/>
                  <a:pt x="97536" y="9655"/>
                  <a:pt x="108571" y="25024"/>
                </a:cubicBezTo>
                <a:cubicBezTo>
                  <a:pt x="108571" y="15369"/>
                  <a:pt x="108571" y="15369"/>
                  <a:pt x="108571" y="15369"/>
                </a:cubicBezTo>
                <a:cubicBezTo>
                  <a:pt x="108571" y="12610"/>
                  <a:pt x="109950" y="9655"/>
                  <a:pt x="114088" y="9655"/>
                </a:cubicBezTo>
                <a:cubicBezTo>
                  <a:pt x="117044" y="9655"/>
                  <a:pt x="119802" y="12610"/>
                  <a:pt x="119802" y="15369"/>
                </a:cubicBezTo>
                <a:cubicBezTo>
                  <a:pt x="119802" y="37635"/>
                  <a:pt x="119802" y="37635"/>
                  <a:pt x="119802" y="37635"/>
                </a:cubicBezTo>
                <a:cubicBezTo>
                  <a:pt x="119802" y="40394"/>
                  <a:pt x="117044" y="43152"/>
                  <a:pt x="114088" y="43152"/>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21" name="Shape 4921"/>
          <p:cNvSpPr/>
          <p:nvPr/>
        </p:nvSpPr>
        <p:spPr>
          <a:xfrm>
            <a:off x="6154737" y="4615060"/>
            <a:ext cx="286201" cy="200602"/>
          </a:xfrm>
          <a:custGeom>
            <a:avLst/>
            <a:gdLst/>
            <a:ahLst/>
            <a:cxnLst/>
            <a:rect l="0" t="0" r="0" b="0"/>
            <a:pathLst>
              <a:path w="120000" h="120000" extrusionOk="0">
                <a:moveTo>
                  <a:pt x="105647" y="51952"/>
                </a:moveTo>
                <a:lnTo>
                  <a:pt x="105647" y="51952"/>
                </a:lnTo>
                <a:cubicBezTo>
                  <a:pt x="104252" y="53929"/>
                  <a:pt x="102857" y="53929"/>
                  <a:pt x="101461" y="53929"/>
                </a:cubicBezTo>
                <a:cubicBezTo>
                  <a:pt x="98671" y="53929"/>
                  <a:pt x="95681" y="49976"/>
                  <a:pt x="95681" y="46023"/>
                </a:cubicBezTo>
                <a:cubicBezTo>
                  <a:pt x="95681" y="44047"/>
                  <a:pt x="95681" y="42070"/>
                  <a:pt x="97076" y="40094"/>
                </a:cubicBezTo>
                <a:cubicBezTo>
                  <a:pt x="101461" y="36141"/>
                  <a:pt x="101461" y="36141"/>
                  <a:pt x="101461" y="36141"/>
                </a:cubicBezTo>
                <a:cubicBezTo>
                  <a:pt x="97076" y="36141"/>
                  <a:pt x="97076" y="36141"/>
                  <a:pt x="97076" y="36141"/>
                </a:cubicBezTo>
                <a:lnTo>
                  <a:pt x="97076" y="36141"/>
                </a:lnTo>
                <a:cubicBezTo>
                  <a:pt x="91495" y="36141"/>
                  <a:pt x="91495" y="36141"/>
                  <a:pt x="91495" y="36141"/>
                </a:cubicBezTo>
                <a:lnTo>
                  <a:pt x="91495" y="36141"/>
                </a:lnTo>
                <a:cubicBezTo>
                  <a:pt x="87308" y="36141"/>
                  <a:pt x="87308" y="36141"/>
                  <a:pt x="87308" y="36141"/>
                </a:cubicBezTo>
                <a:cubicBezTo>
                  <a:pt x="28106" y="117741"/>
                  <a:pt x="28106" y="117741"/>
                  <a:pt x="28106" y="117741"/>
                </a:cubicBezTo>
                <a:cubicBezTo>
                  <a:pt x="26710" y="119717"/>
                  <a:pt x="25315" y="119717"/>
                  <a:pt x="23920" y="119717"/>
                </a:cubicBezTo>
                <a:lnTo>
                  <a:pt x="23920" y="119717"/>
                </a:lnTo>
                <a:cubicBezTo>
                  <a:pt x="16943" y="119717"/>
                  <a:pt x="16943" y="119717"/>
                  <a:pt x="16943" y="119717"/>
                </a:cubicBezTo>
                <a:lnTo>
                  <a:pt x="16943" y="119717"/>
                </a:lnTo>
                <a:cubicBezTo>
                  <a:pt x="5581" y="119717"/>
                  <a:pt x="5581" y="119717"/>
                  <a:pt x="5581" y="119717"/>
                </a:cubicBezTo>
                <a:cubicBezTo>
                  <a:pt x="2790" y="119717"/>
                  <a:pt x="0" y="117741"/>
                  <a:pt x="0" y="111811"/>
                </a:cubicBezTo>
                <a:cubicBezTo>
                  <a:pt x="0" y="107858"/>
                  <a:pt x="2790" y="103905"/>
                  <a:pt x="5581" y="103905"/>
                </a:cubicBezTo>
                <a:cubicBezTo>
                  <a:pt x="16943" y="103905"/>
                  <a:pt x="16943" y="103905"/>
                  <a:pt x="16943" y="103905"/>
                </a:cubicBezTo>
                <a:lnTo>
                  <a:pt x="16943" y="103905"/>
                </a:lnTo>
                <a:cubicBezTo>
                  <a:pt x="22524" y="103905"/>
                  <a:pt x="22524" y="103905"/>
                  <a:pt x="22524" y="103905"/>
                </a:cubicBezTo>
                <a:cubicBezTo>
                  <a:pt x="80332" y="22023"/>
                  <a:pt x="80332" y="22023"/>
                  <a:pt x="80332" y="22023"/>
                </a:cubicBezTo>
                <a:lnTo>
                  <a:pt x="80332" y="22023"/>
                </a:lnTo>
                <a:cubicBezTo>
                  <a:pt x="81727" y="20047"/>
                  <a:pt x="83122" y="20047"/>
                  <a:pt x="84518" y="20047"/>
                </a:cubicBezTo>
                <a:lnTo>
                  <a:pt x="84518" y="20047"/>
                </a:lnTo>
                <a:cubicBezTo>
                  <a:pt x="94285" y="20047"/>
                  <a:pt x="94285" y="20047"/>
                  <a:pt x="94285" y="20047"/>
                </a:cubicBezTo>
                <a:lnTo>
                  <a:pt x="94285" y="20047"/>
                </a:lnTo>
                <a:cubicBezTo>
                  <a:pt x="101461" y="20047"/>
                  <a:pt x="101461" y="20047"/>
                  <a:pt x="101461" y="20047"/>
                </a:cubicBezTo>
                <a:cubicBezTo>
                  <a:pt x="97076" y="14117"/>
                  <a:pt x="97076" y="14117"/>
                  <a:pt x="97076" y="14117"/>
                </a:cubicBezTo>
                <a:cubicBezTo>
                  <a:pt x="95681" y="12141"/>
                  <a:pt x="95681" y="10164"/>
                  <a:pt x="95681" y="8188"/>
                </a:cubicBezTo>
                <a:cubicBezTo>
                  <a:pt x="95681" y="4235"/>
                  <a:pt x="98671" y="0"/>
                  <a:pt x="101461" y="0"/>
                </a:cubicBezTo>
                <a:cubicBezTo>
                  <a:pt x="102857" y="0"/>
                  <a:pt x="104252" y="2258"/>
                  <a:pt x="105647" y="4235"/>
                </a:cubicBezTo>
                <a:cubicBezTo>
                  <a:pt x="118405" y="22023"/>
                  <a:pt x="118405" y="22023"/>
                  <a:pt x="118405" y="22023"/>
                </a:cubicBezTo>
                <a:cubicBezTo>
                  <a:pt x="119800" y="24000"/>
                  <a:pt x="119800" y="25976"/>
                  <a:pt x="119800" y="27952"/>
                </a:cubicBezTo>
                <a:cubicBezTo>
                  <a:pt x="119800" y="29929"/>
                  <a:pt x="119800" y="31905"/>
                  <a:pt x="118405" y="34164"/>
                </a:cubicBezTo>
                <a:lnTo>
                  <a:pt x="105647" y="51952"/>
                </a:ln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22" name="Shape 4922"/>
          <p:cNvSpPr/>
          <p:nvPr/>
        </p:nvSpPr>
        <p:spPr>
          <a:xfrm>
            <a:off x="5655452" y="4648494"/>
            <a:ext cx="284113" cy="200602"/>
          </a:xfrm>
          <a:custGeom>
            <a:avLst/>
            <a:gdLst/>
            <a:ahLst/>
            <a:cxnLst/>
            <a:rect l="0" t="0" r="0" b="0"/>
            <a:pathLst>
              <a:path w="120000" h="120000" extrusionOk="0">
                <a:moveTo>
                  <a:pt x="104425" y="67764"/>
                </a:moveTo>
                <a:lnTo>
                  <a:pt x="104425" y="67764"/>
                </a:lnTo>
                <a:cubicBezTo>
                  <a:pt x="104425" y="65788"/>
                  <a:pt x="103028" y="65788"/>
                  <a:pt x="101630" y="65788"/>
                </a:cubicBezTo>
                <a:cubicBezTo>
                  <a:pt x="97237" y="65788"/>
                  <a:pt x="95840" y="70023"/>
                  <a:pt x="95840" y="73976"/>
                </a:cubicBezTo>
                <a:cubicBezTo>
                  <a:pt x="95840" y="75952"/>
                  <a:pt x="95840" y="77929"/>
                  <a:pt x="97237" y="79905"/>
                </a:cubicBezTo>
                <a:cubicBezTo>
                  <a:pt x="100232" y="83858"/>
                  <a:pt x="100232" y="83858"/>
                  <a:pt x="100232" y="83858"/>
                </a:cubicBezTo>
                <a:cubicBezTo>
                  <a:pt x="97237" y="83858"/>
                  <a:pt x="97237" y="83858"/>
                  <a:pt x="97237" y="83858"/>
                </a:cubicBezTo>
                <a:lnTo>
                  <a:pt x="97237" y="83858"/>
                </a:lnTo>
                <a:cubicBezTo>
                  <a:pt x="91647" y="83858"/>
                  <a:pt x="91647" y="83858"/>
                  <a:pt x="91647" y="83858"/>
                </a:cubicBezTo>
                <a:lnTo>
                  <a:pt x="91647" y="83858"/>
                </a:lnTo>
                <a:cubicBezTo>
                  <a:pt x="86056" y="83858"/>
                  <a:pt x="86056" y="83858"/>
                  <a:pt x="86056" y="83858"/>
                </a:cubicBezTo>
                <a:cubicBezTo>
                  <a:pt x="28153" y="1976"/>
                  <a:pt x="28153" y="1976"/>
                  <a:pt x="28153" y="1976"/>
                </a:cubicBezTo>
                <a:cubicBezTo>
                  <a:pt x="26755" y="0"/>
                  <a:pt x="25357" y="0"/>
                  <a:pt x="23960" y="0"/>
                </a:cubicBezTo>
                <a:lnTo>
                  <a:pt x="23960" y="0"/>
                </a:lnTo>
                <a:cubicBezTo>
                  <a:pt x="16971" y="0"/>
                  <a:pt x="16971" y="0"/>
                  <a:pt x="16971" y="0"/>
                </a:cubicBezTo>
                <a:lnTo>
                  <a:pt x="16971" y="0"/>
                </a:lnTo>
                <a:cubicBezTo>
                  <a:pt x="5590" y="0"/>
                  <a:pt x="5590" y="0"/>
                  <a:pt x="5590" y="0"/>
                </a:cubicBezTo>
                <a:cubicBezTo>
                  <a:pt x="1397" y="0"/>
                  <a:pt x="0" y="1976"/>
                  <a:pt x="0" y="7905"/>
                </a:cubicBezTo>
                <a:cubicBezTo>
                  <a:pt x="0" y="11858"/>
                  <a:pt x="1397" y="16094"/>
                  <a:pt x="5590" y="16094"/>
                </a:cubicBezTo>
                <a:cubicBezTo>
                  <a:pt x="16971" y="16094"/>
                  <a:pt x="16971" y="16094"/>
                  <a:pt x="16971" y="16094"/>
                </a:cubicBezTo>
                <a:lnTo>
                  <a:pt x="16971" y="16094"/>
                </a:lnTo>
                <a:cubicBezTo>
                  <a:pt x="21164" y="16094"/>
                  <a:pt x="21164" y="16094"/>
                  <a:pt x="21164" y="16094"/>
                </a:cubicBezTo>
                <a:cubicBezTo>
                  <a:pt x="80465" y="97694"/>
                  <a:pt x="80465" y="97694"/>
                  <a:pt x="80465" y="97694"/>
                </a:cubicBezTo>
                <a:lnTo>
                  <a:pt x="80465" y="97694"/>
                </a:lnTo>
                <a:cubicBezTo>
                  <a:pt x="81863" y="99670"/>
                  <a:pt x="83261" y="99670"/>
                  <a:pt x="84658" y="99670"/>
                </a:cubicBezTo>
                <a:lnTo>
                  <a:pt x="84658" y="99670"/>
                </a:lnTo>
                <a:cubicBezTo>
                  <a:pt x="93044" y="99670"/>
                  <a:pt x="93044" y="99670"/>
                  <a:pt x="93044" y="99670"/>
                </a:cubicBezTo>
                <a:lnTo>
                  <a:pt x="93044" y="99670"/>
                </a:lnTo>
                <a:cubicBezTo>
                  <a:pt x="100232" y="99670"/>
                  <a:pt x="100232" y="99670"/>
                  <a:pt x="100232" y="99670"/>
                </a:cubicBezTo>
                <a:cubicBezTo>
                  <a:pt x="97237" y="105882"/>
                  <a:pt x="97237" y="105882"/>
                  <a:pt x="97237" y="105882"/>
                </a:cubicBezTo>
                <a:cubicBezTo>
                  <a:pt x="95840" y="107858"/>
                  <a:pt x="95840" y="109835"/>
                  <a:pt x="95840" y="111811"/>
                </a:cubicBezTo>
                <a:cubicBezTo>
                  <a:pt x="95840" y="115764"/>
                  <a:pt x="97237" y="119717"/>
                  <a:pt x="101630" y="119717"/>
                </a:cubicBezTo>
                <a:cubicBezTo>
                  <a:pt x="103028" y="119717"/>
                  <a:pt x="104425" y="117741"/>
                  <a:pt x="104425" y="115764"/>
                </a:cubicBezTo>
                <a:cubicBezTo>
                  <a:pt x="118402" y="97694"/>
                  <a:pt x="118402" y="97694"/>
                  <a:pt x="118402" y="97694"/>
                </a:cubicBezTo>
                <a:cubicBezTo>
                  <a:pt x="119800" y="95717"/>
                  <a:pt x="119800" y="93741"/>
                  <a:pt x="119800" y="91764"/>
                </a:cubicBezTo>
                <a:cubicBezTo>
                  <a:pt x="119800" y="89788"/>
                  <a:pt x="119800" y="87811"/>
                  <a:pt x="118402" y="87811"/>
                </a:cubicBezTo>
                <a:lnTo>
                  <a:pt x="104425" y="67764"/>
                </a:ln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23" name="Shape 4923"/>
          <p:cNvSpPr/>
          <p:nvPr/>
        </p:nvSpPr>
        <p:spPr>
          <a:xfrm>
            <a:off x="5151989" y="4615060"/>
            <a:ext cx="288291" cy="234036"/>
          </a:xfrm>
          <a:custGeom>
            <a:avLst/>
            <a:gdLst/>
            <a:ahLst/>
            <a:cxnLst/>
            <a:rect l="0" t="0" r="0" b="0"/>
            <a:pathLst>
              <a:path w="120000" h="120000" extrusionOk="0">
                <a:moveTo>
                  <a:pt x="104605" y="44516"/>
                </a:moveTo>
                <a:lnTo>
                  <a:pt x="104605" y="44516"/>
                </a:lnTo>
                <a:cubicBezTo>
                  <a:pt x="103223" y="46209"/>
                  <a:pt x="101842" y="46209"/>
                  <a:pt x="100263" y="46209"/>
                </a:cubicBezTo>
                <a:cubicBezTo>
                  <a:pt x="97500" y="46209"/>
                  <a:pt x="94736" y="42822"/>
                  <a:pt x="94736" y="39435"/>
                </a:cubicBezTo>
                <a:cubicBezTo>
                  <a:pt x="94736" y="37741"/>
                  <a:pt x="96118" y="36048"/>
                  <a:pt x="97500" y="34354"/>
                </a:cubicBezTo>
                <a:cubicBezTo>
                  <a:pt x="100263" y="30967"/>
                  <a:pt x="100263" y="30967"/>
                  <a:pt x="100263" y="30967"/>
                </a:cubicBezTo>
                <a:cubicBezTo>
                  <a:pt x="97500" y="30967"/>
                  <a:pt x="97500" y="30967"/>
                  <a:pt x="97500" y="30967"/>
                </a:cubicBezTo>
                <a:lnTo>
                  <a:pt x="97500" y="30967"/>
                </a:lnTo>
                <a:cubicBezTo>
                  <a:pt x="91973" y="30967"/>
                  <a:pt x="91973" y="30967"/>
                  <a:pt x="91973" y="30967"/>
                </a:cubicBezTo>
                <a:lnTo>
                  <a:pt x="91973" y="30967"/>
                </a:lnTo>
                <a:cubicBezTo>
                  <a:pt x="86447" y="30967"/>
                  <a:pt x="86447" y="30967"/>
                  <a:pt x="86447" y="30967"/>
                </a:cubicBezTo>
                <a:cubicBezTo>
                  <a:pt x="27828" y="100887"/>
                  <a:pt x="27828" y="100887"/>
                  <a:pt x="27828" y="100887"/>
                </a:cubicBezTo>
                <a:cubicBezTo>
                  <a:pt x="27828" y="102580"/>
                  <a:pt x="26447" y="102580"/>
                  <a:pt x="25065" y="102580"/>
                </a:cubicBezTo>
                <a:lnTo>
                  <a:pt x="25065" y="102580"/>
                </a:lnTo>
                <a:cubicBezTo>
                  <a:pt x="16578" y="102580"/>
                  <a:pt x="16578" y="102580"/>
                  <a:pt x="16578" y="102580"/>
                </a:cubicBezTo>
                <a:lnTo>
                  <a:pt x="16578" y="102580"/>
                </a:lnTo>
                <a:cubicBezTo>
                  <a:pt x="5526" y="102580"/>
                  <a:pt x="5526" y="102580"/>
                  <a:pt x="5526" y="102580"/>
                </a:cubicBezTo>
                <a:cubicBezTo>
                  <a:pt x="2763" y="102580"/>
                  <a:pt x="0" y="100887"/>
                  <a:pt x="0" y="95806"/>
                </a:cubicBezTo>
                <a:cubicBezTo>
                  <a:pt x="0" y="92419"/>
                  <a:pt x="2763" y="89032"/>
                  <a:pt x="5526" y="89032"/>
                </a:cubicBezTo>
                <a:cubicBezTo>
                  <a:pt x="16578" y="89032"/>
                  <a:pt x="16578" y="89032"/>
                  <a:pt x="16578" y="89032"/>
                </a:cubicBezTo>
                <a:lnTo>
                  <a:pt x="16578" y="89032"/>
                </a:lnTo>
                <a:cubicBezTo>
                  <a:pt x="22302" y="89032"/>
                  <a:pt x="22302" y="89032"/>
                  <a:pt x="22302" y="89032"/>
                </a:cubicBezTo>
                <a:cubicBezTo>
                  <a:pt x="80921" y="18870"/>
                  <a:pt x="80921" y="18870"/>
                  <a:pt x="80921" y="18870"/>
                </a:cubicBezTo>
                <a:lnTo>
                  <a:pt x="80921" y="18870"/>
                </a:lnTo>
                <a:cubicBezTo>
                  <a:pt x="80921" y="17177"/>
                  <a:pt x="82302" y="17177"/>
                  <a:pt x="83684" y="17177"/>
                </a:cubicBezTo>
                <a:lnTo>
                  <a:pt x="83684" y="17177"/>
                </a:lnTo>
                <a:cubicBezTo>
                  <a:pt x="93355" y="17177"/>
                  <a:pt x="93355" y="17177"/>
                  <a:pt x="93355" y="17177"/>
                </a:cubicBezTo>
                <a:lnTo>
                  <a:pt x="93355" y="17177"/>
                </a:lnTo>
                <a:cubicBezTo>
                  <a:pt x="100263" y="17177"/>
                  <a:pt x="100263" y="17177"/>
                  <a:pt x="100263" y="17177"/>
                </a:cubicBezTo>
                <a:cubicBezTo>
                  <a:pt x="97500" y="12096"/>
                  <a:pt x="97500" y="12096"/>
                  <a:pt x="97500" y="12096"/>
                </a:cubicBezTo>
                <a:cubicBezTo>
                  <a:pt x="96118" y="10403"/>
                  <a:pt x="94736" y="8709"/>
                  <a:pt x="94736" y="7016"/>
                </a:cubicBezTo>
                <a:cubicBezTo>
                  <a:pt x="94736" y="3629"/>
                  <a:pt x="97500" y="0"/>
                  <a:pt x="100263" y="0"/>
                </a:cubicBezTo>
                <a:cubicBezTo>
                  <a:pt x="101842" y="0"/>
                  <a:pt x="103223" y="1935"/>
                  <a:pt x="104605" y="3629"/>
                </a:cubicBezTo>
                <a:cubicBezTo>
                  <a:pt x="118421" y="18870"/>
                  <a:pt x="118421" y="18870"/>
                  <a:pt x="118421" y="18870"/>
                </a:cubicBezTo>
                <a:cubicBezTo>
                  <a:pt x="118421" y="20564"/>
                  <a:pt x="119802" y="22258"/>
                  <a:pt x="119802" y="23951"/>
                </a:cubicBezTo>
                <a:cubicBezTo>
                  <a:pt x="119802" y="25645"/>
                  <a:pt x="118421" y="27338"/>
                  <a:pt x="118421" y="29274"/>
                </a:cubicBezTo>
                <a:lnTo>
                  <a:pt x="104605" y="44516"/>
                </a:lnTo>
                <a:close/>
                <a:moveTo>
                  <a:pt x="43223" y="54919"/>
                </a:moveTo>
                <a:lnTo>
                  <a:pt x="43223" y="54919"/>
                </a:lnTo>
                <a:cubicBezTo>
                  <a:pt x="22302" y="30967"/>
                  <a:pt x="22302" y="30967"/>
                  <a:pt x="22302" y="30967"/>
                </a:cubicBezTo>
                <a:cubicBezTo>
                  <a:pt x="16578" y="30967"/>
                  <a:pt x="16578" y="30967"/>
                  <a:pt x="16578" y="30967"/>
                </a:cubicBezTo>
                <a:lnTo>
                  <a:pt x="16578" y="30967"/>
                </a:lnTo>
                <a:cubicBezTo>
                  <a:pt x="5526" y="30967"/>
                  <a:pt x="5526" y="30967"/>
                  <a:pt x="5526" y="30967"/>
                </a:cubicBezTo>
                <a:cubicBezTo>
                  <a:pt x="2763" y="30967"/>
                  <a:pt x="0" y="27338"/>
                  <a:pt x="0" y="23951"/>
                </a:cubicBezTo>
                <a:cubicBezTo>
                  <a:pt x="0" y="18870"/>
                  <a:pt x="2763" y="17177"/>
                  <a:pt x="5526" y="17177"/>
                </a:cubicBezTo>
                <a:cubicBezTo>
                  <a:pt x="15197" y="17177"/>
                  <a:pt x="15197" y="17177"/>
                  <a:pt x="15197" y="17177"/>
                </a:cubicBezTo>
                <a:lnTo>
                  <a:pt x="15197" y="17177"/>
                </a:lnTo>
                <a:cubicBezTo>
                  <a:pt x="25065" y="17177"/>
                  <a:pt x="25065" y="17177"/>
                  <a:pt x="25065" y="17177"/>
                </a:cubicBezTo>
                <a:lnTo>
                  <a:pt x="25065" y="17177"/>
                </a:lnTo>
                <a:cubicBezTo>
                  <a:pt x="26447" y="17177"/>
                  <a:pt x="27828" y="17177"/>
                  <a:pt x="27828" y="18870"/>
                </a:cubicBezTo>
                <a:cubicBezTo>
                  <a:pt x="50131" y="46209"/>
                  <a:pt x="50131" y="46209"/>
                  <a:pt x="50131" y="46209"/>
                </a:cubicBezTo>
                <a:lnTo>
                  <a:pt x="43223" y="54919"/>
                </a:lnTo>
                <a:close/>
                <a:moveTo>
                  <a:pt x="86447" y="89032"/>
                </a:moveTo>
                <a:lnTo>
                  <a:pt x="86447" y="89032"/>
                </a:lnTo>
                <a:cubicBezTo>
                  <a:pt x="91973" y="89032"/>
                  <a:pt x="91973" y="89032"/>
                  <a:pt x="91973" y="89032"/>
                </a:cubicBezTo>
                <a:lnTo>
                  <a:pt x="91973" y="89032"/>
                </a:lnTo>
                <a:cubicBezTo>
                  <a:pt x="97500" y="89032"/>
                  <a:pt x="97500" y="89032"/>
                  <a:pt x="97500" y="89032"/>
                </a:cubicBezTo>
                <a:lnTo>
                  <a:pt x="97500" y="89032"/>
                </a:lnTo>
                <a:cubicBezTo>
                  <a:pt x="100263" y="89032"/>
                  <a:pt x="100263" y="89032"/>
                  <a:pt x="100263" y="89032"/>
                </a:cubicBezTo>
                <a:cubicBezTo>
                  <a:pt x="97500" y="85645"/>
                  <a:pt x="97500" y="85645"/>
                  <a:pt x="97500" y="85645"/>
                </a:cubicBezTo>
                <a:cubicBezTo>
                  <a:pt x="96118" y="83951"/>
                  <a:pt x="94736" y="82258"/>
                  <a:pt x="94736" y="80564"/>
                </a:cubicBezTo>
                <a:cubicBezTo>
                  <a:pt x="94736" y="77177"/>
                  <a:pt x="97500" y="73548"/>
                  <a:pt x="100263" y="73548"/>
                </a:cubicBezTo>
                <a:cubicBezTo>
                  <a:pt x="101842" y="73548"/>
                  <a:pt x="103223" y="73548"/>
                  <a:pt x="104605" y="75241"/>
                </a:cubicBezTo>
                <a:cubicBezTo>
                  <a:pt x="118421" y="90725"/>
                  <a:pt x="118421" y="90725"/>
                  <a:pt x="118421" y="90725"/>
                </a:cubicBezTo>
                <a:cubicBezTo>
                  <a:pt x="118421" y="92419"/>
                  <a:pt x="119802" y="94112"/>
                  <a:pt x="119802" y="95806"/>
                </a:cubicBezTo>
                <a:cubicBezTo>
                  <a:pt x="119802" y="97500"/>
                  <a:pt x="118421" y="99193"/>
                  <a:pt x="118421" y="100887"/>
                </a:cubicBezTo>
                <a:cubicBezTo>
                  <a:pt x="104605" y="116370"/>
                  <a:pt x="104605" y="116370"/>
                  <a:pt x="104605" y="116370"/>
                </a:cubicBezTo>
                <a:cubicBezTo>
                  <a:pt x="103223" y="118064"/>
                  <a:pt x="101842" y="119758"/>
                  <a:pt x="100263" y="119758"/>
                </a:cubicBezTo>
                <a:cubicBezTo>
                  <a:pt x="97500" y="119758"/>
                  <a:pt x="94736" y="116370"/>
                  <a:pt x="94736" y="112983"/>
                </a:cubicBezTo>
                <a:cubicBezTo>
                  <a:pt x="94736" y="111290"/>
                  <a:pt x="96118" y="109596"/>
                  <a:pt x="97500" y="107903"/>
                </a:cubicBezTo>
                <a:cubicBezTo>
                  <a:pt x="100263" y="102580"/>
                  <a:pt x="100263" y="102580"/>
                  <a:pt x="100263" y="102580"/>
                </a:cubicBezTo>
                <a:cubicBezTo>
                  <a:pt x="91973" y="102580"/>
                  <a:pt x="91973" y="102580"/>
                  <a:pt x="91973" y="102580"/>
                </a:cubicBezTo>
                <a:lnTo>
                  <a:pt x="91973" y="102580"/>
                </a:lnTo>
                <a:cubicBezTo>
                  <a:pt x="83684" y="102580"/>
                  <a:pt x="83684" y="102580"/>
                  <a:pt x="83684" y="102580"/>
                </a:cubicBezTo>
                <a:lnTo>
                  <a:pt x="83684" y="102580"/>
                </a:lnTo>
                <a:cubicBezTo>
                  <a:pt x="82302" y="102580"/>
                  <a:pt x="80921" y="102580"/>
                  <a:pt x="80921" y="100887"/>
                </a:cubicBezTo>
                <a:cubicBezTo>
                  <a:pt x="58618" y="73548"/>
                  <a:pt x="58618" y="73548"/>
                  <a:pt x="58618" y="73548"/>
                </a:cubicBezTo>
                <a:cubicBezTo>
                  <a:pt x="65526" y="65080"/>
                  <a:pt x="65526" y="65080"/>
                  <a:pt x="65526" y="65080"/>
                </a:cubicBezTo>
                <a:lnTo>
                  <a:pt x="86447" y="89032"/>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24" name="Shape 4924"/>
          <p:cNvSpPr/>
          <p:nvPr/>
        </p:nvSpPr>
        <p:spPr>
          <a:xfrm>
            <a:off x="4667325" y="4602522"/>
            <a:ext cx="259043" cy="261201"/>
          </a:xfrm>
          <a:custGeom>
            <a:avLst/>
            <a:gdLst/>
            <a:ahLst/>
            <a:cxnLst/>
            <a:rect l="0" t="0" r="0" b="0"/>
            <a:pathLst>
              <a:path w="120000" h="120000" extrusionOk="0">
                <a:moveTo>
                  <a:pt x="118238" y="10849"/>
                </a:moveTo>
                <a:lnTo>
                  <a:pt x="118238" y="10849"/>
                </a:lnTo>
                <a:cubicBezTo>
                  <a:pt x="87192" y="41446"/>
                  <a:pt x="87192" y="41446"/>
                  <a:pt x="87192" y="41446"/>
                </a:cubicBezTo>
                <a:cubicBezTo>
                  <a:pt x="97981" y="41446"/>
                  <a:pt x="97981" y="41446"/>
                  <a:pt x="97981" y="41446"/>
                </a:cubicBezTo>
                <a:cubicBezTo>
                  <a:pt x="101064" y="41446"/>
                  <a:pt x="104146" y="44484"/>
                  <a:pt x="104146" y="47522"/>
                </a:cubicBezTo>
                <a:cubicBezTo>
                  <a:pt x="104146" y="50777"/>
                  <a:pt x="101064" y="53815"/>
                  <a:pt x="97981" y="53815"/>
                </a:cubicBezTo>
                <a:cubicBezTo>
                  <a:pt x="73100" y="53815"/>
                  <a:pt x="73100" y="53815"/>
                  <a:pt x="73100" y="53815"/>
                </a:cubicBezTo>
                <a:cubicBezTo>
                  <a:pt x="68477" y="53815"/>
                  <a:pt x="66935" y="50777"/>
                  <a:pt x="66935" y="47522"/>
                </a:cubicBezTo>
                <a:cubicBezTo>
                  <a:pt x="66935" y="23001"/>
                  <a:pt x="66935" y="23001"/>
                  <a:pt x="66935" y="23001"/>
                </a:cubicBezTo>
                <a:cubicBezTo>
                  <a:pt x="66935" y="19963"/>
                  <a:pt x="68477" y="16925"/>
                  <a:pt x="73100" y="16925"/>
                </a:cubicBezTo>
                <a:cubicBezTo>
                  <a:pt x="76183" y="16925"/>
                  <a:pt x="79266" y="19963"/>
                  <a:pt x="79266" y="23001"/>
                </a:cubicBezTo>
                <a:cubicBezTo>
                  <a:pt x="79266" y="32332"/>
                  <a:pt x="79266" y="32332"/>
                  <a:pt x="79266" y="32332"/>
                </a:cubicBezTo>
                <a:cubicBezTo>
                  <a:pt x="110532" y="1518"/>
                  <a:pt x="110532" y="1518"/>
                  <a:pt x="110532" y="1518"/>
                </a:cubicBezTo>
                <a:lnTo>
                  <a:pt x="110532" y="1518"/>
                </a:lnTo>
                <a:cubicBezTo>
                  <a:pt x="110532" y="1518"/>
                  <a:pt x="112073" y="0"/>
                  <a:pt x="113614" y="0"/>
                </a:cubicBezTo>
                <a:cubicBezTo>
                  <a:pt x="118238" y="0"/>
                  <a:pt x="119779" y="3037"/>
                  <a:pt x="119779" y="6075"/>
                </a:cubicBezTo>
                <a:cubicBezTo>
                  <a:pt x="119779" y="7811"/>
                  <a:pt x="119779" y="9330"/>
                  <a:pt x="118238" y="10849"/>
                </a:cubicBezTo>
                <a:close/>
                <a:moveTo>
                  <a:pt x="73100" y="65967"/>
                </a:moveTo>
                <a:lnTo>
                  <a:pt x="73100" y="65967"/>
                </a:lnTo>
                <a:cubicBezTo>
                  <a:pt x="97981" y="65967"/>
                  <a:pt x="97981" y="65967"/>
                  <a:pt x="97981" y="65967"/>
                </a:cubicBezTo>
                <a:cubicBezTo>
                  <a:pt x="101064" y="65967"/>
                  <a:pt x="104146" y="69005"/>
                  <a:pt x="104146" y="72043"/>
                </a:cubicBezTo>
                <a:cubicBezTo>
                  <a:pt x="104146" y="75298"/>
                  <a:pt x="101064" y="78336"/>
                  <a:pt x="97981" y="78336"/>
                </a:cubicBezTo>
                <a:cubicBezTo>
                  <a:pt x="87192" y="78336"/>
                  <a:pt x="87192" y="78336"/>
                  <a:pt x="87192" y="78336"/>
                </a:cubicBezTo>
                <a:cubicBezTo>
                  <a:pt x="118238" y="108933"/>
                  <a:pt x="118238" y="108933"/>
                  <a:pt x="118238" y="108933"/>
                </a:cubicBezTo>
                <a:lnTo>
                  <a:pt x="118238" y="108933"/>
                </a:lnTo>
                <a:cubicBezTo>
                  <a:pt x="119779" y="110452"/>
                  <a:pt x="119779" y="111971"/>
                  <a:pt x="119779" y="113490"/>
                </a:cubicBezTo>
                <a:cubicBezTo>
                  <a:pt x="119779" y="116528"/>
                  <a:pt x="118238" y="119783"/>
                  <a:pt x="113614" y="119783"/>
                </a:cubicBezTo>
                <a:cubicBezTo>
                  <a:pt x="112073" y="119783"/>
                  <a:pt x="110532" y="118264"/>
                  <a:pt x="110532" y="118264"/>
                </a:cubicBezTo>
                <a:lnTo>
                  <a:pt x="110532" y="118264"/>
                </a:lnTo>
                <a:cubicBezTo>
                  <a:pt x="79266" y="87450"/>
                  <a:pt x="79266" y="87450"/>
                  <a:pt x="79266" y="87450"/>
                </a:cubicBezTo>
                <a:cubicBezTo>
                  <a:pt x="79266" y="96564"/>
                  <a:pt x="79266" y="96564"/>
                  <a:pt x="79266" y="96564"/>
                </a:cubicBezTo>
                <a:cubicBezTo>
                  <a:pt x="79266" y="99819"/>
                  <a:pt x="76183" y="102857"/>
                  <a:pt x="73100" y="102857"/>
                </a:cubicBezTo>
                <a:cubicBezTo>
                  <a:pt x="68477" y="102857"/>
                  <a:pt x="66935" y="99819"/>
                  <a:pt x="66935" y="96564"/>
                </a:cubicBezTo>
                <a:cubicBezTo>
                  <a:pt x="66935" y="72043"/>
                  <a:pt x="66935" y="72043"/>
                  <a:pt x="66935" y="72043"/>
                </a:cubicBezTo>
                <a:cubicBezTo>
                  <a:pt x="66935" y="69005"/>
                  <a:pt x="68477" y="65967"/>
                  <a:pt x="73100" y="65967"/>
                </a:cubicBezTo>
                <a:close/>
                <a:moveTo>
                  <a:pt x="48220" y="102857"/>
                </a:moveTo>
                <a:lnTo>
                  <a:pt x="48220" y="102857"/>
                </a:lnTo>
                <a:cubicBezTo>
                  <a:pt x="43596" y="102857"/>
                  <a:pt x="42055" y="99819"/>
                  <a:pt x="42055" y="96564"/>
                </a:cubicBezTo>
                <a:cubicBezTo>
                  <a:pt x="42055" y="87450"/>
                  <a:pt x="42055" y="87450"/>
                  <a:pt x="42055" y="87450"/>
                </a:cubicBezTo>
                <a:cubicBezTo>
                  <a:pt x="10788" y="118264"/>
                  <a:pt x="10788" y="118264"/>
                  <a:pt x="10788" y="118264"/>
                </a:cubicBezTo>
                <a:lnTo>
                  <a:pt x="10788" y="118264"/>
                </a:lnTo>
                <a:cubicBezTo>
                  <a:pt x="9247" y="118264"/>
                  <a:pt x="7706" y="119783"/>
                  <a:pt x="6165" y="119783"/>
                </a:cubicBezTo>
                <a:cubicBezTo>
                  <a:pt x="3082" y="119783"/>
                  <a:pt x="0" y="116528"/>
                  <a:pt x="0" y="113490"/>
                </a:cubicBezTo>
                <a:cubicBezTo>
                  <a:pt x="0" y="111971"/>
                  <a:pt x="0" y="110452"/>
                  <a:pt x="1541" y="108933"/>
                </a:cubicBezTo>
                <a:lnTo>
                  <a:pt x="1541" y="108933"/>
                </a:lnTo>
                <a:cubicBezTo>
                  <a:pt x="32587" y="78336"/>
                  <a:pt x="32587" y="78336"/>
                  <a:pt x="32587" y="78336"/>
                </a:cubicBezTo>
                <a:cubicBezTo>
                  <a:pt x="23339" y="78336"/>
                  <a:pt x="23339" y="78336"/>
                  <a:pt x="23339" y="78336"/>
                </a:cubicBezTo>
                <a:cubicBezTo>
                  <a:pt x="18715" y="78336"/>
                  <a:pt x="17174" y="75298"/>
                  <a:pt x="17174" y="72043"/>
                </a:cubicBezTo>
                <a:cubicBezTo>
                  <a:pt x="17174" y="69005"/>
                  <a:pt x="18715" y="65967"/>
                  <a:pt x="23339" y="65967"/>
                </a:cubicBezTo>
                <a:cubicBezTo>
                  <a:pt x="48220" y="65967"/>
                  <a:pt x="48220" y="65967"/>
                  <a:pt x="48220" y="65967"/>
                </a:cubicBezTo>
                <a:cubicBezTo>
                  <a:pt x="51302" y="65967"/>
                  <a:pt x="54385" y="69005"/>
                  <a:pt x="54385" y="72043"/>
                </a:cubicBezTo>
                <a:cubicBezTo>
                  <a:pt x="54385" y="96564"/>
                  <a:pt x="54385" y="96564"/>
                  <a:pt x="54385" y="96564"/>
                </a:cubicBezTo>
                <a:cubicBezTo>
                  <a:pt x="54385" y="99819"/>
                  <a:pt x="51302" y="102857"/>
                  <a:pt x="48220" y="102857"/>
                </a:cubicBezTo>
                <a:close/>
                <a:moveTo>
                  <a:pt x="48220" y="53815"/>
                </a:moveTo>
                <a:lnTo>
                  <a:pt x="48220" y="53815"/>
                </a:lnTo>
                <a:cubicBezTo>
                  <a:pt x="23339" y="53815"/>
                  <a:pt x="23339" y="53815"/>
                  <a:pt x="23339" y="53815"/>
                </a:cubicBezTo>
                <a:cubicBezTo>
                  <a:pt x="18715" y="53815"/>
                  <a:pt x="17174" y="50777"/>
                  <a:pt x="17174" y="47522"/>
                </a:cubicBezTo>
                <a:cubicBezTo>
                  <a:pt x="17174" y="44484"/>
                  <a:pt x="18715" y="41446"/>
                  <a:pt x="23339" y="41446"/>
                </a:cubicBezTo>
                <a:cubicBezTo>
                  <a:pt x="32587" y="41446"/>
                  <a:pt x="32587" y="41446"/>
                  <a:pt x="32587" y="41446"/>
                </a:cubicBezTo>
                <a:cubicBezTo>
                  <a:pt x="1541" y="10849"/>
                  <a:pt x="1541" y="10849"/>
                  <a:pt x="1541" y="10849"/>
                </a:cubicBezTo>
                <a:lnTo>
                  <a:pt x="1541" y="10849"/>
                </a:lnTo>
                <a:cubicBezTo>
                  <a:pt x="0" y="9330"/>
                  <a:pt x="0" y="7811"/>
                  <a:pt x="0" y="6075"/>
                </a:cubicBezTo>
                <a:cubicBezTo>
                  <a:pt x="0" y="3037"/>
                  <a:pt x="3082" y="0"/>
                  <a:pt x="6165" y="0"/>
                </a:cubicBezTo>
                <a:cubicBezTo>
                  <a:pt x="7706" y="0"/>
                  <a:pt x="9247" y="1518"/>
                  <a:pt x="10788" y="1518"/>
                </a:cubicBezTo>
                <a:lnTo>
                  <a:pt x="10788" y="1518"/>
                </a:lnTo>
                <a:cubicBezTo>
                  <a:pt x="42055" y="32332"/>
                  <a:pt x="42055" y="32332"/>
                  <a:pt x="42055" y="32332"/>
                </a:cubicBezTo>
                <a:cubicBezTo>
                  <a:pt x="42055" y="23001"/>
                  <a:pt x="42055" y="23001"/>
                  <a:pt x="42055" y="23001"/>
                </a:cubicBezTo>
                <a:cubicBezTo>
                  <a:pt x="42055" y="19963"/>
                  <a:pt x="43596" y="16925"/>
                  <a:pt x="48220" y="16925"/>
                </a:cubicBezTo>
                <a:cubicBezTo>
                  <a:pt x="51302" y="16925"/>
                  <a:pt x="54385" y="19963"/>
                  <a:pt x="54385" y="23001"/>
                </a:cubicBezTo>
                <a:cubicBezTo>
                  <a:pt x="54385" y="47522"/>
                  <a:pt x="54385" y="47522"/>
                  <a:pt x="54385" y="47522"/>
                </a:cubicBezTo>
                <a:cubicBezTo>
                  <a:pt x="54385" y="50777"/>
                  <a:pt x="51302" y="53815"/>
                  <a:pt x="48220" y="5381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25" name="Shape 4925"/>
          <p:cNvSpPr/>
          <p:nvPr/>
        </p:nvSpPr>
        <p:spPr>
          <a:xfrm>
            <a:off x="4168040" y="4602522"/>
            <a:ext cx="259043" cy="261201"/>
          </a:xfrm>
          <a:custGeom>
            <a:avLst/>
            <a:gdLst/>
            <a:ahLst/>
            <a:cxnLst/>
            <a:rect l="0" t="0" r="0" b="0"/>
            <a:pathLst>
              <a:path w="120000" h="120000" extrusionOk="0">
                <a:moveTo>
                  <a:pt x="113614" y="119783"/>
                </a:moveTo>
                <a:lnTo>
                  <a:pt x="113614" y="119783"/>
                </a:lnTo>
                <a:cubicBezTo>
                  <a:pt x="88733" y="119783"/>
                  <a:pt x="88733" y="119783"/>
                  <a:pt x="88733" y="119783"/>
                </a:cubicBezTo>
                <a:cubicBezTo>
                  <a:pt x="85651" y="119783"/>
                  <a:pt x="82348" y="116528"/>
                  <a:pt x="82348" y="113490"/>
                </a:cubicBezTo>
                <a:cubicBezTo>
                  <a:pt x="82348" y="108933"/>
                  <a:pt x="85651" y="107414"/>
                  <a:pt x="88733" y="107414"/>
                </a:cubicBezTo>
                <a:cubicBezTo>
                  <a:pt x="97981" y="107414"/>
                  <a:pt x="97981" y="107414"/>
                  <a:pt x="97981" y="107414"/>
                </a:cubicBezTo>
                <a:cubicBezTo>
                  <a:pt x="66935" y="76817"/>
                  <a:pt x="66935" y="76817"/>
                  <a:pt x="66935" y="76817"/>
                </a:cubicBezTo>
                <a:lnTo>
                  <a:pt x="66935" y="76817"/>
                </a:lnTo>
                <a:cubicBezTo>
                  <a:pt x="66935" y="75298"/>
                  <a:pt x="65394" y="73562"/>
                  <a:pt x="65394" y="72043"/>
                </a:cubicBezTo>
                <a:cubicBezTo>
                  <a:pt x="65394" y="69005"/>
                  <a:pt x="68477" y="65967"/>
                  <a:pt x="71559" y="65967"/>
                </a:cubicBezTo>
                <a:cubicBezTo>
                  <a:pt x="73100" y="65967"/>
                  <a:pt x="74642" y="65967"/>
                  <a:pt x="76183" y="67486"/>
                </a:cubicBezTo>
                <a:lnTo>
                  <a:pt x="76183" y="67486"/>
                </a:lnTo>
                <a:cubicBezTo>
                  <a:pt x="107229" y="98083"/>
                  <a:pt x="107229" y="98083"/>
                  <a:pt x="107229" y="98083"/>
                </a:cubicBezTo>
                <a:cubicBezTo>
                  <a:pt x="107229" y="88969"/>
                  <a:pt x="107229" y="88969"/>
                  <a:pt x="107229" y="88969"/>
                </a:cubicBezTo>
                <a:cubicBezTo>
                  <a:pt x="107229" y="84412"/>
                  <a:pt x="110532" y="82893"/>
                  <a:pt x="113614" y="82893"/>
                </a:cubicBezTo>
                <a:cubicBezTo>
                  <a:pt x="116697" y="82893"/>
                  <a:pt x="119779" y="84412"/>
                  <a:pt x="119779" y="88969"/>
                </a:cubicBezTo>
                <a:cubicBezTo>
                  <a:pt x="119779" y="113490"/>
                  <a:pt x="119779" y="113490"/>
                  <a:pt x="119779" y="113490"/>
                </a:cubicBezTo>
                <a:cubicBezTo>
                  <a:pt x="119779" y="116528"/>
                  <a:pt x="116697" y="119783"/>
                  <a:pt x="113614" y="119783"/>
                </a:cubicBezTo>
                <a:close/>
                <a:moveTo>
                  <a:pt x="113614" y="36889"/>
                </a:moveTo>
                <a:lnTo>
                  <a:pt x="113614" y="36889"/>
                </a:lnTo>
                <a:cubicBezTo>
                  <a:pt x="110532" y="36889"/>
                  <a:pt x="107229" y="35370"/>
                  <a:pt x="107229" y="30596"/>
                </a:cubicBezTo>
                <a:cubicBezTo>
                  <a:pt x="107229" y="21482"/>
                  <a:pt x="107229" y="21482"/>
                  <a:pt x="107229" y="21482"/>
                </a:cubicBezTo>
                <a:cubicBezTo>
                  <a:pt x="76183" y="52296"/>
                  <a:pt x="76183" y="52296"/>
                  <a:pt x="76183" y="52296"/>
                </a:cubicBezTo>
                <a:lnTo>
                  <a:pt x="76183" y="52296"/>
                </a:lnTo>
                <a:cubicBezTo>
                  <a:pt x="74642" y="53815"/>
                  <a:pt x="73100" y="53815"/>
                  <a:pt x="71559" y="53815"/>
                </a:cubicBezTo>
                <a:cubicBezTo>
                  <a:pt x="68477" y="53815"/>
                  <a:pt x="65394" y="50777"/>
                  <a:pt x="65394" y="47522"/>
                </a:cubicBezTo>
                <a:cubicBezTo>
                  <a:pt x="65394" y="46003"/>
                  <a:pt x="66935" y="44484"/>
                  <a:pt x="66935" y="42965"/>
                </a:cubicBezTo>
                <a:lnTo>
                  <a:pt x="66935" y="42965"/>
                </a:lnTo>
                <a:cubicBezTo>
                  <a:pt x="97981" y="12368"/>
                  <a:pt x="97981" y="12368"/>
                  <a:pt x="97981" y="12368"/>
                </a:cubicBezTo>
                <a:cubicBezTo>
                  <a:pt x="88733" y="12368"/>
                  <a:pt x="88733" y="12368"/>
                  <a:pt x="88733" y="12368"/>
                </a:cubicBezTo>
                <a:cubicBezTo>
                  <a:pt x="85651" y="12368"/>
                  <a:pt x="82348" y="10849"/>
                  <a:pt x="82348" y="6075"/>
                </a:cubicBezTo>
                <a:cubicBezTo>
                  <a:pt x="82348" y="3037"/>
                  <a:pt x="85651" y="0"/>
                  <a:pt x="88733" y="0"/>
                </a:cubicBezTo>
                <a:cubicBezTo>
                  <a:pt x="113614" y="0"/>
                  <a:pt x="113614" y="0"/>
                  <a:pt x="113614" y="0"/>
                </a:cubicBezTo>
                <a:cubicBezTo>
                  <a:pt x="116697" y="0"/>
                  <a:pt x="119779" y="3037"/>
                  <a:pt x="119779" y="6075"/>
                </a:cubicBezTo>
                <a:cubicBezTo>
                  <a:pt x="119779" y="30596"/>
                  <a:pt x="119779" y="30596"/>
                  <a:pt x="119779" y="30596"/>
                </a:cubicBezTo>
                <a:cubicBezTo>
                  <a:pt x="119779" y="35370"/>
                  <a:pt x="116697" y="36889"/>
                  <a:pt x="113614" y="36889"/>
                </a:cubicBezTo>
                <a:close/>
                <a:moveTo>
                  <a:pt x="51302" y="76817"/>
                </a:moveTo>
                <a:lnTo>
                  <a:pt x="51302" y="76817"/>
                </a:lnTo>
                <a:cubicBezTo>
                  <a:pt x="20256" y="107414"/>
                  <a:pt x="20256" y="107414"/>
                  <a:pt x="20256" y="107414"/>
                </a:cubicBezTo>
                <a:cubicBezTo>
                  <a:pt x="31045" y="107414"/>
                  <a:pt x="31045" y="107414"/>
                  <a:pt x="31045" y="107414"/>
                </a:cubicBezTo>
                <a:cubicBezTo>
                  <a:pt x="34128" y="107414"/>
                  <a:pt x="37211" y="108933"/>
                  <a:pt x="37211" y="113490"/>
                </a:cubicBezTo>
                <a:cubicBezTo>
                  <a:pt x="37211" y="116528"/>
                  <a:pt x="34128" y="119783"/>
                  <a:pt x="31045" y="119783"/>
                </a:cubicBezTo>
                <a:cubicBezTo>
                  <a:pt x="6165" y="119783"/>
                  <a:pt x="6165" y="119783"/>
                  <a:pt x="6165" y="119783"/>
                </a:cubicBezTo>
                <a:cubicBezTo>
                  <a:pt x="1541" y="119783"/>
                  <a:pt x="0" y="116528"/>
                  <a:pt x="0" y="113490"/>
                </a:cubicBezTo>
                <a:cubicBezTo>
                  <a:pt x="0" y="88969"/>
                  <a:pt x="0" y="88969"/>
                  <a:pt x="0" y="88969"/>
                </a:cubicBezTo>
                <a:cubicBezTo>
                  <a:pt x="0" y="84412"/>
                  <a:pt x="1541" y="82893"/>
                  <a:pt x="6165" y="82893"/>
                </a:cubicBezTo>
                <a:cubicBezTo>
                  <a:pt x="9247" y="82893"/>
                  <a:pt x="12330" y="84412"/>
                  <a:pt x="12330" y="88969"/>
                </a:cubicBezTo>
                <a:cubicBezTo>
                  <a:pt x="12330" y="98083"/>
                  <a:pt x="12330" y="98083"/>
                  <a:pt x="12330" y="98083"/>
                </a:cubicBezTo>
                <a:cubicBezTo>
                  <a:pt x="43596" y="67486"/>
                  <a:pt x="43596" y="67486"/>
                  <a:pt x="43596" y="67486"/>
                </a:cubicBezTo>
                <a:lnTo>
                  <a:pt x="43596" y="67486"/>
                </a:lnTo>
                <a:cubicBezTo>
                  <a:pt x="43596" y="65967"/>
                  <a:pt x="45137" y="65967"/>
                  <a:pt x="46678" y="65967"/>
                </a:cubicBezTo>
                <a:cubicBezTo>
                  <a:pt x="51302" y="65967"/>
                  <a:pt x="52844" y="69005"/>
                  <a:pt x="52844" y="72043"/>
                </a:cubicBezTo>
                <a:cubicBezTo>
                  <a:pt x="52844" y="73562"/>
                  <a:pt x="52844" y="75298"/>
                  <a:pt x="51302" y="76817"/>
                </a:cubicBezTo>
                <a:close/>
                <a:moveTo>
                  <a:pt x="46678" y="53815"/>
                </a:moveTo>
                <a:lnTo>
                  <a:pt x="46678" y="53815"/>
                </a:lnTo>
                <a:cubicBezTo>
                  <a:pt x="45137" y="53815"/>
                  <a:pt x="43596" y="53815"/>
                  <a:pt x="43596" y="52296"/>
                </a:cubicBezTo>
                <a:lnTo>
                  <a:pt x="43596" y="52296"/>
                </a:lnTo>
                <a:cubicBezTo>
                  <a:pt x="12330" y="21482"/>
                  <a:pt x="12330" y="21482"/>
                  <a:pt x="12330" y="21482"/>
                </a:cubicBezTo>
                <a:cubicBezTo>
                  <a:pt x="12330" y="30596"/>
                  <a:pt x="12330" y="30596"/>
                  <a:pt x="12330" y="30596"/>
                </a:cubicBezTo>
                <a:cubicBezTo>
                  <a:pt x="12330" y="35370"/>
                  <a:pt x="9247" y="36889"/>
                  <a:pt x="6165" y="36889"/>
                </a:cubicBezTo>
                <a:cubicBezTo>
                  <a:pt x="1541" y="36889"/>
                  <a:pt x="0" y="35370"/>
                  <a:pt x="0" y="30596"/>
                </a:cubicBezTo>
                <a:cubicBezTo>
                  <a:pt x="0" y="6075"/>
                  <a:pt x="0" y="6075"/>
                  <a:pt x="0" y="6075"/>
                </a:cubicBezTo>
                <a:cubicBezTo>
                  <a:pt x="0" y="3037"/>
                  <a:pt x="1541" y="0"/>
                  <a:pt x="6165" y="0"/>
                </a:cubicBezTo>
                <a:cubicBezTo>
                  <a:pt x="31045" y="0"/>
                  <a:pt x="31045" y="0"/>
                  <a:pt x="31045" y="0"/>
                </a:cubicBezTo>
                <a:cubicBezTo>
                  <a:pt x="34128" y="0"/>
                  <a:pt x="37211" y="3037"/>
                  <a:pt x="37211" y="6075"/>
                </a:cubicBezTo>
                <a:cubicBezTo>
                  <a:pt x="37211" y="10849"/>
                  <a:pt x="34128" y="12368"/>
                  <a:pt x="31045" y="12368"/>
                </a:cubicBezTo>
                <a:cubicBezTo>
                  <a:pt x="20256" y="12368"/>
                  <a:pt x="20256" y="12368"/>
                  <a:pt x="20256" y="12368"/>
                </a:cubicBezTo>
                <a:cubicBezTo>
                  <a:pt x="51302" y="42965"/>
                  <a:pt x="51302" y="42965"/>
                  <a:pt x="51302" y="42965"/>
                </a:cubicBezTo>
                <a:lnTo>
                  <a:pt x="51302" y="42965"/>
                </a:lnTo>
                <a:cubicBezTo>
                  <a:pt x="52844" y="44484"/>
                  <a:pt x="52844" y="46003"/>
                  <a:pt x="52844" y="47522"/>
                </a:cubicBezTo>
                <a:cubicBezTo>
                  <a:pt x="52844" y="50777"/>
                  <a:pt x="51302" y="53815"/>
                  <a:pt x="46678" y="5381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26" name="Shape 4926"/>
          <p:cNvSpPr/>
          <p:nvPr/>
        </p:nvSpPr>
        <p:spPr>
          <a:xfrm>
            <a:off x="3652042" y="4587896"/>
            <a:ext cx="288291" cy="288366"/>
          </a:xfrm>
          <a:custGeom>
            <a:avLst/>
            <a:gdLst/>
            <a:ahLst/>
            <a:cxnLst/>
            <a:rect l="0" t="0" r="0" b="0"/>
            <a:pathLst>
              <a:path w="120000" h="120000" extrusionOk="0">
                <a:moveTo>
                  <a:pt x="119802" y="59901"/>
                </a:moveTo>
                <a:lnTo>
                  <a:pt x="119802" y="59901"/>
                </a:lnTo>
                <a:cubicBezTo>
                  <a:pt x="119802" y="61280"/>
                  <a:pt x="118423" y="62660"/>
                  <a:pt x="117044" y="64039"/>
                </a:cubicBezTo>
                <a:lnTo>
                  <a:pt x="117044" y="64039"/>
                </a:lnTo>
                <a:cubicBezTo>
                  <a:pt x="98916" y="80788"/>
                  <a:pt x="98916" y="80788"/>
                  <a:pt x="98916" y="80788"/>
                </a:cubicBezTo>
                <a:lnTo>
                  <a:pt x="98916" y="80788"/>
                </a:lnTo>
                <a:cubicBezTo>
                  <a:pt x="97536" y="82167"/>
                  <a:pt x="96157" y="82167"/>
                  <a:pt x="94778" y="82167"/>
                </a:cubicBezTo>
                <a:cubicBezTo>
                  <a:pt x="92019" y="82167"/>
                  <a:pt x="89261" y="79408"/>
                  <a:pt x="89261" y="76650"/>
                </a:cubicBezTo>
                <a:cubicBezTo>
                  <a:pt x="89261" y="75270"/>
                  <a:pt x="90640" y="73891"/>
                  <a:pt x="92019" y="72315"/>
                </a:cubicBezTo>
                <a:lnTo>
                  <a:pt x="92019" y="72315"/>
                </a:lnTo>
                <a:cubicBezTo>
                  <a:pt x="98916" y="65418"/>
                  <a:pt x="98916" y="65418"/>
                  <a:pt x="98916" y="65418"/>
                </a:cubicBezTo>
                <a:cubicBezTo>
                  <a:pt x="65615" y="65418"/>
                  <a:pt x="65615" y="65418"/>
                  <a:pt x="65615" y="65418"/>
                </a:cubicBezTo>
                <a:cubicBezTo>
                  <a:pt x="65615" y="98916"/>
                  <a:pt x="65615" y="98916"/>
                  <a:pt x="65615" y="98916"/>
                </a:cubicBezTo>
                <a:cubicBezTo>
                  <a:pt x="72512" y="91822"/>
                  <a:pt x="72512" y="91822"/>
                  <a:pt x="72512" y="91822"/>
                </a:cubicBezTo>
                <a:lnTo>
                  <a:pt x="72512" y="91822"/>
                </a:lnTo>
                <a:cubicBezTo>
                  <a:pt x="73891" y="90443"/>
                  <a:pt x="75270" y="89064"/>
                  <a:pt x="76650" y="89064"/>
                </a:cubicBezTo>
                <a:cubicBezTo>
                  <a:pt x="79408" y="89064"/>
                  <a:pt x="82167" y="91822"/>
                  <a:pt x="82167" y="94581"/>
                </a:cubicBezTo>
                <a:cubicBezTo>
                  <a:pt x="82167" y="96157"/>
                  <a:pt x="82167" y="97536"/>
                  <a:pt x="80788" y="98916"/>
                </a:cubicBezTo>
                <a:lnTo>
                  <a:pt x="80788" y="98916"/>
                </a:lnTo>
                <a:cubicBezTo>
                  <a:pt x="64236" y="117044"/>
                  <a:pt x="64236" y="117044"/>
                  <a:pt x="64236" y="117044"/>
                </a:cubicBezTo>
                <a:lnTo>
                  <a:pt x="64236" y="117044"/>
                </a:lnTo>
                <a:cubicBezTo>
                  <a:pt x="62660" y="118423"/>
                  <a:pt x="61280" y="119802"/>
                  <a:pt x="59901" y="119802"/>
                </a:cubicBezTo>
                <a:cubicBezTo>
                  <a:pt x="58522" y="119802"/>
                  <a:pt x="57142" y="118423"/>
                  <a:pt x="55763" y="117044"/>
                </a:cubicBezTo>
                <a:lnTo>
                  <a:pt x="55763" y="117044"/>
                </a:lnTo>
                <a:cubicBezTo>
                  <a:pt x="39014" y="98916"/>
                  <a:pt x="39014" y="98916"/>
                  <a:pt x="39014" y="98916"/>
                </a:cubicBezTo>
                <a:lnTo>
                  <a:pt x="39014" y="98916"/>
                </a:lnTo>
                <a:cubicBezTo>
                  <a:pt x="37635" y="97536"/>
                  <a:pt x="37635" y="96157"/>
                  <a:pt x="37635" y="94581"/>
                </a:cubicBezTo>
                <a:cubicBezTo>
                  <a:pt x="37635" y="91822"/>
                  <a:pt x="40394" y="89064"/>
                  <a:pt x="43152" y="89064"/>
                </a:cubicBezTo>
                <a:cubicBezTo>
                  <a:pt x="44532" y="89064"/>
                  <a:pt x="46108" y="90443"/>
                  <a:pt x="47487" y="91822"/>
                </a:cubicBezTo>
                <a:lnTo>
                  <a:pt x="47487" y="91822"/>
                </a:lnTo>
                <a:cubicBezTo>
                  <a:pt x="54384" y="98916"/>
                  <a:pt x="54384" y="98916"/>
                  <a:pt x="54384" y="98916"/>
                </a:cubicBezTo>
                <a:cubicBezTo>
                  <a:pt x="54384" y="65418"/>
                  <a:pt x="54384" y="65418"/>
                  <a:pt x="54384" y="65418"/>
                </a:cubicBezTo>
                <a:cubicBezTo>
                  <a:pt x="20886" y="65418"/>
                  <a:pt x="20886" y="65418"/>
                  <a:pt x="20886" y="65418"/>
                </a:cubicBezTo>
                <a:cubicBezTo>
                  <a:pt x="27980" y="72315"/>
                  <a:pt x="27980" y="72315"/>
                  <a:pt x="27980" y="72315"/>
                </a:cubicBezTo>
                <a:lnTo>
                  <a:pt x="27980" y="72315"/>
                </a:lnTo>
                <a:cubicBezTo>
                  <a:pt x="29359" y="73891"/>
                  <a:pt x="30738" y="75270"/>
                  <a:pt x="30738" y="76650"/>
                </a:cubicBezTo>
                <a:cubicBezTo>
                  <a:pt x="30738" y="79408"/>
                  <a:pt x="27980" y="82167"/>
                  <a:pt x="25221" y="82167"/>
                </a:cubicBezTo>
                <a:cubicBezTo>
                  <a:pt x="23842" y="82167"/>
                  <a:pt x="22266" y="82167"/>
                  <a:pt x="20886" y="80788"/>
                </a:cubicBezTo>
                <a:lnTo>
                  <a:pt x="20886" y="80788"/>
                </a:lnTo>
                <a:cubicBezTo>
                  <a:pt x="2955" y="64039"/>
                  <a:pt x="2955" y="64039"/>
                  <a:pt x="2955" y="64039"/>
                </a:cubicBezTo>
                <a:lnTo>
                  <a:pt x="2955" y="64039"/>
                </a:lnTo>
                <a:cubicBezTo>
                  <a:pt x="1576" y="62660"/>
                  <a:pt x="0" y="61280"/>
                  <a:pt x="0" y="59901"/>
                </a:cubicBezTo>
                <a:cubicBezTo>
                  <a:pt x="0" y="58522"/>
                  <a:pt x="1576" y="57142"/>
                  <a:pt x="2955" y="55763"/>
                </a:cubicBezTo>
                <a:lnTo>
                  <a:pt x="2955" y="55763"/>
                </a:lnTo>
                <a:cubicBezTo>
                  <a:pt x="20886" y="39014"/>
                  <a:pt x="20886" y="39014"/>
                  <a:pt x="20886" y="39014"/>
                </a:cubicBezTo>
                <a:lnTo>
                  <a:pt x="20886" y="39014"/>
                </a:lnTo>
                <a:cubicBezTo>
                  <a:pt x="22266" y="37635"/>
                  <a:pt x="23842" y="37635"/>
                  <a:pt x="25221" y="37635"/>
                </a:cubicBezTo>
                <a:cubicBezTo>
                  <a:pt x="27980" y="37635"/>
                  <a:pt x="30738" y="40394"/>
                  <a:pt x="30738" y="43152"/>
                </a:cubicBezTo>
                <a:cubicBezTo>
                  <a:pt x="30738" y="44532"/>
                  <a:pt x="29359" y="45911"/>
                  <a:pt x="27980" y="47290"/>
                </a:cubicBezTo>
                <a:lnTo>
                  <a:pt x="27980" y="47290"/>
                </a:lnTo>
                <a:cubicBezTo>
                  <a:pt x="20886" y="54384"/>
                  <a:pt x="20886" y="54384"/>
                  <a:pt x="20886" y="54384"/>
                </a:cubicBezTo>
                <a:cubicBezTo>
                  <a:pt x="54384" y="54384"/>
                  <a:pt x="54384" y="54384"/>
                  <a:pt x="54384" y="54384"/>
                </a:cubicBezTo>
                <a:cubicBezTo>
                  <a:pt x="54384" y="20886"/>
                  <a:pt x="54384" y="20886"/>
                  <a:pt x="54384" y="20886"/>
                </a:cubicBezTo>
                <a:cubicBezTo>
                  <a:pt x="47487" y="27783"/>
                  <a:pt x="47487" y="27783"/>
                  <a:pt x="47487" y="27783"/>
                </a:cubicBezTo>
                <a:lnTo>
                  <a:pt x="47487" y="27783"/>
                </a:lnTo>
                <a:cubicBezTo>
                  <a:pt x="46108" y="29162"/>
                  <a:pt x="44532" y="30541"/>
                  <a:pt x="43152" y="30541"/>
                </a:cubicBezTo>
                <a:cubicBezTo>
                  <a:pt x="40394" y="30541"/>
                  <a:pt x="37635" y="27783"/>
                  <a:pt x="37635" y="25024"/>
                </a:cubicBezTo>
                <a:cubicBezTo>
                  <a:pt x="37635" y="23645"/>
                  <a:pt x="37635" y="22266"/>
                  <a:pt x="39014" y="20886"/>
                </a:cubicBezTo>
                <a:lnTo>
                  <a:pt x="39014" y="20886"/>
                </a:lnTo>
                <a:cubicBezTo>
                  <a:pt x="55763" y="2758"/>
                  <a:pt x="55763" y="2758"/>
                  <a:pt x="55763" y="2758"/>
                </a:cubicBezTo>
                <a:lnTo>
                  <a:pt x="55763" y="2758"/>
                </a:lnTo>
                <a:cubicBezTo>
                  <a:pt x="57142" y="1379"/>
                  <a:pt x="58522" y="0"/>
                  <a:pt x="59901" y="0"/>
                </a:cubicBezTo>
                <a:cubicBezTo>
                  <a:pt x="61280" y="0"/>
                  <a:pt x="62660" y="1379"/>
                  <a:pt x="64236" y="2758"/>
                </a:cubicBezTo>
                <a:lnTo>
                  <a:pt x="64236" y="2758"/>
                </a:lnTo>
                <a:cubicBezTo>
                  <a:pt x="80788" y="20886"/>
                  <a:pt x="80788" y="20886"/>
                  <a:pt x="80788" y="20886"/>
                </a:cubicBezTo>
                <a:lnTo>
                  <a:pt x="80788" y="20886"/>
                </a:lnTo>
                <a:cubicBezTo>
                  <a:pt x="82167" y="22266"/>
                  <a:pt x="82167" y="23645"/>
                  <a:pt x="82167" y="25024"/>
                </a:cubicBezTo>
                <a:cubicBezTo>
                  <a:pt x="82167" y="27783"/>
                  <a:pt x="79408" y="30541"/>
                  <a:pt x="76650" y="30541"/>
                </a:cubicBezTo>
                <a:cubicBezTo>
                  <a:pt x="75270" y="30541"/>
                  <a:pt x="73891" y="29162"/>
                  <a:pt x="72512" y="27783"/>
                </a:cubicBezTo>
                <a:lnTo>
                  <a:pt x="72512" y="27783"/>
                </a:lnTo>
                <a:cubicBezTo>
                  <a:pt x="65615" y="20886"/>
                  <a:pt x="65615" y="20886"/>
                  <a:pt x="65615" y="20886"/>
                </a:cubicBezTo>
                <a:cubicBezTo>
                  <a:pt x="65615" y="54384"/>
                  <a:pt x="65615" y="54384"/>
                  <a:pt x="65615" y="54384"/>
                </a:cubicBezTo>
                <a:cubicBezTo>
                  <a:pt x="98916" y="54384"/>
                  <a:pt x="98916" y="54384"/>
                  <a:pt x="98916" y="54384"/>
                </a:cubicBezTo>
                <a:cubicBezTo>
                  <a:pt x="92019" y="47290"/>
                  <a:pt x="92019" y="47290"/>
                  <a:pt x="92019" y="47290"/>
                </a:cubicBezTo>
                <a:lnTo>
                  <a:pt x="92019" y="47290"/>
                </a:lnTo>
                <a:cubicBezTo>
                  <a:pt x="90640" y="45911"/>
                  <a:pt x="89261" y="44532"/>
                  <a:pt x="89261" y="43152"/>
                </a:cubicBezTo>
                <a:cubicBezTo>
                  <a:pt x="89261" y="40394"/>
                  <a:pt x="92019" y="37635"/>
                  <a:pt x="94778" y="37635"/>
                </a:cubicBezTo>
                <a:cubicBezTo>
                  <a:pt x="96157" y="37635"/>
                  <a:pt x="97536" y="37635"/>
                  <a:pt x="98916" y="39014"/>
                </a:cubicBezTo>
                <a:lnTo>
                  <a:pt x="98916" y="39014"/>
                </a:lnTo>
                <a:cubicBezTo>
                  <a:pt x="117044" y="55763"/>
                  <a:pt x="117044" y="55763"/>
                  <a:pt x="117044" y="55763"/>
                </a:cubicBezTo>
                <a:lnTo>
                  <a:pt x="117044" y="55763"/>
                </a:lnTo>
                <a:cubicBezTo>
                  <a:pt x="118423" y="57142"/>
                  <a:pt x="119802" y="58522"/>
                  <a:pt x="119802" y="59901"/>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27" name="Shape 4927"/>
          <p:cNvSpPr/>
          <p:nvPr/>
        </p:nvSpPr>
        <p:spPr>
          <a:xfrm>
            <a:off x="3154845" y="4679838"/>
            <a:ext cx="286201" cy="106570"/>
          </a:xfrm>
          <a:custGeom>
            <a:avLst/>
            <a:gdLst/>
            <a:ahLst/>
            <a:cxnLst/>
            <a:rect l="0" t="0" r="0" b="0"/>
            <a:pathLst>
              <a:path w="120000" h="120000" extrusionOk="0">
                <a:moveTo>
                  <a:pt x="119800" y="59735"/>
                </a:moveTo>
                <a:lnTo>
                  <a:pt x="119800" y="59735"/>
                </a:lnTo>
                <a:cubicBezTo>
                  <a:pt x="119800" y="63436"/>
                  <a:pt x="119800" y="67136"/>
                  <a:pt x="118405" y="70837"/>
                </a:cubicBezTo>
                <a:lnTo>
                  <a:pt x="118405" y="70837"/>
                </a:lnTo>
                <a:cubicBezTo>
                  <a:pt x="100066" y="115770"/>
                  <a:pt x="100066" y="115770"/>
                  <a:pt x="100066" y="115770"/>
                </a:cubicBezTo>
                <a:lnTo>
                  <a:pt x="100066" y="115770"/>
                </a:lnTo>
                <a:cubicBezTo>
                  <a:pt x="98671" y="119471"/>
                  <a:pt x="97275" y="119471"/>
                  <a:pt x="95880" y="119471"/>
                </a:cubicBezTo>
                <a:cubicBezTo>
                  <a:pt x="93089" y="119471"/>
                  <a:pt x="90299" y="112070"/>
                  <a:pt x="90299" y="104669"/>
                </a:cubicBezTo>
                <a:cubicBezTo>
                  <a:pt x="90299" y="100969"/>
                  <a:pt x="91694" y="97268"/>
                  <a:pt x="91694" y="93039"/>
                </a:cubicBezTo>
                <a:lnTo>
                  <a:pt x="91694" y="93039"/>
                </a:lnTo>
                <a:cubicBezTo>
                  <a:pt x="100066" y="74537"/>
                  <a:pt x="100066" y="74537"/>
                  <a:pt x="100066" y="74537"/>
                </a:cubicBezTo>
                <a:cubicBezTo>
                  <a:pt x="66378" y="74537"/>
                  <a:pt x="66378" y="74537"/>
                  <a:pt x="66378" y="74537"/>
                </a:cubicBezTo>
                <a:lnTo>
                  <a:pt x="66378" y="74537"/>
                </a:lnTo>
                <a:cubicBezTo>
                  <a:pt x="55016" y="74537"/>
                  <a:pt x="55016" y="74537"/>
                  <a:pt x="55016" y="74537"/>
                </a:cubicBezTo>
                <a:lnTo>
                  <a:pt x="55016" y="74537"/>
                </a:lnTo>
                <a:cubicBezTo>
                  <a:pt x="19734" y="74537"/>
                  <a:pt x="19734" y="74537"/>
                  <a:pt x="19734" y="74537"/>
                </a:cubicBezTo>
                <a:cubicBezTo>
                  <a:pt x="28305" y="93039"/>
                  <a:pt x="28305" y="93039"/>
                  <a:pt x="28305" y="93039"/>
                </a:cubicBezTo>
                <a:lnTo>
                  <a:pt x="28305" y="93039"/>
                </a:lnTo>
                <a:cubicBezTo>
                  <a:pt x="29700" y="97268"/>
                  <a:pt x="29700" y="100969"/>
                  <a:pt x="29700" y="104669"/>
                </a:cubicBezTo>
                <a:cubicBezTo>
                  <a:pt x="29700" y="112070"/>
                  <a:pt x="28305" y="119471"/>
                  <a:pt x="23920" y="119471"/>
                </a:cubicBezTo>
                <a:cubicBezTo>
                  <a:pt x="22524" y="119471"/>
                  <a:pt x="21129" y="119471"/>
                  <a:pt x="21129" y="115770"/>
                </a:cubicBezTo>
                <a:lnTo>
                  <a:pt x="21129" y="115770"/>
                </a:lnTo>
                <a:cubicBezTo>
                  <a:pt x="1395" y="70837"/>
                  <a:pt x="1395" y="70837"/>
                  <a:pt x="1395" y="70837"/>
                </a:cubicBezTo>
                <a:lnTo>
                  <a:pt x="1395" y="70837"/>
                </a:lnTo>
                <a:cubicBezTo>
                  <a:pt x="1395" y="67136"/>
                  <a:pt x="0" y="63436"/>
                  <a:pt x="0" y="59735"/>
                </a:cubicBezTo>
                <a:cubicBezTo>
                  <a:pt x="0" y="56035"/>
                  <a:pt x="1395" y="52334"/>
                  <a:pt x="1395" y="48634"/>
                </a:cubicBezTo>
                <a:lnTo>
                  <a:pt x="1395" y="48634"/>
                </a:lnTo>
                <a:cubicBezTo>
                  <a:pt x="21129" y="3700"/>
                  <a:pt x="21129" y="3700"/>
                  <a:pt x="21129" y="3700"/>
                </a:cubicBezTo>
                <a:lnTo>
                  <a:pt x="21129" y="3700"/>
                </a:lnTo>
                <a:cubicBezTo>
                  <a:pt x="21129" y="0"/>
                  <a:pt x="22524" y="0"/>
                  <a:pt x="23920" y="0"/>
                </a:cubicBezTo>
                <a:cubicBezTo>
                  <a:pt x="28305" y="0"/>
                  <a:pt x="29700" y="7400"/>
                  <a:pt x="29700" y="14801"/>
                </a:cubicBezTo>
                <a:cubicBezTo>
                  <a:pt x="29700" y="18502"/>
                  <a:pt x="29700" y="22202"/>
                  <a:pt x="28305" y="25903"/>
                </a:cubicBezTo>
                <a:lnTo>
                  <a:pt x="28305" y="25903"/>
                </a:lnTo>
                <a:cubicBezTo>
                  <a:pt x="19734" y="44933"/>
                  <a:pt x="19734" y="44933"/>
                  <a:pt x="19734" y="44933"/>
                </a:cubicBezTo>
                <a:cubicBezTo>
                  <a:pt x="55016" y="44933"/>
                  <a:pt x="55016" y="44933"/>
                  <a:pt x="55016" y="44933"/>
                </a:cubicBezTo>
                <a:lnTo>
                  <a:pt x="55016" y="44933"/>
                </a:lnTo>
                <a:cubicBezTo>
                  <a:pt x="66378" y="44933"/>
                  <a:pt x="66378" y="44933"/>
                  <a:pt x="66378" y="44933"/>
                </a:cubicBezTo>
                <a:lnTo>
                  <a:pt x="66378" y="44933"/>
                </a:lnTo>
                <a:cubicBezTo>
                  <a:pt x="100066" y="44933"/>
                  <a:pt x="100066" y="44933"/>
                  <a:pt x="100066" y="44933"/>
                </a:cubicBezTo>
                <a:cubicBezTo>
                  <a:pt x="91694" y="25903"/>
                  <a:pt x="91694" y="25903"/>
                  <a:pt x="91694" y="25903"/>
                </a:cubicBezTo>
                <a:lnTo>
                  <a:pt x="91694" y="25903"/>
                </a:lnTo>
                <a:cubicBezTo>
                  <a:pt x="91694" y="22202"/>
                  <a:pt x="90299" y="18502"/>
                  <a:pt x="90299" y="14801"/>
                </a:cubicBezTo>
                <a:cubicBezTo>
                  <a:pt x="90299" y="7400"/>
                  <a:pt x="93089" y="0"/>
                  <a:pt x="95880" y="0"/>
                </a:cubicBezTo>
                <a:cubicBezTo>
                  <a:pt x="97275" y="0"/>
                  <a:pt x="98671" y="0"/>
                  <a:pt x="100066" y="3700"/>
                </a:cubicBezTo>
                <a:lnTo>
                  <a:pt x="100066" y="3700"/>
                </a:lnTo>
                <a:cubicBezTo>
                  <a:pt x="118405" y="48634"/>
                  <a:pt x="118405" y="48634"/>
                  <a:pt x="118405" y="48634"/>
                </a:cubicBezTo>
                <a:lnTo>
                  <a:pt x="118405" y="48634"/>
                </a:lnTo>
                <a:cubicBezTo>
                  <a:pt x="119800" y="52334"/>
                  <a:pt x="119800" y="56035"/>
                  <a:pt x="119800" y="59735"/>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28" name="Shape 4928"/>
          <p:cNvSpPr/>
          <p:nvPr/>
        </p:nvSpPr>
        <p:spPr>
          <a:xfrm>
            <a:off x="2743299" y="4587896"/>
            <a:ext cx="106543" cy="288366"/>
          </a:xfrm>
          <a:custGeom>
            <a:avLst/>
            <a:gdLst/>
            <a:ahLst/>
            <a:cxnLst/>
            <a:rect l="0" t="0" r="0" b="0"/>
            <a:pathLst>
              <a:path w="120000" h="120000" extrusionOk="0">
                <a:moveTo>
                  <a:pt x="104669" y="30541"/>
                </a:moveTo>
                <a:lnTo>
                  <a:pt x="104669" y="30541"/>
                </a:lnTo>
                <a:cubicBezTo>
                  <a:pt x="100969" y="30541"/>
                  <a:pt x="97268" y="29162"/>
                  <a:pt x="93568" y="27783"/>
                </a:cubicBezTo>
                <a:lnTo>
                  <a:pt x="93568" y="27783"/>
                </a:lnTo>
                <a:cubicBezTo>
                  <a:pt x="74537" y="20886"/>
                  <a:pt x="74537" y="20886"/>
                  <a:pt x="74537" y="20886"/>
                </a:cubicBezTo>
                <a:cubicBezTo>
                  <a:pt x="74537" y="54384"/>
                  <a:pt x="74537" y="54384"/>
                  <a:pt x="74537" y="54384"/>
                </a:cubicBezTo>
                <a:lnTo>
                  <a:pt x="74537" y="54384"/>
                </a:lnTo>
                <a:cubicBezTo>
                  <a:pt x="74537" y="65418"/>
                  <a:pt x="74537" y="65418"/>
                  <a:pt x="74537" y="65418"/>
                </a:cubicBezTo>
                <a:lnTo>
                  <a:pt x="74537" y="65418"/>
                </a:lnTo>
                <a:cubicBezTo>
                  <a:pt x="74537" y="98916"/>
                  <a:pt x="74537" y="98916"/>
                  <a:pt x="74537" y="98916"/>
                </a:cubicBezTo>
                <a:cubicBezTo>
                  <a:pt x="93568" y="91822"/>
                  <a:pt x="93568" y="91822"/>
                  <a:pt x="93568" y="91822"/>
                </a:cubicBezTo>
                <a:lnTo>
                  <a:pt x="93568" y="91822"/>
                </a:lnTo>
                <a:cubicBezTo>
                  <a:pt x="97268" y="90443"/>
                  <a:pt x="100969" y="89064"/>
                  <a:pt x="104669" y="89064"/>
                </a:cubicBezTo>
                <a:cubicBezTo>
                  <a:pt x="115770" y="89064"/>
                  <a:pt x="119471" y="91822"/>
                  <a:pt x="119471" y="94581"/>
                </a:cubicBezTo>
                <a:cubicBezTo>
                  <a:pt x="119471" y="96157"/>
                  <a:pt x="119471" y="97536"/>
                  <a:pt x="115770" y="98916"/>
                </a:cubicBezTo>
                <a:lnTo>
                  <a:pt x="115770" y="98916"/>
                </a:lnTo>
                <a:cubicBezTo>
                  <a:pt x="70837" y="117044"/>
                  <a:pt x="70837" y="117044"/>
                  <a:pt x="70837" y="117044"/>
                </a:cubicBezTo>
                <a:lnTo>
                  <a:pt x="70837" y="117044"/>
                </a:lnTo>
                <a:cubicBezTo>
                  <a:pt x="70837" y="118423"/>
                  <a:pt x="67136" y="119802"/>
                  <a:pt x="59735" y="119802"/>
                </a:cubicBezTo>
                <a:cubicBezTo>
                  <a:pt x="56035" y="119802"/>
                  <a:pt x="52334" y="118423"/>
                  <a:pt x="48634" y="117044"/>
                </a:cubicBezTo>
                <a:lnTo>
                  <a:pt x="48634" y="117044"/>
                </a:lnTo>
                <a:cubicBezTo>
                  <a:pt x="3700" y="98916"/>
                  <a:pt x="3700" y="98916"/>
                  <a:pt x="3700" y="98916"/>
                </a:cubicBezTo>
                <a:lnTo>
                  <a:pt x="3700" y="98916"/>
                </a:lnTo>
                <a:cubicBezTo>
                  <a:pt x="3700" y="97536"/>
                  <a:pt x="0" y="96157"/>
                  <a:pt x="0" y="94581"/>
                </a:cubicBezTo>
                <a:cubicBezTo>
                  <a:pt x="0" y="91822"/>
                  <a:pt x="7400" y="89064"/>
                  <a:pt x="14801" y="89064"/>
                </a:cubicBezTo>
                <a:cubicBezTo>
                  <a:pt x="22202" y="89064"/>
                  <a:pt x="25903" y="90443"/>
                  <a:pt x="25903" y="91822"/>
                </a:cubicBezTo>
                <a:lnTo>
                  <a:pt x="25903" y="91822"/>
                </a:lnTo>
                <a:cubicBezTo>
                  <a:pt x="44933" y="98916"/>
                  <a:pt x="44933" y="98916"/>
                  <a:pt x="44933" y="98916"/>
                </a:cubicBezTo>
                <a:cubicBezTo>
                  <a:pt x="44933" y="65418"/>
                  <a:pt x="44933" y="65418"/>
                  <a:pt x="44933" y="65418"/>
                </a:cubicBezTo>
                <a:lnTo>
                  <a:pt x="44933" y="65418"/>
                </a:lnTo>
                <a:cubicBezTo>
                  <a:pt x="44933" y="54384"/>
                  <a:pt x="44933" y="54384"/>
                  <a:pt x="44933" y="54384"/>
                </a:cubicBezTo>
                <a:lnTo>
                  <a:pt x="44933" y="54384"/>
                </a:lnTo>
                <a:cubicBezTo>
                  <a:pt x="44933" y="20886"/>
                  <a:pt x="44933" y="20886"/>
                  <a:pt x="44933" y="20886"/>
                </a:cubicBezTo>
                <a:cubicBezTo>
                  <a:pt x="25903" y="27783"/>
                  <a:pt x="25903" y="27783"/>
                  <a:pt x="25903" y="27783"/>
                </a:cubicBezTo>
                <a:lnTo>
                  <a:pt x="25903" y="27783"/>
                </a:lnTo>
                <a:cubicBezTo>
                  <a:pt x="25903" y="29162"/>
                  <a:pt x="22202" y="30541"/>
                  <a:pt x="14801" y="30541"/>
                </a:cubicBezTo>
                <a:cubicBezTo>
                  <a:pt x="7400" y="30541"/>
                  <a:pt x="0" y="27783"/>
                  <a:pt x="0" y="25024"/>
                </a:cubicBezTo>
                <a:cubicBezTo>
                  <a:pt x="0" y="23645"/>
                  <a:pt x="3700" y="22266"/>
                  <a:pt x="3700" y="20886"/>
                </a:cubicBezTo>
                <a:lnTo>
                  <a:pt x="3700" y="20886"/>
                </a:lnTo>
                <a:cubicBezTo>
                  <a:pt x="48634" y="2758"/>
                  <a:pt x="48634" y="2758"/>
                  <a:pt x="48634" y="2758"/>
                </a:cubicBezTo>
                <a:lnTo>
                  <a:pt x="48634" y="2758"/>
                </a:lnTo>
                <a:cubicBezTo>
                  <a:pt x="52334" y="1379"/>
                  <a:pt x="56035" y="0"/>
                  <a:pt x="59735" y="0"/>
                </a:cubicBezTo>
                <a:cubicBezTo>
                  <a:pt x="67136" y="0"/>
                  <a:pt x="70837" y="1379"/>
                  <a:pt x="70837" y="2758"/>
                </a:cubicBezTo>
                <a:lnTo>
                  <a:pt x="70837" y="2758"/>
                </a:lnTo>
                <a:cubicBezTo>
                  <a:pt x="115770" y="20886"/>
                  <a:pt x="115770" y="20886"/>
                  <a:pt x="115770" y="20886"/>
                </a:cubicBezTo>
                <a:lnTo>
                  <a:pt x="115770" y="20886"/>
                </a:lnTo>
                <a:cubicBezTo>
                  <a:pt x="119471" y="22266"/>
                  <a:pt x="119471" y="23645"/>
                  <a:pt x="119471" y="25024"/>
                </a:cubicBezTo>
                <a:cubicBezTo>
                  <a:pt x="119471" y="27783"/>
                  <a:pt x="115770" y="30541"/>
                  <a:pt x="104669" y="30541"/>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29" name="Shape 4929"/>
          <p:cNvSpPr/>
          <p:nvPr/>
        </p:nvSpPr>
        <p:spPr>
          <a:xfrm>
            <a:off x="2187609" y="4587896"/>
            <a:ext cx="221440" cy="288366"/>
          </a:xfrm>
          <a:custGeom>
            <a:avLst/>
            <a:gdLst/>
            <a:ahLst/>
            <a:cxnLst/>
            <a:rect l="0" t="0" r="0" b="0"/>
            <a:pathLst>
              <a:path w="120000" h="120000" extrusionOk="0">
                <a:moveTo>
                  <a:pt x="117944" y="98916"/>
                </a:moveTo>
                <a:lnTo>
                  <a:pt x="117944" y="98916"/>
                </a:lnTo>
                <a:lnTo>
                  <a:pt x="117944" y="98916"/>
                </a:lnTo>
                <a:cubicBezTo>
                  <a:pt x="96102" y="117044"/>
                  <a:pt x="96102" y="117044"/>
                  <a:pt x="96102" y="117044"/>
                </a:cubicBezTo>
                <a:lnTo>
                  <a:pt x="96102" y="117044"/>
                </a:lnTo>
                <a:cubicBezTo>
                  <a:pt x="96102" y="118423"/>
                  <a:pt x="94304" y="119802"/>
                  <a:pt x="90706" y="119802"/>
                </a:cubicBezTo>
                <a:cubicBezTo>
                  <a:pt x="88907" y="119802"/>
                  <a:pt x="87109" y="118423"/>
                  <a:pt x="85310" y="117044"/>
                </a:cubicBezTo>
                <a:lnTo>
                  <a:pt x="85310" y="117044"/>
                </a:lnTo>
                <a:cubicBezTo>
                  <a:pt x="63468" y="98916"/>
                  <a:pt x="63468" y="98916"/>
                  <a:pt x="63468" y="98916"/>
                </a:cubicBezTo>
                <a:lnTo>
                  <a:pt x="63468" y="98916"/>
                </a:lnTo>
                <a:cubicBezTo>
                  <a:pt x="63468" y="97536"/>
                  <a:pt x="61670" y="96157"/>
                  <a:pt x="61670" y="94581"/>
                </a:cubicBezTo>
                <a:cubicBezTo>
                  <a:pt x="61670" y="91822"/>
                  <a:pt x="65267" y="89064"/>
                  <a:pt x="68865" y="89064"/>
                </a:cubicBezTo>
                <a:cubicBezTo>
                  <a:pt x="72719" y="89064"/>
                  <a:pt x="74518" y="90443"/>
                  <a:pt x="74518" y="91822"/>
                </a:cubicBezTo>
                <a:lnTo>
                  <a:pt x="74518" y="91822"/>
                </a:lnTo>
                <a:cubicBezTo>
                  <a:pt x="83511" y="98916"/>
                  <a:pt x="83511" y="98916"/>
                  <a:pt x="83511" y="98916"/>
                </a:cubicBezTo>
                <a:cubicBezTo>
                  <a:pt x="83511" y="72315"/>
                  <a:pt x="83511" y="72315"/>
                  <a:pt x="83511" y="72315"/>
                </a:cubicBezTo>
                <a:lnTo>
                  <a:pt x="83511" y="72315"/>
                </a:lnTo>
                <a:cubicBezTo>
                  <a:pt x="83511" y="48669"/>
                  <a:pt x="83511" y="48669"/>
                  <a:pt x="83511" y="48669"/>
                </a:cubicBezTo>
                <a:lnTo>
                  <a:pt x="83511" y="48669"/>
                </a:lnTo>
                <a:cubicBezTo>
                  <a:pt x="83511" y="20886"/>
                  <a:pt x="83511" y="20886"/>
                  <a:pt x="83511" y="20886"/>
                </a:cubicBezTo>
                <a:lnTo>
                  <a:pt x="83511" y="20886"/>
                </a:lnTo>
                <a:cubicBezTo>
                  <a:pt x="83511" y="5517"/>
                  <a:pt x="83511" y="5517"/>
                  <a:pt x="83511" y="5517"/>
                </a:cubicBezTo>
                <a:cubicBezTo>
                  <a:pt x="83511" y="2758"/>
                  <a:pt x="87109" y="0"/>
                  <a:pt x="90706" y="0"/>
                </a:cubicBezTo>
                <a:cubicBezTo>
                  <a:pt x="96102" y="0"/>
                  <a:pt x="97901" y="2758"/>
                  <a:pt x="97901" y="5517"/>
                </a:cubicBezTo>
                <a:cubicBezTo>
                  <a:pt x="97901" y="41773"/>
                  <a:pt x="97901" y="41773"/>
                  <a:pt x="97901" y="41773"/>
                </a:cubicBezTo>
                <a:cubicBezTo>
                  <a:pt x="97901" y="54384"/>
                  <a:pt x="97901" y="54384"/>
                  <a:pt x="97901" y="54384"/>
                </a:cubicBezTo>
                <a:lnTo>
                  <a:pt x="97901" y="54384"/>
                </a:lnTo>
                <a:cubicBezTo>
                  <a:pt x="97901" y="65418"/>
                  <a:pt x="97901" y="65418"/>
                  <a:pt x="97901" y="65418"/>
                </a:cubicBezTo>
                <a:cubicBezTo>
                  <a:pt x="97901" y="98916"/>
                  <a:pt x="97901" y="98916"/>
                  <a:pt x="97901" y="98916"/>
                </a:cubicBezTo>
                <a:cubicBezTo>
                  <a:pt x="107152" y="91822"/>
                  <a:pt x="107152" y="91822"/>
                  <a:pt x="107152" y="91822"/>
                </a:cubicBezTo>
                <a:lnTo>
                  <a:pt x="107152" y="91822"/>
                </a:lnTo>
                <a:cubicBezTo>
                  <a:pt x="108950" y="90443"/>
                  <a:pt x="110749" y="89064"/>
                  <a:pt x="112548" y="89064"/>
                </a:cubicBezTo>
                <a:cubicBezTo>
                  <a:pt x="117944" y="89064"/>
                  <a:pt x="119743" y="91822"/>
                  <a:pt x="119743" y="94581"/>
                </a:cubicBezTo>
                <a:cubicBezTo>
                  <a:pt x="119743" y="96157"/>
                  <a:pt x="119743" y="97536"/>
                  <a:pt x="117944" y="98916"/>
                </a:cubicBezTo>
                <a:close/>
                <a:moveTo>
                  <a:pt x="50877" y="30541"/>
                </a:moveTo>
                <a:lnTo>
                  <a:pt x="50877" y="30541"/>
                </a:lnTo>
                <a:cubicBezTo>
                  <a:pt x="47023" y="30541"/>
                  <a:pt x="45224" y="29162"/>
                  <a:pt x="45224" y="27783"/>
                </a:cubicBezTo>
                <a:lnTo>
                  <a:pt x="45224" y="27783"/>
                </a:lnTo>
                <a:cubicBezTo>
                  <a:pt x="36231" y="20886"/>
                  <a:pt x="36231" y="20886"/>
                  <a:pt x="36231" y="20886"/>
                </a:cubicBezTo>
                <a:cubicBezTo>
                  <a:pt x="36231" y="54384"/>
                  <a:pt x="36231" y="54384"/>
                  <a:pt x="36231" y="54384"/>
                </a:cubicBezTo>
                <a:lnTo>
                  <a:pt x="36231" y="54384"/>
                </a:lnTo>
                <a:cubicBezTo>
                  <a:pt x="36231" y="65418"/>
                  <a:pt x="36231" y="65418"/>
                  <a:pt x="36231" y="65418"/>
                </a:cubicBezTo>
                <a:cubicBezTo>
                  <a:pt x="36231" y="78029"/>
                  <a:pt x="36231" y="78029"/>
                  <a:pt x="36231" y="78029"/>
                </a:cubicBezTo>
                <a:cubicBezTo>
                  <a:pt x="36231" y="114285"/>
                  <a:pt x="36231" y="114285"/>
                  <a:pt x="36231" y="114285"/>
                </a:cubicBezTo>
                <a:cubicBezTo>
                  <a:pt x="36231" y="117044"/>
                  <a:pt x="32633" y="119802"/>
                  <a:pt x="29036" y="119802"/>
                </a:cubicBezTo>
                <a:cubicBezTo>
                  <a:pt x="23640" y="119802"/>
                  <a:pt x="21841" y="117044"/>
                  <a:pt x="21841" y="114285"/>
                </a:cubicBezTo>
                <a:cubicBezTo>
                  <a:pt x="21841" y="98916"/>
                  <a:pt x="21841" y="98916"/>
                  <a:pt x="21841" y="98916"/>
                </a:cubicBezTo>
                <a:lnTo>
                  <a:pt x="21841" y="98916"/>
                </a:lnTo>
                <a:cubicBezTo>
                  <a:pt x="21841" y="70935"/>
                  <a:pt x="21841" y="70935"/>
                  <a:pt x="21841" y="70935"/>
                </a:cubicBezTo>
                <a:lnTo>
                  <a:pt x="21841" y="70935"/>
                </a:lnTo>
                <a:cubicBezTo>
                  <a:pt x="21841" y="47290"/>
                  <a:pt x="21841" y="47290"/>
                  <a:pt x="21841" y="47290"/>
                </a:cubicBezTo>
                <a:lnTo>
                  <a:pt x="21841" y="47290"/>
                </a:lnTo>
                <a:cubicBezTo>
                  <a:pt x="21841" y="20886"/>
                  <a:pt x="21841" y="20886"/>
                  <a:pt x="21841" y="20886"/>
                </a:cubicBezTo>
                <a:cubicBezTo>
                  <a:pt x="12591" y="27783"/>
                  <a:pt x="12591" y="27783"/>
                  <a:pt x="12591" y="27783"/>
                </a:cubicBezTo>
                <a:lnTo>
                  <a:pt x="12591" y="27783"/>
                </a:lnTo>
                <a:cubicBezTo>
                  <a:pt x="10792" y="29162"/>
                  <a:pt x="8993" y="30541"/>
                  <a:pt x="7194" y="30541"/>
                </a:cubicBezTo>
                <a:cubicBezTo>
                  <a:pt x="1798" y="30541"/>
                  <a:pt x="0" y="27783"/>
                  <a:pt x="0" y="25024"/>
                </a:cubicBezTo>
                <a:cubicBezTo>
                  <a:pt x="0" y="23645"/>
                  <a:pt x="0" y="22266"/>
                  <a:pt x="1798" y="20886"/>
                </a:cubicBezTo>
                <a:lnTo>
                  <a:pt x="1798" y="20886"/>
                </a:lnTo>
                <a:cubicBezTo>
                  <a:pt x="23640" y="2758"/>
                  <a:pt x="23640" y="2758"/>
                  <a:pt x="23640" y="2758"/>
                </a:cubicBezTo>
                <a:lnTo>
                  <a:pt x="23640" y="2758"/>
                </a:lnTo>
                <a:cubicBezTo>
                  <a:pt x="23640" y="1379"/>
                  <a:pt x="25438" y="0"/>
                  <a:pt x="29036" y="0"/>
                </a:cubicBezTo>
                <a:cubicBezTo>
                  <a:pt x="30835" y="0"/>
                  <a:pt x="32633" y="1379"/>
                  <a:pt x="34432" y="2758"/>
                </a:cubicBezTo>
                <a:lnTo>
                  <a:pt x="34432" y="2758"/>
                </a:lnTo>
                <a:cubicBezTo>
                  <a:pt x="56274" y="20886"/>
                  <a:pt x="56274" y="20886"/>
                  <a:pt x="56274" y="20886"/>
                </a:cubicBezTo>
                <a:lnTo>
                  <a:pt x="56274" y="20886"/>
                </a:lnTo>
                <a:cubicBezTo>
                  <a:pt x="56274" y="22266"/>
                  <a:pt x="58072" y="23645"/>
                  <a:pt x="58072" y="25024"/>
                </a:cubicBezTo>
                <a:cubicBezTo>
                  <a:pt x="58072" y="27783"/>
                  <a:pt x="54475" y="30541"/>
                  <a:pt x="50877" y="3054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30" name="Shape 4930"/>
          <p:cNvSpPr/>
          <p:nvPr/>
        </p:nvSpPr>
        <p:spPr>
          <a:xfrm>
            <a:off x="1654899" y="4621330"/>
            <a:ext cx="286201" cy="221498"/>
          </a:xfrm>
          <a:custGeom>
            <a:avLst/>
            <a:gdLst/>
            <a:ahLst/>
            <a:cxnLst/>
            <a:rect l="0" t="0" r="0" b="0"/>
            <a:pathLst>
              <a:path w="120000" h="120000" extrusionOk="0">
                <a:moveTo>
                  <a:pt x="118405" y="34432"/>
                </a:moveTo>
                <a:lnTo>
                  <a:pt x="118405" y="34432"/>
                </a:lnTo>
                <a:lnTo>
                  <a:pt x="118405" y="34432"/>
                </a:lnTo>
                <a:cubicBezTo>
                  <a:pt x="100066" y="56274"/>
                  <a:pt x="100066" y="56274"/>
                  <a:pt x="100066" y="56274"/>
                </a:cubicBezTo>
                <a:lnTo>
                  <a:pt x="100066" y="56274"/>
                </a:lnTo>
                <a:cubicBezTo>
                  <a:pt x="98671" y="56274"/>
                  <a:pt x="97275" y="58072"/>
                  <a:pt x="95880" y="58072"/>
                </a:cubicBezTo>
                <a:cubicBezTo>
                  <a:pt x="93089" y="58072"/>
                  <a:pt x="90099" y="54475"/>
                  <a:pt x="90099" y="50877"/>
                </a:cubicBezTo>
                <a:cubicBezTo>
                  <a:pt x="90099" y="47023"/>
                  <a:pt x="91495" y="45224"/>
                  <a:pt x="91495" y="45224"/>
                </a:cubicBezTo>
                <a:lnTo>
                  <a:pt x="91495" y="45224"/>
                </a:lnTo>
                <a:cubicBezTo>
                  <a:pt x="100066" y="36231"/>
                  <a:pt x="100066" y="36231"/>
                  <a:pt x="100066" y="36231"/>
                </a:cubicBezTo>
                <a:cubicBezTo>
                  <a:pt x="66179" y="36231"/>
                  <a:pt x="66179" y="36231"/>
                  <a:pt x="66179" y="36231"/>
                </a:cubicBezTo>
                <a:lnTo>
                  <a:pt x="66179" y="36231"/>
                </a:lnTo>
                <a:cubicBezTo>
                  <a:pt x="55016" y="36231"/>
                  <a:pt x="55016" y="36231"/>
                  <a:pt x="55016" y="36231"/>
                </a:cubicBezTo>
                <a:lnTo>
                  <a:pt x="55016" y="36231"/>
                </a:lnTo>
                <a:cubicBezTo>
                  <a:pt x="40863" y="36231"/>
                  <a:pt x="40863" y="36231"/>
                  <a:pt x="40863" y="36231"/>
                </a:cubicBezTo>
                <a:cubicBezTo>
                  <a:pt x="5581" y="36231"/>
                  <a:pt x="5581" y="36231"/>
                  <a:pt x="5581" y="36231"/>
                </a:cubicBezTo>
                <a:cubicBezTo>
                  <a:pt x="2790" y="36231"/>
                  <a:pt x="0" y="32633"/>
                  <a:pt x="0" y="29036"/>
                </a:cubicBezTo>
                <a:cubicBezTo>
                  <a:pt x="0" y="23383"/>
                  <a:pt x="2790" y="21584"/>
                  <a:pt x="5581" y="21584"/>
                </a:cubicBezTo>
                <a:cubicBezTo>
                  <a:pt x="19734" y="21584"/>
                  <a:pt x="19734" y="21584"/>
                  <a:pt x="19734" y="21584"/>
                </a:cubicBezTo>
                <a:lnTo>
                  <a:pt x="19734" y="21584"/>
                </a:lnTo>
                <a:cubicBezTo>
                  <a:pt x="49235" y="21584"/>
                  <a:pt x="49235" y="21584"/>
                  <a:pt x="49235" y="21584"/>
                </a:cubicBezTo>
                <a:lnTo>
                  <a:pt x="49235" y="21584"/>
                </a:lnTo>
                <a:cubicBezTo>
                  <a:pt x="73355" y="21584"/>
                  <a:pt x="73355" y="21584"/>
                  <a:pt x="73355" y="21584"/>
                </a:cubicBezTo>
                <a:lnTo>
                  <a:pt x="73355" y="21584"/>
                </a:lnTo>
                <a:cubicBezTo>
                  <a:pt x="100066" y="21584"/>
                  <a:pt x="100066" y="21584"/>
                  <a:pt x="100066" y="21584"/>
                </a:cubicBezTo>
                <a:cubicBezTo>
                  <a:pt x="91495" y="12591"/>
                  <a:pt x="91495" y="12591"/>
                  <a:pt x="91495" y="12591"/>
                </a:cubicBezTo>
                <a:lnTo>
                  <a:pt x="91495" y="12591"/>
                </a:lnTo>
                <a:cubicBezTo>
                  <a:pt x="91495" y="10792"/>
                  <a:pt x="90099" y="8993"/>
                  <a:pt x="90099" y="7194"/>
                </a:cubicBezTo>
                <a:cubicBezTo>
                  <a:pt x="90099" y="1798"/>
                  <a:pt x="93089" y="0"/>
                  <a:pt x="95880" y="0"/>
                </a:cubicBezTo>
                <a:cubicBezTo>
                  <a:pt x="97275" y="0"/>
                  <a:pt x="98671" y="0"/>
                  <a:pt x="100066" y="1798"/>
                </a:cubicBezTo>
                <a:lnTo>
                  <a:pt x="100066" y="1798"/>
                </a:lnTo>
                <a:cubicBezTo>
                  <a:pt x="118405" y="23383"/>
                  <a:pt x="118405" y="23383"/>
                  <a:pt x="118405" y="23383"/>
                </a:cubicBezTo>
                <a:lnTo>
                  <a:pt x="118405" y="23383"/>
                </a:lnTo>
                <a:cubicBezTo>
                  <a:pt x="119800" y="23383"/>
                  <a:pt x="119800" y="25182"/>
                  <a:pt x="119800" y="29036"/>
                </a:cubicBezTo>
                <a:cubicBezTo>
                  <a:pt x="119800" y="30835"/>
                  <a:pt x="119800" y="32633"/>
                  <a:pt x="118405" y="34432"/>
                </a:cubicBezTo>
                <a:close/>
                <a:moveTo>
                  <a:pt x="1395" y="85310"/>
                </a:moveTo>
                <a:lnTo>
                  <a:pt x="1395" y="85310"/>
                </a:lnTo>
                <a:lnTo>
                  <a:pt x="1395" y="85310"/>
                </a:lnTo>
                <a:cubicBezTo>
                  <a:pt x="21129" y="63468"/>
                  <a:pt x="21129" y="63468"/>
                  <a:pt x="21129" y="63468"/>
                </a:cubicBezTo>
                <a:lnTo>
                  <a:pt x="21129" y="63468"/>
                </a:lnTo>
                <a:cubicBezTo>
                  <a:pt x="21129" y="63468"/>
                  <a:pt x="22524" y="61670"/>
                  <a:pt x="23920" y="61670"/>
                </a:cubicBezTo>
                <a:cubicBezTo>
                  <a:pt x="28106" y="61670"/>
                  <a:pt x="29501" y="65267"/>
                  <a:pt x="29501" y="68865"/>
                </a:cubicBezTo>
                <a:cubicBezTo>
                  <a:pt x="29501" y="72462"/>
                  <a:pt x="29501" y="74261"/>
                  <a:pt x="28106" y="74261"/>
                </a:cubicBezTo>
                <a:lnTo>
                  <a:pt x="28106" y="74261"/>
                </a:lnTo>
                <a:cubicBezTo>
                  <a:pt x="19734" y="83511"/>
                  <a:pt x="19734" y="83511"/>
                  <a:pt x="19734" y="83511"/>
                </a:cubicBezTo>
                <a:cubicBezTo>
                  <a:pt x="46445" y="83511"/>
                  <a:pt x="46445" y="83511"/>
                  <a:pt x="46445" y="83511"/>
                </a:cubicBezTo>
                <a:lnTo>
                  <a:pt x="46445" y="83511"/>
                </a:lnTo>
                <a:cubicBezTo>
                  <a:pt x="71960" y="83511"/>
                  <a:pt x="71960" y="83511"/>
                  <a:pt x="71960" y="83511"/>
                </a:cubicBezTo>
                <a:lnTo>
                  <a:pt x="71960" y="83511"/>
                </a:lnTo>
                <a:cubicBezTo>
                  <a:pt x="100066" y="83511"/>
                  <a:pt x="100066" y="83511"/>
                  <a:pt x="100066" y="83511"/>
                </a:cubicBezTo>
                <a:lnTo>
                  <a:pt x="100066" y="83511"/>
                </a:lnTo>
                <a:cubicBezTo>
                  <a:pt x="114019" y="83511"/>
                  <a:pt x="114019" y="83511"/>
                  <a:pt x="114019" y="83511"/>
                </a:cubicBezTo>
                <a:cubicBezTo>
                  <a:pt x="118405" y="83511"/>
                  <a:pt x="119800" y="87109"/>
                  <a:pt x="119800" y="90706"/>
                </a:cubicBezTo>
                <a:cubicBezTo>
                  <a:pt x="119800" y="96102"/>
                  <a:pt x="118405" y="97901"/>
                  <a:pt x="114019" y="97901"/>
                </a:cubicBezTo>
                <a:cubicBezTo>
                  <a:pt x="78936" y="97901"/>
                  <a:pt x="78936" y="97901"/>
                  <a:pt x="78936" y="97901"/>
                </a:cubicBezTo>
                <a:cubicBezTo>
                  <a:pt x="66179" y="97901"/>
                  <a:pt x="66179" y="97901"/>
                  <a:pt x="66179" y="97901"/>
                </a:cubicBezTo>
                <a:lnTo>
                  <a:pt x="66179" y="97901"/>
                </a:lnTo>
                <a:cubicBezTo>
                  <a:pt x="55016" y="97901"/>
                  <a:pt x="55016" y="97901"/>
                  <a:pt x="55016" y="97901"/>
                </a:cubicBezTo>
                <a:lnTo>
                  <a:pt x="55016" y="97901"/>
                </a:lnTo>
                <a:cubicBezTo>
                  <a:pt x="19734" y="97901"/>
                  <a:pt x="19734" y="97901"/>
                  <a:pt x="19734" y="97901"/>
                </a:cubicBezTo>
                <a:cubicBezTo>
                  <a:pt x="28106" y="107152"/>
                  <a:pt x="28106" y="107152"/>
                  <a:pt x="28106" y="107152"/>
                </a:cubicBezTo>
                <a:lnTo>
                  <a:pt x="28106" y="107152"/>
                </a:lnTo>
                <a:cubicBezTo>
                  <a:pt x="29501" y="108950"/>
                  <a:pt x="29501" y="110749"/>
                  <a:pt x="29501" y="112548"/>
                </a:cubicBezTo>
                <a:cubicBezTo>
                  <a:pt x="29501" y="117944"/>
                  <a:pt x="28106" y="119743"/>
                  <a:pt x="23920" y="119743"/>
                </a:cubicBezTo>
                <a:cubicBezTo>
                  <a:pt x="22524" y="119743"/>
                  <a:pt x="21129" y="119743"/>
                  <a:pt x="21129" y="117944"/>
                </a:cubicBezTo>
                <a:lnTo>
                  <a:pt x="21129" y="117944"/>
                </a:lnTo>
                <a:cubicBezTo>
                  <a:pt x="1395" y="96102"/>
                  <a:pt x="1395" y="96102"/>
                  <a:pt x="1395" y="96102"/>
                </a:cubicBezTo>
                <a:lnTo>
                  <a:pt x="1395" y="96102"/>
                </a:lnTo>
                <a:cubicBezTo>
                  <a:pt x="1395" y="96102"/>
                  <a:pt x="0" y="94304"/>
                  <a:pt x="0" y="90706"/>
                </a:cubicBezTo>
                <a:cubicBezTo>
                  <a:pt x="0" y="88907"/>
                  <a:pt x="1395" y="87109"/>
                  <a:pt x="1395" y="8531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31" name="Shape 4931"/>
          <p:cNvSpPr/>
          <p:nvPr/>
        </p:nvSpPr>
        <p:spPr>
          <a:xfrm>
            <a:off x="7199269" y="4090569"/>
            <a:ext cx="198461" cy="286275"/>
          </a:xfrm>
          <a:custGeom>
            <a:avLst/>
            <a:gdLst/>
            <a:ahLst/>
            <a:cxnLst/>
            <a:rect l="0" t="0" r="0" b="0"/>
            <a:pathLst>
              <a:path w="120000" h="120000" extrusionOk="0">
                <a:moveTo>
                  <a:pt x="111674" y="119800"/>
                </a:moveTo>
                <a:lnTo>
                  <a:pt x="111674" y="119800"/>
                </a:lnTo>
                <a:cubicBezTo>
                  <a:pt x="8038" y="119800"/>
                  <a:pt x="8038" y="119800"/>
                  <a:pt x="8038" y="119800"/>
                </a:cubicBezTo>
                <a:cubicBezTo>
                  <a:pt x="4019" y="119800"/>
                  <a:pt x="0" y="118205"/>
                  <a:pt x="0" y="114019"/>
                </a:cubicBezTo>
                <a:cubicBezTo>
                  <a:pt x="0" y="43654"/>
                  <a:pt x="0" y="43654"/>
                  <a:pt x="0" y="43654"/>
                </a:cubicBezTo>
                <a:cubicBezTo>
                  <a:pt x="0" y="39468"/>
                  <a:pt x="4019" y="38073"/>
                  <a:pt x="8038" y="38073"/>
                </a:cubicBezTo>
                <a:cubicBezTo>
                  <a:pt x="40478" y="38073"/>
                  <a:pt x="40478" y="38073"/>
                  <a:pt x="40478" y="38073"/>
                </a:cubicBezTo>
                <a:cubicBezTo>
                  <a:pt x="40478" y="49235"/>
                  <a:pt x="40478" y="49235"/>
                  <a:pt x="40478" y="49235"/>
                </a:cubicBezTo>
                <a:cubicBezTo>
                  <a:pt x="16076" y="49235"/>
                  <a:pt x="16076" y="49235"/>
                  <a:pt x="16076" y="49235"/>
                </a:cubicBezTo>
                <a:cubicBezTo>
                  <a:pt x="16076" y="108438"/>
                  <a:pt x="16076" y="108438"/>
                  <a:pt x="16076" y="108438"/>
                </a:cubicBezTo>
                <a:cubicBezTo>
                  <a:pt x="103349" y="108438"/>
                  <a:pt x="103349" y="108438"/>
                  <a:pt x="103349" y="108438"/>
                </a:cubicBezTo>
                <a:cubicBezTo>
                  <a:pt x="103349" y="49235"/>
                  <a:pt x="103349" y="49235"/>
                  <a:pt x="103349" y="49235"/>
                </a:cubicBezTo>
                <a:cubicBezTo>
                  <a:pt x="74928" y="49235"/>
                  <a:pt x="74928" y="49235"/>
                  <a:pt x="74928" y="49235"/>
                </a:cubicBezTo>
                <a:cubicBezTo>
                  <a:pt x="74928" y="38073"/>
                  <a:pt x="74928" y="38073"/>
                  <a:pt x="74928" y="38073"/>
                </a:cubicBezTo>
                <a:cubicBezTo>
                  <a:pt x="111674" y="38073"/>
                  <a:pt x="111674" y="38073"/>
                  <a:pt x="111674" y="38073"/>
                </a:cubicBezTo>
                <a:cubicBezTo>
                  <a:pt x="115693" y="38073"/>
                  <a:pt x="119712" y="39468"/>
                  <a:pt x="119712" y="43654"/>
                </a:cubicBezTo>
                <a:cubicBezTo>
                  <a:pt x="119712" y="114019"/>
                  <a:pt x="119712" y="114019"/>
                  <a:pt x="119712" y="114019"/>
                </a:cubicBezTo>
                <a:cubicBezTo>
                  <a:pt x="119712" y="118205"/>
                  <a:pt x="115693" y="119800"/>
                  <a:pt x="111674" y="119800"/>
                </a:cubicBezTo>
                <a:close/>
                <a:moveTo>
                  <a:pt x="83253" y="29501"/>
                </a:moveTo>
                <a:lnTo>
                  <a:pt x="83253" y="29501"/>
                </a:lnTo>
                <a:cubicBezTo>
                  <a:pt x="81244" y="29501"/>
                  <a:pt x="79234" y="29501"/>
                  <a:pt x="77224" y="28106"/>
                </a:cubicBezTo>
                <a:lnTo>
                  <a:pt x="77224" y="28106"/>
                </a:lnTo>
                <a:cubicBezTo>
                  <a:pt x="66889" y="19734"/>
                  <a:pt x="66889" y="19734"/>
                  <a:pt x="66889" y="19734"/>
                </a:cubicBezTo>
                <a:cubicBezTo>
                  <a:pt x="66889" y="54817"/>
                  <a:pt x="66889" y="54817"/>
                  <a:pt x="66889" y="54817"/>
                </a:cubicBezTo>
                <a:lnTo>
                  <a:pt x="66889" y="54817"/>
                </a:lnTo>
                <a:cubicBezTo>
                  <a:pt x="66889" y="57807"/>
                  <a:pt x="64880" y="60598"/>
                  <a:pt x="58851" y="60598"/>
                </a:cubicBezTo>
                <a:cubicBezTo>
                  <a:pt x="54832" y="60598"/>
                  <a:pt x="50813" y="57807"/>
                  <a:pt x="50813" y="54817"/>
                </a:cubicBezTo>
                <a:lnTo>
                  <a:pt x="50813" y="54817"/>
                </a:lnTo>
                <a:cubicBezTo>
                  <a:pt x="50813" y="19734"/>
                  <a:pt x="50813" y="19734"/>
                  <a:pt x="50813" y="19734"/>
                </a:cubicBezTo>
                <a:cubicBezTo>
                  <a:pt x="40478" y="28106"/>
                  <a:pt x="40478" y="28106"/>
                  <a:pt x="40478" y="28106"/>
                </a:cubicBezTo>
                <a:lnTo>
                  <a:pt x="40478" y="28106"/>
                </a:lnTo>
                <a:cubicBezTo>
                  <a:pt x="40478" y="29501"/>
                  <a:pt x="38468" y="29501"/>
                  <a:pt x="34449" y="29501"/>
                </a:cubicBezTo>
                <a:cubicBezTo>
                  <a:pt x="30430" y="29501"/>
                  <a:pt x="26411" y="28106"/>
                  <a:pt x="26411" y="23920"/>
                </a:cubicBezTo>
                <a:cubicBezTo>
                  <a:pt x="26411" y="22524"/>
                  <a:pt x="28421" y="21129"/>
                  <a:pt x="28421" y="21129"/>
                </a:cubicBezTo>
                <a:lnTo>
                  <a:pt x="28421" y="21129"/>
                </a:lnTo>
                <a:cubicBezTo>
                  <a:pt x="52822" y="1395"/>
                  <a:pt x="52822" y="1395"/>
                  <a:pt x="52822" y="1395"/>
                </a:cubicBezTo>
                <a:lnTo>
                  <a:pt x="52822" y="1395"/>
                </a:lnTo>
                <a:cubicBezTo>
                  <a:pt x="54832" y="1395"/>
                  <a:pt x="56842" y="0"/>
                  <a:pt x="58851" y="0"/>
                </a:cubicBezTo>
                <a:cubicBezTo>
                  <a:pt x="62870" y="0"/>
                  <a:pt x="64880" y="1395"/>
                  <a:pt x="64880" y="1395"/>
                </a:cubicBezTo>
                <a:lnTo>
                  <a:pt x="64880" y="1395"/>
                </a:lnTo>
                <a:cubicBezTo>
                  <a:pt x="89282" y="21129"/>
                  <a:pt x="89282" y="21129"/>
                  <a:pt x="89282" y="21129"/>
                </a:cubicBezTo>
                <a:lnTo>
                  <a:pt x="89282" y="21129"/>
                </a:lnTo>
                <a:cubicBezTo>
                  <a:pt x="91291" y="21129"/>
                  <a:pt x="91291" y="22524"/>
                  <a:pt x="91291" y="23920"/>
                </a:cubicBezTo>
                <a:cubicBezTo>
                  <a:pt x="91291" y="28106"/>
                  <a:pt x="89282" y="29501"/>
                  <a:pt x="83253" y="2950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32" name="Shape 4932"/>
          <p:cNvSpPr/>
          <p:nvPr/>
        </p:nvSpPr>
        <p:spPr>
          <a:xfrm>
            <a:off x="6679092" y="4115644"/>
            <a:ext cx="233976" cy="231946"/>
          </a:xfrm>
          <a:custGeom>
            <a:avLst/>
            <a:gdLst/>
            <a:ahLst/>
            <a:cxnLst/>
            <a:rect l="0" t="0" r="0" b="0"/>
            <a:pathLst>
              <a:path w="120000" h="120000" extrusionOk="0">
                <a:moveTo>
                  <a:pt x="112983" y="41717"/>
                </a:moveTo>
                <a:lnTo>
                  <a:pt x="112983" y="41717"/>
                </a:lnTo>
                <a:lnTo>
                  <a:pt x="112983" y="41717"/>
                </a:lnTo>
                <a:cubicBezTo>
                  <a:pt x="107903" y="41717"/>
                  <a:pt x="106209" y="38282"/>
                  <a:pt x="106209" y="34846"/>
                </a:cubicBezTo>
                <a:cubicBezTo>
                  <a:pt x="106209" y="24294"/>
                  <a:pt x="106209" y="24294"/>
                  <a:pt x="106209" y="24294"/>
                </a:cubicBezTo>
                <a:cubicBezTo>
                  <a:pt x="71854" y="59141"/>
                  <a:pt x="71854" y="59141"/>
                  <a:pt x="71854" y="59141"/>
                </a:cubicBezTo>
                <a:lnTo>
                  <a:pt x="71854" y="59141"/>
                </a:lnTo>
                <a:cubicBezTo>
                  <a:pt x="70161" y="59141"/>
                  <a:pt x="68467" y="60858"/>
                  <a:pt x="66774" y="60858"/>
                </a:cubicBezTo>
                <a:cubicBezTo>
                  <a:pt x="63387" y="60858"/>
                  <a:pt x="60000" y="57423"/>
                  <a:pt x="60000" y="53742"/>
                </a:cubicBezTo>
                <a:cubicBezTo>
                  <a:pt x="60000" y="52024"/>
                  <a:pt x="60000" y="50306"/>
                  <a:pt x="61693" y="48588"/>
                </a:cubicBezTo>
                <a:lnTo>
                  <a:pt x="61693" y="48588"/>
                </a:lnTo>
                <a:cubicBezTo>
                  <a:pt x="95806" y="13987"/>
                  <a:pt x="95806" y="13987"/>
                  <a:pt x="95806" y="13987"/>
                </a:cubicBezTo>
                <a:cubicBezTo>
                  <a:pt x="85645" y="13987"/>
                  <a:pt x="85645" y="13987"/>
                  <a:pt x="85645" y="13987"/>
                </a:cubicBezTo>
                <a:cubicBezTo>
                  <a:pt x="80564" y="13987"/>
                  <a:pt x="78870" y="10552"/>
                  <a:pt x="78870" y="7116"/>
                </a:cubicBezTo>
                <a:cubicBezTo>
                  <a:pt x="78870" y="3680"/>
                  <a:pt x="80564" y="0"/>
                  <a:pt x="85645" y="0"/>
                </a:cubicBezTo>
                <a:cubicBezTo>
                  <a:pt x="112983" y="0"/>
                  <a:pt x="112983" y="0"/>
                  <a:pt x="112983" y="0"/>
                </a:cubicBezTo>
                <a:cubicBezTo>
                  <a:pt x="116370" y="0"/>
                  <a:pt x="119758" y="3680"/>
                  <a:pt x="119758" y="7116"/>
                </a:cubicBezTo>
                <a:cubicBezTo>
                  <a:pt x="119758" y="34846"/>
                  <a:pt x="119758" y="34846"/>
                  <a:pt x="119758" y="34846"/>
                </a:cubicBezTo>
                <a:cubicBezTo>
                  <a:pt x="119758" y="38282"/>
                  <a:pt x="116370" y="41717"/>
                  <a:pt x="112983" y="41717"/>
                </a:cubicBezTo>
                <a:close/>
                <a:moveTo>
                  <a:pt x="58306" y="13987"/>
                </a:moveTo>
                <a:lnTo>
                  <a:pt x="58306" y="13987"/>
                </a:lnTo>
                <a:lnTo>
                  <a:pt x="58306" y="13987"/>
                </a:lnTo>
                <a:cubicBezTo>
                  <a:pt x="13790" y="13987"/>
                  <a:pt x="13790" y="13987"/>
                  <a:pt x="13790" y="13987"/>
                </a:cubicBezTo>
                <a:cubicBezTo>
                  <a:pt x="13790" y="105766"/>
                  <a:pt x="13790" y="105766"/>
                  <a:pt x="13790" y="105766"/>
                </a:cubicBezTo>
                <a:cubicBezTo>
                  <a:pt x="106209" y="105766"/>
                  <a:pt x="106209" y="105766"/>
                  <a:pt x="106209" y="105766"/>
                </a:cubicBezTo>
                <a:cubicBezTo>
                  <a:pt x="106209" y="98895"/>
                  <a:pt x="106209" y="98895"/>
                  <a:pt x="106209" y="98895"/>
                </a:cubicBezTo>
                <a:cubicBezTo>
                  <a:pt x="106209" y="62576"/>
                  <a:pt x="106209" y="62576"/>
                  <a:pt x="106209" y="62576"/>
                </a:cubicBezTo>
                <a:lnTo>
                  <a:pt x="106209" y="62576"/>
                </a:lnTo>
                <a:cubicBezTo>
                  <a:pt x="106209" y="46871"/>
                  <a:pt x="106209" y="46871"/>
                  <a:pt x="106209" y="46871"/>
                </a:cubicBezTo>
                <a:cubicBezTo>
                  <a:pt x="107903" y="48588"/>
                  <a:pt x="109596" y="48588"/>
                  <a:pt x="112983" y="48588"/>
                </a:cubicBezTo>
                <a:cubicBezTo>
                  <a:pt x="114677" y="48588"/>
                  <a:pt x="116370" y="48588"/>
                  <a:pt x="119758" y="46871"/>
                </a:cubicBezTo>
                <a:cubicBezTo>
                  <a:pt x="119758" y="67730"/>
                  <a:pt x="119758" y="67730"/>
                  <a:pt x="119758" y="67730"/>
                </a:cubicBezTo>
                <a:lnTo>
                  <a:pt x="119758" y="67730"/>
                </a:lnTo>
                <a:cubicBezTo>
                  <a:pt x="119758" y="112883"/>
                  <a:pt x="119758" y="112883"/>
                  <a:pt x="119758" y="112883"/>
                </a:cubicBezTo>
                <a:cubicBezTo>
                  <a:pt x="119758" y="118036"/>
                  <a:pt x="116370" y="119754"/>
                  <a:pt x="112983" y="119754"/>
                </a:cubicBezTo>
                <a:cubicBezTo>
                  <a:pt x="7016" y="119754"/>
                  <a:pt x="7016" y="119754"/>
                  <a:pt x="7016" y="119754"/>
                </a:cubicBezTo>
                <a:cubicBezTo>
                  <a:pt x="3629" y="119754"/>
                  <a:pt x="0" y="118036"/>
                  <a:pt x="0" y="112883"/>
                </a:cubicBezTo>
                <a:cubicBezTo>
                  <a:pt x="0" y="7116"/>
                  <a:pt x="0" y="7116"/>
                  <a:pt x="0" y="7116"/>
                </a:cubicBezTo>
                <a:cubicBezTo>
                  <a:pt x="0" y="3680"/>
                  <a:pt x="3629" y="0"/>
                  <a:pt x="7016" y="0"/>
                </a:cubicBezTo>
                <a:cubicBezTo>
                  <a:pt x="58306" y="0"/>
                  <a:pt x="58306" y="0"/>
                  <a:pt x="58306" y="0"/>
                </a:cubicBezTo>
                <a:lnTo>
                  <a:pt x="58306" y="0"/>
                </a:lnTo>
                <a:cubicBezTo>
                  <a:pt x="73548" y="0"/>
                  <a:pt x="73548" y="0"/>
                  <a:pt x="73548" y="0"/>
                </a:cubicBezTo>
                <a:cubicBezTo>
                  <a:pt x="71854" y="1717"/>
                  <a:pt x="71854" y="5398"/>
                  <a:pt x="71854" y="7116"/>
                </a:cubicBezTo>
                <a:cubicBezTo>
                  <a:pt x="71854" y="8834"/>
                  <a:pt x="71854" y="12269"/>
                  <a:pt x="73548" y="13987"/>
                </a:cubicBezTo>
                <a:lnTo>
                  <a:pt x="58306" y="1398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33" name="Shape 4933"/>
          <p:cNvSpPr/>
          <p:nvPr/>
        </p:nvSpPr>
        <p:spPr>
          <a:xfrm>
            <a:off x="6154737" y="4090569"/>
            <a:ext cx="286201" cy="286275"/>
          </a:xfrm>
          <a:custGeom>
            <a:avLst/>
            <a:gdLst/>
            <a:ahLst/>
            <a:cxnLst/>
            <a:rect l="0" t="0" r="0" b="0"/>
            <a:pathLst>
              <a:path w="120000" h="120000" extrusionOk="0">
                <a:moveTo>
                  <a:pt x="114019" y="119800"/>
                </a:moveTo>
                <a:lnTo>
                  <a:pt x="114019" y="119800"/>
                </a:lnTo>
                <a:cubicBezTo>
                  <a:pt x="91495" y="119800"/>
                  <a:pt x="91495" y="119800"/>
                  <a:pt x="91495" y="119800"/>
                </a:cubicBezTo>
                <a:lnTo>
                  <a:pt x="91495" y="119800"/>
                </a:lnTo>
                <a:cubicBezTo>
                  <a:pt x="88704" y="119800"/>
                  <a:pt x="85913" y="118205"/>
                  <a:pt x="85913" y="114019"/>
                </a:cubicBezTo>
                <a:cubicBezTo>
                  <a:pt x="85913" y="111229"/>
                  <a:pt x="88704" y="108438"/>
                  <a:pt x="91495" y="108438"/>
                </a:cubicBezTo>
                <a:lnTo>
                  <a:pt x="91495" y="108438"/>
                </a:lnTo>
                <a:cubicBezTo>
                  <a:pt x="108438" y="108438"/>
                  <a:pt x="108438" y="108438"/>
                  <a:pt x="108438" y="108438"/>
                </a:cubicBezTo>
                <a:cubicBezTo>
                  <a:pt x="108438" y="91495"/>
                  <a:pt x="108438" y="91495"/>
                  <a:pt x="108438" y="91495"/>
                </a:cubicBezTo>
                <a:lnTo>
                  <a:pt x="108438" y="91495"/>
                </a:lnTo>
                <a:cubicBezTo>
                  <a:pt x="108438" y="88704"/>
                  <a:pt x="111229" y="85913"/>
                  <a:pt x="114019" y="85913"/>
                </a:cubicBezTo>
                <a:cubicBezTo>
                  <a:pt x="118405" y="85913"/>
                  <a:pt x="119800" y="88704"/>
                  <a:pt x="119800" y="91495"/>
                </a:cubicBezTo>
                <a:lnTo>
                  <a:pt x="119800" y="91495"/>
                </a:lnTo>
                <a:cubicBezTo>
                  <a:pt x="119800" y="114019"/>
                  <a:pt x="119800" y="114019"/>
                  <a:pt x="119800" y="114019"/>
                </a:cubicBezTo>
                <a:cubicBezTo>
                  <a:pt x="119800" y="118205"/>
                  <a:pt x="118405" y="119800"/>
                  <a:pt x="114019" y="119800"/>
                </a:cubicBezTo>
                <a:close/>
                <a:moveTo>
                  <a:pt x="114019" y="33687"/>
                </a:moveTo>
                <a:lnTo>
                  <a:pt x="114019" y="33687"/>
                </a:lnTo>
                <a:cubicBezTo>
                  <a:pt x="111229" y="33687"/>
                  <a:pt x="108438" y="30897"/>
                  <a:pt x="108438" y="28106"/>
                </a:cubicBezTo>
                <a:lnTo>
                  <a:pt x="108438" y="28106"/>
                </a:lnTo>
                <a:cubicBezTo>
                  <a:pt x="108438" y="11162"/>
                  <a:pt x="108438" y="11162"/>
                  <a:pt x="108438" y="11162"/>
                </a:cubicBezTo>
                <a:cubicBezTo>
                  <a:pt x="91495" y="11162"/>
                  <a:pt x="91495" y="11162"/>
                  <a:pt x="91495" y="11162"/>
                </a:cubicBezTo>
                <a:lnTo>
                  <a:pt x="91495" y="11162"/>
                </a:lnTo>
                <a:cubicBezTo>
                  <a:pt x="88704" y="11162"/>
                  <a:pt x="85913" y="8372"/>
                  <a:pt x="85913" y="5581"/>
                </a:cubicBezTo>
                <a:cubicBezTo>
                  <a:pt x="85913" y="2790"/>
                  <a:pt x="88704" y="0"/>
                  <a:pt x="91495" y="0"/>
                </a:cubicBezTo>
                <a:lnTo>
                  <a:pt x="91495" y="0"/>
                </a:lnTo>
                <a:cubicBezTo>
                  <a:pt x="114019" y="0"/>
                  <a:pt x="114019" y="0"/>
                  <a:pt x="114019" y="0"/>
                </a:cubicBezTo>
                <a:cubicBezTo>
                  <a:pt x="118405" y="0"/>
                  <a:pt x="119800" y="2790"/>
                  <a:pt x="119800" y="5581"/>
                </a:cubicBezTo>
                <a:cubicBezTo>
                  <a:pt x="119800" y="28106"/>
                  <a:pt x="119800" y="28106"/>
                  <a:pt x="119800" y="28106"/>
                </a:cubicBezTo>
                <a:lnTo>
                  <a:pt x="119800" y="28106"/>
                </a:lnTo>
                <a:cubicBezTo>
                  <a:pt x="119800" y="30897"/>
                  <a:pt x="118405" y="33687"/>
                  <a:pt x="114019" y="33687"/>
                </a:cubicBezTo>
                <a:close/>
                <a:moveTo>
                  <a:pt x="28106" y="11162"/>
                </a:moveTo>
                <a:lnTo>
                  <a:pt x="28106" y="11162"/>
                </a:lnTo>
                <a:lnTo>
                  <a:pt x="28106" y="11162"/>
                </a:lnTo>
                <a:cubicBezTo>
                  <a:pt x="11162" y="11162"/>
                  <a:pt x="11162" y="11162"/>
                  <a:pt x="11162" y="11162"/>
                </a:cubicBezTo>
                <a:cubicBezTo>
                  <a:pt x="11162" y="28106"/>
                  <a:pt x="11162" y="28106"/>
                  <a:pt x="11162" y="28106"/>
                </a:cubicBezTo>
                <a:lnTo>
                  <a:pt x="11162" y="28106"/>
                </a:lnTo>
                <a:cubicBezTo>
                  <a:pt x="11162" y="30897"/>
                  <a:pt x="8372" y="33687"/>
                  <a:pt x="5581" y="33687"/>
                </a:cubicBezTo>
                <a:cubicBezTo>
                  <a:pt x="2790" y="33687"/>
                  <a:pt x="0" y="30897"/>
                  <a:pt x="0" y="28106"/>
                </a:cubicBezTo>
                <a:lnTo>
                  <a:pt x="0" y="28106"/>
                </a:lnTo>
                <a:cubicBezTo>
                  <a:pt x="0" y="5581"/>
                  <a:pt x="0" y="5581"/>
                  <a:pt x="0" y="5581"/>
                </a:cubicBezTo>
                <a:cubicBezTo>
                  <a:pt x="0" y="2790"/>
                  <a:pt x="2790" y="0"/>
                  <a:pt x="5581" y="0"/>
                </a:cubicBezTo>
                <a:cubicBezTo>
                  <a:pt x="28106" y="0"/>
                  <a:pt x="28106" y="0"/>
                  <a:pt x="28106" y="0"/>
                </a:cubicBezTo>
                <a:lnTo>
                  <a:pt x="28106" y="0"/>
                </a:lnTo>
                <a:cubicBezTo>
                  <a:pt x="30897" y="0"/>
                  <a:pt x="33687" y="2790"/>
                  <a:pt x="33687" y="5581"/>
                </a:cubicBezTo>
                <a:cubicBezTo>
                  <a:pt x="33687" y="8372"/>
                  <a:pt x="30897" y="11162"/>
                  <a:pt x="28106" y="11162"/>
                </a:cubicBezTo>
                <a:close/>
                <a:moveTo>
                  <a:pt x="16943" y="16943"/>
                </a:moveTo>
                <a:lnTo>
                  <a:pt x="16943" y="16943"/>
                </a:lnTo>
                <a:cubicBezTo>
                  <a:pt x="102857" y="16943"/>
                  <a:pt x="102857" y="16943"/>
                  <a:pt x="102857" y="16943"/>
                </a:cubicBezTo>
                <a:cubicBezTo>
                  <a:pt x="102857" y="102857"/>
                  <a:pt x="102857" y="102857"/>
                  <a:pt x="102857" y="102857"/>
                </a:cubicBezTo>
                <a:cubicBezTo>
                  <a:pt x="16943" y="102857"/>
                  <a:pt x="16943" y="102857"/>
                  <a:pt x="16943" y="102857"/>
                </a:cubicBezTo>
                <a:lnTo>
                  <a:pt x="16943" y="16943"/>
                </a:lnTo>
                <a:close/>
                <a:moveTo>
                  <a:pt x="28106" y="91495"/>
                </a:moveTo>
                <a:lnTo>
                  <a:pt x="28106" y="91495"/>
                </a:lnTo>
                <a:cubicBezTo>
                  <a:pt x="91495" y="91495"/>
                  <a:pt x="91495" y="91495"/>
                  <a:pt x="91495" y="91495"/>
                </a:cubicBezTo>
                <a:cubicBezTo>
                  <a:pt x="91495" y="28106"/>
                  <a:pt x="91495" y="28106"/>
                  <a:pt x="91495" y="28106"/>
                </a:cubicBezTo>
                <a:cubicBezTo>
                  <a:pt x="28106" y="28106"/>
                  <a:pt x="28106" y="28106"/>
                  <a:pt x="28106" y="28106"/>
                </a:cubicBezTo>
                <a:lnTo>
                  <a:pt x="28106" y="91495"/>
                </a:lnTo>
                <a:close/>
                <a:moveTo>
                  <a:pt x="5581" y="85913"/>
                </a:moveTo>
                <a:lnTo>
                  <a:pt x="5581" y="85913"/>
                </a:lnTo>
                <a:cubicBezTo>
                  <a:pt x="8372" y="85913"/>
                  <a:pt x="11162" y="88704"/>
                  <a:pt x="11162" y="91495"/>
                </a:cubicBezTo>
                <a:lnTo>
                  <a:pt x="11162" y="91495"/>
                </a:lnTo>
                <a:cubicBezTo>
                  <a:pt x="11162" y="108438"/>
                  <a:pt x="11162" y="108438"/>
                  <a:pt x="11162" y="108438"/>
                </a:cubicBezTo>
                <a:cubicBezTo>
                  <a:pt x="28106" y="108438"/>
                  <a:pt x="28106" y="108438"/>
                  <a:pt x="28106" y="108438"/>
                </a:cubicBezTo>
                <a:lnTo>
                  <a:pt x="28106" y="108438"/>
                </a:lnTo>
                <a:cubicBezTo>
                  <a:pt x="30897" y="108438"/>
                  <a:pt x="33687" y="111229"/>
                  <a:pt x="33687" y="114019"/>
                </a:cubicBezTo>
                <a:cubicBezTo>
                  <a:pt x="33687" y="118205"/>
                  <a:pt x="30897" y="119800"/>
                  <a:pt x="28106" y="119800"/>
                </a:cubicBezTo>
                <a:lnTo>
                  <a:pt x="28106" y="119800"/>
                </a:lnTo>
                <a:cubicBezTo>
                  <a:pt x="5581" y="119800"/>
                  <a:pt x="5581" y="119800"/>
                  <a:pt x="5581" y="119800"/>
                </a:cubicBezTo>
                <a:cubicBezTo>
                  <a:pt x="2790" y="119800"/>
                  <a:pt x="0" y="118205"/>
                  <a:pt x="0" y="114019"/>
                </a:cubicBezTo>
                <a:cubicBezTo>
                  <a:pt x="0" y="91495"/>
                  <a:pt x="0" y="91495"/>
                  <a:pt x="0" y="91495"/>
                </a:cubicBezTo>
                <a:lnTo>
                  <a:pt x="0" y="91495"/>
                </a:lnTo>
                <a:cubicBezTo>
                  <a:pt x="0" y="88704"/>
                  <a:pt x="2790" y="85913"/>
                  <a:pt x="5581" y="8591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34" name="Shape 4934"/>
          <p:cNvSpPr/>
          <p:nvPr/>
        </p:nvSpPr>
        <p:spPr>
          <a:xfrm>
            <a:off x="5655452" y="4090569"/>
            <a:ext cx="284113" cy="286275"/>
          </a:xfrm>
          <a:custGeom>
            <a:avLst/>
            <a:gdLst/>
            <a:ahLst/>
            <a:cxnLst/>
            <a:rect l="0" t="0" r="0" b="0"/>
            <a:pathLst>
              <a:path w="120000" h="120000" extrusionOk="0">
                <a:moveTo>
                  <a:pt x="114209" y="119800"/>
                </a:moveTo>
                <a:lnTo>
                  <a:pt x="114209" y="119800"/>
                </a:lnTo>
                <a:cubicBezTo>
                  <a:pt x="91647" y="119800"/>
                  <a:pt x="91647" y="119800"/>
                  <a:pt x="91647" y="119800"/>
                </a:cubicBezTo>
                <a:lnTo>
                  <a:pt x="91647" y="119800"/>
                </a:lnTo>
                <a:cubicBezTo>
                  <a:pt x="88851" y="119800"/>
                  <a:pt x="86056" y="118205"/>
                  <a:pt x="86056" y="114019"/>
                </a:cubicBezTo>
                <a:cubicBezTo>
                  <a:pt x="86056" y="111229"/>
                  <a:pt x="88851" y="108438"/>
                  <a:pt x="91647" y="108438"/>
                </a:cubicBezTo>
                <a:lnTo>
                  <a:pt x="91647" y="108438"/>
                </a:lnTo>
                <a:cubicBezTo>
                  <a:pt x="108618" y="108438"/>
                  <a:pt x="108618" y="108438"/>
                  <a:pt x="108618" y="108438"/>
                </a:cubicBezTo>
                <a:cubicBezTo>
                  <a:pt x="108618" y="91495"/>
                  <a:pt x="108618" y="91495"/>
                  <a:pt x="108618" y="91495"/>
                </a:cubicBezTo>
                <a:lnTo>
                  <a:pt x="108618" y="91495"/>
                </a:lnTo>
                <a:cubicBezTo>
                  <a:pt x="108618" y="88704"/>
                  <a:pt x="111414" y="85913"/>
                  <a:pt x="114209" y="85913"/>
                </a:cubicBezTo>
                <a:cubicBezTo>
                  <a:pt x="117004" y="85913"/>
                  <a:pt x="119800" y="88704"/>
                  <a:pt x="119800" y="91495"/>
                </a:cubicBezTo>
                <a:lnTo>
                  <a:pt x="119800" y="91495"/>
                </a:lnTo>
                <a:cubicBezTo>
                  <a:pt x="119800" y="114019"/>
                  <a:pt x="119800" y="114019"/>
                  <a:pt x="119800" y="114019"/>
                </a:cubicBezTo>
                <a:cubicBezTo>
                  <a:pt x="119800" y="118205"/>
                  <a:pt x="117004" y="119800"/>
                  <a:pt x="114209" y="119800"/>
                </a:cubicBezTo>
                <a:close/>
                <a:moveTo>
                  <a:pt x="16971" y="16943"/>
                </a:moveTo>
                <a:lnTo>
                  <a:pt x="16971" y="16943"/>
                </a:lnTo>
                <a:cubicBezTo>
                  <a:pt x="103028" y="16943"/>
                  <a:pt x="103028" y="16943"/>
                  <a:pt x="103028" y="16943"/>
                </a:cubicBezTo>
                <a:cubicBezTo>
                  <a:pt x="103028" y="102857"/>
                  <a:pt x="103028" y="102857"/>
                  <a:pt x="103028" y="102857"/>
                </a:cubicBezTo>
                <a:cubicBezTo>
                  <a:pt x="16971" y="102857"/>
                  <a:pt x="16971" y="102857"/>
                  <a:pt x="16971" y="102857"/>
                </a:cubicBezTo>
                <a:lnTo>
                  <a:pt x="16971" y="16943"/>
                </a:lnTo>
                <a:close/>
                <a:moveTo>
                  <a:pt x="28153" y="91495"/>
                </a:moveTo>
                <a:lnTo>
                  <a:pt x="28153" y="91495"/>
                </a:lnTo>
                <a:cubicBezTo>
                  <a:pt x="91647" y="91495"/>
                  <a:pt x="91647" y="91495"/>
                  <a:pt x="91647" y="91495"/>
                </a:cubicBezTo>
                <a:cubicBezTo>
                  <a:pt x="91647" y="28106"/>
                  <a:pt x="91647" y="28106"/>
                  <a:pt x="91647" y="28106"/>
                </a:cubicBezTo>
                <a:cubicBezTo>
                  <a:pt x="28153" y="28106"/>
                  <a:pt x="28153" y="28106"/>
                  <a:pt x="28153" y="28106"/>
                </a:cubicBezTo>
                <a:lnTo>
                  <a:pt x="28153" y="91495"/>
                </a:lnTo>
                <a:close/>
                <a:moveTo>
                  <a:pt x="28153" y="11162"/>
                </a:moveTo>
                <a:lnTo>
                  <a:pt x="28153" y="11162"/>
                </a:lnTo>
                <a:lnTo>
                  <a:pt x="28153" y="11162"/>
                </a:lnTo>
                <a:cubicBezTo>
                  <a:pt x="11181" y="11162"/>
                  <a:pt x="11181" y="11162"/>
                  <a:pt x="11181" y="11162"/>
                </a:cubicBezTo>
                <a:cubicBezTo>
                  <a:pt x="11181" y="28106"/>
                  <a:pt x="11181" y="28106"/>
                  <a:pt x="11181" y="28106"/>
                </a:cubicBezTo>
                <a:lnTo>
                  <a:pt x="11181" y="28106"/>
                </a:lnTo>
                <a:cubicBezTo>
                  <a:pt x="11181" y="30897"/>
                  <a:pt x="8386" y="33687"/>
                  <a:pt x="5590" y="33687"/>
                </a:cubicBezTo>
                <a:cubicBezTo>
                  <a:pt x="1397" y="33687"/>
                  <a:pt x="0" y="30897"/>
                  <a:pt x="0" y="28106"/>
                </a:cubicBezTo>
                <a:lnTo>
                  <a:pt x="0" y="28106"/>
                </a:lnTo>
                <a:cubicBezTo>
                  <a:pt x="0" y="5581"/>
                  <a:pt x="0" y="5581"/>
                  <a:pt x="0" y="5581"/>
                </a:cubicBezTo>
                <a:cubicBezTo>
                  <a:pt x="0" y="2790"/>
                  <a:pt x="1397" y="0"/>
                  <a:pt x="5590" y="0"/>
                </a:cubicBezTo>
                <a:cubicBezTo>
                  <a:pt x="28153" y="0"/>
                  <a:pt x="28153" y="0"/>
                  <a:pt x="28153" y="0"/>
                </a:cubicBezTo>
                <a:lnTo>
                  <a:pt x="28153" y="0"/>
                </a:lnTo>
                <a:cubicBezTo>
                  <a:pt x="30948" y="0"/>
                  <a:pt x="33743" y="2790"/>
                  <a:pt x="33743" y="5581"/>
                </a:cubicBezTo>
                <a:cubicBezTo>
                  <a:pt x="33743" y="8372"/>
                  <a:pt x="30948" y="11162"/>
                  <a:pt x="28153" y="1116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35" name="Shape 4935"/>
          <p:cNvSpPr/>
          <p:nvPr/>
        </p:nvSpPr>
        <p:spPr>
          <a:xfrm>
            <a:off x="5151989" y="4090569"/>
            <a:ext cx="288291" cy="286275"/>
          </a:xfrm>
          <a:custGeom>
            <a:avLst/>
            <a:gdLst/>
            <a:ahLst/>
            <a:cxnLst/>
            <a:rect l="0" t="0" r="0" b="0"/>
            <a:pathLst>
              <a:path w="120000" h="120000" extrusionOk="0">
                <a:moveTo>
                  <a:pt x="114276" y="33687"/>
                </a:moveTo>
                <a:lnTo>
                  <a:pt x="114276" y="33687"/>
                </a:lnTo>
                <a:cubicBezTo>
                  <a:pt x="110131" y="33687"/>
                  <a:pt x="108750" y="30897"/>
                  <a:pt x="108750" y="28106"/>
                </a:cubicBezTo>
                <a:lnTo>
                  <a:pt x="108750" y="28106"/>
                </a:lnTo>
                <a:cubicBezTo>
                  <a:pt x="108750" y="11162"/>
                  <a:pt x="108750" y="11162"/>
                  <a:pt x="108750" y="11162"/>
                </a:cubicBezTo>
                <a:cubicBezTo>
                  <a:pt x="91973" y="11162"/>
                  <a:pt x="91973" y="11162"/>
                  <a:pt x="91973" y="11162"/>
                </a:cubicBezTo>
                <a:lnTo>
                  <a:pt x="91973" y="11162"/>
                </a:lnTo>
                <a:cubicBezTo>
                  <a:pt x="87828" y="11162"/>
                  <a:pt x="86447" y="8372"/>
                  <a:pt x="86447" y="5581"/>
                </a:cubicBezTo>
                <a:cubicBezTo>
                  <a:pt x="86447" y="2790"/>
                  <a:pt x="87828" y="0"/>
                  <a:pt x="91973" y="0"/>
                </a:cubicBezTo>
                <a:lnTo>
                  <a:pt x="91973" y="0"/>
                </a:lnTo>
                <a:cubicBezTo>
                  <a:pt x="114276" y="0"/>
                  <a:pt x="114276" y="0"/>
                  <a:pt x="114276" y="0"/>
                </a:cubicBezTo>
                <a:cubicBezTo>
                  <a:pt x="117039" y="0"/>
                  <a:pt x="119802" y="2790"/>
                  <a:pt x="119802" y="5581"/>
                </a:cubicBezTo>
                <a:cubicBezTo>
                  <a:pt x="119802" y="28106"/>
                  <a:pt x="119802" y="28106"/>
                  <a:pt x="119802" y="28106"/>
                </a:cubicBezTo>
                <a:lnTo>
                  <a:pt x="119802" y="28106"/>
                </a:lnTo>
                <a:cubicBezTo>
                  <a:pt x="119802" y="30897"/>
                  <a:pt x="117039" y="33687"/>
                  <a:pt x="114276" y="33687"/>
                </a:cubicBezTo>
                <a:close/>
                <a:moveTo>
                  <a:pt x="103223" y="102857"/>
                </a:moveTo>
                <a:lnTo>
                  <a:pt x="103223" y="102857"/>
                </a:lnTo>
                <a:cubicBezTo>
                  <a:pt x="16578" y="102857"/>
                  <a:pt x="16578" y="102857"/>
                  <a:pt x="16578" y="102857"/>
                </a:cubicBezTo>
                <a:cubicBezTo>
                  <a:pt x="16578" y="16943"/>
                  <a:pt x="16578" y="16943"/>
                  <a:pt x="16578" y="16943"/>
                </a:cubicBezTo>
                <a:cubicBezTo>
                  <a:pt x="103223" y="16943"/>
                  <a:pt x="103223" y="16943"/>
                  <a:pt x="103223" y="16943"/>
                </a:cubicBezTo>
                <a:lnTo>
                  <a:pt x="103223" y="102857"/>
                </a:lnTo>
                <a:close/>
                <a:moveTo>
                  <a:pt x="91973" y="28106"/>
                </a:moveTo>
                <a:lnTo>
                  <a:pt x="91973" y="28106"/>
                </a:lnTo>
                <a:cubicBezTo>
                  <a:pt x="27828" y="28106"/>
                  <a:pt x="27828" y="28106"/>
                  <a:pt x="27828" y="28106"/>
                </a:cubicBezTo>
                <a:cubicBezTo>
                  <a:pt x="27828" y="91495"/>
                  <a:pt x="27828" y="91495"/>
                  <a:pt x="27828" y="91495"/>
                </a:cubicBezTo>
                <a:cubicBezTo>
                  <a:pt x="91973" y="91495"/>
                  <a:pt x="91973" y="91495"/>
                  <a:pt x="91973" y="91495"/>
                </a:cubicBezTo>
                <a:lnTo>
                  <a:pt x="91973" y="28106"/>
                </a:lnTo>
                <a:close/>
                <a:moveTo>
                  <a:pt x="27828" y="108438"/>
                </a:moveTo>
                <a:lnTo>
                  <a:pt x="27828" y="108438"/>
                </a:lnTo>
                <a:cubicBezTo>
                  <a:pt x="31973" y="108438"/>
                  <a:pt x="33355" y="111229"/>
                  <a:pt x="33355" y="114019"/>
                </a:cubicBezTo>
                <a:cubicBezTo>
                  <a:pt x="33355" y="118205"/>
                  <a:pt x="31973" y="119800"/>
                  <a:pt x="27828" y="119800"/>
                </a:cubicBezTo>
                <a:lnTo>
                  <a:pt x="27828" y="119800"/>
                </a:lnTo>
                <a:cubicBezTo>
                  <a:pt x="5526" y="119800"/>
                  <a:pt x="5526" y="119800"/>
                  <a:pt x="5526" y="119800"/>
                </a:cubicBezTo>
                <a:cubicBezTo>
                  <a:pt x="2763" y="119800"/>
                  <a:pt x="0" y="118205"/>
                  <a:pt x="0" y="114019"/>
                </a:cubicBezTo>
                <a:cubicBezTo>
                  <a:pt x="0" y="91495"/>
                  <a:pt x="0" y="91495"/>
                  <a:pt x="0" y="91495"/>
                </a:cubicBezTo>
                <a:lnTo>
                  <a:pt x="0" y="91495"/>
                </a:lnTo>
                <a:cubicBezTo>
                  <a:pt x="0" y="88704"/>
                  <a:pt x="2763" y="85913"/>
                  <a:pt x="5526" y="85913"/>
                </a:cubicBezTo>
                <a:cubicBezTo>
                  <a:pt x="9671" y="85913"/>
                  <a:pt x="11052" y="88704"/>
                  <a:pt x="11052" y="91495"/>
                </a:cubicBezTo>
                <a:lnTo>
                  <a:pt x="11052" y="91495"/>
                </a:lnTo>
                <a:cubicBezTo>
                  <a:pt x="11052" y="108438"/>
                  <a:pt x="11052" y="108438"/>
                  <a:pt x="11052" y="108438"/>
                </a:cubicBezTo>
                <a:cubicBezTo>
                  <a:pt x="27828" y="108438"/>
                  <a:pt x="27828" y="108438"/>
                  <a:pt x="27828" y="10843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36" name="Shape 4936"/>
          <p:cNvSpPr/>
          <p:nvPr/>
        </p:nvSpPr>
        <p:spPr>
          <a:xfrm>
            <a:off x="4654793" y="4090569"/>
            <a:ext cx="284113" cy="286275"/>
          </a:xfrm>
          <a:custGeom>
            <a:avLst/>
            <a:gdLst/>
            <a:ahLst/>
            <a:cxnLst/>
            <a:rect l="0" t="0" r="0" b="0"/>
            <a:pathLst>
              <a:path w="120000" h="120000" extrusionOk="0">
                <a:moveTo>
                  <a:pt x="114209" y="119800"/>
                </a:moveTo>
                <a:lnTo>
                  <a:pt x="114209" y="119800"/>
                </a:lnTo>
                <a:cubicBezTo>
                  <a:pt x="5590" y="119800"/>
                  <a:pt x="5590" y="119800"/>
                  <a:pt x="5590" y="119800"/>
                </a:cubicBezTo>
                <a:cubicBezTo>
                  <a:pt x="2795" y="119800"/>
                  <a:pt x="0" y="118205"/>
                  <a:pt x="0" y="114019"/>
                </a:cubicBezTo>
                <a:cubicBezTo>
                  <a:pt x="0" y="5581"/>
                  <a:pt x="0" y="5581"/>
                  <a:pt x="0" y="5581"/>
                </a:cubicBezTo>
                <a:cubicBezTo>
                  <a:pt x="0" y="2790"/>
                  <a:pt x="2795" y="0"/>
                  <a:pt x="5590" y="0"/>
                </a:cubicBezTo>
                <a:cubicBezTo>
                  <a:pt x="114209" y="0"/>
                  <a:pt x="114209" y="0"/>
                  <a:pt x="114209" y="0"/>
                </a:cubicBezTo>
                <a:cubicBezTo>
                  <a:pt x="118402" y="0"/>
                  <a:pt x="119800" y="2790"/>
                  <a:pt x="119800" y="5581"/>
                </a:cubicBezTo>
                <a:cubicBezTo>
                  <a:pt x="119800" y="114019"/>
                  <a:pt x="119800" y="114019"/>
                  <a:pt x="119800" y="114019"/>
                </a:cubicBezTo>
                <a:cubicBezTo>
                  <a:pt x="119800" y="118205"/>
                  <a:pt x="118402" y="119800"/>
                  <a:pt x="114209" y="119800"/>
                </a:cubicBezTo>
                <a:close/>
                <a:moveTo>
                  <a:pt x="108618" y="11162"/>
                </a:moveTo>
                <a:lnTo>
                  <a:pt x="108618" y="11162"/>
                </a:lnTo>
                <a:cubicBezTo>
                  <a:pt x="11181" y="11162"/>
                  <a:pt x="11181" y="11162"/>
                  <a:pt x="11181" y="11162"/>
                </a:cubicBezTo>
                <a:cubicBezTo>
                  <a:pt x="11181" y="108438"/>
                  <a:pt x="11181" y="108438"/>
                  <a:pt x="11181" y="108438"/>
                </a:cubicBezTo>
                <a:cubicBezTo>
                  <a:pt x="108618" y="108438"/>
                  <a:pt x="108618" y="108438"/>
                  <a:pt x="108618" y="108438"/>
                </a:cubicBezTo>
                <a:lnTo>
                  <a:pt x="108618" y="11162"/>
                </a:lnTo>
                <a:close/>
                <a:moveTo>
                  <a:pt x="23960" y="16943"/>
                </a:moveTo>
                <a:lnTo>
                  <a:pt x="23960" y="16943"/>
                </a:lnTo>
                <a:cubicBezTo>
                  <a:pt x="45124" y="16943"/>
                  <a:pt x="45124" y="16943"/>
                  <a:pt x="45124" y="16943"/>
                </a:cubicBezTo>
                <a:lnTo>
                  <a:pt x="45124" y="16943"/>
                </a:lnTo>
                <a:cubicBezTo>
                  <a:pt x="47920" y="16943"/>
                  <a:pt x="50715" y="19734"/>
                  <a:pt x="50715" y="22524"/>
                </a:cubicBezTo>
                <a:cubicBezTo>
                  <a:pt x="50715" y="25315"/>
                  <a:pt x="47920" y="28106"/>
                  <a:pt x="45124" y="28106"/>
                </a:cubicBezTo>
                <a:lnTo>
                  <a:pt x="45124" y="28106"/>
                </a:lnTo>
                <a:cubicBezTo>
                  <a:pt x="28153" y="28106"/>
                  <a:pt x="28153" y="28106"/>
                  <a:pt x="28153" y="28106"/>
                </a:cubicBezTo>
                <a:cubicBezTo>
                  <a:pt x="28153" y="45049"/>
                  <a:pt x="28153" y="45049"/>
                  <a:pt x="28153" y="45049"/>
                </a:cubicBezTo>
                <a:lnTo>
                  <a:pt x="28153" y="45049"/>
                </a:lnTo>
                <a:cubicBezTo>
                  <a:pt x="28153" y="47840"/>
                  <a:pt x="25357" y="50631"/>
                  <a:pt x="22562" y="50631"/>
                </a:cubicBezTo>
                <a:cubicBezTo>
                  <a:pt x="19767" y="50631"/>
                  <a:pt x="16772" y="47840"/>
                  <a:pt x="16772" y="45049"/>
                </a:cubicBezTo>
                <a:lnTo>
                  <a:pt x="16772" y="45049"/>
                </a:lnTo>
                <a:cubicBezTo>
                  <a:pt x="16772" y="23920"/>
                  <a:pt x="16772" y="23920"/>
                  <a:pt x="16772" y="23920"/>
                </a:cubicBezTo>
                <a:lnTo>
                  <a:pt x="16772" y="23920"/>
                </a:lnTo>
                <a:cubicBezTo>
                  <a:pt x="16772" y="16943"/>
                  <a:pt x="16772" y="16943"/>
                  <a:pt x="16772" y="16943"/>
                </a:cubicBezTo>
                <a:cubicBezTo>
                  <a:pt x="23960" y="16943"/>
                  <a:pt x="23960" y="16943"/>
                  <a:pt x="23960" y="16943"/>
                </a:cubicBezTo>
                <a:close/>
                <a:moveTo>
                  <a:pt x="16772" y="74551"/>
                </a:moveTo>
                <a:lnTo>
                  <a:pt x="16772" y="74551"/>
                </a:lnTo>
                <a:lnTo>
                  <a:pt x="16772" y="74551"/>
                </a:lnTo>
                <a:cubicBezTo>
                  <a:pt x="16772" y="71760"/>
                  <a:pt x="19767" y="68970"/>
                  <a:pt x="22562" y="68970"/>
                </a:cubicBezTo>
                <a:cubicBezTo>
                  <a:pt x="25357" y="68970"/>
                  <a:pt x="28153" y="71760"/>
                  <a:pt x="28153" y="74551"/>
                </a:cubicBezTo>
                <a:lnTo>
                  <a:pt x="28153" y="74551"/>
                </a:lnTo>
                <a:cubicBezTo>
                  <a:pt x="28153" y="91495"/>
                  <a:pt x="28153" y="91495"/>
                  <a:pt x="28153" y="91495"/>
                </a:cubicBezTo>
                <a:cubicBezTo>
                  <a:pt x="45124" y="91495"/>
                  <a:pt x="45124" y="91495"/>
                  <a:pt x="45124" y="91495"/>
                </a:cubicBezTo>
                <a:lnTo>
                  <a:pt x="45124" y="91495"/>
                </a:lnTo>
                <a:cubicBezTo>
                  <a:pt x="47920" y="91495"/>
                  <a:pt x="50715" y="94285"/>
                  <a:pt x="50715" y="97076"/>
                </a:cubicBezTo>
                <a:cubicBezTo>
                  <a:pt x="50715" y="101461"/>
                  <a:pt x="47920" y="102857"/>
                  <a:pt x="45124" y="102857"/>
                </a:cubicBezTo>
                <a:lnTo>
                  <a:pt x="45124" y="102857"/>
                </a:lnTo>
                <a:cubicBezTo>
                  <a:pt x="23960" y="102857"/>
                  <a:pt x="23960" y="102857"/>
                  <a:pt x="23960" y="102857"/>
                </a:cubicBezTo>
                <a:lnTo>
                  <a:pt x="23960" y="102857"/>
                </a:lnTo>
                <a:cubicBezTo>
                  <a:pt x="16772" y="102857"/>
                  <a:pt x="16772" y="102857"/>
                  <a:pt x="16772" y="102857"/>
                </a:cubicBezTo>
                <a:cubicBezTo>
                  <a:pt x="16772" y="95681"/>
                  <a:pt x="16772" y="95681"/>
                  <a:pt x="16772" y="95681"/>
                </a:cubicBezTo>
                <a:lnTo>
                  <a:pt x="16772" y="95681"/>
                </a:lnTo>
                <a:lnTo>
                  <a:pt x="16772" y="74551"/>
                </a:lnTo>
                <a:close/>
                <a:moveTo>
                  <a:pt x="74675" y="16943"/>
                </a:moveTo>
                <a:lnTo>
                  <a:pt x="74675" y="16943"/>
                </a:lnTo>
                <a:lnTo>
                  <a:pt x="74675" y="16943"/>
                </a:lnTo>
                <a:cubicBezTo>
                  <a:pt x="95840" y="16943"/>
                  <a:pt x="95840" y="16943"/>
                  <a:pt x="95840" y="16943"/>
                </a:cubicBezTo>
                <a:lnTo>
                  <a:pt x="95840" y="16943"/>
                </a:lnTo>
                <a:cubicBezTo>
                  <a:pt x="102828" y="16943"/>
                  <a:pt x="102828" y="16943"/>
                  <a:pt x="102828" y="16943"/>
                </a:cubicBezTo>
                <a:cubicBezTo>
                  <a:pt x="102828" y="23920"/>
                  <a:pt x="102828" y="23920"/>
                  <a:pt x="102828" y="23920"/>
                </a:cubicBezTo>
                <a:lnTo>
                  <a:pt x="102828" y="23920"/>
                </a:lnTo>
                <a:cubicBezTo>
                  <a:pt x="102828" y="45049"/>
                  <a:pt x="102828" y="45049"/>
                  <a:pt x="102828" y="45049"/>
                </a:cubicBezTo>
                <a:lnTo>
                  <a:pt x="102828" y="45049"/>
                </a:lnTo>
                <a:cubicBezTo>
                  <a:pt x="102828" y="47840"/>
                  <a:pt x="101430" y="50631"/>
                  <a:pt x="97237" y="50631"/>
                </a:cubicBezTo>
                <a:cubicBezTo>
                  <a:pt x="94442" y="50631"/>
                  <a:pt x="91647" y="47840"/>
                  <a:pt x="91647" y="45049"/>
                </a:cubicBezTo>
                <a:lnTo>
                  <a:pt x="91647" y="45049"/>
                </a:lnTo>
                <a:cubicBezTo>
                  <a:pt x="91647" y="28106"/>
                  <a:pt x="91647" y="28106"/>
                  <a:pt x="91647" y="28106"/>
                </a:cubicBezTo>
                <a:cubicBezTo>
                  <a:pt x="74675" y="28106"/>
                  <a:pt x="74675" y="28106"/>
                  <a:pt x="74675" y="28106"/>
                </a:cubicBezTo>
                <a:lnTo>
                  <a:pt x="74675" y="28106"/>
                </a:lnTo>
                <a:cubicBezTo>
                  <a:pt x="71880" y="28106"/>
                  <a:pt x="69084" y="25315"/>
                  <a:pt x="69084" y="22524"/>
                </a:cubicBezTo>
                <a:cubicBezTo>
                  <a:pt x="69084" y="19734"/>
                  <a:pt x="71880" y="16943"/>
                  <a:pt x="74675" y="16943"/>
                </a:cubicBezTo>
                <a:close/>
                <a:moveTo>
                  <a:pt x="74675" y="91495"/>
                </a:moveTo>
                <a:lnTo>
                  <a:pt x="74675" y="91495"/>
                </a:lnTo>
                <a:lnTo>
                  <a:pt x="74675" y="91495"/>
                </a:lnTo>
                <a:cubicBezTo>
                  <a:pt x="91647" y="91495"/>
                  <a:pt x="91647" y="91495"/>
                  <a:pt x="91647" y="91495"/>
                </a:cubicBezTo>
                <a:cubicBezTo>
                  <a:pt x="91647" y="74551"/>
                  <a:pt x="91647" y="74551"/>
                  <a:pt x="91647" y="74551"/>
                </a:cubicBezTo>
                <a:lnTo>
                  <a:pt x="91647" y="74551"/>
                </a:lnTo>
                <a:cubicBezTo>
                  <a:pt x="91647" y="71760"/>
                  <a:pt x="94442" y="68970"/>
                  <a:pt x="97237" y="68970"/>
                </a:cubicBezTo>
                <a:cubicBezTo>
                  <a:pt x="101430" y="68970"/>
                  <a:pt x="102828" y="71760"/>
                  <a:pt x="102828" y="74551"/>
                </a:cubicBezTo>
                <a:lnTo>
                  <a:pt x="102828" y="74551"/>
                </a:lnTo>
                <a:cubicBezTo>
                  <a:pt x="102828" y="95681"/>
                  <a:pt x="102828" y="95681"/>
                  <a:pt x="102828" y="95681"/>
                </a:cubicBezTo>
                <a:lnTo>
                  <a:pt x="102828" y="95681"/>
                </a:lnTo>
                <a:cubicBezTo>
                  <a:pt x="102828" y="102857"/>
                  <a:pt x="102828" y="102857"/>
                  <a:pt x="102828" y="102857"/>
                </a:cubicBezTo>
                <a:cubicBezTo>
                  <a:pt x="95840" y="102857"/>
                  <a:pt x="95840" y="102857"/>
                  <a:pt x="95840" y="102857"/>
                </a:cubicBezTo>
                <a:lnTo>
                  <a:pt x="95840" y="102857"/>
                </a:lnTo>
                <a:cubicBezTo>
                  <a:pt x="74675" y="102857"/>
                  <a:pt x="74675" y="102857"/>
                  <a:pt x="74675" y="102857"/>
                </a:cubicBezTo>
                <a:lnTo>
                  <a:pt x="74675" y="102857"/>
                </a:lnTo>
                <a:cubicBezTo>
                  <a:pt x="71880" y="102857"/>
                  <a:pt x="69084" y="101461"/>
                  <a:pt x="69084" y="97076"/>
                </a:cubicBezTo>
                <a:cubicBezTo>
                  <a:pt x="69084" y="94285"/>
                  <a:pt x="71880" y="91495"/>
                  <a:pt x="74675" y="9149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37" name="Shape 4937"/>
          <p:cNvSpPr/>
          <p:nvPr/>
        </p:nvSpPr>
        <p:spPr>
          <a:xfrm>
            <a:off x="4155505" y="4090569"/>
            <a:ext cx="284113" cy="280008"/>
          </a:xfrm>
          <a:custGeom>
            <a:avLst/>
            <a:gdLst/>
            <a:ahLst/>
            <a:cxnLst/>
            <a:rect l="0" t="0" r="0" b="0"/>
            <a:pathLst>
              <a:path w="120000" h="120000" extrusionOk="0">
                <a:moveTo>
                  <a:pt x="114209" y="119800"/>
                </a:moveTo>
                <a:lnTo>
                  <a:pt x="114209" y="119800"/>
                </a:lnTo>
                <a:cubicBezTo>
                  <a:pt x="5590" y="119800"/>
                  <a:pt x="5590" y="119800"/>
                  <a:pt x="5590" y="119800"/>
                </a:cubicBezTo>
                <a:cubicBezTo>
                  <a:pt x="1397" y="119800"/>
                  <a:pt x="0" y="118205"/>
                  <a:pt x="0" y="114019"/>
                </a:cubicBezTo>
                <a:cubicBezTo>
                  <a:pt x="0" y="5581"/>
                  <a:pt x="0" y="5581"/>
                  <a:pt x="0" y="5581"/>
                </a:cubicBezTo>
                <a:cubicBezTo>
                  <a:pt x="0" y="2790"/>
                  <a:pt x="1397" y="0"/>
                  <a:pt x="5590" y="0"/>
                </a:cubicBezTo>
                <a:cubicBezTo>
                  <a:pt x="114209" y="0"/>
                  <a:pt x="114209" y="0"/>
                  <a:pt x="114209" y="0"/>
                </a:cubicBezTo>
                <a:cubicBezTo>
                  <a:pt x="117004" y="0"/>
                  <a:pt x="119800" y="2790"/>
                  <a:pt x="119800" y="5581"/>
                </a:cubicBezTo>
                <a:cubicBezTo>
                  <a:pt x="119800" y="114019"/>
                  <a:pt x="119800" y="114019"/>
                  <a:pt x="119800" y="114019"/>
                </a:cubicBezTo>
                <a:cubicBezTo>
                  <a:pt x="119800" y="118205"/>
                  <a:pt x="117004" y="119800"/>
                  <a:pt x="114209" y="119800"/>
                </a:cubicBezTo>
                <a:close/>
                <a:moveTo>
                  <a:pt x="108618" y="11162"/>
                </a:moveTo>
                <a:lnTo>
                  <a:pt x="108618" y="11162"/>
                </a:lnTo>
                <a:cubicBezTo>
                  <a:pt x="11181" y="11162"/>
                  <a:pt x="11181" y="11162"/>
                  <a:pt x="11181" y="11162"/>
                </a:cubicBezTo>
                <a:cubicBezTo>
                  <a:pt x="11181" y="108438"/>
                  <a:pt x="11181" y="108438"/>
                  <a:pt x="11181" y="108438"/>
                </a:cubicBezTo>
                <a:cubicBezTo>
                  <a:pt x="108618" y="108438"/>
                  <a:pt x="108618" y="108438"/>
                  <a:pt x="108618" y="108438"/>
                </a:cubicBezTo>
                <a:lnTo>
                  <a:pt x="108618" y="11162"/>
                </a:lnTo>
                <a:close/>
                <a:moveTo>
                  <a:pt x="33743" y="39468"/>
                </a:moveTo>
                <a:lnTo>
                  <a:pt x="33743" y="39468"/>
                </a:lnTo>
                <a:cubicBezTo>
                  <a:pt x="33743" y="36677"/>
                  <a:pt x="35141" y="33687"/>
                  <a:pt x="39334" y="33687"/>
                </a:cubicBezTo>
                <a:cubicBezTo>
                  <a:pt x="40732" y="33687"/>
                  <a:pt x="42129" y="33687"/>
                  <a:pt x="42129" y="35083"/>
                </a:cubicBezTo>
                <a:cubicBezTo>
                  <a:pt x="59101" y="52026"/>
                  <a:pt x="59101" y="52026"/>
                  <a:pt x="59101" y="52026"/>
                </a:cubicBezTo>
                <a:cubicBezTo>
                  <a:pt x="76073" y="35083"/>
                  <a:pt x="76073" y="35083"/>
                  <a:pt x="76073" y="35083"/>
                </a:cubicBezTo>
                <a:cubicBezTo>
                  <a:pt x="77470" y="33687"/>
                  <a:pt x="78868" y="33687"/>
                  <a:pt x="80266" y="33687"/>
                </a:cubicBezTo>
                <a:cubicBezTo>
                  <a:pt x="83261" y="33687"/>
                  <a:pt x="86056" y="36677"/>
                  <a:pt x="86056" y="39468"/>
                </a:cubicBezTo>
                <a:cubicBezTo>
                  <a:pt x="86056" y="40863"/>
                  <a:pt x="86056" y="42259"/>
                  <a:pt x="84658" y="43654"/>
                </a:cubicBezTo>
                <a:cubicBezTo>
                  <a:pt x="67687" y="60598"/>
                  <a:pt x="67687" y="60598"/>
                  <a:pt x="67687" y="60598"/>
                </a:cubicBezTo>
                <a:cubicBezTo>
                  <a:pt x="84658" y="77541"/>
                  <a:pt x="84658" y="77541"/>
                  <a:pt x="84658" y="77541"/>
                </a:cubicBezTo>
                <a:cubicBezTo>
                  <a:pt x="86056" y="77541"/>
                  <a:pt x="86056" y="78936"/>
                  <a:pt x="86056" y="80332"/>
                </a:cubicBezTo>
                <a:cubicBezTo>
                  <a:pt x="86056" y="84518"/>
                  <a:pt x="83261" y="85913"/>
                  <a:pt x="80266" y="85913"/>
                </a:cubicBezTo>
                <a:cubicBezTo>
                  <a:pt x="78868" y="85913"/>
                  <a:pt x="77470" y="85913"/>
                  <a:pt x="76073" y="84518"/>
                </a:cubicBezTo>
                <a:cubicBezTo>
                  <a:pt x="59101" y="67574"/>
                  <a:pt x="59101" y="67574"/>
                  <a:pt x="59101" y="67574"/>
                </a:cubicBezTo>
                <a:cubicBezTo>
                  <a:pt x="42129" y="84518"/>
                  <a:pt x="42129" y="84518"/>
                  <a:pt x="42129" y="84518"/>
                </a:cubicBezTo>
                <a:cubicBezTo>
                  <a:pt x="42129" y="85913"/>
                  <a:pt x="40732" y="85913"/>
                  <a:pt x="39334" y="85913"/>
                </a:cubicBezTo>
                <a:cubicBezTo>
                  <a:pt x="35141" y="85913"/>
                  <a:pt x="33743" y="84518"/>
                  <a:pt x="33743" y="80332"/>
                </a:cubicBezTo>
                <a:cubicBezTo>
                  <a:pt x="33743" y="78936"/>
                  <a:pt x="33743" y="77541"/>
                  <a:pt x="35141" y="77541"/>
                </a:cubicBezTo>
                <a:cubicBezTo>
                  <a:pt x="52113" y="60598"/>
                  <a:pt x="52113" y="60598"/>
                  <a:pt x="52113" y="60598"/>
                </a:cubicBezTo>
                <a:cubicBezTo>
                  <a:pt x="35141" y="43654"/>
                  <a:pt x="35141" y="43654"/>
                  <a:pt x="35141" y="43654"/>
                </a:cubicBezTo>
                <a:cubicBezTo>
                  <a:pt x="33743" y="42259"/>
                  <a:pt x="33743" y="40863"/>
                  <a:pt x="33743" y="3946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38" name="Shape 4938"/>
          <p:cNvSpPr/>
          <p:nvPr/>
        </p:nvSpPr>
        <p:spPr>
          <a:xfrm>
            <a:off x="3652042" y="4090569"/>
            <a:ext cx="288291" cy="280008"/>
          </a:xfrm>
          <a:custGeom>
            <a:avLst/>
            <a:gdLst/>
            <a:ahLst/>
            <a:cxnLst/>
            <a:rect l="0" t="0" r="0" b="0"/>
            <a:pathLst>
              <a:path w="120000" h="120000" extrusionOk="0">
                <a:moveTo>
                  <a:pt x="114285" y="119800"/>
                </a:moveTo>
                <a:lnTo>
                  <a:pt x="114285" y="119800"/>
                </a:lnTo>
                <a:cubicBezTo>
                  <a:pt x="5714" y="119800"/>
                  <a:pt x="5714" y="119800"/>
                  <a:pt x="5714" y="119800"/>
                </a:cubicBezTo>
                <a:cubicBezTo>
                  <a:pt x="2955" y="119800"/>
                  <a:pt x="0" y="118205"/>
                  <a:pt x="0" y="114019"/>
                </a:cubicBezTo>
                <a:cubicBezTo>
                  <a:pt x="0" y="5581"/>
                  <a:pt x="0" y="5581"/>
                  <a:pt x="0" y="5581"/>
                </a:cubicBezTo>
                <a:cubicBezTo>
                  <a:pt x="0" y="2790"/>
                  <a:pt x="2955" y="0"/>
                  <a:pt x="5714" y="0"/>
                </a:cubicBezTo>
                <a:cubicBezTo>
                  <a:pt x="114285" y="0"/>
                  <a:pt x="114285" y="0"/>
                  <a:pt x="114285" y="0"/>
                </a:cubicBezTo>
                <a:cubicBezTo>
                  <a:pt x="117044" y="0"/>
                  <a:pt x="119802" y="2790"/>
                  <a:pt x="119802" y="5581"/>
                </a:cubicBezTo>
                <a:cubicBezTo>
                  <a:pt x="119802" y="114019"/>
                  <a:pt x="119802" y="114019"/>
                  <a:pt x="119802" y="114019"/>
                </a:cubicBezTo>
                <a:cubicBezTo>
                  <a:pt x="119802" y="118205"/>
                  <a:pt x="117044" y="119800"/>
                  <a:pt x="114285" y="119800"/>
                </a:cubicBezTo>
                <a:close/>
                <a:moveTo>
                  <a:pt x="108768" y="11162"/>
                </a:moveTo>
                <a:lnTo>
                  <a:pt x="108768" y="11162"/>
                </a:lnTo>
                <a:cubicBezTo>
                  <a:pt x="11231" y="11162"/>
                  <a:pt x="11231" y="11162"/>
                  <a:pt x="11231" y="11162"/>
                </a:cubicBezTo>
                <a:cubicBezTo>
                  <a:pt x="11231" y="108438"/>
                  <a:pt x="11231" y="108438"/>
                  <a:pt x="11231" y="108438"/>
                </a:cubicBezTo>
                <a:cubicBezTo>
                  <a:pt x="108768" y="108438"/>
                  <a:pt x="108768" y="108438"/>
                  <a:pt x="108768" y="108438"/>
                </a:cubicBezTo>
                <a:lnTo>
                  <a:pt x="108768" y="11162"/>
                </a:lnTo>
                <a:close/>
                <a:moveTo>
                  <a:pt x="36256" y="52026"/>
                </a:moveTo>
                <a:lnTo>
                  <a:pt x="36256" y="52026"/>
                </a:lnTo>
                <a:cubicBezTo>
                  <a:pt x="37635" y="52026"/>
                  <a:pt x="39014" y="53421"/>
                  <a:pt x="39014" y="54817"/>
                </a:cubicBezTo>
                <a:cubicBezTo>
                  <a:pt x="53004" y="67574"/>
                  <a:pt x="53004" y="67574"/>
                  <a:pt x="53004" y="67574"/>
                </a:cubicBezTo>
                <a:cubicBezTo>
                  <a:pt x="78029" y="40863"/>
                  <a:pt x="78029" y="40863"/>
                  <a:pt x="78029" y="40863"/>
                </a:cubicBezTo>
                <a:cubicBezTo>
                  <a:pt x="79408" y="39468"/>
                  <a:pt x="80788" y="39468"/>
                  <a:pt x="82167" y="39468"/>
                </a:cubicBezTo>
                <a:cubicBezTo>
                  <a:pt x="85123" y="39468"/>
                  <a:pt x="87881" y="42259"/>
                  <a:pt x="87881" y="45049"/>
                </a:cubicBezTo>
                <a:cubicBezTo>
                  <a:pt x="87881" y="46445"/>
                  <a:pt x="87881" y="47840"/>
                  <a:pt x="86502" y="49235"/>
                </a:cubicBezTo>
                <a:cubicBezTo>
                  <a:pt x="55763" y="78936"/>
                  <a:pt x="55763" y="78936"/>
                  <a:pt x="55763" y="78936"/>
                </a:cubicBezTo>
                <a:cubicBezTo>
                  <a:pt x="55763" y="80332"/>
                  <a:pt x="54384" y="80332"/>
                  <a:pt x="53004" y="80332"/>
                </a:cubicBezTo>
                <a:cubicBezTo>
                  <a:pt x="51625" y="80332"/>
                  <a:pt x="50246" y="80332"/>
                  <a:pt x="48866" y="78936"/>
                </a:cubicBezTo>
                <a:cubicBezTo>
                  <a:pt x="32118" y="61993"/>
                  <a:pt x="32118" y="61993"/>
                  <a:pt x="32118" y="61993"/>
                </a:cubicBezTo>
                <a:cubicBezTo>
                  <a:pt x="30738" y="60598"/>
                  <a:pt x="30738" y="59202"/>
                  <a:pt x="30738" y="57807"/>
                </a:cubicBezTo>
                <a:cubicBezTo>
                  <a:pt x="30738" y="54817"/>
                  <a:pt x="32118" y="52026"/>
                  <a:pt x="36256" y="52026"/>
                </a:cubicBezTo>
                <a:close/>
                <a:moveTo>
                  <a:pt x="86502" y="80332"/>
                </a:moveTo>
                <a:lnTo>
                  <a:pt x="86502" y="80332"/>
                </a:lnTo>
                <a:close/>
                <a:moveTo>
                  <a:pt x="86502" y="39468"/>
                </a:moveTo>
                <a:lnTo>
                  <a:pt x="86502" y="39468"/>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39" name="Shape 4939"/>
          <p:cNvSpPr/>
          <p:nvPr/>
        </p:nvSpPr>
        <p:spPr>
          <a:xfrm>
            <a:off x="3154845" y="4090569"/>
            <a:ext cx="286201" cy="286275"/>
          </a:xfrm>
          <a:custGeom>
            <a:avLst/>
            <a:gdLst/>
            <a:ahLst/>
            <a:cxnLst/>
            <a:rect l="0" t="0" r="0" b="0"/>
            <a:pathLst>
              <a:path w="120000" h="120000" extrusionOk="0">
                <a:moveTo>
                  <a:pt x="114219" y="119800"/>
                </a:moveTo>
                <a:lnTo>
                  <a:pt x="114219" y="119800"/>
                </a:lnTo>
                <a:cubicBezTo>
                  <a:pt x="5780" y="119800"/>
                  <a:pt x="5780" y="119800"/>
                  <a:pt x="5780" y="119800"/>
                </a:cubicBezTo>
                <a:cubicBezTo>
                  <a:pt x="2990" y="119800"/>
                  <a:pt x="0" y="118205"/>
                  <a:pt x="0" y="114019"/>
                </a:cubicBezTo>
                <a:cubicBezTo>
                  <a:pt x="0" y="5581"/>
                  <a:pt x="0" y="5581"/>
                  <a:pt x="0" y="5581"/>
                </a:cubicBezTo>
                <a:cubicBezTo>
                  <a:pt x="0" y="2790"/>
                  <a:pt x="2990" y="0"/>
                  <a:pt x="5780" y="0"/>
                </a:cubicBezTo>
                <a:cubicBezTo>
                  <a:pt x="114219" y="0"/>
                  <a:pt x="114219" y="0"/>
                  <a:pt x="114219" y="0"/>
                </a:cubicBezTo>
                <a:cubicBezTo>
                  <a:pt x="118405" y="0"/>
                  <a:pt x="119800" y="2790"/>
                  <a:pt x="119800" y="5581"/>
                </a:cubicBezTo>
                <a:cubicBezTo>
                  <a:pt x="119800" y="114019"/>
                  <a:pt x="119800" y="114019"/>
                  <a:pt x="119800" y="114019"/>
                </a:cubicBezTo>
                <a:cubicBezTo>
                  <a:pt x="119800" y="118205"/>
                  <a:pt x="118405" y="119800"/>
                  <a:pt x="114219" y="119800"/>
                </a:cubicBezTo>
                <a:close/>
                <a:moveTo>
                  <a:pt x="108438" y="11162"/>
                </a:moveTo>
                <a:lnTo>
                  <a:pt x="108438" y="11162"/>
                </a:lnTo>
                <a:cubicBezTo>
                  <a:pt x="11362" y="11162"/>
                  <a:pt x="11362" y="11162"/>
                  <a:pt x="11362" y="11162"/>
                </a:cubicBezTo>
                <a:cubicBezTo>
                  <a:pt x="11362" y="108438"/>
                  <a:pt x="11362" y="108438"/>
                  <a:pt x="11362" y="108438"/>
                </a:cubicBezTo>
                <a:cubicBezTo>
                  <a:pt x="108438" y="108438"/>
                  <a:pt x="108438" y="108438"/>
                  <a:pt x="108438" y="108438"/>
                </a:cubicBezTo>
                <a:lnTo>
                  <a:pt x="108438" y="11162"/>
                </a:lnTo>
                <a:close/>
                <a:moveTo>
                  <a:pt x="35282" y="54817"/>
                </a:moveTo>
                <a:lnTo>
                  <a:pt x="35282" y="54817"/>
                </a:lnTo>
                <a:cubicBezTo>
                  <a:pt x="49435" y="54817"/>
                  <a:pt x="49435" y="54817"/>
                  <a:pt x="49435" y="54817"/>
                </a:cubicBezTo>
                <a:cubicBezTo>
                  <a:pt x="55016" y="54817"/>
                  <a:pt x="55016" y="54817"/>
                  <a:pt x="55016" y="54817"/>
                </a:cubicBezTo>
                <a:cubicBezTo>
                  <a:pt x="66378" y="54817"/>
                  <a:pt x="66378" y="54817"/>
                  <a:pt x="66378" y="54817"/>
                </a:cubicBezTo>
                <a:cubicBezTo>
                  <a:pt x="73355" y="54817"/>
                  <a:pt x="73355" y="54817"/>
                  <a:pt x="73355" y="54817"/>
                </a:cubicBezTo>
                <a:cubicBezTo>
                  <a:pt x="84518" y="54817"/>
                  <a:pt x="84518" y="54817"/>
                  <a:pt x="84518" y="54817"/>
                </a:cubicBezTo>
                <a:cubicBezTo>
                  <a:pt x="87508" y="54817"/>
                  <a:pt x="90299" y="56212"/>
                  <a:pt x="90299" y="60598"/>
                </a:cubicBezTo>
                <a:cubicBezTo>
                  <a:pt x="90299" y="63388"/>
                  <a:pt x="87508" y="66179"/>
                  <a:pt x="84518" y="66179"/>
                </a:cubicBezTo>
                <a:cubicBezTo>
                  <a:pt x="73355" y="66179"/>
                  <a:pt x="73355" y="66179"/>
                  <a:pt x="73355" y="66179"/>
                </a:cubicBezTo>
                <a:cubicBezTo>
                  <a:pt x="66378" y="66179"/>
                  <a:pt x="66378" y="66179"/>
                  <a:pt x="66378" y="66179"/>
                </a:cubicBezTo>
                <a:cubicBezTo>
                  <a:pt x="55016" y="66179"/>
                  <a:pt x="55016" y="66179"/>
                  <a:pt x="55016" y="66179"/>
                </a:cubicBezTo>
                <a:cubicBezTo>
                  <a:pt x="46445" y="66179"/>
                  <a:pt x="46445" y="66179"/>
                  <a:pt x="46445" y="66179"/>
                </a:cubicBezTo>
                <a:cubicBezTo>
                  <a:pt x="35282" y="66179"/>
                  <a:pt x="35282" y="66179"/>
                  <a:pt x="35282" y="66179"/>
                </a:cubicBezTo>
                <a:cubicBezTo>
                  <a:pt x="32491" y="66179"/>
                  <a:pt x="29700" y="63388"/>
                  <a:pt x="29700" y="60598"/>
                </a:cubicBezTo>
                <a:cubicBezTo>
                  <a:pt x="29700" y="56212"/>
                  <a:pt x="32491" y="54817"/>
                  <a:pt x="35282" y="5481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40" name="Shape 4940"/>
          <p:cNvSpPr/>
          <p:nvPr/>
        </p:nvSpPr>
        <p:spPr>
          <a:xfrm>
            <a:off x="2655559" y="4090569"/>
            <a:ext cx="286203" cy="286275"/>
          </a:xfrm>
          <a:custGeom>
            <a:avLst/>
            <a:gdLst/>
            <a:ahLst/>
            <a:cxnLst/>
            <a:rect l="0" t="0" r="0" b="0"/>
            <a:pathLst>
              <a:path w="120000" h="120000" extrusionOk="0">
                <a:moveTo>
                  <a:pt x="114219" y="119800"/>
                </a:moveTo>
                <a:lnTo>
                  <a:pt x="114219" y="119800"/>
                </a:lnTo>
                <a:cubicBezTo>
                  <a:pt x="5780" y="119800"/>
                  <a:pt x="5780" y="119800"/>
                  <a:pt x="5780" y="119800"/>
                </a:cubicBezTo>
                <a:cubicBezTo>
                  <a:pt x="1395" y="119800"/>
                  <a:pt x="0" y="118205"/>
                  <a:pt x="0" y="114019"/>
                </a:cubicBezTo>
                <a:cubicBezTo>
                  <a:pt x="0" y="5581"/>
                  <a:pt x="0" y="5581"/>
                  <a:pt x="0" y="5581"/>
                </a:cubicBezTo>
                <a:cubicBezTo>
                  <a:pt x="0" y="2790"/>
                  <a:pt x="1395" y="0"/>
                  <a:pt x="5780" y="0"/>
                </a:cubicBezTo>
                <a:cubicBezTo>
                  <a:pt x="114219" y="0"/>
                  <a:pt x="114219" y="0"/>
                  <a:pt x="114219" y="0"/>
                </a:cubicBezTo>
                <a:cubicBezTo>
                  <a:pt x="117009" y="0"/>
                  <a:pt x="119800" y="2790"/>
                  <a:pt x="119800" y="5581"/>
                </a:cubicBezTo>
                <a:cubicBezTo>
                  <a:pt x="119800" y="114019"/>
                  <a:pt x="119800" y="114019"/>
                  <a:pt x="119800" y="114019"/>
                </a:cubicBezTo>
                <a:cubicBezTo>
                  <a:pt x="119800" y="118205"/>
                  <a:pt x="117009" y="119800"/>
                  <a:pt x="114219" y="119800"/>
                </a:cubicBezTo>
                <a:close/>
                <a:moveTo>
                  <a:pt x="108438" y="11162"/>
                </a:moveTo>
                <a:lnTo>
                  <a:pt x="108438" y="11162"/>
                </a:lnTo>
                <a:cubicBezTo>
                  <a:pt x="11362" y="11162"/>
                  <a:pt x="11362" y="11162"/>
                  <a:pt x="11362" y="11162"/>
                </a:cubicBezTo>
                <a:cubicBezTo>
                  <a:pt x="11362" y="108438"/>
                  <a:pt x="11362" y="108438"/>
                  <a:pt x="11362" y="108438"/>
                </a:cubicBezTo>
                <a:cubicBezTo>
                  <a:pt x="108438" y="108438"/>
                  <a:pt x="108438" y="108438"/>
                  <a:pt x="108438" y="108438"/>
                </a:cubicBezTo>
                <a:lnTo>
                  <a:pt x="108438" y="11162"/>
                </a:lnTo>
                <a:close/>
                <a:moveTo>
                  <a:pt x="35282" y="54817"/>
                </a:moveTo>
                <a:lnTo>
                  <a:pt x="35282" y="54817"/>
                </a:lnTo>
                <a:cubicBezTo>
                  <a:pt x="53621" y="54817"/>
                  <a:pt x="53621" y="54817"/>
                  <a:pt x="53621" y="54817"/>
                </a:cubicBezTo>
                <a:cubicBezTo>
                  <a:pt x="53621" y="35083"/>
                  <a:pt x="53621" y="35083"/>
                  <a:pt x="53621" y="35083"/>
                </a:cubicBezTo>
                <a:cubicBezTo>
                  <a:pt x="53621" y="32292"/>
                  <a:pt x="56411" y="29501"/>
                  <a:pt x="59202" y="29501"/>
                </a:cubicBezTo>
                <a:cubicBezTo>
                  <a:pt x="63388" y="29501"/>
                  <a:pt x="64784" y="32292"/>
                  <a:pt x="64784" y="35083"/>
                </a:cubicBezTo>
                <a:cubicBezTo>
                  <a:pt x="64784" y="54817"/>
                  <a:pt x="64784" y="54817"/>
                  <a:pt x="64784" y="54817"/>
                </a:cubicBezTo>
                <a:cubicBezTo>
                  <a:pt x="84518" y="54817"/>
                  <a:pt x="84518" y="54817"/>
                  <a:pt x="84518" y="54817"/>
                </a:cubicBezTo>
                <a:cubicBezTo>
                  <a:pt x="87308" y="54817"/>
                  <a:pt x="90299" y="56212"/>
                  <a:pt x="90299" y="60598"/>
                </a:cubicBezTo>
                <a:cubicBezTo>
                  <a:pt x="90299" y="63388"/>
                  <a:pt x="87308" y="66179"/>
                  <a:pt x="84518" y="66179"/>
                </a:cubicBezTo>
                <a:cubicBezTo>
                  <a:pt x="64784" y="66179"/>
                  <a:pt x="64784" y="66179"/>
                  <a:pt x="64784" y="66179"/>
                </a:cubicBezTo>
                <a:cubicBezTo>
                  <a:pt x="64784" y="84518"/>
                  <a:pt x="64784" y="84518"/>
                  <a:pt x="64784" y="84518"/>
                </a:cubicBezTo>
                <a:cubicBezTo>
                  <a:pt x="64784" y="87308"/>
                  <a:pt x="63388" y="90099"/>
                  <a:pt x="59202" y="90099"/>
                </a:cubicBezTo>
                <a:cubicBezTo>
                  <a:pt x="56411" y="90099"/>
                  <a:pt x="53621" y="87308"/>
                  <a:pt x="53621" y="84518"/>
                </a:cubicBezTo>
                <a:cubicBezTo>
                  <a:pt x="53621" y="66179"/>
                  <a:pt x="53621" y="66179"/>
                  <a:pt x="53621" y="66179"/>
                </a:cubicBezTo>
                <a:cubicBezTo>
                  <a:pt x="35282" y="66179"/>
                  <a:pt x="35282" y="66179"/>
                  <a:pt x="35282" y="66179"/>
                </a:cubicBezTo>
                <a:cubicBezTo>
                  <a:pt x="32491" y="66179"/>
                  <a:pt x="29700" y="63388"/>
                  <a:pt x="29700" y="60598"/>
                </a:cubicBezTo>
                <a:cubicBezTo>
                  <a:pt x="29700" y="56212"/>
                  <a:pt x="32491" y="54817"/>
                  <a:pt x="35282" y="5481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41" name="Shape 4941"/>
          <p:cNvSpPr/>
          <p:nvPr/>
        </p:nvSpPr>
        <p:spPr>
          <a:xfrm>
            <a:off x="2166718" y="4103107"/>
            <a:ext cx="261133" cy="259110"/>
          </a:xfrm>
          <a:custGeom>
            <a:avLst/>
            <a:gdLst/>
            <a:ahLst/>
            <a:cxnLst/>
            <a:rect l="0" t="0" r="0" b="0"/>
            <a:pathLst>
              <a:path w="120000" h="120000" extrusionOk="0">
                <a:moveTo>
                  <a:pt x="113490" y="119779"/>
                </a:moveTo>
                <a:lnTo>
                  <a:pt x="113490" y="119779"/>
                </a:lnTo>
                <a:cubicBezTo>
                  <a:pt x="72260" y="119779"/>
                  <a:pt x="72260" y="119779"/>
                  <a:pt x="72260" y="119779"/>
                </a:cubicBezTo>
                <a:cubicBezTo>
                  <a:pt x="69005" y="119779"/>
                  <a:pt x="65967" y="118238"/>
                  <a:pt x="65967" y="113614"/>
                </a:cubicBezTo>
                <a:cubicBezTo>
                  <a:pt x="65967" y="73100"/>
                  <a:pt x="65967" y="73100"/>
                  <a:pt x="65967" y="73100"/>
                </a:cubicBezTo>
                <a:cubicBezTo>
                  <a:pt x="65967" y="68477"/>
                  <a:pt x="69005" y="66935"/>
                  <a:pt x="72260" y="66935"/>
                </a:cubicBezTo>
                <a:cubicBezTo>
                  <a:pt x="113490" y="66935"/>
                  <a:pt x="113490" y="66935"/>
                  <a:pt x="113490" y="66935"/>
                </a:cubicBezTo>
                <a:cubicBezTo>
                  <a:pt x="116528" y="66935"/>
                  <a:pt x="119783" y="68477"/>
                  <a:pt x="119783" y="73100"/>
                </a:cubicBezTo>
                <a:cubicBezTo>
                  <a:pt x="119783" y="113614"/>
                  <a:pt x="119783" y="113614"/>
                  <a:pt x="119783" y="113614"/>
                </a:cubicBezTo>
                <a:cubicBezTo>
                  <a:pt x="119783" y="118238"/>
                  <a:pt x="116528" y="119779"/>
                  <a:pt x="113490" y="119779"/>
                </a:cubicBezTo>
                <a:close/>
                <a:moveTo>
                  <a:pt x="113490" y="54385"/>
                </a:moveTo>
                <a:lnTo>
                  <a:pt x="113490" y="54385"/>
                </a:lnTo>
                <a:cubicBezTo>
                  <a:pt x="72260" y="54385"/>
                  <a:pt x="72260" y="54385"/>
                  <a:pt x="72260" y="54385"/>
                </a:cubicBezTo>
                <a:cubicBezTo>
                  <a:pt x="69005" y="54385"/>
                  <a:pt x="65967" y="51302"/>
                  <a:pt x="65967" y="48220"/>
                </a:cubicBezTo>
                <a:cubicBezTo>
                  <a:pt x="65967" y="6165"/>
                  <a:pt x="65967" y="6165"/>
                  <a:pt x="65967" y="6165"/>
                </a:cubicBezTo>
                <a:cubicBezTo>
                  <a:pt x="65967" y="3082"/>
                  <a:pt x="69005" y="0"/>
                  <a:pt x="72260" y="0"/>
                </a:cubicBezTo>
                <a:cubicBezTo>
                  <a:pt x="113490" y="0"/>
                  <a:pt x="113490" y="0"/>
                  <a:pt x="113490" y="0"/>
                </a:cubicBezTo>
                <a:cubicBezTo>
                  <a:pt x="116528" y="0"/>
                  <a:pt x="119783" y="3082"/>
                  <a:pt x="119783" y="6165"/>
                </a:cubicBezTo>
                <a:cubicBezTo>
                  <a:pt x="119783" y="48220"/>
                  <a:pt x="119783" y="48220"/>
                  <a:pt x="119783" y="48220"/>
                </a:cubicBezTo>
                <a:cubicBezTo>
                  <a:pt x="119783" y="51302"/>
                  <a:pt x="116528" y="54385"/>
                  <a:pt x="113490" y="54385"/>
                </a:cubicBezTo>
                <a:close/>
                <a:moveTo>
                  <a:pt x="47522" y="119779"/>
                </a:moveTo>
                <a:lnTo>
                  <a:pt x="47522" y="119779"/>
                </a:lnTo>
                <a:cubicBezTo>
                  <a:pt x="6292" y="119779"/>
                  <a:pt x="6292" y="119779"/>
                  <a:pt x="6292" y="119779"/>
                </a:cubicBezTo>
                <a:cubicBezTo>
                  <a:pt x="3254" y="119779"/>
                  <a:pt x="0" y="118238"/>
                  <a:pt x="0" y="113614"/>
                </a:cubicBezTo>
                <a:cubicBezTo>
                  <a:pt x="0" y="73100"/>
                  <a:pt x="0" y="73100"/>
                  <a:pt x="0" y="73100"/>
                </a:cubicBezTo>
                <a:cubicBezTo>
                  <a:pt x="0" y="68477"/>
                  <a:pt x="3254" y="66935"/>
                  <a:pt x="6292" y="66935"/>
                </a:cubicBezTo>
                <a:cubicBezTo>
                  <a:pt x="47522" y="66935"/>
                  <a:pt x="47522" y="66935"/>
                  <a:pt x="47522" y="66935"/>
                </a:cubicBezTo>
                <a:cubicBezTo>
                  <a:pt x="50777" y="66935"/>
                  <a:pt x="53815" y="68477"/>
                  <a:pt x="53815" y="73100"/>
                </a:cubicBezTo>
                <a:cubicBezTo>
                  <a:pt x="53815" y="113614"/>
                  <a:pt x="53815" y="113614"/>
                  <a:pt x="53815" y="113614"/>
                </a:cubicBezTo>
                <a:cubicBezTo>
                  <a:pt x="53815" y="118238"/>
                  <a:pt x="50777" y="119779"/>
                  <a:pt x="47522" y="119779"/>
                </a:cubicBezTo>
                <a:close/>
                <a:moveTo>
                  <a:pt x="47522" y="54385"/>
                </a:moveTo>
                <a:lnTo>
                  <a:pt x="47522" y="54385"/>
                </a:lnTo>
                <a:cubicBezTo>
                  <a:pt x="6292" y="54385"/>
                  <a:pt x="6292" y="54385"/>
                  <a:pt x="6292" y="54385"/>
                </a:cubicBezTo>
                <a:cubicBezTo>
                  <a:pt x="3254" y="54385"/>
                  <a:pt x="0" y="51302"/>
                  <a:pt x="0" y="48220"/>
                </a:cubicBezTo>
                <a:cubicBezTo>
                  <a:pt x="0" y="6165"/>
                  <a:pt x="0" y="6165"/>
                  <a:pt x="0" y="6165"/>
                </a:cubicBezTo>
                <a:cubicBezTo>
                  <a:pt x="0" y="3082"/>
                  <a:pt x="3254" y="0"/>
                  <a:pt x="6292" y="0"/>
                </a:cubicBezTo>
                <a:cubicBezTo>
                  <a:pt x="47522" y="0"/>
                  <a:pt x="47522" y="0"/>
                  <a:pt x="47522" y="0"/>
                </a:cubicBezTo>
                <a:cubicBezTo>
                  <a:pt x="50777" y="0"/>
                  <a:pt x="53815" y="3082"/>
                  <a:pt x="53815" y="6165"/>
                </a:cubicBezTo>
                <a:cubicBezTo>
                  <a:pt x="53815" y="48220"/>
                  <a:pt x="53815" y="48220"/>
                  <a:pt x="53815" y="48220"/>
                </a:cubicBezTo>
                <a:cubicBezTo>
                  <a:pt x="53815" y="51302"/>
                  <a:pt x="50777" y="54385"/>
                  <a:pt x="47522" y="5438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42" name="Shape 4942"/>
          <p:cNvSpPr/>
          <p:nvPr/>
        </p:nvSpPr>
        <p:spPr>
          <a:xfrm>
            <a:off x="1667434" y="4103107"/>
            <a:ext cx="259043" cy="259110"/>
          </a:xfrm>
          <a:custGeom>
            <a:avLst/>
            <a:gdLst/>
            <a:ahLst/>
            <a:cxnLst/>
            <a:rect l="0" t="0" r="0" b="0"/>
            <a:pathLst>
              <a:path w="120000" h="120000" extrusionOk="0">
                <a:moveTo>
                  <a:pt x="113614" y="119779"/>
                </a:moveTo>
                <a:lnTo>
                  <a:pt x="113614" y="119779"/>
                </a:lnTo>
                <a:cubicBezTo>
                  <a:pt x="73321" y="119779"/>
                  <a:pt x="73321" y="119779"/>
                  <a:pt x="73321" y="119779"/>
                </a:cubicBezTo>
                <a:cubicBezTo>
                  <a:pt x="68477" y="119779"/>
                  <a:pt x="66935" y="118238"/>
                  <a:pt x="66935" y="113614"/>
                </a:cubicBezTo>
                <a:cubicBezTo>
                  <a:pt x="66935" y="73100"/>
                  <a:pt x="66935" y="73100"/>
                  <a:pt x="66935" y="73100"/>
                </a:cubicBezTo>
                <a:cubicBezTo>
                  <a:pt x="66935" y="68477"/>
                  <a:pt x="68477" y="66935"/>
                  <a:pt x="73321" y="66935"/>
                </a:cubicBezTo>
                <a:cubicBezTo>
                  <a:pt x="113614" y="66935"/>
                  <a:pt x="113614" y="66935"/>
                  <a:pt x="113614" y="66935"/>
                </a:cubicBezTo>
                <a:cubicBezTo>
                  <a:pt x="118238" y="66935"/>
                  <a:pt x="119779" y="68477"/>
                  <a:pt x="119779" y="73100"/>
                </a:cubicBezTo>
                <a:cubicBezTo>
                  <a:pt x="119779" y="113614"/>
                  <a:pt x="119779" y="113614"/>
                  <a:pt x="119779" y="113614"/>
                </a:cubicBezTo>
                <a:cubicBezTo>
                  <a:pt x="119779" y="118238"/>
                  <a:pt x="118238" y="119779"/>
                  <a:pt x="113614" y="119779"/>
                </a:cubicBezTo>
                <a:close/>
                <a:moveTo>
                  <a:pt x="107449" y="79486"/>
                </a:moveTo>
                <a:lnTo>
                  <a:pt x="107449" y="79486"/>
                </a:lnTo>
                <a:cubicBezTo>
                  <a:pt x="79486" y="79486"/>
                  <a:pt x="79486" y="79486"/>
                  <a:pt x="79486" y="79486"/>
                </a:cubicBezTo>
                <a:cubicBezTo>
                  <a:pt x="79486" y="107449"/>
                  <a:pt x="79486" y="107449"/>
                  <a:pt x="79486" y="107449"/>
                </a:cubicBezTo>
                <a:cubicBezTo>
                  <a:pt x="107449" y="107449"/>
                  <a:pt x="107449" y="107449"/>
                  <a:pt x="107449" y="107449"/>
                </a:cubicBezTo>
                <a:lnTo>
                  <a:pt x="107449" y="79486"/>
                </a:lnTo>
                <a:close/>
                <a:moveTo>
                  <a:pt x="113614" y="54385"/>
                </a:moveTo>
                <a:lnTo>
                  <a:pt x="113614" y="54385"/>
                </a:lnTo>
                <a:cubicBezTo>
                  <a:pt x="73321" y="54385"/>
                  <a:pt x="73321" y="54385"/>
                  <a:pt x="73321" y="54385"/>
                </a:cubicBezTo>
                <a:cubicBezTo>
                  <a:pt x="68477" y="54385"/>
                  <a:pt x="66935" y="51302"/>
                  <a:pt x="66935" y="48220"/>
                </a:cubicBezTo>
                <a:cubicBezTo>
                  <a:pt x="66935" y="6165"/>
                  <a:pt x="66935" y="6165"/>
                  <a:pt x="66935" y="6165"/>
                </a:cubicBezTo>
                <a:cubicBezTo>
                  <a:pt x="66935" y="3082"/>
                  <a:pt x="68477" y="0"/>
                  <a:pt x="73321" y="0"/>
                </a:cubicBezTo>
                <a:cubicBezTo>
                  <a:pt x="113614" y="0"/>
                  <a:pt x="113614" y="0"/>
                  <a:pt x="113614" y="0"/>
                </a:cubicBezTo>
                <a:cubicBezTo>
                  <a:pt x="118238" y="0"/>
                  <a:pt x="119779" y="3082"/>
                  <a:pt x="119779" y="6165"/>
                </a:cubicBezTo>
                <a:cubicBezTo>
                  <a:pt x="119779" y="48220"/>
                  <a:pt x="119779" y="48220"/>
                  <a:pt x="119779" y="48220"/>
                </a:cubicBezTo>
                <a:cubicBezTo>
                  <a:pt x="119779" y="51302"/>
                  <a:pt x="118238" y="54385"/>
                  <a:pt x="113614" y="54385"/>
                </a:cubicBezTo>
                <a:close/>
                <a:moveTo>
                  <a:pt x="107449" y="12550"/>
                </a:moveTo>
                <a:lnTo>
                  <a:pt x="107449" y="12550"/>
                </a:lnTo>
                <a:cubicBezTo>
                  <a:pt x="79486" y="12550"/>
                  <a:pt x="79486" y="12550"/>
                  <a:pt x="79486" y="12550"/>
                </a:cubicBezTo>
                <a:cubicBezTo>
                  <a:pt x="79486" y="42055"/>
                  <a:pt x="79486" y="42055"/>
                  <a:pt x="79486" y="42055"/>
                </a:cubicBezTo>
                <a:cubicBezTo>
                  <a:pt x="107449" y="42055"/>
                  <a:pt x="107449" y="42055"/>
                  <a:pt x="107449" y="42055"/>
                </a:cubicBezTo>
                <a:lnTo>
                  <a:pt x="107449" y="12550"/>
                </a:lnTo>
                <a:close/>
                <a:moveTo>
                  <a:pt x="48220" y="119779"/>
                </a:moveTo>
                <a:lnTo>
                  <a:pt x="48220" y="119779"/>
                </a:lnTo>
                <a:cubicBezTo>
                  <a:pt x="6385" y="119779"/>
                  <a:pt x="6385" y="119779"/>
                  <a:pt x="6385" y="119779"/>
                </a:cubicBezTo>
                <a:cubicBezTo>
                  <a:pt x="3082" y="119779"/>
                  <a:pt x="0" y="118238"/>
                  <a:pt x="0" y="113614"/>
                </a:cubicBezTo>
                <a:cubicBezTo>
                  <a:pt x="0" y="73100"/>
                  <a:pt x="0" y="73100"/>
                  <a:pt x="0" y="73100"/>
                </a:cubicBezTo>
                <a:cubicBezTo>
                  <a:pt x="0" y="68477"/>
                  <a:pt x="3082" y="66935"/>
                  <a:pt x="6385" y="66935"/>
                </a:cubicBezTo>
                <a:cubicBezTo>
                  <a:pt x="48220" y="66935"/>
                  <a:pt x="48220" y="66935"/>
                  <a:pt x="48220" y="66935"/>
                </a:cubicBezTo>
                <a:cubicBezTo>
                  <a:pt x="51302" y="66935"/>
                  <a:pt x="54605" y="68477"/>
                  <a:pt x="54605" y="73100"/>
                </a:cubicBezTo>
                <a:cubicBezTo>
                  <a:pt x="54605" y="113614"/>
                  <a:pt x="54605" y="113614"/>
                  <a:pt x="54605" y="113614"/>
                </a:cubicBezTo>
                <a:cubicBezTo>
                  <a:pt x="54605" y="118238"/>
                  <a:pt x="51302" y="119779"/>
                  <a:pt x="48220" y="119779"/>
                </a:cubicBezTo>
                <a:close/>
                <a:moveTo>
                  <a:pt x="42055" y="79486"/>
                </a:moveTo>
                <a:lnTo>
                  <a:pt x="42055" y="79486"/>
                </a:lnTo>
                <a:cubicBezTo>
                  <a:pt x="12550" y="79486"/>
                  <a:pt x="12550" y="79486"/>
                  <a:pt x="12550" y="79486"/>
                </a:cubicBezTo>
                <a:cubicBezTo>
                  <a:pt x="12550" y="107449"/>
                  <a:pt x="12550" y="107449"/>
                  <a:pt x="12550" y="107449"/>
                </a:cubicBezTo>
                <a:cubicBezTo>
                  <a:pt x="42055" y="107449"/>
                  <a:pt x="42055" y="107449"/>
                  <a:pt x="42055" y="107449"/>
                </a:cubicBezTo>
                <a:lnTo>
                  <a:pt x="42055" y="79486"/>
                </a:lnTo>
                <a:close/>
                <a:moveTo>
                  <a:pt x="48220" y="54385"/>
                </a:moveTo>
                <a:lnTo>
                  <a:pt x="48220" y="54385"/>
                </a:lnTo>
                <a:cubicBezTo>
                  <a:pt x="6385" y="54385"/>
                  <a:pt x="6385" y="54385"/>
                  <a:pt x="6385" y="54385"/>
                </a:cubicBezTo>
                <a:cubicBezTo>
                  <a:pt x="3082" y="54385"/>
                  <a:pt x="0" y="51302"/>
                  <a:pt x="0" y="48220"/>
                </a:cubicBezTo>
                <a:cubicBezTo>
                  <a:pt x="0" y="6165"/>
                  <a:pt x="0" y="6165"/>
                  <a:pt x="0" y="6165"/>
                </a:cubicBezTo>
                <a:cubicBezTo>
                  <a:pt x="0" y="3082"/>
                  <a:pt x="3082" y="0"/>
                  <a:pt x="6385" y="0"/>
                </a:cubicBezTo>
                <a:cubicBezTo>
                  <a:pt x="48220" y="0"/>
                  <a:pt x="48220" y="0"/>
                  <a:pt x="48220" y="0"/>
                </a:cubicBezTo>
                <a:cubicBezTo>
                  <a:pt x="51302" y="0"/>
                  <a:pt x="54605" y="3082"/>
                  <a:pt x="54605" y="6165"/>
                </a:cubicBezTo>
                <a:cubicBezTo>
                  <a:pt x="54605" y="48220"/>
                  <a:pt x="54605" y="48220"/>
                  <a:pt x="54605" y="48220"/>
                </a:cubicBezTo>
                <a:cubicBezTo>
                  <a:pt x="54605" y="51302"/>
                  <a:pt x="51302" y="54385"/>
                  <a:pt x="48220" y="54385"/>
                </a:cubicBezTo>
                <a:close/>
                <a:moveTo>
                  <a:pt x="42055" y="12550"/>
                </a:moveTo>
                <a:lnTo>
                  <a:pt x="42055" y="12550"/>
                </a:lnTo>
                <a:cubicBezTo>
                  <a:pt x="12550" y="12550"/>
                  <a:pt x="12550" y="12550"/>
                  <a:pt x="12550" y="12550"/>
                </a:cubicBezTo>
                <a:cubicBezTo>
                  <a:pt x="12550" y="42055"/>
                  <a:pt x="12550" y="42055"/>
                  <a:pt x="12550" y="42055"/>
                </a:cubicBezTo>
                <a:cubicBezTo>
                  <a:pt x="42055" y="42055"/>
                  <a:pt x="42055" y="42055"/>
                  <a:pt x="42055" y="42055"/>
                </a:cubicBezTo>
                <a:lnTo>
                  <a:pt x="42055" y="1255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43" name="Shape 4943"/>
          <p:cNvSpPr/>
          <p:nvPr/>
        </p:nvSpPr>
        <p:spPr>
          <a:xfrm>
            <a:off x="7182556" y="3591153"/>
            <a:ext cx="231886" cy="284186"/>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44" name="Shape 4944"/>
          <p:cNvSpPr/>
          <p:nvPr/>
        </p:nvSpPr>
        <p:spPr>
          <a:xfrm>
            <a:off x="6687448" y="3591153"/>
            <a:ext cx="231887" cy="284186"/>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2131" y="91647"/>
                </a:moveTo>
                <a:lnTo>
                  <a:pt x="52131" y="91647"/>
                </a:ln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ubicBezTo>
                  <a:pt x="52131" y="70482"/>
                  <a:pt x="45000" y="76073"/>
                  <a:pt x="45000" y="81863"/>
                </a:cubicBezTo>
                <a:cubicBezTo>
                  <a:pt x="45000" y="86056"/>
                  <a:pt x="48688" y="90249"/>
                  <a:pt x="52131" y="91647"/>
                </a:cubicBezTo>
                <a:close/>
                <a:moveTo>
                  <a:pt x="86803" y="33743"/>
                </a:moveTo>
                <a:lnTo>
                  <a:pt x="86803" y="33743"/>
                </a:ln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lnTo>
                  <a:pt x="86803" y="3374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45" name="Shape 4945"/>
          <p:cNvSpPr/>
          <p:nvPr/>
        </p:nvSpPr>
        <p:spPr>
          <a:xfrm>
            <a:off x="6154737" y="3591153"/>
            <a:ext cx="286201" cy="244485"/>
          </a:xfrm>
          <a:custGeom>
            <a:avLst/>
            <a:gdLst/>
            <a:ahLst/>
            <a:cxnLst/>
            <a:rect l="0" t="0" r="0" b="0"/>
            <a:pathLst>
              <a:path w="120000" h="120000" extrusionOk="0">
                <a:moveTo>
                  <a:pt x="114019" y="119767"/>
                </a:moveTo>
                <a:lnTo>
                  <a:pt x="114019" y="119767"/>
                </a:lnTo>
                <a:cubicBezTo>
                  <a:pt x="5581" y="119767"/>
                  <a:pt x="5581" y="119767"/>
                  <a:pt x="5581" y="119767"/>
                </a:cubicBezTo>
                <a:cubicBezTo>
                  <a:pt x="2790" y="119767"/>
                  <a:pt x="0" y="116518"/>
                  <a:pt x="0" y="113036"/>
                </a:cubicBezTo>
                <a:cubicBezTo>
                  <a:pt x="0" y="72185"/>
                  <a:pt x="0" y="72185"/>
                  <a:pt x="0" y="72185"/>
                </a:cubicBezTo>
                <a:lnTo>
                  <a:pt x="0" y="72185"/>
                </a:lnTo>
                <a:cubicBezTo>
                  <a:pt x="0" y="70560"/>
                  <a:pt x="0" y="70560"/>
                  <a:pt x="0" y="68704"/>
                </a:cubicBezTo>
                <a:cubicBezTo>
                  <a:pt x="15548" y="22978"/>
                  <a:pt x="15548" y="22978"/>
                  <a:pt x="15548" y="22978"/>
                </a:cubicBezTo>
                <a:cubicBezTo>
                  <a:pt x="15548" y="21353"/>
                  <a:pt x="18338" y="19729"/>
                  <a:pt x="21129" y="19729"/>
                </a:cubicBezTo>
                <a:lnTo>
                  <a:pt x="21129" y="19729"/>
                </a:lnTo>
                <a:cubicBezTo>
                  <a:pt x="29501" y="19729"/>
                  <a:pt x="29501" y="19729"/>
                  <a:pt x="29501" y="19729"/>
                </a:cubicBezTo>
                <a:lnTo>
                  <a:pt x="29501" y="19729"/>
                </a:lnTo>
                <a:cubicBezTo>
                  <a:pt x="35083" y="19729"/>
                  <a:pt x="35083" y="19729"/>
                  <a:pt x="35083" y="19729"/>
                </a:cubicBezTo>
                <a:lnTo>
                  <a:pt x="35083" y="21353"/>
                </a:lnTo>
                <a:cubicBezTo>
                  <a:pt x="35083" y="26228"/>
                  <a:pt x="38073" y="29477"/>
                  <a:pt x="40863" y="32727"/>
                </a:cubicBezTo>
                <a:cubicBezTo>
                  <a:pt x="29501" y="32727"/>
                  <a:pt x="29501" y="32727"/>
                  <a:pt x="29501" y="32727"/>
                </a:cubicBezTo>
                <a:lnTo>
                  <a:pt x="29501" y="32727"/>
                </a:lnTo>
                <a:cubicBezTo>
                  <a:pt x="23920" y="32727"/>
                  <a:pt x="23920" y="32727"/>
                  <a:pt x="23920" y="32727"/>
                </a:cubicBezTo>
                <a:cubicBezTo>
                  <a:pt x="14152" y="65454"/>
                  <a:pt x="14152" y="65454"/>
                  <a:pt x="14152" y="65454"/>
                </a:cubicBezTo>
                <a:cubicBezTo>
                  <a:pt x="28106" y="65454"/>
                  <a:pt x="28106" y="65454"/>
                  <a:pt x="28106" y="65454"/>
                </a:cubicBezTo>
                <a:lnTo>
                  <a:pt x="28106" y="65454"/>
                </a:lnTo>
                <a:cubicBezTo>
                  <a:pt x="32292" y="65454"/>
                  <a:pt x="32292" y="65454"/>
                  <a:pt x="32292" y="65454"/>
                </a:cubicBezTo>
                <a:cubicBezTo>
                  <a:pt x="35083" y="65454"/>
                  <a:pt x="38073" y="67079"/>
                  <a:pt x="38073" y="72185"/>
                </a:cubicBezTo>
                <a:cubicBezTo>
                  <a:pt x="38073" y="78684"/>
                  <a:pt x="38073" y="78684"/>
                  <a:pt x="38073" y="78684"/>
                </a:cubicBezTo>
                <a:cubicBezTo>
                  <a:pt x="83122" y="78684"/>
                  <a:pt x="83122" y="78684"/>
                  <a:pt x="83122" y="78684"/>
                </a:cubicBezTo>
                <a:cubicBezTo>
                  <a:pt x="83122" y="72185"/>
                  <a:pt x="83122" y="72185"/>
                  <a:pt x="83122" y="72185"/>
                </a:cubicBezTo>
                <a:cubicBezTo>
                  <a:pt x="83122" y="67079"/>
                  <a:pt x="84518" y="65454"/>
                  <a:pt x="88704" y="65454"/>
                </a:cubicBezTo>
                <a:cubicBezTo>
                  <a:pt x="94285" y="65454"/>
                  <a:pt x="94285" y="65454"/>
                  <a:pt x="94285" y="65454"/>
                </a:cubicBezTo>
                <a:lnTo>
                  <a:pt x="94285" y="65454"/>
                </a:lnTo>
                <a:cubicBezTo>
                  <a:pt x="107043" y="65454"/>
                  <a:pt x="107043" y="65454"/>
                  <a:pt x="107043" y="65454"/>
                </a:cubicBezTo>
                <a:cubicBezTo>
                  <a:pt x="95681" y="32727"/>
                  <a:pt x="95681" y="32727"/>
                  <a:pt x="95681" y="32727"/>
                </a:cubicBezTo>
                <a:cubicBezTo>
                  <a:pt x="90099" y="32727"/>
                  <a:pt x="90099" y="32727"/>
                  <a:pt x="90099" y="32727"/>
                </a:cubicBezTo>
                <a:lnTo>
                  <a:pt x="90099" y="32727"/>
                </a:lnTo>
                <a:cubicBezTo>
                  <a:pt x="78936" y="32727"/>
                  <a:pt x="78936" y="32727"/>
                  <a:pt x="78936" y="32727"/>
                </a:cubicBezTo>
                <a:cubicBezTo>
                  <a:pt x="83122" y="29477"/>
                  <a:pt x="84518" y="26228"/>
                  <a:pt x="84518" y="21353"/>
                </a:cubicBezTo>
                <a:lnTo>
                  <a:pt x="84518" y="19729"/>
                </a:lnTo>
                <a:cubicBezTo>
                  <a:pt x="90099" y="19729"/>
                  <a:pt x="90099" y="19729"/>
                  <a:pt x="90099" y="19729"/>
                </a:cubicBezTo>
                <a:lnTo>
                  <a:pt x="90099" y="19729"/>
                </a:lnTo>
                <a:cubicBezTo>
                  <a:pt x="100066" y="19729"/>
                  <a:pt x="100066" y="19729"/>
                  <a:pt x="100066" y="19729"/>
                </a:cubicBezTo>
                <a:lnTo>
                  <a:pt x="100066" y="19729"/>
                </a:lnTo>
                <a:cubicBezTo>
                  <a:pt x="101461" y="19729"/>
                  <a:pt x="104252" y="21353"/>
                  <a:pt x="104252" y="22978"/>
                </a:cubicBezTo>
                <a:cubicBezTo>
                  <a:pt x="119800" y="68704"/>
                  <a:pt x="119800" y="68704"/>
                  <a:pt x="119800" y="68704"/>
                </a:cubicBezTo>
                <a:cubicBezTo>
                  <a:pt x="119800" y="70560"/>
                  <a:pt x="119800" y="70560"/>
                  <a:pt x="119800" y="72185"/>
                </a:cubicBezTo>
                <a:lnTo>
                  <a:pt x="119800" y="72185"/>
                </a:lnTo>
                <a:lnTo>
                  <a:pt x="119800" y="72185"/>
                </a:lnTo>
                <a:cubicBezTo>
                  <a:pt x="119800" y="113036"/>
                  <a:pt x="119800" y="113036"/>
                  <a:pt x="119800" y="113036"/>
                </a:cubicBezTo>
                <a:cubicBezTo>
                  <a:pt x="119800" y="116518"/>
                  <a:pt x="118405" y="119767"/>
                  <a:pt x="114019" y="119767"/>
                </a:cubicBezTo>
                <a:close/>
                <a:moveTo>
                  <a:pt x="73156" y="27852"/>
                </a:moveTo>
                <a:lnTo>
                  <a:pt x="73156" y="27852"/>
                </a:lnTo>
                <a:cubicBezTo>
                  <a:pt x="71760" y="27852"/>
                  <a:pt x="70365" y="27852"/>
                  <a:pt x="68970" y="26228"/>
                </a:cubicBezTo>
                <a:cubicBezTo>
                  <a:pt x="66179" y="21353"/>
                  <a:pt x="66179" y="21353"/>
                  <a:pt x="66179" y="21353"/>
                </a:cubicBezTo>
                <a:cubicBezTo>
                  <a:pt x="66179" y="47582"/>
                  <a:pt x="66179" y="47582"/>
                  <a:pt x="66179" y="47582"/>
                </a:cubicBezTo>
                <a:cubicBezTo>
                  <a:pt x="66179" y="62205"/>
                  <a:pt x="66179" y="62205"/>
                  <a:pt x="66179" y="62205"/>
                </a:cubicBezTo>
                <a:cubicBezTo>
                  <a:pt x="66179" y="67079"/>
                  <a:pt x="63388" y="68704"/>
                  <a:pt x="60598" y="68704"/>
                </a:cubicBezTo>
                <a:cubicBezTo>
                  <a:pt x="56411" y="68704"/>
                  <a:pt x="55016" y="67079"/>
                  <a:pt x="55016" y="62205"/>
                </a:cubicBezTo>
                <a:cubicBezTo>
                  <a:pt x="55016" y="52456"/>
                  <a:pt x="55016" y="52456"/>
                  <a:pt x="55016" y="52456"/>
                </a:cubicBezTo>
                <a:lnTo>
                  <a:pt x="55016" y="52456"/>
                </a:lnTo>
                <a:cubicBezTo>
                  <a:pt x="55016" y="21353"/>
                  <a:pt x="55016" y="21353"/>
                  <a:pt x="55016" y="21353"/>
                </a:cubicBezTo>
                <a:cubicBezTo>
                  <a:pt x="50631" y="26228"/>
                  <a:pt x="50631" y="26228"/>
                  <a:pt x="50631" y="26228"/>
                </a:cubicBezTo>
                <a:cubicBezTo>
                  <a:pt x="49235" y="27852"/>
                  <a:pt x="47840" y="27852"/>
                  <a:pt x="46445" y="27852"/>
                </a:cubicBezTo>
                <a:cubicBezTo>
                  <a:pt x="43654" y="27852"/>
                  <a:pt x="40863" y="24603"/>
                  <a:pt x="40863" y="21353"/>
                </a:cubicBezTo>
                <a:cubicBezTo>
                  <a:pt x="40863" y="19729"/>
                  <a:pt x="42259" y="18104"/>
                  <a:pt x="43654" y="16247"/>
                </a:cubicBezTo>
                <a:cubicBezTo>
                  <a:pt x="56411" y="1624"/>
                  <a:pt x="56411" y="1624"/>
                  <a:pt x="56411" y="1624"/>
                </a:cubicBezTo>
                <a:cubicBezTo>
                  <a:pt x="57807" y="0"/>
                  <a:pt x="59202" y="0"/>
                  <a:pt x="60598" y="0"/>
                </a:cubicBezTo>
                <a:cubicBezTo>
                  <a:pt x="61993" y="0"/>
                  <a:pt x="63388" y="0"/>
                  <a:pt x="63388" y="1624"/>
                </a:cubicBezTo>
                <a:cubicBezTo>
                  <a:pt x="77541" y="16247"/>
                  <a:pt x="77541" y="16247"/>
                  <a:pt x="77541" y="16247"/>
                </a:cubicBezTo>
                <a:cubicBezTo>
                  <a:pt x="78936" y="18104"/>
                  <a:pt x="78936" y="19729"/>
                  <a:pt x="78936" y="21353"/>
                </a:cubicBezTo>
                <a:cubicBezTo>
                  <a:pt x="78936" y="24603"/>
                  <a:pt x="76146" y="27852"/>
                  <a:pt x="73156" y="2785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46" name="Shape 4946"/>
          <p:cNvSpPr/>
          <p:nvPr/>
        </p:nvSpPr>
        <p:spPr>
          <a:xfrm>
            <a:off x="5655452" y="3591153"/>
            <a:ext cx="284113" cy="244485"/>
          </a:xfrm>
          <a:custGeom>
            <a:avLst/>
            <a:gdLst/>
            <a:ahLst/>
            <a:cxnLst/>
            <a:rect l="0" t="0" r="0" b="0"/>
            <a:pathLst>
              <a:path w="120000" h="120000" extrusionOk="0">
                <a:moveTo>
                  <a:pt x="114209" y="119767"/>
                </a:moveTo>
                <a:lnTo>
                  <a:pt x="114209" y="119767"/>
                </a:lnTo>
                <a:cubicBezTo>
                  <a:pt x="5590" y="119767"/>
                  <a:pt x="5590" y="119767"/>
                  <a:pt x="5590" y="119767"/>
                </a:cubicBezTo>
                <a:cubicBezTo>
                  <a:pt x="1397" y="119767"/>
                  <a:pt x="0" y="116518"/>
                  <a:pt x="0" y="113036"/>
                </a:cubicBezTo>
                <a:cubicBezTo>
                  <a:pt x="0" y="72185"/>
                  <a:pt x="0" y="72185"/>
                  <a:pt x="0" y="72185"/>
                </a:cubicBezTo>
                <a:lnTo>
                  <a:pt x="0" y="72185"/>
                </a:lnTo>
                <a:cubicBezTo>
                  <a:pt x="0" y="70560"/>
                  <a:pt x="0" y="70560"/>
                  <a:pt x="0" y="68704"/>
                </a:cubicBezTo>
                <a:cubicBezTo>
                  <a:pt x="15574" y="22978"/>
                  <a:pt x="15574" y="22978"/>
                  <a:pt x="15574" y="22978"/>
                </a:cubicBezTo>
                <a:cubicBezTo>
                  <a:pt x="15574" y="21353"/>
                  <a:pt x="18369" y="19729"/>
                  <a:pt x="19767" y="19729"/>
                </a:cubicBezTo>
                <a:lnTo>
                  <a:pt x="19767" y="19729"/>
                </a:lnTo>
                <a:cubicBezTo>
                  <a:pt x="29550" y="19729"/>
                  <a:pt x="29550" y="19729"/>
                  <a:pt x="29550" y="19729"/>
                </a:cubicBezTo>
                <a:lnTo>
                  <a:pt x="29550" y="19729"/>
                </a:lnTo>
                <a:cubicBezTo>
                  <a:pt x="47920" y="19729"/>
                  <a:pt x="47920" y="19729"/>
                  <a:pt x="47920" y="19729"/>
                </a:cubicBezTo>
                <a:cubicBezTo>
                  <a:pt x="47920" y="22978"/>
                  <a:pt x="47920" y="22978"/>
                  <a:pt x="47920" y="22978"/>
                </a:cubicBezTo>
                <a:cubicBezTo>
                  <a:pt x="47920" y="32727"/>
                  <a:pt x="47920" y="32727"/>
                  <a:pt x="47920" y="32727"/>
                </a:cubicBezTo>
                <a:cubicBezTo>
                  <a:pt x="29550" y="32727"/>
                  <a:pt x="29550" y="32727"/>
                  <a:pt x="29550" y="32727"/>
                </a:cubicBezTo>
                <a:lnTo>
                  <a:pt x="29550" y="32727"/>
                </a:lnTo>
                <a:cubicBezTo>
                  <a:pt x="23960" y="32727"/>
                  <a:pt x="23960" y="32727"/>
                  <a:pt x="23960" y="32727"/>
                </a:cubicBezTo>
                <a:cubicBezTo>
                  <a:pt x="12579" y="65454"/>
                  <a:pt x="12579" y="65454"/>
                  <a:pt x="12579" y="65454"/>
                </a:cubicBezTo>
                <a:cubicBezTo>
                  <a:pt x="25357" y="65454"/>
                  <a:pt x="25357" y="65454"/>
                  <a:pt x="25357" y="65454"/>
                </a:cubicBezTo>
                <a:lnTo>
                  <a:pt x="25357" y="65454"/>
                </a:lnTo>
                <a:cubicBezTo>
                  <a:pt x="30948" y="65454"/>
                  <a:pt x="30948" y="65454"/>
                  <a:pt x="30948" y="65454"/>
                </a:cubicBezTo>
                <a:cubicBezTo>
                  <a:pt x="35141" y="65454"/>
                  <a:pt x="36539" y="67079"/>
                  <a:pt x="36539" y="72185"/>
                </a:cubicBezTo>
                <a:cubicBezTo>
                  <a:pt x="36539" y="78684"/>
                  <a:pt x="36539" y="78684"/>
                  <a:pt x="36539" y="78684"/>
                </a:cubicBezTo>
                <a:cubicBezTo>
                  <a:pt x="81863" y="78684"/>
                  <a:pt x="81863" y="78684"/>
                  <a:pt x="81863" y="78684"/>
                </a:cubicBezTo>
                <a:cubicBezTo>
                  <a:pt x="81863" y="72185"/>
                  <a:pt x="81863" y="72185"/>
                  <a:pt x="81863" y="72185"/>
                </a:cubicBezTo>
                <a:cubicBezTo>
                  <a:pt x="81863" y="67079"/>
                  <a:pt x="84658" y="65454"/>
                  <a:pt x="87454" y="65454"/>
                </a:cubicBezTo>
                <a:cubicBezTo>
                  <a:pt x="93044" y="65454"/>
                  <a:pt x="93044" y="65454"/>
                  <a:pt x="93044" y="65454"/>
                </a:cubicBezTo>
                <a:lnTo>
                  <a:pt x="93044" y="65454"/>
                </a:lnTo>
                <a:cubicBezTo>
                  <a:pt x="105823" y="65454"/>
                  <a:pt x="105823" y="65454"/>
                  <a:pt x="105823" y="65454"/>
                </a:cubicBezTo>
                <a:cubicBezTo>
                  <a:pt x="95840" y="32727"/>
                  <a:pt x="95840" y="32727"/>
                  <a:pt x="95840" y="32727"/>
                </a:cubicBezTo>
                <a:cubicBezTo>
                  <a:pt x="90249" y="32727"/>
                  <a:pt x="90249" y="32727"/>
                  <a:pt x="90249" y="32727"/>
                </a:cubicBezTo>
                <a:lnTo>
                  <a:pt x="90249" y="32727"/>
                </a:lnTo>
                <a:cubicBezTo>
                  <a:pt x="70482" y="32727"/>
                  <a:pt x="70482" y="32727"/>
                  <a:pt x="70482" y="32727"/>
                </a:cubicBezTo>
                <a:cubicBezTo>
                  <a:pt x="70482" y="22978"/>
                  <a:pt x="70482" y="22978"/>
                  <a:pt x="70482" y="22978"/>
                </a:cubicBezTo>
                <a:cubicBezTo>
                  <a:pt x="70482" y="19729"/>
                  <a:pt x="70482" y="19729"/>
                  <a:pt x="70482" y="19729"/>
                </a:cubicBezTo>
                <a:cubicBezTo>
                  <a:pt x="90249" y="19729"/>
                  <a:pt x="90249" y="19729"/>
                  <a:pt x="90249" y="19729"/>
                </a:cubicBezTo>
                <a:lnTo>
                  <a:pt x="90249" y="19729"/>
                </a:lnTo>
                <a:cubicBezTo>
                  <a:pt x="98635" y="19729"/>
                  <a:pt x="98635" y="19729"/>
                  <a:pt x="98635" y="19729"/>
                </a:cubicBezTo>
                <a:lnTo>
                  <a:pt x="98635" y="19729"/>
                </a:lnTo>
                <a:cubicBezTo>
                  <a:pt x="101630" y="19729"/>
                  <a:pt x="104425" y="21353"/>
                  <a:pt x="104425" y="22978"/>
                </a:cubicBezTo>
                <a:cubicBezTo>
                  <a:pt x="119800" y="68704"/>
                  <a:pt x="119800" y="68704"/>
                  <a:pt x="119800" y="68704"/>
                </a:cubicBezTo>
                <a:cubicBezTo>
                  <a:pt x="119800" y="70560"/>
                  <a:pt x="119800" y="70560"/>
                  <a:pt x="119800" y="72185"/>
                </a:cubicBezTo>
                <a:lnTo>
                  <a:pt x="119800" y="72185"/>
                </a:lnTo>
                <a:lnTo>
                  <a:pt x="119800" y="72185"/>
                </a:lnTo>
                <a:cubicBezTo>
                  <a:pt x="119800" y="113036"/>
                  <a:pt x="119800" y="113036"/>
                  <a:pt x="119800" y="113036"/>
                </a:cubicBezTo>
                <a:cubicBezTo>
                  <a:pt x="119800" y="116518"/>
                  <a:pt x="117004" y="119767"/>
                  <a:pt x="114209" y="119767"/>
                </a:cubicBezTo>
                <a:close/>
                <a:moveTo>
                  <a:pt x="79068" y="47582"/>
                </a:moveTo>
                <a:lnTo>
                  <a:pt x="79068" y="47582"/>
                </a:lnTo>
                <a:cubicBezTo>
                  <a:pt x="79068" y="49206"/>
                  <a:pt x="77670" y="50831"/>
                  <a:pt x="76073" y="52456"/>
                </a:cubicBezTo>
                <a:cubicBezTo>
                  <a:pt x="63494" y="67079"/>
                  <a:pt x="63494" y="67079"/>
                  <a:pt x="63494" y="67079"/>
                </a:cubicBezTo>
                <a:cubicBezTo>
                  <a:pt x="62096" y="68704"/>
                  <a:pt x="60698" y="68704"/>
                  <a:pt x="59301" y="68704"/>
                </a:cubicBezTo>
                <a:cubicBezTo>
                  <a:pt x="57903" y="68704"/>
                  <a:pt x="56505" y="68704"/>
                  <a:pt x="56505" y="67079"/>
                </a:cubicBezTo>
                <a:cubicBezTo>
                  <a:pt x="42329" y="52456"/>
                  <a:pt x="42329" y="52456"/>
                  <a:pt x="42329" y="52456"/>
                </a:cubicBezTo>
                <a:cubicBezTo>
                  <a:pt x="40931" y="50831"/>
                  <a:pt x="40931" y="49206"/>
                  <a:pt x="40931" y="47582"/>
                </a:cubicBezTo>
                <a:cubicBezTo>
                  <a:pt x="40931" y="44332"/>
                  <a:pt x="43727" y="40851"/>
                  <a:pt x="46522" y="40851"/>
                </a:cubicBezTo>
                <a:cubicBezTo>
                  <a:pt x="47920" y="40851"/>
                  <a:pt x="49317" y="40851"/>
                  <a:pt x="50715" y="42475"/>
                </a:cubicBezTo>
                <a:cubicBezTo>
                  <a:pt x="53510" y="47582"/>
                  <a:pt x="53510" y="47582"/>
                  <a:pt x="53510" y="47582"/>
                </a:cubicBezTo>
                <a:cubicBezTo>
                  <a:pt x="53510" y="22978"/>
                  <a:pt x="53510" y="22978"/>
                  <a:pt x="53510" y="22978"/>
                </a:cubicBezTo>
                <a:cubicBezTo>
                  <a:pt x="53510" y="16247"/>
                  <a:pt x="53510" y="16247"/>
                  <a:pt x="53510" y="16247"/>
                </a:cubicBezTo>
                <a:cubicBezTo>
                  <a:pt x="53510" y="6499"/>
                  <a:pt x="53510" y="6499"/>
                  <a:pt x="53510" y="6499"/>
                </a:cubicBezTo>
                <a:cubicBezTo>
                  <a:pt x="53510" y="1624"/>
                  <a:pt x="56505" y="0"/>
                  <a:pt x="59301" y="0"/>
                </a:cubicBezTo>
                <a:cubicBezTo>
                  <a:pt x="63494" y="0"/>
                  <a:pt x="64891" y="1624"/>
                  <a:pt x="64891" y="6499"/>
                </a:cubicBezTo>
                <a:cubicBezTo>
                  <a:pt x="64891" y="19729"/>
                  <a:pt x="64891" y="19729"/>
                  <a:pt x="64891" y="19729"/>
                </a:cubicBezTo>
                <a:cubicBezTo>
                  <a:pt x="64891" y="21353"/>
                  <a:pt x="64891" y="21353"/>
                  <a:pt x="64891" y="21353"/>
                </a:cubicBezTo>
                <a:cubicBezTo>
                  <a:pt x="64891" y="47582"/>
                  <a:pt x="64891" y="47582"/>
                  <a:pt x="64891" y="47582"/>
                </a:cubicBezTo>
                <a:cubicBezTo>
                  <a:pt x="69084" y="42475"/>
                  <a:pt x="69084" y="42475"/>
                  <a:pt x="69084" y="42475"/>
                </a:cubicBezTo>
                <a:cubicBezTo>
                  <a:pt x="70482" y="40851"/>
                  <a:pt x="71880" y="40851"/>
                  <a:pt x="73277" y="40851"/>
                </a:cubicBezTo>
                <a:cubicBezTo>
                  <a:pt x="76073" y="40851"/>
                  <a:pt x="79068" y="44332"/>
                  <a:pt x="79068" y="475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47" name="Shape 4947"/>
          <p:cNvSpPr/>
          <p:nvPr/>
        </p:nvSpPr>
        <p:spPr>
          <a:xfrm>
            <a:off x="5151989" y="3630856"/>
            <a:ext cx="288291" cy="204782"/>
          </a:xfrm>
          <a:custGeom>
            <a:avLst/>
            <a:gdLst/>
            <a:ahLst/>
            <a:cxnLst/>
            <a:rect l="0" t="0" r="0" b="0"/>
            <a:pathLst>
              <a:path w="120000" h="120000" extrusionOk="0">
                <a:moveTo>
                  <a:pt x="119802" y="111666"/>
                </a:moveTo>
                <a:lnTo>
                  <a:pt x="119802" y="111666"/>
                </a:lnTo>
                <a:cubicBezTo>
                  <a:pt x="119802" y="115833"/>
                  <a:pt x="117039" y="119722"/>
                  <a:pt x="114276" y="119722"/>
                </a:cubicBezTo>
                <a:cubicBezTo>
                  <a:pt x="5526" y="119722"/>
                  <a:pt x="5526" y="119722"/>
                  <a:pt x="5526" y="119722"/>
                </a:cubicBezTo>
                <a:cubicBezTo>
                  <a:pt x="2763" y="119722"/>
                  <a:pt x="0" y="115833"/>
                  <a:pt x="0" y="111666"/>
                </a:cubicBezTo>
                <a:lnTo>
                  <a:pt x="0" y="111666"/>
                </a:lnTo>
                <a:cubicBezTo>
                  <a:pt x="0" y="62777"/>
                  <a:pt x="0" y="62777"/>
                  <a:pt x="0" y="62777"/>
                </a:cubicBezTo>
                <a:lnTo>
                  <a:pt x="0" y="62777"/>
                </a:lnTo>
                <a:lnTo>
                  <a:pt x="0" y="62777"/>
                </a:lnTo>
                <a:cubicBezTo>
                  <a:pt x="0" y="60833"/>
                  <a:pt x="0" y="60833"/>
                  <a:pt x="1381" y="58611"/>
                </a:cubicBezTo>
                <a:lnTo>
                  <a:pt x="1381" y="58611"/>
                </a:lnTo>
                <a:cubicBezTo>
                  <a:pt x="15197" y="3888"/>
                  <a:pt x="15197" y="3888"/>
                  <a:pt x="15197" y="3888"/>
                </a:cubicBezTo>
                <a:lnTo>
                  <a:pt x="15197" y="3888"/>
                </a:lnTo>
                <a:cubicBezTo>
                  <a:pt x="16578" y="1944"/>
                  <a:pt x="18157" y="0"/>
                  <a:pt x="20921" y="0"/>
                </a:cubicBezTo>
                <a:cubicBezTo>
                  <a:pt x="98881" y="0"/>
                  <a:pt x="98881" y="0"/>
                  <a:pt x="98881" y="0"/>
                </a:cubicBezTo>
                <a:cubicBezTo>
                  <a:pt x="101842" y="0"/>
                  <a:pt x="103223" y="1944"/>
                  <a:pt x="104605" y="3888"/>
                </a:cubicBezTo>
                <a:lnTo>
                  <a:pt x="104605" y="3888"/>
                </a:lnTo>
                <a:cubicBezTo>
                  <a:pt x="118421" y="58611"/>
                  <a:pt x="118421" y="58611"/>
                  <a:pt x="118421" y="58611"/>
                </a:cubicBezTo>
                <a:lnTo>
                  <a:pt x="118421" y="58611"/>
                </a:lnTo>
                <a:cubicBezTo>
                  <a:pt x="119802" y="60833"/>
                  <a:pt x="119802" y="60833"/>
                  <a:pt x="119802" y="62777"/>
                </a:cubicBezTo>
                <a:lnTo>
                  <a:pt x="119802" y="62777"/>
                </a:lnTo>
                <a:lnTo>
                  <a:pt x="119802" y="62777"/>
                </a:lnTo>
                <a:cubicBezTo>
                  <a:pt x="119802" y="111666"/>
                  <a:pt x="119802" y="111666"/>
                  <a:pt x="119802" y="111666"/>
                </a:cubicBezTo>
                <a:close/>
                <a:moveTo>
                  <a:pt x="94736" y="15555"/>
                </a:moveTo>
                <a:lnTo>
                  <a:pt x="94736" y="15555"/>
                </a:lnTo>
                <a:cubicBezTo>
                  <a:pt x="25065" y="15555"/>
                  <a:pt x="25065" y="15555"/>
                  <a:pt x="25065" y="15555"/>
                </a:cubicBezTo>
                <a:cubicBezTo>
                  <a:pt x="13815" y="54722"/>
                  <a:pt x="13815" y="54722"/>
                  <a:pt x="13815" y="54722"/>
                </a:cubicBezTo>
                <a:cubicBezTo>
                  <a:pt x="31973" y="54722"/>
                  <a:pt x="31973" y="54722"/>
                  <a:pt x="31973" y="54722"/>
                </a:cubicBezTo>
                <a:cubicBezTo>
                  <a:pt x="34736" y="54722"/>
                  <a:pt x="37500" y="56666"/>
                  <a:pt x="37500" y="62777"/>
                </a:cubicBezTo>
                <a:cubicBezTo>
                  <a:pt x="37500" y="70555"/>
                  <a:pt x="37500" y="70555"/>
                  <a:pt x="37500" y="70555"/>
                </a:cubicBezTo>
                <a:cubicBezTo>
                  <a:pt x="82302" y="70555"/>
                  <a:pt x="82302" y="70555"/>
                  <a:pt x="82302" y="70555"/>
                </a:cubicBezTo>
                <a:cubicBezTo>
                  <a:pt x="82302" y="62777"/>
                  <a:pt x="82302" y="62777"/>
                  <a:pt x="82302" y="62777"/>
                </a:cubicBezTo>
                <a:cubicBezTo>
                  <a:pt x="82302" y="56666"/>
                  <a:pt x="85065" y="54722"/>
                  <a:pt x="87828" y="54722"/>
                </a:cubicBezTo>
                <a:cubicBezTo>
                  <a:pt x="105986" y="54722"/>
                  <a:pt x="105986" y="54722"/>
                  <a:pt x="105986" y="54722"/>
                </a:cubicBezTo>
                <a:lnTo>
                  <a:pt x="94736" y="1555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48" name="Shape 4948"/>
          <p:cNvSpPr/>
          <p:nvPr/>
        </p:nvSpPr>
        <p:spPr>
          <a:xfrm>
            <a:off x="4654793" y="3643394"/>
            <a:ext cx="284113" cy="177616"/>
          </a:xfrm>
          <a:custGeom>
            <a:avLst/>
            <a:gdLst/>
            <a:ahLst/>
            <a:cxnLst/>
            <a:rect l="0" t="0" r="0" b="0"/>
            <a:pathLst>
              <a:path w="120000" h="120000" extrusionOk="0">
                <a:moveTo>
                  <a:pt x="114209" y="119680"/>
                </a:moveTo>
                <a:lnTo>
                  <a:pt x="114209" y="119680"/>
                </a:lnTo>
                <a:cubicBezTo>
                  <a:pt x="111414" y="119680"/>
                  <a:pt x="108618" y="115200"/>
                  <a:pt x="108618" y="110720"/>
                </a:cubicBezTo>
                <a:cubicBezTo>
                  <a:pt x="108618" y="104000"/>
                  <a:pt x="108618" y="104000"/>
                  <a:pt x="108618" y="104000"/>
                </a:cubicBezTo>
                <a:cubicBezTo>
                  <a:pt x="108618" y="74560"/>
                  <a:pt x="108618" y="74560"/>
                  <a:pt x="108618" y="74560"/>
                </a:cubicBezTo>
                <a:cubicBezTo>
                  <a:pt x="108618" y="67840"/>
                  <a:pt x="108618" y="67840"/>
                  <a:pt x="108618" y="67840"/>
                </a:cubicBezTo>
                <a:cubicBezTo>
                  <a:pt x="108618" y="49600"/>
                  <a:pt x="108618" y="49600"/>
                  <a:pt x="108618" y="49600"/>
                </a:cubicBezTo>
                <a:cubicBezTo>
                  <a:pt x="108618" y="45120"/>
                  <a:pt x="108618" y="45120"/>
                  <a:pt x="108618" y="45120"/>
                </a:cubicBezTo>
                <a:cubicBezTo>
                  <a:pt x="108618" y="13440"/>
                  <a:pt x="108618" y="13440"/>
                  <a:pt x="108618" y="13440"/>
                </a:cubicBezTo>
                <a:cubicBezTo>
                  <a:pt x="108618" y="8960"/>
                  <a:pt x="108618" y="8960"/>
                  <a:pt x="108618" y="8960"/>
                </a:cubicBezTo>
                <a:cubicBezTo>
                  <a:pt x="108618" y="2240"/>
                  <a:pt x="111414" y="0"/>
                  <a:pt x="114209" y="0"/>
                </a:cubicBezTo>
                <a:cubicBezTo>
                  <a:pt x="118402" y="0"/>
                  <a:pt x="119800" y="2240"/>
                  <a:pt x="119800" y="8960"/>
                </a:cubicBezTo>
                <a:cubicBezTo>
                  <a:pt x="119800" y="13440"/>
                  <a:pt x="119800" y="13440"/>
                  <a:pt x="119800" y="13440"/>
                </a:cubicBezTo>
                <a:cubicBezTo>
                  <a:pt x="119800" y="45120"/>
                  <a:pt x="119800" y="45120"/>
                  <a:pt x="119800" y="45120"/>
                </a:cubicBezTo>
                <a:cubicBezTo>
                  <a:pt x="119800" y="49600"/>
                  <a:pt x="119800" y="49600"/>
                  <a:pt x="119800" y="49600"/>
                </a:cubicBezTo>
                <a:cubicBezTo>
                  <a:pt x="119800" y="67840"/>
                  <a:pt x="119800" y="67840"/>
                  <a:pt x="119800" y="67840"/>
                </a:cubicBezTo>
                <a:cubicBezTo>
                  <a:pt x="119800" y="74560"/>
                  <a:pt x="119800" y="74560"/>
                  <a:pt x="119800" y="74560"/>
                </a:cubicBezTo>
                <a:cubicBezTo>
                  <a:pt x="119800" y="104000"/>
                  <a:pt x="119800" y="104000"/>
                  <a:pt x="119800" y="104000"/>
                </a:cubicBezTo>
                <a:cubicBezTo>
                  <a:pt x="119800" y="110720"/>
                  <a:pt x="119800" y="110720"/>
                  <a:pt x="119800" y="110720"/>
                </a:cubicBezTo>
                <a:cubicBezTo>
                  <a:pt x="119800" y="115200"/>
                  <a:pt x="118402" y="119680"/>
                  <a:pt x="114209" y="119680"/>
                </a:cubicBezTo>
                <a:close/>
                <a:moveTo>
                  <a:pt x="97237" y="101760"/>
                </a:moveTo>
                <a:lnTo>
                  <a:pt x="97237" y="101760"/>
                </a:lnTo>
                <a:cubicBezTo>
                  <a:pt x="94442" y="101760"/>
                  <a:pt x="91647" y="97280"/>
                  <a:pt x="91647" y="92800"/>
                </a:cubicBezTo>
                <a:cubicBezTo>
                  <a:pt x="91647" y="85760"/>
                  <a:pt x="91647" y="85760"/>
                  <a:pt x="91647" y="85760"/>
                </a:cubicBezTo>
                <a:cubicBezTo>
                  <a:pt x="91647" y="31680"/>
                  <a:pt x="91647" y="31680"/>
                  <a:pt x="91647" y="31680"/>
                </a:cubicBezTo>
                <a:cubicBezTo>
                  <a:pt x="91647" y="27200"/>
                  <a:pt x="91647" y="27200"/>
                  <a:pt x="91647" y="27200"/>
                </a:cubicBezTo>
                <a:cubicBezTo>
                  <a:pt x="91647" y="20160"/>
                  <a:pt x="94442" y="17920"/>
                  <a:pt x="97237" y="17920"/>
                </a:cubicBezTo>
                <a:cubicBezTo>
                  <a:pt x="101430" y="17920"/>
                  <a:pt x="102828" y="20160"/>
                  <a:pt x="102828" y="27200"/>
                </a:cubicBezTo>
                <a:cubicBezTo>
                  <a:pt x="102828" y="31680"/>
                  <a:pt x="102828" y="31680"/>
                  <a:pt x="102828" y="31680"/>
                </a:cubicBezTo>
                <a:cubicBezTo>
                  <a:pt x="102828" y="85760"/>
                  <a:pt x="102828" y="85760"/>
                  <a:pt x="102828" y="85760"/>
                </a:cubicBezTo>
                <a:cubicBezTo>
                  <a:pt x="102828" y="92800"/>
                  <a:pt x="102828" y="92800"/>
                  <a:pt x="102828" y="92800"/>
                </a:cubicBezTo>
                <a:cubicBezTo>
                  <a:pt x="102828" y="97280"/>
                  <a:pt x="101430" y="101760"/>
                  <a:pt x="97237" y="101760"/>
                </a:cubicBezTo>
                <a:close/>
                <a:moveTo>
                  <a:pt x="80266" y="101760"/>
                </a:moveTo>
                <a:lnTo>
                  <a:pt x="80266" y="101760"/>
                </a:lnTo>
                <a:cubicBezTo>
                  <a:pt x="39334" y="101760"/>
                  <a:pt x="39334" y="101760"/>
                  <a:pt x="39334" y="101760"/>
                </a:cubicBezTo>
                <a:cubicBezTo>
                  <a:pt x="36539" y="101760"/>
                  <a:pt x="33743" y="97280"/>
                  <a:pt x="33743" y="92800"/>
                </a:cubicBezTo>
                <a:cubicBezTo>
                  <a:pt x="33743" y="27200"/>
                  <a:pt x="33743" y="27200"/>
                  <a:pt x="33743" y="27200"/>
                </a:cubicBezTo>
                <a:cubicBezTo>
                  <a:pt x="33743" y="20160"/>
                  <a:pt x="36539" y="17920"/>
                  <a:pt x="39334" y="17920"/>
                </a:cubicBezTo>
                <a:cubicBezTo>
                  <a:pt x="80266" y="17920"/>
                  <a:pt x="80266" y="17920"/>
                  <a:pt x="80266" y="17920"/>
                </a:cubicBezTo>
                <a:cubicBezTo>
                  <a:pt x="84658" y="17920"/>
                  <a:pt x="86056" y="20160"/>
                  <a:pt x="86056" y="27200"/>
                </a:cubicBezTo>
                <a:cubicBezTo>
                  <a:pt x="86056" y="92800"/>
                  <a:pt x="86056" y="92800"/>
                  <a:pt x="86056" y="92800"/>
                </a:cubicBezTo>
                <a:cubicBezTo>
                  <a:pt x="86056" y="97280"/>
                  <a:pt x="84658" y="101760"/>
                  <a:pt x="80266" y="101760"/>
                </a:cubicBezTo>
                <a:close/>
                <a:moveTo>
                  <a:pt x="74675" y="36160"/>
                </a:moveTo>
                <a:lnTo>
                  <a:pt x="74675" y="36160"/>
                </a:lnTo>
                <a:cubicBezTo>
                  <a:pt x="45124" y="36160"/>
                  <a:pt x="45124" y="36160"/>
                  <a:pt x="45124" y="36160"/>
                </a:cubicBezTo>
                <a:cubicBezTo>
                  <a:pt x="45124" y="83520"/>
                  <a:pt x="45124" y="83520"/>
                  <a:pt x="45124" y="83520"/>
                </a:cubicBezTo>
                <a:cubicBezTo>
                  <a:pt x="74675" y="83520"/>
                  <a:pt x="74675" y="83520"/>
                  <a:pt x="74675" y="83520"/>
                </a:cubicBezTo>
                <a:lnTo>
                  <a:pt x="74675" y="36160"/>
                </a:lnTo>
                <a:close/>
                <a:moveTo>
                  <a:pt x="22562" y="101760"/>
                </a:moveTo>
                <a:lnTo>
                  <a:pt x="22562" y="101760"/>
                </a:lnTo>
                <a:cubicBezTo>
                  <a:pt x="19767" y="101760"/>
                  <a:pt x="16772" y="97280"/>
                  <a:pt x="16772" y="92800"/>
                </a:cubicBezTo>
                <a:cubicBezTo>
                  <a:pt x="16772" y="85760"/>
                  <a:pt x="16772" y="85760"/>
                  <a:pt x="16772" y="85760"/>
                </a:cubicBezTo>
                <a:cubicBezTo>
                  <a:pt x="16772" y="31680"/>
                  <a:pt x="16772" y="31680"/>
                  <a:pt x="16772" y="31680"/>
                </a:cubicBezTo>
                <a:cubicBezTo>
                  <a:pt x="16772" y="27200"/>
                  <a:pt x="16772" y="27200"/>
                  <a:pt x="16772" y="27200"/>
                </a:cubicBezTo>
                <a:cubicBezTo>
                  <a:pt x="16772" y="20160"/>
                  <a:pt x="19767" y="17920"/>
                  <a:pt x="22562" y="17920"/>
                </a:cubicBezTo>
                <a:cubicBezTo>
                  <a:pt x="25357" y="17920"/>
                  <a:pt x="28153" y="20160"/>
                  <a:pt x="28153" y="27200"/>
                </a:cubicBezTo>
                <a:cubicBezTo>
                  <a:pt x="28153" y="31680"/>
                  <a:pt x="28153" y="31680"/>
                  <a:pt x="28153" y="31680"/>
                </a:cubicBezTo>
                <a:cubicBezTo>
                  <a:pt x="28153" y="85760"/>
                  <a:pt x="28153" y="85760"/>
                  <a:pt x="28153" y="85760"/>
                </a:cubicBezTo>
                <a:cubicBezTo>
                  <a:pt x="28153" y="92800"/>
                  <a:pt x="28153" y="92800"/>
                  <a:pt x="28153" y="92800"/>
                </a:cubicBezTo>
                <a:cubicBezTo>
                  <a:pt x="28153" y="97280"/>
                  <a:pt x="25357" y="101760"/>
                  <a:pt x="22562" y="101760"/>
                </a:cubicBezTo>
                <a:close/>
                <a:moveTo>
                  <a:pt x="5590" y="119680"/>
                </a:moveTo>
                <a:lnTo>
                  <a:pt x="5590" y="119680"/>
                </a:lnTo>
                <a:cubicBezTo>
                  <a:pt x="2795" y="119680"/>
                  <a:pt x="0" y="115200"/>
                  <a:pt x="0" y="110720"/>
                </a:cubicBezTo>
                <a:cubicBezTo>
                  <a:pt x="0" y="104000"/>
                  <a:pt x="0" y="104000"/>
                  <a:pt x="0" y="104000"/>
                </a:cubicBezTo>
                <a:cubicBezTo>
                  <a:pt x="0" y="74560"/>
                  <a:pt x="0" y="74560"/>
                  <a:pt x="0" y="74560"/>
                </a:cubicBezTo>
                <a:cubicBezTo>
                  <a:pt x="0" y="67840"/>
                  <a:pt x="0" y="67840"/>
                  <a:pt x="0" y="67840"/>
                </a:cubicBezTo>
                <a:cubicBezTo>
                  <a:pt x="0" y="49600"/>
                  <a:pt x="0" y="49600"/>
                  <a:pt x="0" y="49600"/>
                </a:cubicBezTo>
                <a:cubicBezTo>
                  <a:pt x="0" y="45120"/>
                  <a:pt x="0" y="45120"/>
                  <a:pt x="0" y="45120"/>
                </a:cubicBezTo>
                <a:cubicBezTo>
                  <a:pt x="0" y="13440"/>
                  <a:pt x="0" y="13440"/>
                  <a:pt x="0" y="13440"/>
                </a:cubicBezTo>
                <a:cubicBezTo>
                  <a:pt x="0" y="8960"/>
                  <a:pt x="0" y="8960"/>
                  <a:pt x="0" y="8960"/>
                </a:cubicBezTo>
                <a:cubicBezTo>
                  <a:pt x="0" y="2240"/>
                  <a:pt x="2795" y="0"/>
                  <a:pt x="5590" y="0"/>
                </a:cubicBezTo>
                <a:cubicBezTo>
                  <a:pt x="8386" y="0"/>
                  <a:pt x="11181" y="2240"/>
                  <a:pt x="11181" y="8960"/>
                </a:cubicBezTo>
                <a:cubicBezTo>
                  <a:pt x="11181" y="13440"/>
                  <a:pt x="11181" y="13440"/>
                  <a:pt x="11181" y="13440"/>
                </a:cubicBezTo>
                <a:cubicBezTo>
                  <a:pt x="11181" y="45120"/>
                  <a:pt x="11181" y="45120"/>
                  <a:pt x="11181" y="45120"/>
                </a:cubicBezTo>
                <a:cubicBezTo>
                  <a:pt x="11181" y="49600"/>
                  <a:pt x="11181" y="49600"/>
                  <a:pt x="11181" y="49600"/>
                </a:cubicBezTo>
                <a:cubicBezTo>
                  <a:pt x="11181" y="67840"/>
                  <a:pt x="11181" y="67840"/>
                  <a:pt x="11181" y="67840"/>
                </a:cubicBezTo>
                <a:cubicBezTo>
                  <a:pt x="11181" y="74560"/>
                  <a:pt x="11181" y="74560"/>
                  <a:pt x="11181" y="74560"/>
                </a:cubicBezTo>
                <a:cubicBezTo>
                  <a:pt x="11181" y="104000"/>
                  <a:pt x="11181" y="104000"/>
                  <a:pt x="11181" y="104000"/>
                </a:cubicBezTo>
                <a:cubicBezTo>
                  <a:pt x="11181" y="110720"/>
                  <a:pt x="11181" y="110720"/>
                  <a:pt x="11181" y="110720"/>
                </a:cubicBezTo>
                <a:cubicBezTo>
                  <a:pt x="11181" y="115200"/>
                  <a:pt x="8386" y="119680"/>
                  <a:pt x="5590" y="11968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49" name="Shape 4949"/>
          <p:cNvSpPr/>
          <p:nvPr/>
        </p:nvSpPr>
        <p:spPr>
          <a:xfrm>
            <a:off x="4155505" y="3670558"/>
            <a:ext cx="284113" cy="125376"/>
          </a:xfrm>
          <a:custGeom>
            <a:avLst/>
            <a:gdLst/>
            <a:ahLst/>
            <a:cxnLst/>
            <a:rect l="0" t="0" r="0" b="0"/>
            <a:pathLst>
              <a:path w="120000" h="120000" extrusionOk="0">
                <a:moveTo>
                  <a:pt x="93044" y="119543"/>
                </a:moveTo>
                <a:lnTo>
                  <a:pt x="93044" y="119543"/>
                </a:lnTo>
                <a:cubicBezTo>
                  <a:pt x="25357" y="119543"/>
                  <a:pt x="25357" y="119543"/>
                  <a:pt x="25357" y="119543"/>
                </a:cubicBezTo>
                <a:cubicBezTo>
                  <a:pt x="11181" y="119543"/>
                  <a:pt x="0" y="93536"/>
                  <a:pt x="0" y="57946"/>
                </a:cubicBezTo>
                <a:cubicBezTo>
                  <a:pt x="0" y="26007"/>
                  <a:pt x="11181" y="0"/>
                  <a:pt x="25357" y="0"/>
                </a:cubicBezTo>
                <a:cubicBezTo>
                  <a:pt x="40732" y="0"/>
                  <a:pt x="52113" y="26007"/>
                  <a:pt x="52113" y="57946"/>
                </a:cubicBezTo>
                <a:cubicBezTo>
                  <a:pt x="52113" y="71178"/>
                  <a:pt x="50715" y="83954"/>
                  <a:pt x="47920" y="93536"/>
                </a:cubicBezTo>
                <a:cubicBezTo>
                  <a:pt x="71880" y="93536"/>
                  <a:pt x="71880" y="93536"/>
                  <a:pt x="71880" y="93536"/>
                </a:cubicBezTo>
                <a:cubicBezTo>
                  <a:pt x="69084" y="83954"/>
                  <a:pt x="67687" y="71178"/>
                  <a:pt x="67687" y="57946"/>
                </a:cubicBezTo>
                <a:cubicBezTo>
                  <a:pt x="67687" y="26007"/>
                  <a:pt x="78868" y="0"/>
                  <a:pt x="93044" y="0"/>
                </a:cubicBezTo>
                <a:cubicBezTo>
                  <a:pt x="108618" y="0"/>
                  <a:pt x="119800" y="26007"/>
                  <a:pt x="119800" y="57946"/>
                </a:cubicBezTo>
                <a:cubicBezTo>
                  <a:pt x="119800" y="93536"/>
                  <a:pt x="108618" y="119543"/>
                  <a:pt x="93044" y="119543"/>
                </a:cubicBezTo>
                <a:close/>
                <a:moveTo>
                  <a:pt x="40732" y="57946"/>
                </a:moveTo>
                <a:lnTo>
                  <a:pt x="40732" y="57946"/>
                </a:lnTo>
                <a:cubicBezTo>
                  <a:pt x="40732" y="38783"/>
                  <a:pt x="33743" y="26007"/>
                  <a:pt x="25357" y="26007"/>
                </a:cubicBezTo>
                <a:cubicBezTo>
                  <a:pt x="16772" y="26007"/>
                  <a:pt x="11181" y="38783"/>
                  <a:pt x="11181" y="57946"/>
                </a:cubicBezTo>
                <a:cubicBezTo>
                  <a:pt x="11181" y="77566"/>
                  <a:pt x="16772" y="93536"/>
                  <a:pt x="25357" y="93536"/>
                </a:cubicBezTo>
                <a:cubicBezTo>
                  <a:pt x="33743" y="93536"/>
                  <a:pt x="40732" y="77566"/>
                  <a:pt x="40732" y="57946"/>
                </a:cubicBezTo>
                <a:close/>
                <a:moveTo>
                  <a:pt x="93044" y="26007"/>
                </a:moveTo>
                <a:lnTo>
                  <a:pt x="93044" y="26007"/>
                </a:lnTo>
                <a:cubicBezTo>
                  <a:pt x="84658" y="26007"/>
                  <a:pt x="78868" y="38783"/>
                  <a:pt x="78868" y="57946"/>
                </a:cubicBezTo>
                <a:cubicBezTo>
                  <a:pt x="78868" y="77566"/>
                  <a:pt x="84658" y="93536"/>
                  <a:pt x="93044" y="93536"/>
                </a:cubicBezTo>
                <a:cubicBezTo>
                  <a:pt x="101430" y="93536"/>
                  <a:pt x="108618" y="77566"/>
                  <a:pt x="108618" y="57946"/>
                </a:cubicBezTo>
                <a:cubicBezTo>
                  <a:pt x="108618" y="38783"/>
                  <a:pt x="101430" y="26007"/>
                  <a:pt x="93044" y="2600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50" name="Shape 4950"/>
          <p:cNvSpPr/>
          <p:nvPr/>
        </p:nvSpPr>
        <p:spPr>
          <a:xfrm>
            <a:off x="3652042" y="3635035"/>
            <a:ext cx="288291" cy="198512"/>
          </a:xfrm>
          <a:custGeom>
            <a:avLst/>
            <a:gdLst/>
            <a:ahLst/>
            <a:cxnLst/>
            <a:rect l="0" t="0" r="0" b="0"/>
            <a:pathLst>
              <a:path w="120000" h="120000" extrusionOk="0">
                <a:moveTo>
                  <a:pt x="114285" y="119712"/>
                </a:moveTo>
                <a:lnTo>
                  <a:pt x="114285" y="119712"/>
                </a:lnTo>
                <a:cubicBezTo>
                  <a:pt x="5714" y="119712"/>
                  <a:pt x="5714" y="119712"/>
                  <a:pt x="5714" y="119712"/>
                </a:cubicBezTo>
                <a:cubicBezTo>
                  <a:pt x="2955" y="119712"/>
                  <a:pt x="0" y="115406"/>
                  <a:pt x="0" y="111387"/>
                </a:cubicBezTo>
                <a:cubicBezTo>
                  <a:pt x="0" y="48516"/>
                  <a:pt x="0" y="48516"/>
                  <a:pt x="0" y="48516"/>
                </a:cubicBezTo>
                <a:cubicBezTo>
                  <a:pt x="119802" y="48516"/>
                  <a:pt x="119802" y="48516"/>
                  <a:pt x="119802" y="48516"/>
                </a:cubicBezTo>
                <a:cubicBezTo>
                  <a:pt x="119802" y="111387"/>
                  <a:pt x="119802" y="111387"/>
                  <a:pt x="119802" y="111387"/>
                </a:cubicBezTo>
                <a:cubicBezTo>
                  <a:pt x="119802" y="115406"/>
                  <a:pt x="117044" y="119712"/>
                  <a:pt x="114285" y="119712"/>
                </a:cubicBezTo>
                <a:close/>
                <a:moveTo>
                  <a:pt x="11231" y="103349"/>
                </a:moveTo>
                <a:lnTo>
                  <a:pt x="11231" y="103349"/>
                </a:lnTo>
                <a:cubicBezTo>
                  <a:pt x="33497" y="103349"/>
                  <a:pt x="33497" y="103349"/>
                  <a:pt x="33497" y="103349"/>
                </a:cubicBezTo>
                <a:cubicBezTo>
                  <a:pt x="33497" y="95311"/>
                  <a:pt x="33497" y="95311"/>
                  <a:pt x="33497" y="95311"/>
                </a:cubicBezTo>
                <a:cubicBezTo>
                  <a:pt x="11231" y="95311"/>
                  <a:pt x="11231" y="95311"/>
                  <a:pt x="11231" y="95311"/>
                </a:cubicBezTo>
                <a:lnTo>
                  <a:pt x="11231" y="103349"/>
                </a:lnTo>
                <a:close/>
                <a:moveTo>
                  <a:pt x="66995" y="78947"/>
                </a:moveTo>
                <a:lnTo>
                  <a:pt x="66995" y="78947"/>
                </a:lnTo>
                <a:cubicBezTo>
                  <a:pt x="11231" y="78947"/>
                  <a:pt x="11231" y="78947"/>
                  <a:pt x="11231" y="78947"/>
                </a:cubicBezTo>
                <a:cubicBezTo>
                  <a:pt x="11231" y="87272"/>
                  <a:pt x="11231" y="87272"/>
                  <a:pt x="11231" y="87272"/>
                </a:cubicBezTo>
                <a:cubicBezTo>
                  <a:pt x="66995" y="87272"/>
                  <a:pt x="66995" y="87272"/>
                  <a:pt x="66995" y="87272"/>
                </a:cubicBezTo>
                <a:lnTo>
                  <a:pt x="66995" y="78947"/>
                </a:lnTo>
                <a:close/>
                <a:moveTo>
                  <a:pt x="0" y="8038"/>
                </a:moveTo>
                <a:lnTo>
                  <a:pt x="0" y="8038"/>
                </a:lnTo>
                <a:cubicBezTo>
                  <a:pt x="0" y="4019"/>
                  <a:pt x="2955" y="0"/>
                  <a:pt x="5714" y="0"/>
                </a:cubicBezTo>
                <a:cubicBezTo>
                  <a:pt x="114285" y="0"/>
                  <a:pt x="114285" y="0"/>
                  <a:pt x="114285" y="0"/>
                </a:cubicBezTo>
                <a:cubicBezTo>
                  <a:pt x="117044" y="0"/>
                  <a:pt x="119802" y="4019"/>
                  <a:pt x="119802" y="8038"/>
                </a:cubicBezTo>
                <a:cubicBezTo>
                  <a:pt x="119802" y="32440"/>
                  <a:pt x="119802" y="32440"/>
                  <a:pt x="119802" y="32440"/>
                </a:cubicBezTo>
                <a:cubicBezTo>
                  <a:pt x="0" y="32440"/>
                  <a:pt x="0" y="32440"/>
                  <a:pt x="0" y="32440"/>
                </a:cubicBezTo>
                <a:lnTo>
                  <a:pt x="0" y="8038"/>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51" name="Shape 4951"/>
          <p:cNvSpPr/>
          <p:nvPr/>
        </p:nvSpPr>
        <p:spPr>
          <a:xfrm>
            <a:off x="3154845" y="3593244"/>
            <a:ext cx="286201" cy="271649"/>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52" name="Shape 4952"/>
          <p:cNvSpPr/>
          <p:nvPr/>
        </p:nvSpPr>
        <p:spPr>
          <a:xfrm>
            <a:off x="2655559" y="3603690"/>
            <a:ext cx="286203" cy="259110"/>
          </a:xfrm>
          <a:custGeom>
            <a:avLst/>
            <a:gdLst/>
            <a:ahLst/>
            <a:cxnLst/>
            <a:rect l="0" t="0" r="0" b="0"/>
            <a:pathLst>
              <a:path w="120000" h="120000" extrusionOk="0">
                <a:moveTo>
                  <a:pt x="114219" y="119779"/>
                </a:moveTo>
                <a:lnTo>
                  <a:pt x="114219" y="119779"/>
                </a:lnTo>
                <a:cubicBezTo>
                  <a:pt x="104252" y="119779"/>
                  <a:pt x="104252" y="119779"/>
                  <a:pt x="104252" y="119779"/>
                </a:cubicBezTo>
                <a:cubicBezTo>
                  <a:pt x="104252" y="70018"/>
                  <a:pt x="104252" y="70018"/>
                  <a:pt x="104252" y="70018"/>
                </a:cubicBezTo>
                <a:cubicBezTo>
                  <a:pt x="104252" y="31045"/>
                  <a:pt x="104252" y="31045"/>
                  <a:pt x="104252" y="31045"/>
                </a:cubicBezTo>
                <a:cubicBezTo>
                  <a:pt x="114219" y="31045"/>
                  <a:pt x="114219" y="31045"/>
                  <a:pt x="114219" y="31045"/>
                </a:cubicBezTo>
                <a:cubicBezTo>
                  <a:pt x="117009" y="31045"/>
                  <a:pt x="119800" y="32587"/>
                  <a:pt x="119800" y="37431"/>
                </a:cubicBezTo>
                <a:cubicBezTo>
                  <a:pt x="119800" y="76183"/>
                  <a:pt x="119800" y="76183"/>
                  <a:pt x="119800" y="76183"/>
                </a:cubicBezTo>
                <a:cubicBezTo>
                  <a:pt x="119800" y="101064"/>
                  <a:pt x="119800" y="101064"/>
                  <a:pt x="119800" y="101064"/>
                </a:cubicBezTo>
                <a:cubicBezTo>
                  <a:pt x="119800" y="113614"/>
                  <a:pt x="119800" y="113614"/>
                  <a:pt x="119800" y="113614"/>
                </a:cubicBezTo>
                <a:cubicBezTo>
                  <a:pt x="119800" y="116697"/>
                  <a:pt x="117009" y="119779"/>
                  <a:pt x="114219" y="119779"/>
                </a:cubicBezTo>
                <a:close/>
                <a:moveTo>
                  <a:pt x="19734" y="119779"/>
                </a:moveTo>
                <a:lnTo>
                  <a:pt x="19734" y="119779"/>
                </a:lnTo>
                <a:cubicBezTo>
                  <a:pt x="19734" y="70018"/>
                  <a:pt x="19734" y="70018"/>
                  <a:pt x="19734" y="70018"/>
                </a:cubicBezTo>
                <a:cubicBezTo>
                  <a:pt x="19734" y="68477"/>
                  <a:pt x="19734" y="68477"/>
                  <a:pt x="19734" y="68477"/>
                </a:cubicBezTo>
                <a:cubicBezTo>
                  <a:pt x="19734" y="31045"/>
                  <a:pt x="19734" y="31045"/>
                  <a:pt x="19734" y="31045"/>
                </a:cubicBezTo>
                <a:cubicBezTo>
                  <a:pt x="31096" y="31045"/>
                  <a:pt x="31096" y="31045"/>
                  <a:pt x="31096" y="31045"/>
                </a:cubicBezTo>
                <a:cubicBezTo>
                  <a:pt x="31096" y="14091"/>
                  <a:pt x="43654" y="0"/>
                  <a:pt x="59202" y="0"/>
                </a:cubicBezTo>
                <a:cubicBezTo>
                  <a:pt x="74750" y="0"/>
                  <a:pt x="87308" y="14091"/>
                  <a:pt x="87308" y="31045"/>
                </a:cubicBezTo>
                <a:cubicBezTo>
                  <a:pt x="98671" y="31045"/>
                  <a:pt x="98671" y="31045"/>
                  <a:pt x="98671" y="31045"/>
                </a:cubicBezTo>
                <a:cubicBezTo>
                  <a:pt x="98671" y="70018"/>
                  <a:pt x="98671" y="70018"/>
                  <a:pt x="98671" y="70018"/>
                </a:cubicBezTo>
                <a:cubicBezTo>
                  <a:pt x="98671" y="119779"/>
                  <a:pt x="98671" y="119779"/>
                  <a:pt x="98671" y="119779"/>
                </a:cubicBezTo>
                <a:lnTo>
                  <a:pt x="19734" y="119779"/>
                </a:lnTo>
                <a:close/>
                <a:moveTo>
                  <a:pt x="59202" y="12550"/>
                </a:moveTo>
                <a:lnTo>
                  <a:pt x="59202" y="12550"/>
                </a:lnTo>
                <a:cubicBezTo>
                  <a:pt x="50830" y="12550"/>
                  <a:pt x="42259" y="20256"/>
                  <a:pt x="42259" y="31045"/>
                </a:cubicBezTo>
                <a:cubicBezTo>
                  <a:pt x="76146" y="31045"/>
                  <a:pt x="76146" y="31045"/>
                  <a:pt x="76146" y="31045"/>
                </a:cubicBezTo>
                <a:cubicBezTo>
                  <a:pt x="76146" y="20256"/>
                  <a:pt x="69169" y="12550"/>
                  <a:pt x="59202" y="12550"/>
                </a:cubicBezTo>
                <a:close/>
                <a:moveTo>
                  <a:pt x="0" y="113614"/>
                </a:moveTo>
                <a:lnTo>
                  <a:pt x="0" y="113614"/>
                </a:lnTo>
                <a:cubicBezTo>
                  <a:pt x="0" y="101064"/>
                  <a:pt x="0" y="101064"/>
                  <a:pt x="0" y="101064"/>
                </a:cubicBezTo>
                <a:cubicBezTo>
                  <a:pt x="0" y="76183"/>
                  <a:pt x="0" y="76183"/>
                  <a:pt x="0" y="76183"/>
                </a:cubicBezTo>
                <a:cubicBezTo>
                  <a:pt x="0" y="37431"/>
                  <a:pt x="0" y="37431"/>
                  <a:pt x="0" y="37431"/>
                </a:cubicBezTo>
                <a:cubicBezTo>
                  <a:pt x="0" y="32587"/>
                  <a:pt x="1395" y="31045"/>
                  <a:pt x="5780" y="31045"/>
                </a:cubicBezTo>
                <a:cubicBezTo>
                  <a:pt x="14152" y="31045"/>
                  <a:pt x="14152" y="31045"/>
                  <a:pt x="14152" y="31045"/>
                </a:cubicBezTo>
                <a:cubicBezTo>
                  <a:pt x="14152" y="68477"/>
                  <a:pt x="14152" y="68477"/>
                  <a:pt x="14152" y="68477"/>
                </a:cubicBezTo>
                <a:cubicBezTo>
                  <a:pt x="14152" y="70018"/>
                  <a:pt x="14152" y="70018"/>
                  <a:pt x="14152" y="70018"/>
                </a:cubicBezTo>
                <a:cubicBezTo>
                  <a:pt x="14152" y="119779"/>
                  <a:pt x="14152" y="119779"/>
                  <a:pt x="14152" y="119779"/>
                </a:cubicBezTo>
                <a:cubicBezTo>
                  <a:pt x="5780" y="119779"/>
                  <a:pt x="5780" y="119779"/>
                  <a:pt x="5780" y="119779"/>
                </a:cubicBezTo>
                <a:cubicBezTo>
                  <a:pt x="1395" y="119779"/>
                  <a:pt x="0" y="116697"/>
                  <a:pt x="0" y="11361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53" name="Shape 4953"/>
          <p:cNvSpPr/>
          <p:nvPr/>
        </p:nvSpPr>
        <p:spPr>
          <a:xfrm>
            <a:off x="2187609" y="3609960"/>
            <a:ext cx="221440" cy="242395"/>
          </a:xfrm>
          <a:custGeom>
            <a:avLst/>
            <a:gdLst/>
            <a:ahLst/>
            <a:cxnLst/>
            <a:rect l="0" t="0" r="0" b="0"/>
            <a:pathLst>
              <a:path w="120000" h="120000" extrusionOk="0">
                <a:moveTo>
                  <a:pt x="117944" y="58117"/>
                </a:moveTo>
                <a:lnTo>
                  <a:pt x="117944" y="58117"/>
                </a:lnTo>
                <a:lnTo>
                  <a:pt x="117944" y="58117"/>
                </a:lnTo>
                <a:lnTo>
                  <a:pt x="117944" y="58117"/>
                </a:lnTo>
                <a:cubicBezTo>
                  <a:pt x="59871" y="6588"/>
                  <a:pt x="59871" y="6588"/>
                  <a:pt x="59871" y="6588"/>
                </a:cubicBezTo>
                <a:cubicBezTo>
                  <a:pt x="16188" y="6588"/>
                  <a:pt x="16188" y="6588"/>
                  <a:pt x="16188" y="6588"/>
                </a:cubicBezTo>
                <a:cubicBezTo>
                  <a:pt x="7194" y="6588"/>
                  <a:pt x="7194" y="6588"/>
                  <a:pt x="7194" y="6588"/>
                </a:cubicBezTo>
                <a:cubicBezTo>
                  <a:pt x="7194" y="3294"/>
                  <a:pt x="8993" y="0"/>
                  <a:pt x="14389" y="0"/>
                </a:cubicBezTo>
                <a:lnTo>
                  <a:pt x="14389" y="0"/>
                </a:lnTo>
                <a:cubicBezTo>
                  <a:pt x="59871" y="0"/>
                  <a:pt x="59871" y="0"/>
                  <a:pt x="59871" y="0"/>
                </a:cubicBezTo>
                <a:lnTo>
                  <a:pt x="59871" y="0"/>
                </a:lnTo>
                <a:lnTo>
                  <a:pt x="59871" y="0"/>
                </a:lnTo>
                <a:cubicBezTo>
                  <a:pt x="61670" y="0"/>
                  <a:pt x="63468" y="1647"/>
                  <a:pt x="65267" y="3294"/>
                </a:cubicBezTo>
                <a:cubicBezTo>
                  <a:pt x="105353" y="38352"/>
                  <a:pt x="105353" y="38352"/>
                  <a:pt x="105353" y="38352"/>
                </a:cubicBezTo>
                <a:lnTo>
                  <a:pt x="105353" y="38352"/>
                </a:lnTo>
                <a:cubicBezTo>
                  <a:pt x="117944" y="48235"/>
                  <a:pt x="117944" y="48235"/>
                  <a:pt x="117944" y="48235"/>
                </a:cubicBezTo>
                <a:cubicBezTo>
                  <a:pt x="119743" y="49882"/>
                  <a:pt x="119743" y="51529"/>
                  <a:pt x="119743" y="53176"/>
                </a:cubicBezTo>
                <a:cubicBezTo>
                  <a:pt x="119743" y="54823"/>
                  <a:pt x="119743" y="56470"/>
                  <a:pt x="117944" y="58117"/>
                </a:cubicBezTo>
                <a:close/>
                <a:moveTo>
                  <a:pt x="52676" y="13411"/>
                </a:moveTo>
                <a:lnTo>
                  <a:pt x="52676" y="13411"/>
                </a:lnTo>
                <a:lnTo>
                  <a:pt x="52676" y="13411"/>
                </a:lnTo>
                <a:lnTo>
                  <a:pt x="52676" y="13411"/>
                </a:lnTo>
                <a:cubicBezTo>
                  <a:pt x="54475" y="13411"/>
                  <a:pt x="56274" y="15058"/>
                  <a:pt x="58072" y="16705"/>
                </a:cubicBezTo>
                <a:cubicBezTo>
                  <a:pt x="112548" y="64941"/>
                  <a:pt x="112548" y="64941"/>
                  <a:pt x="112548" y="64941"/>
                </a:cubicBezTo>
                <a:cubicBezTo>
                  <a:pt x="114346" y="64941"/>
                  <a:pt x="114346" y="66588"/>
                  <a:pt x="116145" y="68235"/>
                </a:cubicBezTo>
                <a:lnTo>
                  <a:pt x="116145" y="68235"/>
                </a:lnTo>
                <a:lnTo>
                  <a:pt x="116145" y="68235"/>
                </a:lnTo>
                <a:lnTo>
                  <a:pt x="116145" y="68235"/>
                </a:lnTo>
                <a:cubicBezTo>
                  <a:pt x="116145" y="68235"/>
                  <a:pt x="116145" y="68235"/>
                  <a:pt x="116145" y="69882"/>
                </a:cubicBezTo>
                <a:lnTo>
                  <a:pt x="116145" y="69882"/>
                </a:lnTo>
                <a:lnTo>
                  <a:pt x="116145" y="69882"/>
                </a:lnTo>
                <a:lnTo>
                  <a:pt x="116145" y="69882"/>
                </a:lnTo>
                <a:cubicBezTo>
                  <a:pt x="116145" y="71529"/>
                  <a:pt x="114346" y="73176"/>
                  <a:pt x="114346" y="73176"/>
                </a:cubicBezTo>
                <a:lnTo>
                  <a:pt x="114346" y="73176"/>
                </a:lnTo>
                <a:cubicBezTo>
                  <a:pt x="72719" y="118117"/>
                  <a:pt x="72719" y="118117"/>
                  <a:pt x="72719" y="118117"/>
                </a:cubicBezTo>
                <a:lnTo>
                  <a:pt x="72719" y="118117"/>
                </a:lnTo>
                <a:cubicBezTo>
                  <a:pt x="70663" y="119764"/>
                  <a:pt x="68865" y="119764"/>
                  <a:pt x="67066" y="119764"/>
                </a:cubicBezTo>
                <a:lnTo>
                  <a:pt x="67066" y="119764"/>
                </a:lnTo>
                <a:lnTo>
                  <a:pt x="67066" y="119764"/>
                </a:lnTo>
                <a:lnTo>
                  <a:pt x="67066" y="119764"/>
                </a:lnTo>
                <a:lnTo>
                  <a:pt x="65267" y="119764"/>
                </a:lnTo>
                <a:lnTo>
                  <a:pt x="65267" y="119764"/>
                </a:lnTo>
                <a:cubicBezTo>
                  <a:pt x="65267" y="119764"/>
                  <a:pt x="63468" y="119764"/>
                  <a:pt x="61670" y="118117"/>
                </a:cubicBezTo>
                <a:lnTo>
                  <a:pt x="61670" y="118117"/>
                </a:lnTo>
                <a:cubicBezTo>
                  <a:pt x="1798" y="68235"/>
                  <a:pt x="1798" y="68235"/>
                  <a:pt x="1798" y="68235"/>
                </a:cubicBezTo>
                <a:lnTo>
                  <a:pt x="1798" y="68235"/>
                </a:lnTo>
                <a:cubicBezTo>
                  <a:pt x="0" y="66588"/>
                  <a:pt x="0" y="64941"/>
                  <a:pt x="0" y="63294"/>
                </a:cubicBezTo>
                <a:lnTo>
                  <a:pt x="0" y="63294"/>
                </a:lnTo>
                <a:cubicBezTo>
                  <a:pt x="0" y="26588"/>
                  <a:pt x="0" y="26588"/>
                  <a:pt x="0" y="26588"/>
                </a:cubicBezTo>
                <a:cubicBezTo>
                  <a:pt x="0" y="20000"/>
                  <a:pt x="0" y="20000"/>
                  <a:pt x="0" y="20000"/>
                </a:cubicBezTo>
                <a:lnTo>
                  <a:pt x="0" y="20000"/>
                </a:lnTo>
                <a:lnTo>
                  <a:pt x="0" y="20000"/>
                </a:lnTo>
                <a:cubicBezTo>
                  <a:pt x="0" y="16705"/>
                  <a:pt x="1798" y="13411"/>
                  <a:pt x="7194" y="13411"/>
                </a:cubicBezTo>
                <a:lnTo>
                  <a:pt x="7194" y="13411"/>
                </a:lnTo>
                <a:lnTo>
                  <a:pt x="52676" y="13411"/>
                </a:lnTo>
                <a:close/>
                <a:moveTo>
                  <a:pt x="17987" y="40000"/>
                </a:moveTo>
                <a:lnTo>
                  <a:pt x="17987" y="40000"/>
                </a:lnTo>
                <a:cubicBezTo>
                  <a:pt x="23640" y="40000"/>
                  <a:pt x="29036" y="36705"/>
                  <a:pt x="29036" y="31529"/>
                </a:cubicBezTo>
                <a:cubicBezTo>
                  <a:pt x="29036" y="26588"/>
                  <a:pt x="23640" y="23294"/>
                  <a:pt x="17987" y="23294"/>
                </a:cubicBezTo>
                <a:cubicBezTo>
                  <a:pt x="12591" y="23294"/>
                  <a:pt x="8993" y="26588"/>
                  <a:pt x="8993" y="31529"/>
                </a:cubicBezTo>
                <a:cubicBezTo>
                  <a:pt x="8993" y="36705"/>
                  <a:pt x="12591" y="40000"/>
                  <a:pt x="17987" y="4000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54" name="Shape 4954"/>
          <p:cNvSpPr/>
          <p:nvPr/>
        </p:nvSpPr>
        <p:spPr>
          <a:xfrm>
            <a:off x="1690412" y="3624587"/>
            <a:ext cx="215174" cy="215231"/>
          </a:xfrm>
          <a:custGeom>
            <a:avLst/>
            <a:gdLst/>
            <a:ahLst/>
            <a:cxnLst/>
            <a:rect l="0" t="0" r="0" b="0"/>
            <a:pathLst>
              <a:path w="120000" h="120000" extrusionOk="0">
                <a:moveTo>
                  <a:pt x="119735" y="61850"/>
                </a:moveTo>
                <a:lnTo>
                  <a:pt x="119735" y="61850"/>
                </a:lnTo>
                <a:lnTo>
                  <a:pt x="119735" y="61850"/>
                </a:lnTo>
                <a:lnTo>
                  <a:pt x="119735" y="61850"/>
                </a:lnTo>
                <a:lnTo>
                  <a:pt x="119735" y="61850"/>
                </a:lnTo>
                <a:cubicBezTo>
                  <a:pt x="119735" y="61850"/>
                  <a:pt x="119735" y="61850"/>
                  <a:pt x="119735" y="63700"/>
                </a:cubicBezTo>
                <a:lnTo>
                  <a:pt x="119735" y="63700"/>
                </a:lnTo>
                <a:lnTo>
                  <a:pt x="119735" y="63700"/>
                </a:lnTo>
                <a:lnTo>
                  <a:pt x="119735" y="63700"/>
                </a:lnTo>
                <a:cubicBezTo>
                  <a:pt x="119735" y="65550"/>
                  <a:pt x="117880" y="67400"/>
                  <a:pt x="117880" y="67400"/>
                </a:cubicBezTo>
                <a:lnTo>
                  <a:pt x="117880" y="67400"/>
                </a:lnTo>
                <a:cubicBezTo>
                  <a:pt x="74966" y="117885"/>
                  <a:pt x="74966" y="117885"/>
                  <a:pt x="74966" y="117885"/>
                </a:cubicBezTo>
                <a:lnTo>
                  <a:pt x="74966" y="117885"/>
                </a:lnTo>
                <a:cubicBezTo>
                  <a:pt x="72847" y="119735"/>
                  <a:pt x="70993" y="119735"/>
                  <a:pt x="69139" y="119735"/>
                </a:cubicBezTo>
                <a:lnTo>
                  <a:pt x="69139" y="119735"/>
                </a:lnTo>
                <a:lnTo>
                  <a:pt x="69139" y="119735"/>
                </a:lnTo>
                <a:lnTo>
                  <a:pt x="69139" y="119735"/>
                </a:lnTo>
                <a:lnTo>
                  <a:pt x="67284" y="119735"/>
                </a:lnTo>
                <a:lnTo>
                  <a:pt x="67284" y="119735"/>
                </a:lnTo>
                <a:cubicBezTo>
                  <a:pt x="67284" y="119735"/>
                  <a:pt x="65430" y="119735"/>
                  <a:pt x="63576" y="117885"/>
                </a:cubicBezTo>
                <a:lnTo>
                  <a:pt x="63576" y="117885"/>
                </a:lnTo>
                <a:cubicBezTo>
                  <a:pt x="1854" y="61850"/>
                  <a:pt x="1854" y="61850"/>
                  <a:pt x="1854" y="61850"/>
                </a:cubicBezTo>
                <a:lnTo>
                  <a:pt x="1854" y="61850"/>
                </a:lnTo>
                <a:cubicBezTo>
                  <a:pt x="0" y="59735"/>
                  <a:pt x="0" y="57885"/>
                  <a:pt x="0" y="56035"/>
                </a:cubicBezTo>
                <a:lnTo>
                  <a:pt x="0" y="56035"/>
                </a:lnTo>
                <a:cubicBezTo>
                  <a:pt x="0" y="15066"/>
                  <a:pt x="0" y="15066"/>
                  <a:pt x="0" y="15066"/>
                </a:cubicBezTo>
                <a:cubicBezTo>
                  <a:pt x="0" y="7665"/>
                  <a:pt x="0" y="7665"/>
                  <a:pt x="0" y="7665"/>
                </a:cubicBezTo>
                <a:lnTo>
                  <a:pt x="0" y="7665"/>
                </a:lnTo>
                <a:lnTo>
                  <a:pt x="0" y="7665"/>
                </a:lnTo>
                <a:cubicBezTo>
                  <a:pt x="0" y="3964"/>
                  <a:pt x="1854" y="0"/>
                  <a:pt x="7417" y="0"/>
                </a:cubicBezTo>
                <a:lnTo>
                  <a:pt x="7417" y="0"/>
                </a:lnTo>
                <a:cubicBezTo>
                  <a:pt x="54304" y="0"/>
                  <a:pt x="54304" y="0"/>
                  <a:pt x="54304" y="0"/>
                </a:cubicBezTo>
                <a:lnTo>
                  <a:pt x="54304" y="0"/>
                </a:lnTo>
                <a:lnTo>
                  <a:pt x="54304" y="0"/>
                </a:lnTo>
                <a:cubicBezTo>
                  <a:pt x="56158" y="0"/>
                  <a:pt x="58013" y="2114"/>
                  <a:pt x="59867" y="3964"/>
                </a:cubicBezTo>
                <a:cubicBezTo>
                  <a:pt x="116026" y="57885"/>
                  <a:pt x="116026" y="57885"/>
                  <a:pt x="116026" y="57885"/>
                </a:cubicBezTo>
                <a:cubicBezTo>
                  <a:pt x="117880" y="57885"/>
                  <a:pt x="117880" y="59735"/>
                  <a:pt x="119735" y="61850"/>
                </a:cubicBezTo>
                <a:close/>
                <a:moveTo>
                  <a:pt x="18543" y="11365"/>
                </a:moveTo>
                <a:lnTo>
                  <a:pt x="18543" y="11365"/>
                </a:lnTo>
                <a:cubicBezTo>
                  <a:pt x="12980" y="11365"/>
                  <a:pt x="9271" y="15066"/>
                  <a:pt x="9271" y="20616"/>
                </a:cubicBezTo>
                <a:cubicBezTo>
                  <a:pt x="9271" y="26167"/>
                  <a:pt x="12980" y="29867"/>
                  <a:pt x="18543" y="29867"/>
                </a:cubicBezTo>
                <a:cubicBezTo>
                  <a:pt x="24370" y="29867"/>
                  <a:pt x="29933" y="26167"/>
                  <a:pt x="29933" y="20616"/>
                </a:cubicBezTo>
                <a:cubicBezTo>
                  <a:pt x="29933" y="15066"/>
                  <a:pt x="24370" y="11365"/>
                  <a:pt x="18543" y="1136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55" name="Shape 4955"/>
          <p:cNvSpPr/>
          <p:nvPr/>
        </p:nvSpPr>
        <p:spPr>
          <a:xfrm>
            <a:off x="7155398" y="3112634"/>
            <a:ext cx="286203" cy="242395"/>
          </a:xfrm>
          <a:custGeom>
            <a:avLst/>
            <a:gdLst/>
            <a:ahLst/>
            <a:cxnLst/>
            <a:rect l="0" t="0" r="0" b="0"/>
            <a:pathLst>
              <a:path w="120000" h="120000" extrusionOk="0">
                <a:moveTo>
                  <a:pt x="95880" y="74823"/>
                </a:moveTo>
                <a:lnTo>
                  <a:pt x="95880" y="74823"/>
                </a:lnTo>
                <a:cubicBezTo>
                  <a:pt x="81727" y="74823"/>
                  <a:pt x="70365" y="63294"/>
                  <a:pt x="70365" y="46588"/>
                </a:cubicBezTo>
                <a:cubicBezTo>
                  <a:pt x="70365" y="29882"/>
                  <a:pt x="81727" y="18352"/>
                  <a:pt x="95880" y="18352"/>
                </a:cubicBezTo>
                <a:cubicBezTo>
                  <a:pt x="108438" y="18352"/>
                  <a:pt x="119800" y="29882"/>
                  <a:pt x="119800" y="46588"/>
                </a:cubicBezTo>
                <a:cubicBezTo>
                  <a:pt x="119800" y="63294"/>
                  <a:pt x="108438" y="74823"/>
                  <a:pt x="95880" y="74823"/>
                </a:cubicBezTo>
                <a:close/>
                <a:moveTo>
                  <a:pt x="107043" y="51529"/>
                </a:moveTo>
                <a:lnTo>
                  <a:pt x="107043" y="51529"/>
                </a:lnTo>
                <a:cubicBezTo>
                  <a:pt x="102857" y="46588"/>
                  <a:pt x="102857" y="46588"/>
                  <a:pt x="102857" y="46588"/>
                </a:cubicBezTo>
                <a:cubicBezTo>
                  <a:pt x="107043" y="41647"/>
                  <a:pt x="107043" y="41647"/>
                  <a:pt x="107043" y="41647"/>
                </a:cubicBezTo>
                <a:lnTo>
                  <a:pt x="107043" y="41647"/>
                </a:lnTo>
                <a:cubicBezTo>
                  <a:pt x="108438" y="41647"/>
                  <a:pt x="108438" y="40000"/>
                  <a:pt x="108438" y="38352"/>
                </a:cubicBezTo>
                <a:cubicBezTo>
                  <a:pt x="108438" y="33176"/>
                  <a:pt x="105647" y="31529"/>
                  <a:pt x="102857" y="31529"/>
                </a:cubicBezTo>
                <a:cubicBezTo>
                  <a:pt x="101461" y="31529"/>
                  <a:pt x="100066" y="31529"/>
                  <a:pt x="98671" y="33176"/>
                </a:cubicBezTo>
                <a:lnTo>
                  <a:pt x="98671" y="33176"/>
                </a:lnTo>
                <a:cubicBezTo>
                  <a:pt x="95880" y="36705"/>
                  <a:pt x="95880" y="36705"/>
                  <a:pt x="95880" y="36705"/>
                </a:cubicBezTo>
                <a:cubicBezTo>
                  <a:pt x="91495" y="33176"/>
                  <a:pt x="91495" y="33176"/>
                  <a:pt x="91495" y="33176"/>
                </a:cubicBezTo>
                <a:lnTo>
                  <a:pt x="91495" y="33176"/>
                </a:lnTo>
                <a:cubicBezTo>
                  <a:pt x="90099" y="31529"/>
                  <a:pt x="88704" y="31529"/>
                  <a:pt x="87308" y="31529"/>
                </a:cubicBezTo>
                <a:cubicBezTo>
                  <a:pt x="84518" y="31529"/>
                  <a:pt x="81727" y="33176"/>
                  <a:pt x="81727" y="38352"/>
                </a:cubicBezTo>
                <a:cubicBezTo>
                  <a:pt x="81727" y="40000"/>
                  <a:pt x="83122" y="41647"/>
                  <a:pt x="84518" y="41647"/>
                </a:cubicBezTo>
                <a:lnTo>
                  <a:pt x="84518" y="41647"/>
                </a:lnTo>
                <a:cubicBezTo>
                  <a:pt x="87308" y="46588"/>
                  <a:pt x="87308" y="46588"/>
                  <a:pt x="87308" y="46588"/>
                </a:cubicBezTo>
                <a:cubicBezTo>
                  <a:pt x="84518" y="51529"/>
                  <a:pt x="84518" y="51529"/>
                  <a:pt x="84518" y="51529"/>
                </a:cubicBezTo>
                <a:lnTo>
                  <a:pt x="84518" y="51529"/>
                </a:lnTo>
                <a:cubicBezTo>
                  <a:pt x="83122" y="51529"/>
                  <a:pt x="81727" y="53176"/>
                  <a:pt x="81727" y="54823"/>
                </a:cubicBezTo>
                <a:cubicBezTo>
                  <a:pt x="81727" y="59764"/>
                  <a:pt x="84518" y="61411"/>
                  <a:pt x="87308" y="61411"/>
                </a:cubicBezTo>
                <a:cubicBezTo>
                  <a:pt x="88704" y="61411"/>
                  <a:pt x="90099" y="61411"/>
                  <a:pt x="91495" y="59764"/>
                </a:cubicBezTo>
                <a:lnTo>
                  <a:pt x="91495" y="59764"/>
                </a:lnTo>
                <a:cubicBezTo>
                  <a:pt x="95880" y="56470"/>
                  <a:pt x="95880" y="56470"/>
                  <a:pt x="95880" y="56470"/>
                </a:cubicBezTo>
                <a:cubicBezTo>
                  <a:pt x="98671" y="59764"/>
                  <a:pt x="98671" y="59764"/>
                  <a:pt x="98671" y="59764"/>
                </a:cubicBezTo>
                <a:lnTo>
                  <a:pt x="98671" y="59764"/>
                </a:lnTo>
                <a:cubicBezTo>
                  <a:pt x="100066" y="61411"/>
                  <a:pt x="101461" y="61411"/>
                  <a:pt x="102857" y="61411"/>
                </a:cubicBezTo>
                <a:cubicBezTo>
                  <a:pt x="105647" y="61411"/>
                  <a:pt x="108438" y="59764"/>
                  <a:pt x="108438" y="54823"/>
                </a:cubicBezTo>
                <a:cubicBezTo>
                  <a:pt x="108438" y="53176"/>
                  <a:pt x="108438" y="51529"/>
                  <a:pt x="107043" y="51529"/>
                </a:cubicBezTo>
                <a:close/>
                <a:moveTo>
                  <a:pt x="71960" y="23294"/>
                </a:moveTo>
                <a:lnTo>
                  <a:pt x="71960" y="23294"/>
                </a:lnTo>
                <a:cubicBezTo>
                  <a:pt x="66179" y="9882"/>
                  <a:pt x="66179" y="9882"/>
                  <a:pt x="66179" y="9882"/>
                </a:cubicBezTo>
                <a:lnTo>
                  <a:pt x="66179" y="9882"/>
                </a:lnTo>
                <a:cubicBezTo>
                  <a:pt x="66179" y="8235"/>
                  <a:pt x="64784" y="8235"/>
                  <a:pt x="64784" y="6588"/>
                </a:cubicBezTo>
                <a:cubicBezTo>
                  <a:pt x="64784" y="3294"/>
                  <a:pt x="67574" y="0"/>
                  <a:pt x="70365" y="0"/>
                </a:cubicBezTo>
                <a:cubicBezTo>
                  <a:pt x="73355" y="0"/>
                  <a:pt x="74750" y="1647"/>
                  <a:pt x="76146" y="3294"/>
                </a:cubicBezTo>
                <a:lnTo>
                  <a:pt x="76146" y="3294"/>
                </a:lnTo>
                <a:cubicBezTo>
                  <a:pt x="81727" y="14823"/>
                  <a:pt x="81727" y="14823"/>
                  <a:pt x="81727" y="14823"/>
                </a:cubicBezTo>
                <a:cubicBezTo>
                  <a:pt x="77541" y="16705"/>
                  <a:pt x="74750" y="20000"/>
                  <a:pt x="71960" y="23294"/>
                </a:cubicBezTo>
                <a:close/>
                <a:moveTo>
                  <a:pt x="53621" y="9882"/>
                </a:moveTo>
                <a:lnTo>
                  <a:pt x="53621" y="9882"/>
                </a:lnTo>
                <a:cubicBezTo>
                  <a:pt x="40863" y="38352"/>
                  <a:pt x="40863" y="38352"/>
                  <a:pt x="40863" y="38352"/>
                </a:cubicBezTo>
                <a:cubicBezTo>
                  <a:pt x="28106" y="38352"/>
                  <a:pt x="28106" y="38352"/>
                  <a:pt x="28106" y="38352"/>
                </a:cubicBezTo>
                <a:cubicBezTo>
                  <a:pt x="43654" y="3294"/>
                  <a:pt x="43654" y="3294"/>
                  <a:pt x="43654" y="3294"/>
                </a:cubicBezTo>
                <a:lnTo>
                  <a:pt x="43654" y="3294"/>
                </a:lnTo>
                <a:cubicBezTo>
                  <a:pt x="43654" y="1647"/>
                  <a:pt x="46445" y="0"/>
                  <a:pt x="47840" y="0"/>
                </a:cubicBezTo>
                <a:cubicBezTo>
                  <a:pt x="52225" y="0"/>
                  <a:pt x="53621" y="3294"/>
                  <a:pt x="53621" y="6588"/>
                </a:cubicBezTo>
                <a:cubicBezTo>
                  <a:pt x="53621" y="8235"/>
                  <a:pt x="53621" y="8235"/>
                  <a:pt x="53621" y="9882"/>
                </a:cubicBezTo>
                <a:close/>
                <a:moveTo>
                  <a:pt x="45049" y="44941"/>
                </a:moveTo>
                <a:lnTo>
                  <a:pt x="45049" y="44941"/>
                </a:lnTo>
                <a:cubicBezTo>
                  <a:pt x="64784" y="44941"/>
                  <a:pt x="64784" y="44941"/>
                  <a:pt x="64784" y="44941"/>
                </a:cubicBezTo>
                <a:lnTo>
                  <a:pt x="64784" y="46588"/>
                </a:lnTo>
                <a:cubicBezTo>
                  <a:pt x="64784" y="58117"/>
                  <a:pt x="68970" y="68235"/>
                  <a:pt x="76146" y="74823"/>
                </a:cubicBezTo>
                <a:cubicBezTo>
                  <a:pt x="76146" y="99764"/>
                  <a:pt x="76146" y="99764"/>
                  <a:pt x="76146" y="99764"/>
                </a:cubicBezTo>
                <a:cubicBezTo>
                  <a:pt x="76146" y="103058"/>
                  <a:pt x="78936" y="106352"/>
                  <a:pt x="81727" y="106352"/>
                </a:cubicBezTo>
                <a:cubicBezTo>
                  <a:pt x="85913" y="106352"/>
                  <a:pt x="87308" y="103058"/>
                  <a:pt x="87308" y="99764"/>
                </a:cubicBezTo>
                <a:cubicBezTo>
                  <a:pt x="87308" y="81411"/>
                  <a:pt x="87308" y="81411"/>
                  <a:pt x="87308" y="81411"/>
                </a:cubicBezTo>
                <a:cubicBezTo>
                  <a:pt x="90099" y="81411"/>
                  <a:pt x="92890" y="81411"/>
                  <a:pt x="95880" y="81411"/>
                </a:cubicBezTo>
                <a:cubicBezTo>
                  <a:pt x="98671" y="81411"/>
                  <a:pt x="101461" y="81411"/>
                  <a:pt x="104252" y="79764"/>
                </a:cubicBezTo>
                <a:cubicBezTo>
                  <a:pt x="97275" y="114823"/>
                  <a:pt x="97275" y="114823"/>
                  <a:pt x="97275" y="114823"/>
                </a:cubicBezTo>
                <a:lnTo>
                  <a:pt x="97275" y="114823"/>
                </a:lnTo>
                <a:cubicBezTo>
                  <a:pt x="95880" y="118117"/>
                  <a:pt x="94485" y="119764"/>
                  <a:pt x="91495" y="119764"/>
                </a:cubicBezTo>
                <a:lnTo>
                  <a:pt x="91495" y="119764"/>
                </a:lnTo>
                <a:cubicBezTo>
                  <a:pt x="90099" y="119764"/>
                  <a:pt x="90099" y="119764"/>
                  <a:pt x="90099" y="119764"/>
                </a:cubicBezTo>
                <a:cubicBezTo>
                  <a:pt x="88704" y="119764"/>
                  <a:pt x="88704" y="119764"/>
                  <a:pt x="88704" y="119764"/>
                </a:cubicBezTo>
                <a:cubicBezTo>
                  <a:pt x="28106" y="119764"/>
                  <a:pt x="28106" y="119764"/>
                  <a:pt x="28106" y="119764"/>
                </a:cubicBezTo>
                <a:lnTo>
                  <a:pt x="28106" y="119764"/>
                </a:lnTo>
                <a:lnTo>
                  <a:pt x="28106" y="119764"/>
                </a:lnTo>
                <a:lnTo>
                  <a:pt x="28106" y="119764"/>
                </a:lnTo>
                <a:cubicBezTo>
                  <a:pt x="25315" y="119764"/>
                  <a:pt x="22524" y="118117"/>
                  <a:pt x="22524" y="114823"/>
                </a:cubicBezTo>
                <a:lnTo>
                  <a:pt x="22524" y="114823"/>
                </a:lnTo>
                <a:cubicBezTo>
                  <a:pt x="9966" y="58117"/>
                  <a:pt x="9966" y="58117"/>
                  <a:pt x="9966" y="58117"/>
                </a:cubicBezTo>
                <a:cubicBezTo>
                  <a:pt x="5581" y="58117"/>
                  <a:pt x="5581" y="58117"/>
                  <a:pt x="5581" y="58117"/>
                </a:cubicBezTo>
                <a:cubicBezTo>
                  <a:pt x="1395" y="58117"/>
                  <a:pt x="0" y="54823"/>
                  <a:pt x="0" y="51529"/>
                </a:cubicBezTo>
                <a:cubicBezTo>
                  <a:pt x="0" y="46588"/>
                  <a:pt x="1395" y="44941"/>
                  <a:pt x="5581" y="44941"/>
                </a:cubicBezTo>
                <a:cubicBezTo>
                  <a:pt x="26710" y="44941"/>
                  <a:pt x="26710" y="44941"/>
                  <a:pt x="26710" y="44941"/>
                </a:cubicBezTo>
                <a:cubicBezTo>
                  <a:pt x="45049" y="44941"/>
                  <a:pt x="45049" y="44941"/>
                  <a:pt x="45049" y="44941"/>
                </a:cubicBezTo>
                <a:close/>
                <a:moveTo>
                  <a:pt x="53621" y="99764"/>
                </a:moveTo>
                <a:lnTo>
                  <a:pt x="53621" y="99764"/>
                </a:lnTo>
                <a:cubicBezTo>
                  <a:pt x="53621" y="103058"/>
                  <a:pt x="56411" y="106352"/>
                  <a:pt x="59202" y="106352"/>
                </a:cubicBezTo>
                <a:cubicBezTo>
                  <a:pt x="63388" y="106352"/>
                  <a:pt x="64784" y="103058"/>
                  <a:pt x="64784" y="99764"/>
                </a:cubicBezTo>
                <a:cubicBezTo>
                  <a:pt x="64784" y="64941"/>
                  <a:pt x="64784" y="64941"/>
                  <a:pt x="64784" y="64941"/>
                </a:cubicBezTo>
                <a:cubicBezTo>
                  <a:pt x="64784" y="59764"/>
                  <a:pt x="63388" y="58117"/>
                  <a:pt x="59202" y="58117"/>
                </a:cubicBezTo>
                <a:cubicBezTo>
                  <a:pt x="56411" y="58117"/>
                  <a:pt x="53621" y="59764"/>
                  <a:pt x="53621" y="64941"/>
                </a:cubicBezTo>
                <a:lnTo>
                  <a:pt x="53621" y="99764"/>
                </a:lnTo>
                <a:close/>
                <a:moveTo>
                  <a:pt x="42259" y="64941"/>
                </a:moveTo>
                <a:lnTo>
                  <a:pt x="42259" y="64941"/>
                </a:lnTo>
                <a:cubicBezTo>
                  <a:pt x="42259" y="59764"/>
                  <a:pt x="40863" y="58117"/>
                  <a:pt x="36677" y="58117"/>
                </a:cubicBezTo>
                <a:cubicBezTo>
                  <a:pt x="33887" y="58117"/>
                  <a:pt x="30897" y="59764"/>
                  <a:pt x="30897" y="64941"/>
                </a:cubicBezTo>
                <a:cubicBezTo>
                  <a:pt x="30897" y="99764"/>
                  <a:pt x="30897" y="99764"/>
                  <a:pt x="30897" y="99764"/>
                </a:cubicBezTo>
                <a:cubicBezTo>
                  <a:pt x="30897" y="103058"/>
                  <a:pt x="33887" y="106352"/>
                  <a:pt x="36677" y="106352"/>
                </a:cubicBezTo>
                <a:cubicBezTo>
                  <a:pt x="40863" y="106352"/>
                  <a:pt x="42259" y="103058"/>
                  <a:pt x="42259" y="99764"/>
                </a:cubicBezTo>
                <a:lnTo>
                  <a:pt x="42259" y="64941"/>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56" name="Shape 4956"/>
          <p:cNvSpPr/>
          <p:nvPr/>
        </p:nvSpPr>
        <p:spPr>
          <a:xfrm>
            <a:off x="6651935" y="3112634"/>
            <a:ext cx="288291" cy="242395"/>
          </a:xfrm>
          <a:custGeom>
            <a:avLst/>
            <a:gdLst/>
            <a:ahLst/>
            <a:cxnLst/>
            <a:rect l="0" t="0" r="0" b="0"/>
            <a:pathLst>
              <a:path w="120000" h="120000" extrusionOk="0">
                <a:moveTo>
                  <a:pt x="94581" y="74823"/>
                </a:moveTo>
                <a:lnTo>
                  <a:pt x="94581" y="74823"/>
                </a:lnTo>
                <a:cubicBezTo>
                  <a:pt x="82167" y="74823"/>
                  <a:pt x="70935" y="63294"/>
                  <a:pt x="70935" y="46588"/>
                </a:cubicBezTo>
                <a:cubicBezTo>
                  <a:pt x="70935" y="29882"/>
                  <a:pt x="82167" y="18352"/>
                  <a:pt x="94581" y="18352"/>
                </a:cubicBezTo>
                <a:cubicBezTo>
                  <a:pt x="108571" y="18352"/>
                  <a:pt x="119802" y="29882"/>
                  <a:pt x="119802" y="46588"/>
                </a:cubicBezTo>
                <a:cubicBezTo>
                  <a:pt x="119802" y="63294"/>
                  <a:pt x="108571" y="74823"/>
                  <a:pt x="94581" y="74823"/>
                </a:cubicBezTo>
                <a:close/>
                <a:moveTo>
                  <a:pt x="105812" y="33176"/>
                </a:moveTo>
                <a:lnTo>
                  <a:pt x="105812" y="33176"/>
                </a:lnTo>
                <a:cubicBezTo>
                  <a:pt x="104433" y="33176"/>
                  <a:pt x="103054" y="33176"/>
                  <a:pt x="103054" y="34823"/>
                </a:cubicBezTo>
                <a:cubicBezTo>
                  <a:pt x="91822" y="48235"/>
                  <a:pt x="91822" y="48235"/>
                  <a:pt x="91822" y="48235"/>
                </a:cubicBezTo>
                <a:cubicBezTo>
                  <a:pt x="87684" y="44941"/>
                  <a:pt x="87684" y="44941"/>
                  <a:pt x="87684" y="44941"/>
                </a:cubicBezTo>
                <a:cubicBezTo>
                  <a:pt x="86305" y="43294"/>
                  <a:pt x="84926" y="41647"/>
                  <a:pt x="83546" y="41647"/>
                </a:cubicBezTo>
                <a:cubicBezTo>
                  <a:pt x="80788" y="41647"/>
                  <a:pt x="78029" y="44941"/>
                  <a:pt x="78029" y="48235"/>
                </a:cubicBezTo>
                <a:cubicBezTo>
                  <a:pt x="78029" y="49882"/>
                  <a:pt x="79408" y="51529"/>
                  <a:pt x="80788" y="53176"/>
                </a:cubicBezTo>
                <a:cubicBezTo>
                  <a:pt x="87684" y="61411"/>
                  <a:pt x="87684" y="61411"/>
                  <a:pt x="87684" y="61411"/>
                </a:cubicBezTo>
                <a:cubicBezTo>
                  <a:pt x="89064" y="63294"/>
                  <a:pt x="90443" y="64941"/>
                  <a:pt x="91822" y="64941"/>
                </a:cubicBezTo>
                <a:cubicBezTo>
                  <a:pt x="93201" y="64941"/>
                  <a:pt x="94581" y="63294"/>
                  <a:pt x="94581" y="61411"/>
                </a:cubicBezTo>
                <a:cubicBezTo>
                  <a:pt x="109950" y="44941"/>
                  <a:pt x="109950" y="44941"/>
                  <a:pt x="109950" y="44941"/>
                </a:cubicBezTo>
                <a:cubicBezTo>
                  <a:pt x="111330" y="43294"/>
                  <a:pt x="111330" y="41647"/>
                  <a:pt x="111330" y="40000"/>
                </a:cubicBezTo>
                <a:cubicBezTo>
                  <a:pt x="111330" y="36705"/>
                  <a:pt x="109950" y="33176"/>
                  <a:pt x="105812" y="33176"/>
                </a:cubicBezTo>
                <a:close/>
                <a:moveTo>
                  <a:pt x="72315" y="23294"/>
                </a:moveTo>
                <a:lnTo>
                  <a:pt x="72315" y="23294"/>
                </a:lnTo>
                <a:cubicBezTo>
                  <a:pt x="66798" y="9882"/>
                  <a:pt x="66798" y="9882"/>
                  <a:pt x="66798" y="9882"/>
                </a:cubicBezTo>
                <a:lnTo>
                  <a:pt x="66798" y="9882"/>
                </a:lnTo>
                <a:cubicBezTo>
                  <a:pt x="65418" y="8235"/>
                  <a:pt x="65418" y="8235"/>
                  <a:pt x="65418" y="6588"/>
                </a:cubicBezTo>
                <a:cubicBezTo>
                  <a:pt x="65418" y="3294"/>
                  <a:pt x="68177" y="0"/>
                  <a:pt x="70935" y="0"/>
                </a:cubicBezTo>
                <a:cubicBezTo>
                  <a:pt x="73891" y="0"/>
                  <a:pt x="75270" y="1647"/>
                  <a:pt x="76650" y="3294"/>
                </a:cubicBezTo>
                <a:lnTo>
                  <a:pt x="76650" y="3294"/>
                </a:lnTo>
                <a:cubicBezTo>
                  <a:pt x="80788" y="14823"/>
                  <a:pt x="80788" y="14823"/>
                  <a:pt x="80788" y="14823"/>
                </a:cubicBezTo>
                <a:cubicBezTo>
                  <a:pt x="78029" y="16705"/>
                  <a:pt x="75270" y="20000"/>
                  <a:pt x="72315" y="23294"/>
                </a:cubicBezTo>
                <a:close/>
                <a:moveTo>
                  <a:pt x="53004" y="9882"/>
                </a:moveTo>
                <a:lnTo>
                  <a:pt x="53004" y="9882"/>
                </a:lnTo>
                <a:cubicBezTo>
                  <a:pt x="41773" y="38352"/>
                  <a:pt x="41773" y="38352"/>
                  <a:pt x="41773" y="38352"/>
                </a:cubicBezTo>
                <a:cubicBezTo>
                  <a:pt x="29162" y="38352"/>
                  <a:pt x="29162" y="38352"/>
                  <a:pt x="29162" y="38352"/>
                </a:cubicBezTo>
                <a:cubicBezTo>
                  <a:pt x="43152" y="3294"/>
                  <a:pt x="43152" y="3294"/>
                  <a:pt x="43152" y="3294"/>
                </a:cubicBezTo>
                <a:lnTo>
                  <a:pt x="43152" y="3294"/>
                </a:lnTo>
                <a:cubicBezTo>
                  <a:pt x="44532" y="1647"/>
                  <a:pt x="45911" y="0"/>
                  <a:pt x="48669" y="0"/>
                </a:cubicBezTo>
                <a:cubicBezTo>
                  <a:pt x="51625" y="0"/>
                  <a:pt x="54384" y="3294"/>
                  <a:pt x="54384" y="6588"/>
                </a:cubicBezTo>
                <a:cubicBezTo>
                  <a:pt x="54384" y="8235"/>
                  <a:pt x="54384" y="8235"/>
                  <a:pt x="53004" y="9882"/>
                </a:cubicBezTo>
                <a:close/>
                <a:moveTo>
                  <a:pt x="45911" y="44941"/>
                </a:moveTo>
                <a:lnTo>
                  <a:pt x="45911" y="44941"/>
                </a:lnTo>
                <a:cubicBezTo>
                  <a:pt x="65418" y="44941"/>
                  <a:pt x="65418" y="44941"/>
                  <a:pt x="65418" y="44941"/>
                </a:cubicBezTo>
                <a:lnTo>
                  <a:pt x="65418" y="46588"/>
                </a:lnTo>
                <a:cubicBezTo>
                  <a:pt x="65418" y="58117"/>
                  <a:pt x="69556" y="68235"/>
                  <a:pt x="76650" y="74823"/>
                </a:cubicBezTo>
                <a:cubicBezTo>
                  <a:pt x="76650" y="99764"/>
                  <a:pt x="76650" y="99764"/>
                  <a:pt x="76650" y="99764"/>
                </a:cubicBezTo>
                <a:cubicBezTo>
                  <a:pt x="76650" y="103058"/>
                  <a:pt x="79408" y="106352"/>
                  <a:pt x="82167" y="106352"/>
                </a:cubicBezTo>
                <a:cubicBezTo>
                  <a:pt x="84926" y="106352"/>
                  <a:pt x="87684" y="103058"/>
                  <a:pt x="87684" y="99764"/>
                </a:cubicBezTo>
                <a:cubicBezTo>
                  <a:pt x="87684" y="81411"/>
                  <a:pt x="87684" y="81411"/>
                  <a:pt x="87684" y="81411"/>
                </a:cubicBezTo>
                <a:cubicBezTo>
                  <a:pt x="90443" y="81411"/>
                  <a:pt x="91822" y="81411"/>
                  <a:pt x="94581" y="81411"/>
                </a:cubicBezTo>
                <a:cubicBezTo>
                  <a:pt x="98916" y="81411"/>
                  <a:pt x="101674" y="81411"/>
                  <a:pt x="104433" y="79764"/>
                </a:cubicBezTo>
                <a:cubicBezTo>
                  <a:pt x="97536" y="114823"/>
                  <a:pt x="97536" y="114823"/>
                  <a:pt x="97536" y="114823"/>
                </a:cubicBezTo>
                <a:lnTo>
                  <a:pt x="97536" y="114823"/>
                </a:lnTo>
                <a:cubicBezTo>
                  <a:pt x="96157" y="118117"/>
                  <a:pt x="94581" y="119764"/>
                  <a:pt x="91822" y="119764"/>
                </a:cubicBezTo>
                <a:lnTo>
                  <a:pt x="91822" y="119764"/>
                </a:lnTo>
                <a:cubicBezTo>
                  <a:pt x="90443" y="119764"/>
                  <a:pt x="90443" y="119764"/>
                  <a:pt x="90443" y="119764"/>
                </a:cubicBezTo>
                <a:cubicBezTo>
                  <a:pt x="89064" y="119764"/>
                  <a:pt x="89064" y="119764"/>
                  <a:pt x="89064" y="119764"/>
                </a:cubicBezTo>
                <a:cubicBezTo>
                  <a:pt x="27783" y="119764"/>
                  <a:pt x="27783" y="119764"/>
                  <a:pt x="27783" y="119764"/>
                </a:cubicBezTo>
                <a:lnTo>
                  <a:pt x="27783" y="119764"/>
                </a:lnTo>
                <a:lnTo>
                  <a:pt x="27783" y="119764"/>
                </a:lnTo>
                <a:lnTo>
                  <a:pt x="27783" y="119764"/>
                </a:lnTo>
                <a:cubicBezTo>
                  <a:pt x="25024" y="119764"/>
                  <a:pt x="23645" y="118117"/>
                  <a:pt x="22266" y="114823"/>
                </a:cubicBezTo>
                <a:lnTo>
                  <a:pt x="22266" y="114823"/>
                </a:lnTo>
                <a:cubicBezTo>
                  <a:pt x="11034" y="58117"/>
                  <a:pt x="11034" y="58117"/>
                  <a:pt x="11034" y="58117"/>
                </a:cubicBezTo>
                <a:cubicBezTo>
                  <a:pt x="5517" y="58117"/>
                  <a:pt x="5517" y="58117"/>
                  <a:pt x="5517" y="58117"/>
                </a:cubicBezTo>
                <a:cubicBezTo>
                  <a:pt x="2758" y="58117"/>
                  <a:pt x="0" y="54823"/>
                  <a:pt x="0" y="51529"/>
                </a:cubicBezTo>
                <a:cubicBezTo>
                  <a:pt x="0" y="46588"/>
                  <a:pt x="2758" y="44941"/>
                  <a:pt x="5517" y="44941"/>
                </a:cubicBezTo>
                <a:cubicBezTo>
                  <a:pt x="27783" y="44941"/>
                  <a:pt x="27783" y="44941"/>
                  <a:pt x="27783" y="44941"/>
                </a:cubicBezTo>
                <a:cubicBezTo>
                  <a:pt x="45911" y="44941"/>
                  <a:pt x="45911" y="44941"/>
                  <a:pt x="45911" y="44941"/>
                </a:cubicBezTo>
                <a:close/>
                <a:moveTo>
                  <a:pt x="54384" y="99764"/>
                </a:moveTo>
                <a:lnTo>
                  <a:pt x="54384" y="99764"/>
                </a:lnTo>
                <a:cubicBezTo>
                  <a:pt x="54384" y="103058"/>
                  <a:pt x="57142" y="106352"/>
                  <a:pt x="59901" y="106352"/>
                </a:cubicBezTo>
                <a:cubicBezTo>
                  <a:pt x="62660" y="106352"/>
                  <a:pt x="65418" y="103058"/>
                  <a:pt x="65418" y="99764"/>
                </a:cubicBezTo>
                <a:cubicBezTo>
                  <a:pt x="65418" y="64941"/>
                  <a:pt x="65418" y="64941"/>
                  <a:pt x="65418" y="64941"/>
                </a:cubicBezTo>
                <a:cubicBezTo>
                  <a:pt x="65418" y="59764"/>
                  <a:pt x="62660" y="58117"/>
                  <a:pt x="59901" y="58117"/>
                </a:cubicBezTo>
                <a:cubicBezTo>
                  <a:pt x="57142" y="58117"/>
                  <a:pt x="54384" y="59764"/>
                  <a:pt x="54384" y="64941"/>
                </a:cubicBezTo>
                <a:lnTo>
                  <a:pt x="54384" y="99764"/>
                </a:lnTo>
                <a:close/>
                <a:moveTo>
                  <a:pt x="43152" y="64941"/>
                </a:moveTo>
                <a:lnTo>
                  <a:pt x="43152" y="64941"/>
                </a:lnTo>
                <a:cubicBezTo>
                  <a:pt x="43152" y="59764"/>
                  <a:pt x="40394" y="58117"/>
                  <a:pt x="37635" y="58117"/>
                </a:cubicBezTo>
                <a:cubicBezTo>
                  <a:pt x="34876" y="58117"/>
                  <a:pt x="31921" y="59764"/>
                  <a:pt x="31921" y="64941"/>
                </a:cubicBezTo>
                <a:cubicBezTo>
                  <a:pt x="31921" y="99764"/>
                  <a:pt x="31921" y="99764"/>
                  <a:pt x="31921" y="99764"/>
                </a:cubicBezTo>
                <a:cubicBezTo>
                  <a:pt x="31921" y="103058"/>
                  <a:pt x="34876" y="106352"/>
                  <a:pt x="37635" y="106352"/>
                </a:cubicBezTo>
                <a:cubicBezTo>
                  <a:pt x="40394" y="106352"/>
                  <a:pt x="43152" y="103058"/>
                  <a:pt x="43152" y="99764"/>
                </a:cubicBezTo>
                <a:lnTo>
                  <a:pt x="43152" y="64941"/>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57" name="Shape 4957"/>
          <p:cNvSpPr/>
          <p:nvPr/>
        </p:nvSpPr>
        <p:spPr>
          <a:xfrm>
            <a:off x="6154737" y="3112634"/>
            <a:ext cx="286201" cy="242395"/>
          </a:xfrm>
          <a:custGeom>
            <a:avLst/>
            <a:gdLst/>
            <a:ahLst/>
            <a:cxnLst/>
            <a:rect l="0" t="0" r="0" b="0"/>
            <a:pathLst>
              <a:path w="120000" h="120000" extrusionOk="0">
                <a:moveTo>
                  <a:pt x="95681" y="74823"/>
                </a:moveTo>
                <a:lnTo>
                  <a:pt x="95681" y="74823"/>
                </a:lnTo>
                <a:cubicBezTo>
                  <a:pt x="81727" y="74823"/>
                  <a:pt x="71760" y="63294"/>
                  <a:pt x="71760" y="46588"/>
                </a:cubicBezTo>
                <a:cubicBezTo>
                  <a:pt x="71760" y="29882"/>
                  <a:pt x="81727" y="18352"/>
                  <a:pt x="95681" y="18352"/>
                </a:cubicBezTo>
                <a:cubicBezTo>
                  <a:pt x="109833" y="18352"/>
                  <a:pt x="119800" y="29882"/>
                  <a:pt x="119800" y="46588"/>
                </a:cubicBezTo>
                <a:cubicBezTo>
                  <a:pt x="119800" y="63294"/>
                  <a:pt x="109833" y="74823"/>
                  <a:pt x="95681" y="74823"/>
                </a:cubicBezTo>
                <a:close/>
                <a:moveTo>
                  <a:pt x="107043" y="40000"/>
                </a:moveTo>
                <a:lnTo>
                  <a:pt x="107043" y="40000"/>
                </a:lnTo>
                <a:cubicBezTo>
                  <a:pt x="84518" y="40000"/>
                  <a:pt x="84518" y="40000"/>
                  <a:pt x="84518" y="40000"/>
                </a:cubicBezTo>
                <a:cubicBezTo>
                  <a:pt x="81727" y="40000"/>
                  <a:pt x="78936" y="43294"/>
                  <a:pt x="78936" y="46588"/>
                </a:cubicBezTo>
                <a:cubicBezTo>
                  <a:pt x="78936" y="49882"/>
                  <a:pt x="81727" y="53176"/>
                  <a:pt x="84518" y="53176"/>
                </a:cubicBezTo>
                <a:cubicBezTo>
                  <a:pt x="107043" y="53176"/>
                  <a:pt x="107043" y="53176"/>
                  <a:pt x="107043" y="53176"/>
                </a:cubicBezTo>
                <a:cubicBezTo>
                  <a:pt x="109833" y="53176"/>
                  <a:pt x="112624" y="49882"/>
                  <a:pt x="112624" y="46588"/>
                </a:cubicBezTo>
                <a:cubicBezTo>
                  <a:pt x="112624" y="43294"/>
                  <a:pt x="109833" y="40000"/>
                  <a:pt x="107043" y="40000"/>
                </a:cubicBezTo>
                <a:close/>
                <a:moveTo>
                  <a:pt x="73156" y="23294"/>
                </a:moveTo>
                <a:lnTo>
                  <a:pt x="73156" y="23294"/>
                </a:lnTo>
                <a:cubicBezTo>
                  <a:pt x="66179" y="9882"/>
                  <a:pt x="66179" y="9882"/>
                  <a:pt x="66179" y="9882"/>
                </a:cubicBezTo>
                <a:lnTo>
                  <a:pt x="66179" y="9882"/>
                </a:lnTo>
                <a:cubicBezTo>
                  <a:pt x="66179" y="8235"/>
                  <a:pt x="66179" y="8235"/>
                  <a:pt x="66179" y="6588"/>
                </a:cubicBezTo>
                <a:cubicBezTo>
                  <a:pt x="66179" y="3294"/>
                  <a:pt x="67574" y="0"/>
                  <a:pt x="71760" y="0"/>
                </a:cubicBezTo>
                <a:cubicBezTo>
                  <a:pt x="73156" y="0"/>
                  <a:pt x="76146" y="1647"/>
                  <a:pt x="76146" y="3294"/>
                </a:cubicBezTo>
                <a:lnTo>
                  <a:pt x="76146" y="3294"/>
                </a:lnTo>
                <a:cubicBezTo>
                  <a:pt x="81727" y="14823"/>
                  <a:pt x="81727" y="14823"/>
                  <a:pt x="81727" y="14823"/>
                </a:cubicBezTo>
                <a:cubicBezTo>
                  <a:pt x="78936" y="16705"/>
                  <a:pt x="74551" y="20000"/>
                  <a:pt x="73156" y="23294"/>
                </a:cubicBezTo>
                <a:close/>
                <a:moveTo>
                  <a:pt x="53621" y="9882"/>
                </a:moveTo>
                <a:lnTo>
                  <a:pt x="53621" y="9882"/>
                </a:lnTo>
                <a:cubicBezTo>
                  <a:pt x="40863" y="38352"/>
                  <a:pt x="40863" y="38352"/>
                  <a:pt x="40863" y="38352"/>
                </a:cubicBezTo>
                <a:cubicBezTo>
                  <a:pt x="28106" y="38352"/>
                  <a:pt x="28106" y="38352"/>
                  <a:pt x="28106" y="38352"/>
                </a:cubicBezTo>
                <a:cubicBezTo>
                  <a:pt x="43654" y="3294"/>
                  <a:pt x="43654" y="3294"/>
                  <a:pt x="43654" y="3294"/>
                </a:cubicBezTo>
                <a:lnTo>
                  <a:pt x="43654" y="3294"/>
                </a:lnTo>
                <a:cubicBezTo>
                  <a:pt x="45049" y="1647"/>
                  <a:pt x="46445" y="0"/>
                  <a:pt x="49235" y="0"/>
                </a:cubicBezTo>
                <a:cubicBezTo>
                  <a:pt x="52026" y="0"/>
                  <a:pt x="55016" y="3294"/>
                  <a:pt x="55016" y="6588"/>
                </a:cubicBezTo>
                <a:cubicBezTo>
                  <a:pt x="55016" y="8235"/>
                  <a:pt x="53621" y="8235"/>
                  <a:pt x="53621" y="9882"/>
                </a:cubicBezTo>
                <a:close/>
                <a:moveTo>
                  <a:pt x="46445" y="44941"/>
                </a:moveTo>
                <a:lnTo>
                  <a:pt x="46445" y="44941"/>
                </a:lnTo>
                <a:cubicBezTo>
                  <a:pt x="66179" y="44941"/>
                  <a:pt x="66179" y="44941"/>
                  <a:pt x="66179" y="44941"/>
                </a:cubicBezTo>
                <a:lnTo>
                  <a:pt x="66179" y="46588"/>
                </a:lnTo>
                <a:cubicBezTo>
                  <a:pt x="66179" y="58117"/>
                  <a:pt x="70365" y="68235"/>
                  <a:pt x="77541" y="74823"/>
                </a:cubicBezTo>
                <a:cubicBezTo>
                  <a:pt x="77541" y="99764"/>
                  <a:pt x="77541" y="99764"/>
                  <a:pt x="77541" y="99764"/>
                </a:cubicBezTo>
                <a:cubicBezTo>
                  <a:pt x="77541" y="103058"/>
                  <a:pt x="78936" y="106352"/>
                  <a:pt x="83122" y="106352"/>
                </a:cubicBezTo>
                <a:cubicBezTo>
                  <a:pt x="85913" y="106352"/>
                  <a:pt x="88704" y="103058"/>
                  <a:pt x="88704" y="99764"/>
                </a:cubicBezTo>
                <a:cubicBezTo>
                  <a:pt x="88704" y="81411"/>
                  <a:pt x="88704" y="81411"/>
                  <a:pt x="88704" y="81411"/>
                </a:cubicBezTo>
                <a:cubicBezTo>
                  <a:pt x="90099" y="81411"/>
                  <a:pt x="92890" y="81411"/>
                  <a:pt x="95681" y="81411"/>
                </a:cubicBezTo>
                <a:cubicBezTo>
                  <a:pt x="98671" y="81411"/>
                  <a:pt x="101461" y="81411"/>
                  <a:pt x="104252" y="79764"/>
                </a:cubicBezTo>
                <a:cubicBezTo>
                  <a:pt x="97076" y="114823"/>
                  <a:pt x="97076" y="114823"/>
                  <a:pt x="97076" y="114823"/>
                </a:cubicBezTo>
                <a:lnTo>
                  <a:pt x="97076" y="114823"/>
                </a:lnTo>
                <a:cubicBezTo>
                  <a:pt x="97076" y="118117"/>
                  <a:pt x="94285" y="119764"/>
                  <a:pt x="91495" y="119764"/>
                </a:cubicBezTo>
                <a:lnTo>
                  <a:pt x="91495" y="119764"/>
                </a:lnTo>
                <a:lnTo>
                  <a:pt x="91495" y="119764"/>
                </a:lnTo>
                <a:cubicBezTo>
                  <a:pt x="90099" y="119764"/>
                  <a:pt x="90099" y="119764"/>
                  <a:pt x="90099" y="119764"/>
                </a:cubicBezTo>
                <a:cubicBezTo>
                  <a:pt x="28106" y="119764"/>
                  <a:pt x="28106" y="119764"/>
                  <a:pt x="28106" y="119764"/>
                </a:cubicBezTo>
                <a:lnTo>
                  <a:pt x="28106" y="119764"/>
                </a:lnTo>
                <a:lnTo>
                  <a:pt x="28106" y="119764"/>
                </a:lnTo>
                <a:lnTo>
                  <a:pt x="28106" y="119764"/>
                </a:lnTo>
                <a:cubicBezTo>
                  <a:pt x="25315" y="119764"/>
                  <a:pt x="23920" y="118117"/>
                  <a:pt x="22524" y="114823"/>
                </a:cubicBezTo>
                <a:lnTo>
                  <a:pt x="22524" y="114823"/>
                </a:lnTo>
                <a:cubicBezTo>
                  <a:pt x="11162" y="58117"/>
                  <a:pt x="11162" y="58117"/>
                  <a:pt x="11162" y="58117"/>
                </a:cubicBezTo>
                <a:cubicBezTo>
                  <a:pt x="5581" y="58117"/>
                  <a:pt x="5581" y="58117"/>
                  <a:pt x="5581" y="58117"/>
                </a:cubicBezTo>
                <a:cubicBezTo>
                  <a:pt x="2790" y="58117"/>
                  <a:pt x="0" y="54823"/>
                  <a:pt x="0" y="51529"/>
                </a:cubicBezTo>
                <a:cubicBezTo>
                  <a:pt x="0" y="46588"/>
                  <a:pt x="2790" y="44941"/>
                  <a:pt x="5581" y="44941"/>
                </a:cubicBezTo>
                <a:cubicBezTo>
                  <a:pt x="26710" y="44941"/>
                  <a:pt x="26710" y="44941"/>
                  <a:pt x="26710" y="44941"/>
                </a:cubicBezTo>
                <a:cubicBezTo>
                  <a:pt x="46445" y="44941"/>
                  <a:pt x="46445" y="44941"/>
                  <a:pt x="46445" y="44941"/>
                </a:cubicBezTo>
                <a:close/>
                <a:moveTo>
                  <a:pt x="55016" y="99764"/>
                </a:moveTo>
                <a:lnTo>
                  <a:pt x="55016" y="99764"/>
                </a:lnTo>
                <a:cubicBezTo>
                  <a:pt x="55016" y="103058"/>
                  <a:pt x="56411" y="106352"/>
                  <a:pt x="60598" y="106352"/>
                </a:cubicBezTo>
                <a:cubicBezTo>
                  <a:pt x="63388" y="106352"/>
                  <a:pt x="66179" y="103058"/>
                  <a:pt x="66179" y="99764"/>
                </a:cubicBezTo>
                <a:cubicBezTo>
                  <a:pt x="66179" y="64941"/>
                  <a:pt x="66179" y="64941"/>
                  <a:pt x="66179" y="64941"/>
                </a:cubicBezTo>
                <a:cubicBezTo>
                  <a:pt x="66179" y="59764"/>
                  <a:pt x="63388" y="58117"/>
                  <a:pt x="60598" y="58117"/>
                </a:cubicBezTo>
                <a:cubicBezTo>
                  <a:pt x="56411" y="58117"/>
                  <a:pt x="55016" y="59764"/>
                  <a:pt x="55016" y="64941"/>
                </a:cubicBezTo>
                <a:lnTo>
                  <a:pt x="55016" y="99764"/>
                </a:lnTo>
                <a:close/>
                <a:moveTo>
                  <a:pt x="43654" y="64941"/>
                </a:moveTo>
                <a:lnTo>
                  <a:pt x="43654" y="64941"/>
                </a:lnTo>
                <a:cubicBezTo>
                  <a:pt x="43654" y="59764"/>
                  <a:pt x="40863" y="58117"/>
                  <a:pt x="38073" y="58117"/>
                </a:cubicBezTo>
                <a:cubicBezTo>
                  <a:pt x="33687" y="58117"/>
                  <a:pt x="32292" y="59764"/>
                  <a:pt x="32292" y="64941"/>
                </a:cubicBezTo>
                <a:cubicBezTo>
                  <a:pt x="32292" y="99764"/>
                  <a:pt x="32292" y="99764"/>
                  <a:pt x="32292" y="99764"/>
                </a:cubicBezTo>
                <a:cubicBezTo>
                  <a:pt x="32292" y="103058"/>
                  <a:pt x="33687" y="106352"/>
                  <a:pt x="38073" y="106352"/>
                </a:cubicBezTo>
                <a:cubicBezTo>
                  <a:pt x="40863" y="106352"/>
                  <a:pt x="43654" y="103058"/>
                  <a:pt x="43654" y="99764"/>
                </a:cubicBezTo>
                <a:lnTo>
                  <a:pt x="43654" y="64941"/>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58" name="Shape 4958"/>
          <p:cNvSpPr/>
          <p:nvPr/>
        </p:nvSpPr>
        <p:spPr>
          <a:xfrm>
            <a:off x="5655452" y="3112634"/>
            <a:ext cx="284113" cy="242395"/>
          </a:xfrm>
          <a:custGeom>
            <a:avLst/>
            <a:gdLst/>
            <a:ahLst/>
            <a:cxnLst/>
            <a:rect l="0" t="0" r="0" b="0"/>
            <a:pathLst>
              <a:path w="120000" h="120000" extrusionOk="0">
                <a:moveTo>
                  <a:pt x="95840" y="74823"/>
                </a:moveTo>
                <a:lnTo>
                  <a:pt x="95840" y="74823"/>
                </a:lnTo>
                <a:cubicBezTo>
                  <a:pt x="81863" y="74823"/>
                  <a:pt x="70482" y="63294"/>
                  <a:pt x="70482" y="46588"/>
                </a:cubicBezTo>
                <a:cubicBezTo>
                  <a:pt x="70482" y="29882"/>
                  <a:pt x="81863" y="18352"/>
                  <a:pt x="95840" y="18352"/>
                </a:cubicBezTo>
                <a:cubicBezTo>
                  <a:pt x="108618" y="18352"/>
                  <a:pt x="119800" y="29882"/>
                  <a:pt x="119800" y="46588"/>
                </a:cubicBezTo>
                <a:cubicBezTo>
                  <a:pt x="119800" y="63294"/>
                  <a:pt x="108618" y="74823"/>
                  <a:pt x="95840" y="74823"/>
                </a:cubicBezTo>
                <a:close/>
                <a:moveTo>
                  <a:pt x="107221" y="40000"/>
                </a:moveTo>
                <a:lnTo>
                  <a:pt x="107221" y="40000"/>
                </a:lnTo>
                <a:cubicBezTo>
                  <a:pt x="101630" y="40000"/>
                  <a:pt x="101630" y="40000"/>
                  <a:pt x="101630" y="40000"/>
                </a:cubicBezTo>
                <a:cubicBezTo>
                  <a:pt x="101630" y="33176"/>
                  <a:pt x="101630" y="33176"/>
                  <a:pt x="101630" y="33176"/>
                </a:cubicBezTo>
                <a:cubicBezTo>
                  <a:pt x="101630" y="29882"/>
                  <a:pt x="98635" y="26588"/>
                  <a:pt x="95840" y="26588"/>
                </a:cubicBezTo>
                <a:cubicBezTo>
                  <a:pt x="91647" y="26588"/>
                  <a:pt x="90249" y="29882"/>
                  <a:pt x="90249" y="33176"/>
                </a:cubicBezTo>
                <a:cubicBezTo>
                  <a:pt x="90249" y="40000"/>
                  <a:pt x="90249" y="40000"/>
                  <a:pt x="90249" y="40000"/>
                </a:cubicBezTo>
                <a:cubicBezTo>
                  <a:pt x="84658" y="40000"/>
                  <a:pt x="84658" y="40000"/>
                  <a:pt x="84658" y="40000"/>
                </a:cubicBezTo>
                <a:cubicBezTo>
                  <a:pt x="80465" y="40000"/>
                  <a:pt x="79068" y="43294"/>
                  <a:pt x="79068" y="46588"/>
                </a:cubicBezTo>
                <a:cubicBezTo>
                  <a:pt x="79068" y="49882"/>
                  <a:pt x="80465" y="53176"/>
                  <a:pt x="84658" y="53176"/>
                </a:cubicBezTo>
                <a:cubicBezTo>
                  <a:pt x="90249" y="53176"/>
                  <a:pt x="90249" y="53176"/>
                  <a:pt x="90249" y="53176"/>
                </a:cubicBezTo>
                <a:cubicBezTo>
                  <a:pt x="90249" y="59764"/>
                  <a:pt x="90249" y="59764"/>
                  <a:pt x="90249" y="59764"/>
                </a:cubicBezTo>
                <a:cubicBezTo>
                  <a:pt x="90249" y="63294"/>
                  <a:pt x="91647" y="66588"/>
                  <a:pt x="95840" y="66588"/>
                </a:cubicBezTo>
                <a:cubicBezTo>
                  <a:pt x="98635" y="66588"/>
                  <a:pt x="101630" y="63294"/>
                  <a:pt x="101630" y="59764"/>
                </a:cubicBezTo>
                <a:cubicBezTo>
                  <a:pt x="101630" y="53176"/>
                  <a:pt x="101630" y="53176"/>
                  <a:pt x="101630" y="53176"/>
                </a:cubicBezTo>
                <a:cubicBezTo>
                  <a:pt x="107221" y="53176"/>
                  <a:pt x="107221" y="53176"/>
                  <a:pt x="107221" y="53176"/>
                </a:cubicBezTo>
                <a:cubicBezTo>
                  <a:pt x="110016" y="53176"/>
                  <a:pt x="112811" y="49882"/>
                  <a:pt x="112811" y="46588"/>
                </a:cubicBezTo>
                <a:cubicBezTo>
                  <a:pt x="112811" y="43294"/>
                  <a:pt x="110016" y="40000"/>
                  <a:pt x="107221" y="40000"/>
                </a:cubicBezTo>
                <a:close/>
                <a:moveTo>
                  <a:pt x="71880" y="23294"/>
                </a:moveTo>
                <a:lnTo>
                  <a:pt x="71880" y="23294"/>
                </a:lnTo>
                <a:cubicBezTo>
                  <a:pt x="66289" y="9882"/>
                  <a:pt x="66289" y="9882"/>
                  <a:pt x="66289" y="9882"/>
                </a:cubicBezTo>
                <a:lnTo>
                  <a:pt x="66289" y="9882"/>
                </a:lnTo>
                <a:cubicBezTo>
                  <a:pt x="66289" y="8235"/>
                  <a:pt x="64891" y="8235"/>
                  <a:pt x="64891" y="6588"/>
                </a:cubicBezTo>
                <a:cubicBezTo>
                  <a:pt x="64891" y="3294"/>
                  <a:pt x="67687" y="0"/>
                  <a:pt x="70482" y="0"/>
                </a:cubicBezTo>
                <a:cubicBezTo>
                  <a:pt x="73277" y="0"/>
                  <a:pt x="74675" y="1647"/>
                  <a:pt x="76073" y="3294"/>
                </a:cubicBezTo>
                <a:lnTo>
                  <a:pt x="76073" y="3294"/>
                </a:lnTo>
                <a:cubicBezTo>
                  <a:pt x="81863" y="14823"/>
                  <a:pt x="81863" y="14823"/>
                  <a:pt x="81863" y="14823"/>
                </a:cubicBezTo>
                <a:cubicBezTo>
                  <a:pt x="77670" y="16705"/>
                  <a:pt x="74675" y="20000"/>
                  <a:pt x="71880" y="23294"/>
                </a:cubicBezTo>
                <a:close/>
                <a:moveTo>
                  <a:pt x="53510" y="9882"/>
                </a:moveTo>
                <a:lnTo>
                  <a:pt x="53510" y="9882"/>
                </a:lnTo>
                <a:cubicBezTo>
                  <a:pt x="40931" y="38352"/>
                  <a:pt x="40931" y="38352"/>
                  <a:pt x="40931" y="38352"/>
                </a:cubicBezTo>
                <a:cubicBezTo>
                  <a:pt x="28153" y="38352"/>
                  <a:pt x="28153" y="38352"/>
                  <a:pt x="28153" y="38352"/>
                </a:cubicBezTo>
                <a:cubicBezTo>
                  <a:pt x="43727" y="3294"/>
                  <a:pt x="43727" y="3294"/>
                  <a:pt x="43727" y="3294"/>
                </a:cubicBezTo>
                <a:lnTo>
                  <a:pt x="43727" y="3294"/>
                </a:lnTo>
                <a:cubicBezTo>
                  <a:pt x="43727" y="1647"/>
                  <a:pt x="46522" y="0"/>
                  <a:pt x="47920" y="0"/>
                </a:cubicBezTo>
                <a:cubicBezTo>
                  <a:pt x="52113" y="0"/>
                  <a:pt x="53510" y="3294"/>
                  <a:pt x="53510" y="6588"/>
                </a:cubicBezTo>
                <a:cubicBezTo>
                  <a:pt x="53510" y="8235"/>
                  <a:pt x="53510" y="8235"/>
                  <a:pt x="53510" y="9882"/>
                </a:cubicBezTo>
                <a:close/>
                <a:moveTo>
                  <a:pt x="45124" y="44941"/>
                </a:moveTo>
                <a:lnTo>
                  <a:pt x="45124" y="44941"/>
                </a:lnTo>
                <a:cubicBezTo>
                  <a:pt x="64891" y="44941"/>
                  <a:pt x="64891" y="44941"/>
                  <a:pt x="64891" y="44941"/>
                </a:cubicBezTo>
                <a:lnTo>
                  <a:pt x="64891" y="46588"/>
                </a:lnTo>
                <a:cubicBezTo>
                  <a:pt x="64891" y="58117"/>
                  <a:pt x="69084" y="68235"/>
                  <a:pt x="76073" y="74823"/>
                </a:cubicBezTo>
                <a:cubicBezTo>
                  <a:pt x="76073" y="99764"/>
                  <a:pt x="76073" y="99764"/>
                  <a:pt x="76073" y="99764"/>
                </a:cubicBezTo>
                <a:cubicBezTo>
                  <a:pt x="76073" y="103058"/>
                  <a:pt x="79068" y="106352"/>
                  <a:pt x="81863" y="106352"/>
                </a:cubicBezTo>
                <a:cubicBezTo>
                  <a:pt x="86056" y="106352"/>
                  <a:pt x="87454" y="103058"/>
                  <a:pt x="87454" y="99764"/>
                </a:cubicBezTo>
                <a:cubicBezTo>
                  <a:pt x="87454" y="81411"/>
                  <a:pt x="87454" y="81411"/>
                  <a:pt x="87454" y="81411"/>
                </a:cubicBezTo>
                <a:cubicBezTo>
                  <a:pt x="90249" y="81411"/>
                  <a:pt x="93044" y="81411"/>
                  <a:pt x="95840" y="81411"/>
                </a:cubicBezTo>
                <a:cubicBezTo>
                  <a:pt x="98635" y="81411"/>
                  <a:pt x="101630" y="81411"/>
                  <a:pt x="104425" y="79764"/>
                </a:cubicBezTo>
                <a:cubicBezTo>
                  <a:pt x="97237" y="114823"/>
                  <a:pt x="97237" y="114823"/>
                  <a:pt x="97237" y="114823"/>
                </a:cubicBezTo>
                <a:lnTo>
                  <a:pt x="97237" y="114823"/>
                </a:lnTo>
                <a:cubicBezTo>
                  <a:pt x="95840" y="118117"/>
                  <a:pt x="94442" y="119764"/>
                  <a:pt x="91647" y="119764"/>
                </a:cubicBezTo>
                <a:lnTo>
                  <a:pt x="91647" y="119764"/>
                </a:lnTo>
                <a:cubicBezTo>
                  <a:pt x="90249" y="119764"/>
                  <a:pt x="90249" y="119764"/>
                  <a:pt x="90249" y="119764"/>
                </a:cubicBezTo>
                <a:cubicBezTo>
                  <a:pt x="88851" y="119764"/>
                  <a:pt x="88851" y="119764"/>
                  <a:pt x="88851" y="119764"/>
                </a:cubicBezTo>
                <a:cubicBezTo>
                  <a:pt x="28153" y="119764"/>
                  <a:pt x="28153" y="119764"/>
                  <a:pt x="28153" y="119764"/>
                </a:cubicBezTo>
                <a:lnTo>
                  <a:pt x="28153" y="119764"/>
                </a:lnTo>
                <a:lnTo>
                  <a:pt x="28153" y="119764"/>
                </a:lnTo>
                <a:lnTo>
                  <a:pt x="28153" y="119764"/>
                </a:lnTo>
                <a:cubicBezTo>
                  <a:pt x="25357" y="119764"/>
                  <a:pt x="22562" y="118117"/>
                  <a:pt x="22562" y="114823"/>
                </a:cubicBezTo>
                <a:lnTo>
                  <a:pt x="22562" y="114823"/>
                </a:lnTo>
                <a:cubicBezTo>
                  <a:pt x="9783" y="58117"/>
                  <a:pt x="9783" y="58117"/>
                  <a:pt x="9783" y="58117"/>
                </a:cubicBezTo>
                <a:cubicBezTo>
                  <a:pt x="5590" y="58117"/>
                  <a:pt x="5590" y="58117"/>
                  <a:pt x="5590" y="58117"/>
                </a:cubicBezTo>
                <a:cubicBezTo>
                  <a:pt x="1397" y="58117"/>
                  <a:pt x="0" y="54823"/>
                  <a:pt x="0" y="51529"/>
                </a:cubicBezTo>
                <a:cubicBezTo>
                  <a:pt x="0" y="46588"/>
                  <a:pt x="1397" y="44941"/>
                  <a:pt x="5590" y="44941"/>
                </a:cubicBezTo>
                <a:cubicBezTo>
                  <a:pt x="26755" y="44941"/>
                  <a:pt x="26755" y="44941"/>
                  <a:pt x="26755" y="44941"/>
                </a:cubicBezTo>
                <a:cubicBezTo>
                  <a:pt x="45124" y="44941"/>
                  <a:pt x="45124" y="44941"/>
                  <a:pt x="45124" y="44941"/>
                </a:cubicBezTo>
                <a:close/>
                <a:moveTo>
                  <a:pt x="53510" y="99764"/>
                </a:moveTo>
                <a:lnTo>
                  <a:pt x="53510" y="99764"/>
                </a:lnTo>
                <a:cubicBezTo>
                  <a:pt x="53510" y="103058"/>
                  <a:pt x="56505" y="106352"/>
                  <a:pt x="59301" y="106352"/>
                </a:cubicBezTo>
                <a:cubicBezTo>
                  <a:pt x="63494" y="106352"/>
                  <a:pt x="64891" y="103058"/>
                  <a:pt x="64891" y="99764"/>
                </a:cubicBezTo>
                <a:cubicBezTo>
                  <a:pt x="64891" y="64941"/>
                  <a:pt x="64891" y="64941"/>
                  <a:pt x="64891" y="64941"/>
                </a:cubicBezTo>
                <a:cubicBezTo>
                  <a:pt x="64891" y="59764"/>
                  <a:pt x="63494" y="58117"/>
                  <a:pt x="59301" y="58117"/>
                </a:cubicBezTo>
                <a:cubicBezTo>
                  <a:pt x="56505" y="58117"/>
                  <a:pt x="53510" y="59764"/>
                  <a:pt x="53510" y="64941"/>
                </a:cubicBezTo>
                <a:lnTo>
                  <a:pt x="53510" y="99764"/>
                </a:lnTo>
                <a:close/>
                <a:moveTo>
                  <a:pt x="42329" y="64941"/>
                </a:moveTo>
                <a:lnTo>
                  <a:pt x="42329" y="64941"/>
                </a:lnTo>
                <a:cubicBezTo>
                  <a:pt x="42329" y="59764"/>
                  <a:pt x="40931" y="58117"/>
                  <a:pt x="36539" y="58117"/>
                </a:cubicBezTo>
                <a:cubicBezTo>
                  <a:pt x="33743" y="58117"/>
                  <a:pt x="30948" y="59764"/>
                  <a:pt x="30948" y="64941"/>
                </a:cubicBezTo>
                <a:cubicBezTo>
                  <a:pt x="30948" y="99764"/>
                  <a:pt x="30948" y="99764"/>
                  <a:pt x="30948" y="99764"/>
                </a:cubicBezTo>
                <a:cubicBezTo>
                  <a:pt x="30948" y="103058"/>
                  <a:pt x="33743" y="106352"/>
                  <a:pt x="36539" y="106352"/>
                </a:cubicBezTo>
                <a:cubicBezTo>
                  <a:pt x="40931" y="106352"/>
                  <a:pt x="42329" y="103058"/>
                  <a:pt x="42329" y="99764"/>
                </a:cubicBezTo>
                <a:lnTo>
                  <a:pt x="42329" y="64941"/>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59" name="Shape 4959"/>
          <p:cNvSpPr/>
          <p:nvPr/>
        </p:nvSpPr>
        <p:spPr>
          <a:xfrm>
            <a:off x="5151989" y="3112634"/>
            <a:ext cx="288291" cy="242395"/>
          </a:xfrm>
          <a:custGeom>
            <a:avLst/>
            <a:gdLst/>
            <a:ahLst/>
            <a:cxnLst/>
            <a:rect l="0" t="0" r="0" b="0"/>
            <a:pathLst>
              <a:path w="120000" h="120000" extrusionOk="0">
                <a:moveTo>
                  <a:pt x="119802" y="49882"/>
                </a:moveTo>
                <a:lnTo>
                  <a:pt x="119802" y="49882"/>
                </a:lnTo>
                <a:lnTo>
                  <a:pt x="119802" y="49882"/>
                </a:lnTo>
                <a:lnTo>
                  <a:pt x="119802" y="51529"/>
                </a:lnTo>
                <a:lnTo>
                  <a:pt x="119802" y="51529"/>
                </a:lnTo>
                <a:lnTo>
                  <a:pt x="119802" y="51529"/>
                </a:lnTo>
                <a:lnTo>
                  <a:pt x="119802" y="51529"/>
                </a:lnTo>
                <a:cubicBezTo>
                  <a:pt x="119802" y="54823"/>
                  <a:pt x="117039" y="58117"/>
                  <a:pt x="114276" y="58117"/>
                </a:cubicBezTo>
                <a:cubicBezTo>
                  <a:pt x="108750" y="58117"/>
                  <a:pt x="108750" y="58117"/>
                  <a:pt x="108750" y="58117"/>
                </a:cubicBezTo>
                <a:cubicBezTo>
                  <a:pt x="97500" y="114823"/>
                  <a:pt x="97500" y="114823"/>
                  <a:pt x="97500" y="114823"/>
                </a:cubicBezTo>
                <a:lnTo>
                  <a:pt x="97500" y="114823"/>
                </a:lnTo>
                <a:cubicBezTo>
                  <a:pt x="96118" y="118117"/>
                  <a:pt x="94736" y="119764"/>
                  <a:pt x="91973" y="119764"/>
                </a:cubicBezTo>
                <a:lnTo>
                  <a:pt x="91973" y="119764"/>
                </a:lnTo>
                <a:lnTo>
                  <a:pt x="91973" y="119764"/>
                </a:lnTo>
                <a:cubicBezTo>
                  <a:pt x="90592" y="119764"/>
                  <a:pt x="90592" y="119764"/>
                  <a:pt x="90592" y="119764"/>
                </a:cubicBezTo>
                <a:cubicBezTo>
                  <a:pt x="89210" y="119764"/>
                  <a:pt x="89210" y="119764"/>
                  <a:pt x="89210" y="119764"/>
                </a:cubicBezTo>
                <a:cubicBezTo>
                  <a:pt x="27828" y="119764"/>
                  <a:pt x="27828" y="119764"/>
                  <a:pt x="27828" y="119764"/>
                </a:cubicBezTo>
                <a:lnTo>
                  <a:pt x="27828" y="119764"/>
                </a:lnTo>
                <a:lnTo>
                  <a:pt x="27828" y="119764"/>
                </a:lnTo>
                <a:lnTo>
                  <a:pt x="27828" y="119764"/>
                </a:lnTo>
                <a:cubicBezTo>
                  <a:pt x="25065" y="119764"/>
                  <a:pt x="23684" y="118117"/>
                  <a:pt x="22302" y="114823"/>
                </a:cubicBezTo>
                <a:lnTo>
                  <a:pt x="22302" y="114823"/>
                </a:lnTo>
                <a:cubicBezTo>
                  <a:pt x="11052" y="58117"/>
                  <a:pt x="11052" y="58117"/>
                  <a:pt x="11052" y="58117"/>
                </a:cubicBezTo>
                <a:cubicBezTo>
                  <a:pt x="5526" y="58117"/>
                  <a:pt x="5526" y="58117"/>
                  <a:pt x="5526" y="58117"/>
                </a:cubicBezTo>
                <a:cubicBezTo>
                  <a:pt x="2763" y="58117"/>
                  <a:pt x="0" y="54823"/>
                  <a:pt x="0" y="51529"/>
                </a:cubicBezTo>
                <a:cubicBezTo>
                  <a:pt x="0" y="46588"/>
                  <a:pt x="2763" y="44941"/>
                  <a:pt x="5526" y="44941"/>
                </a:cubicBezTo>
                <a:cubicBezTo>
                  <a:pt x="27828" y="44941"/>
                  <a:pt x="27828" y="44941"/>
                  <a:pt x="27828" y="44941"/>
                </a:cubicBezTo>
                <a:lnTo>
                  <a:pt x="27828" y="44941"/>
                </a:lnTo>
                <a:cubicBezTo>
                  <a:pt x="45986" y="44941"/>
                  <a:pt x="45986" y="44941"/>
                  <a:pt x="45986" y="44941"/>
                </a:cubicBezTo>
                <a:lnTo>
                  <a:pt x="45986" y="44941"/>
                </a:lnTo>
                <a:cubicBezTo>
                  <a:pt x="69671" y="44941"/>
                  <a:pt x="69671" y="44941"/>
                  <a:pt x="69671" y="44941"/>
                </a:cubicBezTo>
                <a:lnTo>
                  <a:pt x="69671" y="44941"/>
                </a:lnTo>
                <a:cubicBezTo>
                  <a:pt x="83684" y="44941"/>
                  <a:pt x="83684" y="44941"/>
                  <a:pt x="83684" y="44941"/>
                </a:cubicBezTo>
                <a:lnTo>
                  <a:pt x="83684" y="44941"/>
                </a:lnTo>
                <a:cubicBezTo>
                  <a:pt x="91973" y="44941"/>
                  <a:pt x="91973" y="44941"/>
                  <a:pt x="91973" y="44941"/>
                </a:cubicBezTo>
                <a:lnTo>
                  <a:pt x="91973" y="44941"/>
                </a:lnTo>
                <a:lnTo>
                  <a:pt x="91973" y="44941"/>
                </a:lnTo>
                <a:cubicBezTo>
                  <a:pt x="114276" y="44941"/>
                  <a:pt x="114276" y="44941"/>
                  <a:pt x="114276" y="44941"/>
                </a:cubicBezTo>
                <a:lnTo>
                  <a:pt x="114276" y="44941"/>
                </a:lnTo>
                <a:lnTo>
                  <a:pt x="114276" y="44941"/>
                </a:lnTo>
                <a:cubicBezTo>
                  <a:pt x="117039" y="44941"/>
                  <a:pt x="118421" y="46588"/>
                  <a:pt x="119802" y="49882"/>
                </a:cubicBezTo>
                <a:close/>
                <a:moveTo>
                  <a:pt x="43223" y="64941"/>
                </a:moveTo>
                <a:lnTo>
                  <a:pt x="43223" y="64941"/>
                </a:lnTo>
                <a:cubicBezTo>
                  <a:pt x="43223" y="59764"/>
                  <a:pt x="40460" y="58117"/>
                  <a:pt x="37500" y="58117"/>
                </a:cubicBezTo>
                <a:cubicBezTo>
                  <a:pt x="34736" y="58117"/>
                  <a:pt x="31973" y="59764"/>
                  <a:pt x="31973" y="64941"/>
                </a:cubicBezTo>
                <a:cubicBezTo>
                  <a:pt x="31973" y="99764"/>
                  <a:pt x="31973" y="99764"/>
                  <a:pt x="31973" y="99764"/>
                </a:cubicBezTo>
                <a:cubicBezTo>
                  <a:pt x="31973" y="103058"/>
                  <a:pt x="34736" y="106352"/>
                  <a:pt x="37500" y="106352"/>
                </a:cubicBezTo>
                <a:cubicBezTo>
                  <a:pt x="40460" y="106352"/>
                  <a:pt x="43223" y="103058"/>
                  <a:pt x="43223" y="99764"/>
                </a:cubicBezTo>
                <a:lnTo>
                  <a:pt x="43223" y="64941"/>
                </a:lnTo>
                <a:close/>
                <a:moveTo>
                  <a:pt x="65526" y="64941"/>
                </a:moveTo>
                <a:lnTo>
                  <a:pt x="65526" y="64941"/>
                </a:lnTo>
                <a:cubicBezTo>
                  <a:pt x="65526" y="59764"/>
                  <a:pt x="62763" y="58117"/>
                  <a:pt x="60000" y="58117"/>
                </a:cubicBezTo>
                <a:cubicBezTo>
                  <a:pt x="57236" y="58117"/>
                  <a:pt x="54276" y="59764"/>
                  <a:pt x="54276" y="64941"/>
                </a:cubicBezTo>
                <a:cubicBezTo>
                  <a:pt x="54276" y="99764"/>
                  <a:pt x="54276" y="99764"/>
                  <a:pt x="54276" y="99764"/>
                </a:cubicBezTo>
                <a:cubicBezTo>
                  <a:pt x="54276" y="103058"/>
                  <a:pt x="57236" y="106352"/>
                  <a:pt x="60000" y="106352"/>
                </a:cubicBezTo>
                <a:cubicBezTo>
                  <a:pt x="62763" y="106352"/>
                  <a:pt x="65526" y="103058"/>
                  <a:pt x="65526" y="99764"/>
                </a:cubicBezTo>
                <a:lnTo>
                  <a:pt x="65526" y="64941"/>
                </a:lnTo>
                <a:close/>
                <a:moveTo>
                  <a:pt x="87828" y="64941"/>
                </a:moveTo>
                <a:lnTo>
                  <a:pt x="87828" y="64941"/>
                </a:lnTo>
                <a:cubicBezTo>
                  <a:pt x="87828" y="59764"/>
                  <a:pt x="85065" y="58117"/>
                  <a:pt x="82302" y="58117"/>
                </a:cubicBezTo>
                <a:cubicBezTo>
                  <a:pt x="79539" y="58117"/>
                  <a:pt x="76578" y="59764"/>
                  <a:pt x="76578" y="64941"/>
                </a:cubicBezTo>
                <a:cubicBezTo>
                  <a:pt x="76578" y="99764"/>
                  <a:pt x="76578" y="99764"/>
                  <a:pt x="76578" y="99764"/>
                </a:cubicBezTo>
                <a:cubicBezTo>
                  <a:pt x="76578" y="103058"/>
                  <a:pt x="79539" y="106352"/>
                  <a:pt x="82302" y="106352"/>
                </a:cubicBezTo>
                <a:cubicBezTo>
                  <a:pt x="85065" y="106352"/>
                  <a:pt x="87828" y="103058"/>
                  <a:pt x="87828" y="99764"/>
                </a:cubicBezTo>
                <a:lnTo>
                  <a:pt x="87828" y="64941"/>
                </a:lnTo>
                <a:close/>
                <a:moveTo>
                  <a:pt x="66907" y="9882"/>
                </a:moveTo>
                <a:lnTo>
                  <a:pt x="66907" y="9882"/>
                </a:lnTo>
                <a:lnTo>
                  <a:pt x="66907" y="9882"/>
                </a:lnTo>
                <a:cubicBezTo>
                  <a:pt x="65526" y="8235"/>
                  <a:pt x="65526" y="8235"/>
                  <a:pt x="65526" y="6588"/>
                </a:cubicBezTo>
                <a:cubicBezTo>
                  <a:pt x="65526" y="3294"/>
                  <a:pt x="68289" y="0"/>
                  <a:pt x="71052" y="0"/>
                </a:cubicBezTo>
                <a:cubicBezTo>
                  <a:pt x="73815" y="0"/>
                  <a:pt x="75197" y="1647"/>
                  <a:pt x="76578" y="3294"/>
                </a:cubicBezTo>
                <a:lnTo>
                  <a:pt x="76578" y="3294"/>
                </a:lnTo>
                <a:cubicBezTo>
                  <a:pt x="90592" y="38352"/>
                  <a:pt x="90592" y="38352"/>
                  <a:pt x="90592" y="38352"/>
                </a:cubicBezTo>
                <a:cubicBezTo>
                  <a:pt x="77960" y="38352"/>
                  <a:pt x="77960" y="38352"/>
                  <a:pt x="77960" y="38352"/>
                </a:cubicBezTo>
                <a:lnTo>
                  <a:pt x="66907" y="9882"/>
                </a:lnTo>
                <a:close/>
                <a:moveTo>
                  <a:pt x="52894" y="9882"/>
                </a:moveTo>
                <a:lnTo>
                  <a:pt x="52894" y="9882"/>
                </a:lnTo>
                <a:cubicBezTo>
                  <a:pt x="41842" y="38352"/>
                  <a:pt x="41842" y="38352"/>
                  <a:pt x="41842" y="38352"/>
                </a:cubicBezTo>
                <a:cubicBezTo>
                  <a:pt x="29210" y="38352"/>
                  <a:pt x="29210" y="38352"/>
                  <a:pt x="29210" y="38352"/>
                </a:cubicBezTo>
                <a:cubicBezTo>
                  <a:pt x="43223" y="3294"/>
                  <a:pt x="43223" y="3294"/>
                  <a:pt x="43223" y="3294"/>
                </a:cubicBezTo>
                <a:lnTo>
                  <a:pt x="43223" y="3294"/>
                </a:lnTo>
                <a:cubicBezTo>
                  <a:pt x="44605" y="1647"/>
                  <a:pt x="45986" y="0"/>
                  <a:pt x="48750" y="0"/>
                </a:cubicBezTo>
                <a:cubicBezTo>
                  <a:pt x="51513" y="0"/>
                  <a:pt x="54276" y="3294"/>
                  <a:pt x="54276" y="6588"/>
                </a:cubicBezTo>
                <a:cubicBezTo>
                  <a:pt x="54276" y="8235"/>
                  <a:pt x="54276" y="8235"/>
                  <a:pt x="52894" y="988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60" name="Shape 4960"/>
          <p:cNvSpPr/>
          <p:nvPr/>
        </p:nvSpPr>
        <p:spPr>
          <a:xfrm>
            <a:off x="4679861" y="3087558"/>
            <a:ext cx="231886" cy="288366"/>
          </a:xfrm>
          <a:custGeom>
            <a:avLst/>
            <a:gdLst/>
            <a:ahLst/>
            <a:cxnLst/>
            <a:rect l="0" t="0" r="0" b="0"/>
            <a:pathLst>
              <a:path w="120000" h="120000" extrusionOk="0">
                <a:moveTo>
                  <a:pt x="112638" y="119802"/>
                </a:moveTo>
                <a:lnTo>
                  <a:pt x="112638" y="119802"/>
                </a:lnTo>
                <a:cubicBezTo>
                  <a:pt x="6871" y="119802"/>
                  <a:pt x="6871" y="119802"/>
                  <a:pt x="6871" y="119802"/>
                </a:cubicBezTo>
                <a:cubicBezTo>
                  <a:pt x="3435" y="119802"/>
                  <a:pt x="0" y="117044"/>
                  <a:pt x="0" y="114285"/>
                </a:cubicBezTo>
                <a:cubicBezTo>
                  <a:pt x="0" y="108768"/>
                  <a:pt x="0" y="108768"/>
                  <a:pt x="0" y="108768"/>
                </a:cubicBezTo>
                <a:cubicBezTo>
                  <a:pt x="119754" y="108768"/>
                  <a:pt x="119754" y="108768"/>
                  <a:pt x="119754" y="108768"/>
                </a:cubicBezTo>
                <a:cubicBezTo>
                  <a:pt x="119754" y="114285"/>
                  <a:pt x="119754" y="114285"/>
                  <a:pt x="119754" y="114285"/>
                </a:cubicBezTo>
                <a:cubicBezTo>
                  <a:pt x="119754" y="117044"/>
                  <a:pt x="118036" y="119802"/>
                  <a:pt x="112638" y="119802"/>
                </a:cubicBezTo>
                <a:close/>
                <a:moveTo>
                  <a:pt x="0" y="33497"/>
                </a:moveTo>
                <a:lnTo>
                  <a:pt x="0" y="33497"/>
                </a:lnTo>
                <a:cubicBezTo>
                  <a:pt x="0" y="30738"/>
                  <a:pt x="3435" y="27980"/>
                  <a:pt x="6871" y="27980"/>
                </a:cubicBezTo>
                <a:cubicBezTo>
                  <a:pt x="26012" y="27980"/>
                  <a:pt x="26012" y="27980"/>
                  <a:pt x="26012" y="27980"/>
                </a:cubicBezTo>
                <a:cubicBezTo>
                  <a:pt x="26012" y="12610"/>
                  <a:pt x="41717" y="0"/>
                  <a:pt x="60858" y="0"/>
                </a:cubicBezTo>
                <a:cubicBezTo>
                  <a:pt x="79754" y="0"/>
                  <a:pt x="95460" y="12610"/>
                  <a:pt x="95460" y="27980"/>
                </a:cubicBezTo>
                <a:cubicBezTo>
                  <a:pt x="112638" y="27980"/>
                  <a:pt x="112638" y="27980"/>
                  <a:pt x="112638" y="27980"/>
                </a:cubicBezTo>
                <a:cubicBezTo>
                  <a:pt x="118036" y="27980"/>
                  <a:pt x="119754" y="30738"/>
                  <a:pt x="119754" y="33497"/>
                </a:cubicBezTo>
                <a:cubicBezTo>
                  <a:pt x="119754" y="103251"/>
                  <a:pt x="119754" y="103251"/>
                  <a:pt x="119754" y="103251"/>
                </a:cubicBezTo>
                <a:cubicBezTo>
                  <a:pt x="0" y="103251"/>
                  <a:pt x="0" y="103251"/>
                  <a:pt x="0" y="103251"/>
                </a:cubicBezTo>
                <a:lnTo>
                  <a:pt x="0" y="33497"/>
                </a:lnTo>
                <a:close/>
                <a:moveTo>
                  <a:pt x="81472" y="27980"/>
                </a:moveTo>
                <a:lnTo>
                  <a:pt x="81472" y="27980"/>
                </a:lnTo>
                <a:cubicBezTo>
                  <a:pt x="81472" y="19507"/>
                  <a:pt x="71165" y="11231"/>
                  <a:pt x="60858" y="11231"/>
                </a:cubicBezTo>
                <a:cubicBezTo>
                  <a:pt x="48588" y="11231"/>
                  <a:pt x="40000" y="19507"/>
                  <a:pt x="40000" y="27980"/>
                </a:cubicBezTo>
                <a:lnTo>
                  <a:pt x="81472" y="2798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61" name="Shape 4961"/>
          <p:cNvSpPr/>
          <p:nvPr/>
        </p:nvSpPr>
        <p:spPr>
          <a:xfrm>
            <a:off x="4155505" y="3102185"/>
            <a:ext cx="284113" cy="261201"/>
          </a:xfrm>
          <a:custGeom>
            <a:avLst/>
            <a:gdLst/>
            <a:ahLst/>
            <a:cxnLst/>
            <a:rect l="0" t="0" r="0" b="0"/>
            <a:pathLst>
              <a:path w="120000" h="120000" extrusionOk="0">
                <a:moveTo>
                  <a:pt x="119800" y="49130"/>
                </a:moveTo>
                <a:lnTo>
                  <a:pt x="119800" y="49130"/>
                </a:lnTo>
                <a:cubicBezTo>
                  <a:pt x="119800" y="58260"/>
                  <a:pt x="112811" y="66086"/>
                  <a:pt x="104226" y="66086"/>
                </a:cubicBezTo>
                <a:cubicBezTo>
                  <a:pt x="95840" y="66086"/>
                  <a:pt x="90249" y="58260"/>
                  <a:pt x="90249" y="49130"/>
                </a:cubicBezTo>
                <a:lnTo>
                  <a:pt x="90249" y="49130"/>
                </a:lnTo>
                <a:lnTo>
                  <a:pt x="90249" y="49130"/>
                </a:lnTo>
                <a:lnTo>
                  <a:pt x="90249" y="49130"/>
                </a:lnTo>
                <a:cubicBezTo>
                  <a:pt x="90249" y="58260"/>
                  <a:pt x="83261" y="66086"/>
                  <a:pt x="74675" y="66086"/>
                </a:cubicBezTo>
                <a:cubicBezTo>
                  <a:pt x="66289" y="66086"/>
                  <a:pt x="59101" y="58260"/>
                  <a:pt x="59101" y="49130"/>
                </a:cubicBezTo>
                <a:lnTo>
                  <a:pt x="59101" y="49130"/>
                </a:lnTo>
                <a:lnTo>
                  <a:pt x="59101" y="49130"/>
                </a:lnTo>
                <a:lnTo>
                  <a:pt x="59101" y="49130"/>
                </a:lnTo>
                <a:lnTo>
                  <a:pt x="59101" y="49130"/>
                </a:lnTo>
                <a:cubicBezTo>
                  <a:pt x="59101" y="58260"/>
                  <a:pt x="53510" y="66086"/>
                  <a:pt x="45124" y="66086"/>
                </a:cubicBezTo>
                <a:cubicBezTo>
                  <a:pt x="36539" y="66086"/>
                  <a:pt x="29550" y="58260"/>
                  <a:pt x="29550" y="49130"/>
                </a:cubicBezTo>
                <a:lnTo>
                  <a:pt x="29550" y="49130"/>
                </a:lnTo>
                <a:lnTo>
                  <a:pt x="29550" y="49130"/>
                </a:lnTo>
                <a:lnTo>
                  <a:pt x="29550" y="49130"/>
                </a:lnTo>
                <a:lnTo>
                  <a:pt x="29550" y="49130"/>
                </a:lnTo>
                <a:cubicBezTo>
                  <a:pt x="29550" y="58260"/>
                  <a:pt x="22562" y="66086"/>
                  <a:pt x="13976" y="66086"/>
                </a:cubicBezTo>
                <a:cubicBezTo>
                  <a:pt x="5590" y="66086"/>
                  <a:pt x="0" y="58260"/>
                  <a:pt x="0" y="49130"/>
                </a:cubicBezTo>
                <a:lnTo>
                  <a:pt x="0" y="49130"/>
                </a:lnTo>
                <a:lnTo>
                  <a:pt x="0" y="49130"/>
                </a:lnTo>
                <a:lnTo>
                  <a:pt x="0" y="49130"/>
                </a:lnTo>
                <a:cubicBezTo>
                  <a:pt x="9783" y="18260"/>
                  <a:pt x="9783" y="18260"/>
                  <a:pt x="9783" y="18260"/>
                </a:cubicBezTo>
                <a:cubicBezTo>
                  <a:pt x="110016" y="18260"/>
                  <a:pt x="110016" y="18260"/>
                  <a:pt x="110016" y="18260"/>
                </a:cubicBezTo>
                <a:cubicBezTo>
                  <a:pt x="119800" y="49130"/>
                  <a:pt x="119800" y="49130"/>
                  <a:pt x="119800" y="49130"/>
                </a:cubicBezTo>
                <a:close/>
                <a:moveTo>
                  <a:pt x="101430" y="12173"/>
                </a:moveTo>
                <a:lnTo>
                  <a:pt x="101430" y="12173"/>
                </a:lnTo>
                <a:cubicBezTo>
                  <a:pt x="18169" y="12173"/>
                  <a:pt x="18169" y="12173"/>
                  <a:pt x="18169" y="12173"/>
                </a:cubicBezTo>
                <a:cubicBezTo>
                  <a:pt x="15374" y="12173"/>
                  <a:pt x="12579" y="10652"/>
                  <a:pt x="12579" y="6086"/>
                </a:cubicBezTo>
                <a:cubicBezTo>
                  <a:pt x="12579" y="3043"/>
                  <a:pt x="15374" y="0"/>
                  <a:pt x="18169" y="0"/>
                </a:cubicBezTo>
                <a:cubicBezTo>
                  <a:pt x="101430" y="0"/>
                  <a:pt x="101430" y="0"/>
                  <a:pt x="101430" y="0"/>
                </a:cubicBezTo>
                <a:cubicBezTo>
                  <a:pt x="104226" y="0"/>
                  <a:pt x="107221" y="3043"/>
                  <a:pt x="107221" y="6086"/>
                </a:cubicBezTo>
                <a:cubicBezTo>
                  <a:pt x="107221" y="10652"/>
                  <a:pt x="104226" y="12173"/>
                  <a:pt x="101430" y="12173"/>
                </a:cubicBezTo>
                <a:close/>
                <a:moveTo>
                  <a:pt x="16772" y="72173"/>
                </a:moveTo>
                <a:lnTo>
                  <a:pt x="16772" y="72173"/>
                </a:lnTo>
                <a:lnTo>
                  <a:pt x="16772" y="72173"/>
                </a:lnTo>
                <a:cubicBezTo>
                  <a:pt x="16772" y="72173"/>
                  <a:pt x="16772" y="72173"/>
                  <a:pt x="18169" y="72173"/>
                </a:cubicBezTo>
                <a:lnTo>
                  <a:pt x="18169" y="72173"/>
                </a:lnTo>
                <a:cubicBezTo>
                  <a:pt x="18169" y="72173"/>
                  <a:pt x="18169" y="72173"/>
                  <a:pt x="19567" y="72173"/>
                </a:cubicBezTo>
                <a:cubicBezTo>
                  <a:pt x="19567" y="70652"/>
                  <a:pt x="21164" y="70652"/>
                  <a:pt x="22562" y="70652"/>
                </a:cubicBezTo>
                <a:lnTo>
                  <a:pt x="22562" y="70652"/>
                </a:lnTo>
                <a:lnTo>
                  <a:pt x="22562" y="70652"/>
                </a:lnTo>
                <a:cubicBezTo>
                  <a:pt x="22562" y="101304"/>
                  <a:pt x="22562" y="101304"/>
                  <a:pt x="22562" y="101304"/>
                </a:cubicBezTo>
                <a:cubicBezTo>
                  <a:pt x="97237" y="101304"/>
                  <a:pt x="97237" y="101304"/>
                  <a:pt x="97237" y="101304"/>
                </a:cubicBezTo>
                <a:cubicBezTo>
                  <a:pt x="97237" y="70652"/>
                  <a:pt x="97237" y="70652"/>
                  <a:pt x="97237" y="70652"/>
                </a:cubicBezTo>
                <a:lnTo>
                  <a:pt x="97237" y="70652"/>
                </a:lnTo>
                <a:lnTo>
                  <a:pt x="97237" y="70652"/>
                </a:lnTo>
                <a:cubicBezTo>
                  <a:pt x="98635" y="70652"/>
                  <a:pt x="98635" y="70652"/>
                  <a:pt x="100033" y="72173"/>
                </a:cubicBezTo>
                <a:cubicBezTo>
                  <a:pt x="100033" y="72173"/>
                  <a:pt x="100033" y="72173"/>
                  <a:pt x="101430" y="72173"/>
                </a:cubicBezTo>
                <a:lnTo>
                  <a:pt x="101430" y="72173"/>
                </a:lnTo>
                <a:lnTo>
                  <a:pt x="102828" y="72173"/>
                </a:lnTo>
                <a:lnTo>
                  <a:pt x="102828" y="72173"/>
                </a:lnTo>
                <a:lnTo>
                  <a:pt x="104226" y="72173"/>
                </a:lnTo>
                <a:cubicBezTo>
                  <a:pt x="105823" y="72173"/>
                  <a:pt x="107221" y="72173"/>
                  <a:pt x="108618" y="72173"/>
                </a:cubicBezTo>
                <a:cubicBezTo>
                  <a:pt x="108618" y="113695"/>
                  <a:pt x="108618" y="113695"/>
                  <a:pt x="108618" y="113695"/>
                </a:cubicBezTo>
                <a:cubicBezTo>
                  <a:pt x="108618" y="116739"/>
                  <a:pt x="105823" y="119782"/>
                  <a:pt x="102828" y="119782"/>
                </a:cubicBezTo>
                <a:cubicBezTo>
                  <a:pt x="16772" y="119782"/>
                  <a:pt x="16772" y="119782"/>
                  <a:pt x="16772" y="119782"/>
                </a:cubicBezTo>
                <a:cubicBezTo>
                  <a:pt x="12579" y="119782"/>
                  <a:pt x="11181" y="116739"/>
                  <a:pt x="11181" y="113695"/>
                </a:cubicBezTo>
                <a:cubicBezTo>
                  <a:pt x="11181" y="72173"/>
                  <a:pt x="11181" y="72173"/>
                  <a:pt x="11181" y="72173"/>
                </a:cubicBezTo>
                <a:cubicBezTo>
                  <a:pt x="12579" y="72173"/>
                  <a:pt x="12579" y="72173"/>
                  <a:pt x="13976" y="72173"/>
                </a:cubicBezTo>
                <a:cubicBezTo>
                  <a:pt x="15374" y="72173"/>
                  <a:pt x="15374" y="72173"/>
                  <a:pt x="16772" y="7217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62" name="Shape 4962"/>
          <p:cNvSpPr/>
          <p:nvPr/>
        </p:nvSpPr>
        <p:spPr>
          <a:xfrm>
            <a:off x="3652042" y="3095917"/>
            <a:ext cx="288291" cy="254932"/>
          </a:xfrm>
          <a:custGeom>
            <a:avLst/>
            <a:gdLst/>
            <a:ahLst/>
            <a:cxnLst/>
            <a:rect l="0" t="0" r="0" b="0"/>
            <a:pathLst>
              <a:path w="120000" h="120000" extrusionOk="0">
                <a:moveTo>
                  <a:pt x="94778" y="53531"/>
                </a:moveTo>
                <a:lnTo>
                  <a:pt x="94778" y="53531"/>
                </a:lnTo>
                <a:cubicBezTo>
                  <a:pt x="82167" y="53531"/>
                  <a:pt x="71133" y="42602"/>
                  <a:pt x="71133" y="26765"/>
                </a:cubicBezTo>
                <a:cubicBezTo>
                  <a:pt x="71133" y="10929"/>
                  <a:pt x="82167" y="0"/>
                  <a:pt x="94778" y="0"/>
                </a:cubicBezTo>
                <a:cubicBezTo>
                  <a:pt x="108768" y="0"/>
                  <a:pt x="119802" y="10929"/>
                  <a:pt x="119802" y="26765"/>
                </a:cubicBezTo>
                <a:cubicBezTo>
                  <a:pt x="119802" y="42602"/>
                  <a:pt x="108768" y="53531"/>
                  <a:pt x="94778" y="53531"/>
                </a:cubicBezTo>
                <a:close/>
                <a:moveTo>
                  <a:pt x="87881" y="12490"/>
                </a:moveTo>
                <a:lnTo>
                  <a:pt x="87881" y="12490"/>
                </a:lnTo>
                <a:close/>
                <a:moveTo>
                  <a:pt x="103054" y="12490"/>
                </a:moveTo>
                <a:lnTo>
                  <a:pt x="103054" y="12490"/>
                </a:lnTo>
                <a:close/>
                <a:moveTo>
                  <a:pt x="108768" y="18736"/>
                </a:moveTo>
                <a:lnTo>
                  <a:pt x="108768" y="18736"/>
                </a:lnTo>
                <a:lnTo>
                  <a:pt x="108768" y="18736"/>
                </a:lnTo>
                <a:cubicBezTo>
                  <a:pt x="108768" y="14052"/>
                  <a:pt x="105812" y="12490"/>
                  <a:pt x="103054" y="12490"/>
                </a:cubicBezTo>
                <a:cubicBezTo>
                  <a:pt x="101674" y="12490"/>
                  <a:pt x="100295" y="12490"/>
                  <a:pt x="98916" y="14052"/>
                </a:cubicBezTo>
                <a:lnTo>
                  <a:pt x="98916" y="14052"/>
                </a:lnTo>
                <a:cubicBezTo>
                  <a:pt x="94778" y="17174"/>
                  <a:pt x="94778" y="17174"/>
                  <a:pt x="94778" y="17174"/>
                </a:cubicBezTo>
                <a:cubicBezTo>
                  <a:pt x="92019" y="14052"/>
                  <a:pt x="92019" y="14052"/>
                  <a:pt x="92019" y="14052"/>
                </a:cubicBezTo>
                <a:lnTo>
                  <a:pt x="92019" y="14052"/>
                </a:lnTo>
                <a:cubicBezTo>
                  <a:pt x="90640" y="12490"/>
                  <a:pt x="89261" y="12490"/>
                  <a:pt x="87881" y="12490"/>
                </a:cubicBezTo>
                <a:cubicBezTo>
                  <a:pt x="85123" y="12490"/>
                  <a:pt x="82167" y="14052"/>
                  <a:pt x="82167" y="18736"/>
                </a:cubicBezTo>
                <a:cubicBezTo>
                  <a:pt x="82167" y="20297"/>
                  <a:pt x="82167" y="21858"/>
                  <a:pt x="83546" y="21858"/>
                </a:cubicBezTo>
                <a:lnTo>
                  <a:pt x="83546" y="21858"/>
                </a:lnTo>
                <a:cubicBezTo>
                  <a:pt x="87881" y="26765"/>
                  <a:pt x="87881" y="26765"/>
                  <a:pt x="87881" y="26765"/>
                </a:cubicBezTo>
                <a:cubicBezTo>
                  <a:pt x="83546" y="31449"/>
                  <a:pt x="83546" y="31449"/>
                  <a:pt x="83546" y="31449"/>
                </a:cubicBezTo>
                <a:lnTo>
                  <a:pt x="83546" y="31449"/>
                </a:lnTo>
                <a:cubicBezTo>
                  <a:pt x="82167" y="31449"/>
                  <a:pt x="82167" y="33011"/>
                  <a:pt x="82167" y="34572"/>
                </a:cubicBezTo>
                <a:cubicBezTo>
                  <a:pt x="82167" y="39256"/>
                  <a:pt x="85123" y="40817"/>
                  <a:pt x="87881" y="40817"/>
                </a:cubicBezTo>
                <a:cubicBezTo>
                  <a:pt x="89261" y="40817"/>
                  <a:pt x="90640" y="40817"/>
                  <a:pt x="92019" y="39256"/>
                </a:cubicBezTo>
                <a:lnTo>
                  <a:pt x="92019" y="39256"/>
                </a:lnTo>
                <a:cubicBezTo>
                  <a:pt x="94778" y="36133"/>
                  <a:pt x="94778" y="36133"/>
                  <a:pt x="94778" y="36133"/>
                </a:cubicBezTo>
                <a:cubicBezTo>
                  <a:pt x="98916" y="39256"/>
                  <a:pt x="98916" y="39256"/>
                  <a:pt x="98916" y="39256"/>
                </a:cubicBezTo>
                <a:lnTo>
                  <a:pt x="98916" y="39256"/>
                </a:lnTo>
                <a:cubicBezTo>
                  <a:pt x="100295" y="40817"/>
                  <a:pt x="101674" y="40817"/>
                  <a:pt x="103054" y="40817"/>
                </a:cubicBezTo>
                <a:cubicBezTo>
                  <a:pt x="105812" y="40817"/>
                  <a:pt x="108768" y="39256"/>
                  <a:pt x="108768" y="34572"/>
                </a:cubicBezTo>
                <a:cubicBezTo>
                  <a:pt x="108768" y="33011"/>
                  <a:pt x="107389" y="31449"/>
                  <a:pt x="105812" y="31449"/>
                </a:cubicBezTo>
                <a:lnTo>
                  <a:pt x="105812" y="31449"/>
                </a:lnTo>
                <a:cubicBezTo>
                  <a:pt x="103054" y="26765"/>
                  <a:pt x="103054" y="26765"/>
                  <a:pt x="103054" y="26765"/>
                </a:cubicBezTo>
                <a:cubicBezTo>
                  <a:pt x="105812" y="21858"/>
                  <a:pt x="105812" y="21858"/>
                  <a:pt x="105812" y="21858"/>
                </a:cubicBezTo>
                <a:lnTo>
                  <a:pt x="105812" y="21858"/>
                </a:lnTo>
                <a:cubicBezTo>
                  <a:pt x="107389" y="21858"/>
                  <a:pt x="108768" y="20297"/>
                  <a:pt x="108768" y="18736"/>
                </a:cubicBezTo>
                <a:close/>
                <a:moveTo>
                  <a:pt x="108768" y="37695"/>
                </a:moveTo>
                <a:lnTo>
                  <a:pt x="108768" y="37695"/>
                </a:lnTo>
                <a:close/>
                <a:moveTo>
                  <a:pt x="46108" y="72490"/>
                </a:moveTo>
                <a:lnTo>
                  <a:pt x="46108" y="72490"/>
                </a:lnTo>
                <a:cubicBezTo>
                  <a:pt x="93399" y="69368"/>
                  <a:pt x="93399" y="69368"/>
                  <a:pt x="93399" y="69368"/>
                </a:cubicBezTo>
                <a:cubicBezTo>
                  <a:pt x="97536" y="59776"/>
                  <a:pt x="97536" y="59776"/>
                  <a:pt x="97536" y="59776"/>
                </a:cubicBezTo>
                <a:cubicBezTo>
                  <a:pt x="101674" y="59776"/>
                  <a:pt x="107389" y="58215"/>
                  <a:pt x="111527" y="55092"/>
                </a:cubicBezTo>
                <a:cubicBezTo>
                  <a:pt x="101674" y="77174"/>
                  <a:pt x="101674" y="77174"/>
                  <a:pt x="101674" y="77174"/>
                </a:cubicBezTo>
                <a:lnTo>
                  <a:pt x="101674" y="77174"/>
                </a:lnTo>
                <a:cubicBezTo>
                  <a:pt x="101674" y="80297"/>
                  <a:pt x="98916" y="81858"/>
                  <a:pt x="97536" y="81858"/>
                </a:cubicBezTo>
                <a:lnTo>
                  <a:pt x="97536" y="81858"/>
                </a:lnTo>
                <a:cubicBezTo>
                  <a:pt x="48866" y="84981"/>
                  <a:pt x="48866" y="84981"/>
                  <a:pt x="48866" y="84981"/>
                </a:cubicBezTo>
                <a:cubicBezTo>
                  <a:pt x="51625" y="94572"/>
                  <a:pt x="51625" y="94572"/>
                  <a:pt x="51625" y="94572"/>
                </a:cubicBezTo>
                <a:cubicBezTo>
                  <a:pt x="104433" y="94572"/>
                  <a:pt x="104433" y="94572"/>
                  <a:pt x="104433" y="94572"/>
                </a:cubicBezTo>
                <a:cubicBezTo>
                  <a:pt x="110147" y="94572"/>
                  <a:pt x="115665" y="99256"/>
                  <a:pt x="115665" y="107063"/>
                </a:cubicBezTo>
                <a:cubicBezTo>
                  <a:pt x="115665" y="113531"/>
                  <a:pt x="110147" y="119776"/>
                  <a:pt x="104433" y="119776"/>
                </a:cubicBezTo>
                <a:cubicBezTo>
                  <a:pt x="98916" y="119776"/>
                  <a:pt x="93399" y="113531"/>
                  <a:pt x="93399" y="107063"/>
                </a:cubicBezTo>
                <a:cubicBezTo>
                  <a:pt x="41773" y="107063"/>
                  <a:pt x="41773" y="107063"/>
                  <a:pt x="41773" y="107063"/>
                </a:cubicBezTo>
                <a:cubicBezTo>
                  <a:pt x="41773" y="113531"/>
                  <a:pt x="36256" y="119776"/>
                  <a:pt x="30738" y="119776"/>
                </a:cubicBezTo>
                <a:cubicBezTo>
                  <a:pt x="23842" y="119776"/>
                  <a:pt x="19507" y="113531"/>
                  <a:pt x="19507" y="107063"/>
                </a:cubicBezTo>
                <a:cubicBezTo>
                  <a:pt x="19507" y="99256"/>
                  <a:pt x="23842" y="94572"/>
                  <a:pt x="30738" y="94572"/>
                </a:cubicBezTo>
                <a:cubicBezTo>
                  <a:pt x="40394" y="94572"/>
                  <a:pt x="40394" y="94572"/>
                  <a:pt x="40394" y="94572"/>
                </a:cubicBezTo>
                <a:cubicBezTo>
                  <a:pt x="18128" y="25204"/>
                  <a:pt x="18128" y="25204"/>
                  <a:pt x="18128" y="25204"/>
                </a:cubicBezTo>
                <a:cubicBezTo>
                  <a:pt x="5714" y="25204"/>
                  <a:pt x="5714" y="25204"/>
                  <a:pt x="5714" y="25204"/>
                </a:cubicBezTo>
                <a:cubicBezTo>
                  <a:pt x="2955" y="25204"/>
                  <a:pt x="0" y="21858"/>
                  <a:pt x="0" y="18736"/>
                </a:cubicBezTo>
                <a:cubicBezTo>
                  <a:pt x="0" y="14052"/>
                  <a:pt x="2955" y="12490"/>
                  <a:pt x="5714" y="12490"/>
                </a:cubicBezTo>
                <a:cubicBezTo>
                  <a:pt x="22266" y="12490"/>
                  <a:pt x="22266" y="12490"/>
                  <a:pt x="22266" y="12490"/>
                </a:cubicBezTo>
                <a:cubicBezTo>
                  <a:pt x="25221" y="12490"/>
                  <a:pt x="27980" y="14052"/>
                  <a:pt x="27980" y="15613"/>
                </a:cubicBezTo>
                <a:lnTo>
                  <a:pt x="27980" y="15613"/>
                </a:lnTo>
                <a:cubicBezTo>
                  <a:pt x="30738" y="26765"/>
                  <a:pt x="30738" y="26765"/>
                  <a:pt x="30738" y="26765"/>
                </a:cubicBezTo>
                <a:cubicBezTo>
                  <a:pt x="65615" y="26765"/>
                  <a:pt x="65615" y="26765"/>
                  <a:pt x="65615" y="26765"/>
                </a:cubicBezTo>
                <a:cubicBezTo>
                  <a:pt x="65615" y="31449"/>
                  <a:pt x="66995" y="36133"/>
                  <a:pt x="68374" y="39256"/>
                </a:cubicBezTo>
                <a:cubicBezTo>
                  <a:pt x="34876" y="39256"/>
                  <a:pt x="34876" y="39256"/>
                  <a:pt x="34876" y="39256"/>
                </a:cubicBezTo>
                <a:lnTo>
                  <a:pt x="46108" y="7249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63" name="Shape 4963"/>
          <p:cNvSpPr/>
          <p:nvPr/>
        </p:nvSpPr>
        <p:spPr>
          <a:xfrm>
            <a:off x="3154845" y="3095917"/>
            <a:ext cx="286201" cy="254932"/>
          </a:xfrm>
          <a:custGeom>
            <a:avLst/>
            <a:gdLst/>
            <a:ahLst/>
            <a:cxnLst/>
            <a:rect l="0" t="0" r="0" b="0"/>
            <a:pathLst>
              <a:path w="120000" h="120000" extrusionOk="0">
                <a:moveTo>
                  <a:pt x="95880" y="53531"/>
                </a:moveTo>
                <a:lnTo>
                  <a:pt x="95880" y="53531"/>
                </a:lnTo>
                <a:cubicBezTo>
                  <a:pt x="81727" y="53531"/>
                  <a:pt x="71960" y="42602"/>
                  <a:pt x="71960" y="26765"/>
                </a:cubicBezTo>
                <a:cubicBezTo>
                  <a:pt x="71960" y="10929"/>
                  <a:pt x="81727" y="0"/>
                  <a:pt x="95880" y="0"/>
                </a:cubicBezTo>
                <a:cubicBezTo>
                  <a:pt x="110033" y="0"/>
                  <a:pt x="119800" y="10929"/>
                  <a:pt x="119800" y="26765"/>
                </a:cubicBezTo>
                <a:cubicBezTo>
                  <a:pt x="119800" y="42602"/>
                  <a:pt x="110033" y="53531"/>
                  <a:pt x="95880" y="53531"/>
                </a:cubicBezTo>
                <a:close/>
                <a:moveTo>
                  <a:pt x="107043" y="14052"/>
                </a:moveTo>
                <a:lnTo>
                  <a:pt x="107043" y="14052"/>
                </a:lnTo>
                <a:cubicBezTo>
                  <a:pt x="105647" y="14052"/>
                  <a:pt x="104252" y="14052"/>
                  <a:pt x="102857" y="15613"/>
                </a:cubicBezTo>
                <a:cubicBezTo>
                  <a:pt x="91694" y="28327"/>
                  <a:pt x="91694" y="28327"/>
                  <a:pt x="91694" y="28327"/>
                </a:cubicBezTo>
                <a:cubicBezTo>
                  <a:pt x="88903" y="25204"/>
                  <a:pt x="88903" y="25204"/>
                  <a:pt x="88903" y="25204"/>
                </a:cubicBezTo>
                <a:cubicBezTo>
                  <a:pt x="87508" y="23643"/>
                  <a:pt x="85913" y="21858"/>
                  <a:pt x="84518" y="21858"/>
                </a:cubicBezTo>
                <a:cubicBezTo>
                  <a:pt x="81727" y="21858"/>
                  <a:pt x="78936" y="25204"/>
                  <a:pt x="78936" y="28327"/>
                </a:cubicBezTo>
                <a:cubicBezTo>
                  <a:pt x="78936" y="29888"/>
                  <a:pt x="78936" y="31449"/>
                  <a:pt x="80332" y="33011"/>
                </a:cubicBezTo>
                <a:cubicBezTo>
                  <a:pt x="88903" y="40817"/>
                  <a:pt x="88903" y="40817"/>
                  <a:pt x="88903" y="40817"/>
                </a:cubicBezTo>
                <a:cubicBezTo>
                  <a:pt x="88903" y="42602"/>
                  <a:pt x="90299" y="44163"/>
                  <a:pt x="91694" y="44163"/>
                </a:cubicBezTo>
                <a:cubicBezTo>
                  <a:pt x="93089" y="44163"/>
                  <a:pt x="94485" y="42602"/>
                  <a:pt x="95880" y="40817"/>
                </a:cubicBezTo>
                <a:cubicBezTo>
                  <a:pt x="111428" y="25204"/>
                  <a:pt x="111428" y="25204"/>
                  <a:pt x="111428" y="25204"/>
                </a:cubicBezTo>
                <a:cubicBezTo>
                  <a:pt x="112823" y="23643"/>
                  <a:pt x="112823" y="21858"/>
                  <a:pt x="112823" y="20297"/>
                </a:cubicBezTo>
                <a:cubicBezTo>
                  <a:pt x="112823" y="17174"/>
                  <a:pt x="110033" y="14052"/>
                  <a:pt x="107043" y="14052"/>
                </a:cubicBezTo>
                <a:close/>
                <a:moveTo>
                  <a:pt x="45049" y="72490"/>
                </a:moveTo>
                <a:lnTo>
                  <a:pt x="45049" y="72490"/>
                </a:lnTo>
                <a:cubicBezTo>
                  <a:pt x="94485" y="69368"/>
                  <a:pt x="94485" y="69368"/>
                  <a:pt x="94485" y="69368"/>
                </a:cubicBezTo>
                <a:cubicBezTo>
                  <a:pt x="97275" y="59776"/>
                  <a:pt x="97275" y="59776"/>
                  <a:pt x="97275" y="59776"/>
                </a:cubicBezTo>
                <a:cubicBezTo>
                  <a:pt x="102857" y="59776"/>
                  <a:pt x="107043" y="58215"/>
                  <a:pt x="111428" y="55092"/>
                </a:cubicBezTo>
                <a:cubicBezTo>
                  <a:pt x="102857" y="77174"/>
                  <a:pt x="102857" y="77174"/>
                  <a:pt x="102857" y="77174"/>
                </a:cubicBezTo>
                <a:lnTo>
                  <a:pt x="102857" y="77174"/>
                </a:lnTo>
                <a:cubicBezTo>
                  <a:pt x="101461" y="80297"/>
                  <a:pt x="100066" y="81858"/>
                  <a:pt x="98671" y="81858"/>
                </a:cubicBezTo>
                <a:lnTo>
                  <a:pt x="98671" y="81858"/>
                </a:lnTo>
                <a:cubicBezTo>
                  <a:pt x="49435" y="84981"/>
                  <a:pt x="49435" y="84981"/>
                  <a:pt x="49435" y="84981"/>
                </a:cubicBezTo>
                <a:cubicBezTo>
                  <a:pt x="52225" y="94572"/>
                  <a:pt x="52225" y="94572"/>
                  <a:pt x="52225" y="94572"/>
                </a:cubicBezTo>
                <a:cubicBezTo>
                  <a:pt x="105647" y="94572"/>
                  <a:pt x="105647" y="94572"/>
                  <a:pt x="105647" y="94572"/>
                </a:cubicBezTo>
                <a:cubicBezTo>
                  <a:pt x="111428" y="94572"/>
                  <a:pt x="117009" y="99256"/>
                  <a:pt x="117009" y="107063"/>
                </a:cubicBezTo>
                <a:cubicBezTo>
                  <a:pt x="117009" y="113531"/>
                  <a:pt x="111428" y="119776"/>
                  <a:pt x="105647" y="119776"/>
                </a:cubicBezTo>
                <a:cubicBezTo>
                  <a:pt x="98671" y="119776"/>
                  <a:pt x="94485" y="113531"/>
                  <a:pt x="94485" y="107063"/>
                </a:cubicBezTo>
                <a:cubicBezTo>
                  <a:pt x="40863" y="107063"/>
                  <a:pt x="40863" y="107063"/>
                  <a:pt x="40863" y="107063"/>
                </a:cubicBezTo>
                <a:cubicBezTo>
                  <a:pt x="40863" y="113531"/>
                  <a:pt x="36677" y="119776"/>
                  <a:pt x="29700" y="119776"/>
                </a:cubicBezTo>
                <a:cubicBezTo>
                  <a:pt x="23920" y="119776"/>
                  <a:pt x="18338" y="113531"/>
                  <a:pt x="18338" y="107063"/>
                </a:cubicBezTo>
                <a:cubicBezTo>
                  <a:pt x="18338" y="99256"/>
                  <a:pt x="23920" y="94572"/>
                  <a:pt x="29700" y="94572"/>
                </a:cubicBezTo>
                <a:cubicBezTo>
                  <a:pt x="40863" y="94572"/>
                  <a:pt x="40863" y="94572"/>
                  <a:pt x="40863" y="94572"/>
                </a:cubicBezTo>
                <a:cubicBezTo>
                  <a:pt x="18338" y="25204"/>
                  <a:pt x="18338" y="25204"/>
                  <a:pt x="18338" y="25204"/>
                </a:cubicBezTo>
                <a:cubicBezTo>
                  <a:pt x="5780" y="25204"/>
                  <a:pt x="5780" y="25204"/>
                  <a:pt x="5780" y="25204"/>
                </a:cubicBezTo>
                <a:cubicBezTo>
                  <a:pt x="2990" y="25204"/>
                  <a:pt x="0" y="21858"/>
                  <a:pt x="0" y="18736"/>
                </a:cubicBezTo>
                <a:cubicBezTo>
                  <a:pt x="0" y="14052"/>
                  <a:pt x="2990" y="12490"/>
                  <a:pt x="5780" y="12490"/>
                </a:cubicBezTo>
                <a:cubicBezTo>
                  <a:pt x="22524" y="12490"/>
                  <a:pt x="22524" y="12490"/>
                  <a:pt x="22524" y="12490"/>
                </a:cubicBezTo>
                <a:cubicBezTo>
                  <a:pt x="25514" y="12490"/>
                  <a:pt x="26910" y="14052"/>
                  <a:pt x="28305" y="15613"/>
                </a:cubicBezTo>
                <a:lnTo>
                  <a:pt x="28305" y="15613"/>
                </a:lnTo>
                <a:cubicBezTo>
                  <a:pt x="31096" y="26765"/>
                  <a:pt x="31096" y="26765"/>
                  <a:pt x="31096" y="26765"/>
                </a:cubicBezTo>
                <a:cubicBezTo>
                  <a:pt x="66378" y="26765"/>
                  <a:pt x="66378" y="26765"/>
                  <a:pt x="66378" y="26765"/>
                </a:cubicBezTo>
                <a:cubicBezTo>
                  <a:pt x="66378" y="31449"/>
                  <a:pt x="66378" y="36133"/>
                  <a:pt x="67774" y="39256"/>
                </a:cubicBezTo>
                <a:cubicBezTo>
                  <a:pt x="35282" y="39256"/>
                  <a:pt x="35282" y="39256"/>
                  <a:pt x="35282" y="39256"/>
                </a:cubicBezTo>
                <a:lnTo>
                  <a:pt x="45049" y="7249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64" name="Shape 4964"/>
          <p:cNvSpPr/>
          <p:nvPr/>
        </p:nvSpPr>
        <p:spPr>
          <a:xfrm>
            <a:off x="2655559" y="3095917"/>
            <a:ext cx="286203" cy="254932"/>
          </a:xfrm>
          <a:custGeom>
            <a:avLst/>
            <a:gdLst/>
            <a:ahLst/>
            <a:cxnLst/>
            <a:rect l="0" t="0" r="0" b="0"/>
            <a:pathLst>
              <a:path w="120000" h="120000" extrusionOk="0">
                <a:moveTo>
                  <a:pt x="95880" y="53531"/>
                </a:moveTo>
                <a:lnTo>
                  <a:pt x="95880" y="53531"/>
                </a:lnTo>
                <a:cubicBezTo>
                  <a:pt x="81727" y="53531"/>
                  <a:pt x="70564" y="42602"/>
                  <a:pt x="70564" y="26765"/>
                </a:cubicBezTo>
                <a:cubicBezTo>
                  <a:pt x="70564" y="10929"/>
                  <a:pt x="81727" y="0"/>
                  <a:pt x="95880" y="0"/>
                </a:cubicBezTo>
                <a:cubicBezTo>
                  <a:pt x="108438" y="0"/>
                  <a:pt x="119800" y="10929"/>
                  <a:pt x="119800" y="26765"/>
                </a:cubicBezTo>
                <a:cubicBezTo>
                  <a:pt x="119800" y="42602"/>
                  <a:pt x="108438" y="53531"/>
                  <a:pt x="95880" y="53531"/>
                </a:cubicBezTo>
                <a:close/>
                <a:moveTo>
                  <a:pt x="107043" y="20297"/>
                </a:moveTo>
                <a:lnTo>
                  <a:pt x="107043" y="20297"/>
                </a:lnTo>
                <a:cubicBezTo>
                  <a:pt x="84518" y="20297"/>
                  <a:pt x="84518" y="20297"/>
                  <a:pt x="84518" y="20297"/>
                </a:cubicBezTo>
                <a:cubicBezTo>
                  <a:pt x="80332" y="20297"/>
                  <a:pt x="78936" y="23643"/>
                  <a:pt x="78936" y="26765"/>
                </a:cubicBezTo>
                <a:cubicBezTo>
                  <a:pt x="78936" y="29888"/>
                  <a:pt x="80332" y="33011"/>
                  <a:pt x="84518" y="33011"/>
                </a:cubicBezTo>
                <a:cubicBezTo>
                  <a:pt x="107043" y="33011"/>
                  <a:pt x="107043" y="33011"/>
                  <a:pt x="107043" y="33011"/>
                </a:cubicBezTo>
                <a:cubicBezTo>
                  <a:pt x="109833" y="33011"/>
                  <a:pt x="112823" y="29888"/>
                  <a:pt x="112823" y="26765"/>
                </a:cubicBezTo>
                <a:cubicBezTo>
                  <a:pt x="112823" y="23643"/>
                  <a:pt x="109833" y="20297"/>
                  <a:pt x="107043" y="20297"/>
                </a:cubicBezTo>
                <a:close/>
                <a:moveTo>
                  <a:pt x="45049" y="72490"/>
                </a:moveTo>
                <a:lnTo>
                  <a:pt x="45049" y="72490"/>
                </a:lnTo>
                <a:cubicBezTo>
                  <a:pt x="93089" y="69368"/>
                  <a:pt x="93089" y="69368"/>
                  <a:pt x="93089" y="69368"/>
                </a:cubicBezTo>
                <a:cubicBezTo>
                  <a:pt x="97275" y="59776"/>
                  <a:pt x="97275" y="59776"/>
                  <a:pt x="97275" y="59776"/>
                </a:cubicBezTo>
                <a:cubicBezTo>
                  <a:pt x="102857" y="59776"/>
                  <a:pt x="107043" y="58215"/>
                  <a:pt x="111428" y="55092"/>
                </a:cubicBezTo>
                <a:cubicBezTo>
                  <a:pt x="102857" y="77174"/>
                  <a:pt x="102857" y="77174"/>
                  <a:pt x="102857" y="77174"/>
                </a:cubicBezTo>
                <a:lnTo>
                  <a:pt x="102857" y="77174"/>
                </a:lnTo>
                <a:cubicBezTo>
                  <a:pt x="101461" y="80297"/>
                  <a:pt x="100066" y="81858"/>
                  <a:pt x="97275" y="81858"/>
                </a:cubicBezTo>
                <a:lnTo>
                  <a:pt x="97275" y="81858"/>
                </a:lnTo>
                <a:cubicBezTo>
                  <a:pt x="49435" y="84981"/>
                  <a:pt x="49435" y="84981"/>
                  <a:pt x="49435" y="84981"/>
                </a:cubicBezTo>
                <a:cubicBezTo>
                  <a:pt x="52225" y="94572"/>
                  <a:pt x="52225" y="94572"/>
                  <a:pt x="52225" y="94572"/>
                </a:cubicBezTo>
                <a:cubicBezTo>
                  <a:pt x="104252" y="94572"/>
                  <a:pt x="104252" y="94572"/>
                  <a:pt x="104252" y="94572"/>
                </a:cubicBezTo>
                <a:cubicBezTo>
                  <a:pt x="111428" y="94572"/>
                  <a:pt x="115614" y="99256"/>
                  <a:pt x="115614" y="107063"/>
                </a:cubicBezTo>
                <a:cubicBezTo>
                  <a:pt x="115614" y="113531"/>
                  <a:pt x="111428" y="119776"/>
                  <a:pt x="104252" y="119776"/>
                </a:cubicBezTo>
                <a:cubicBezTo>
                  <a:pt x="98671" y="119776"/>
                  <a:pt x="93089" y="113531"/>
                  <a:pt x="93089" y="107063"/>
                </a:cubicBezTo>
                <a:cubicBezTo>
                  <a:pt x="40863" y="107063"/>
                  <a:pt x="40863" y="107063"/>
                  <a:pt x="40863" y="107063"/>
                </a:cubicBezTo>
                <a:cubicBezTo>
                  <a:pt x="40863" y="113531"/>
                  <a:pt x="35282" y="119776"/>
                  <a:pt x="29700" y="119776"/>
                </a:cubicBezTo>
                <a:cubicBezTo>
                  <a:pt x="23920" y="119776"/>
                  <a:pt x="18338" y="113531"/>
                  <a:pt x="18338" y="107063"/>
                </a:cubicBezTo>
                <a:cubicBezTo>
                  <a:pt x="18338" y="99256"/>
                  <a:pt x="23920" y="94572"/>
                  <a:pt x="29700" y="94572"/>
                </a:cubicBezTo>
                <a:cubicBezTo>
                  <a:pt x="39468" y="94572"/>
                  <a:pt x="39468" y="94572"/>
                  <a:pt x="39468" y="94572"/>
                </a:cubicBezTo>
                <a:cubicBezTo>
                  <a:pt x="18338" y="25204"/>
                  <a:pt x="18338" y="25204"/>
                  <a:pt x="18338" y="25204"/>
                </a:cubicBezTo>
                <a:cubicBezTo>
                  <a:pt x="5780" y="25204"/>
                  <a:pt x="5780" y="25204"/>
                  <a:pt x="5780" y="25204"/>
                </a:cubicBezTo>
                <a:cubicBezTo>
                  <a:pt x="1395" y="25204"/>
                  <a:pt x="0" y="21858"/>
                  <a:pt x="0" y="18736"/>
                </a:cubicBezTo>
                <a:cubicBezTo>
                  <a:pt x="0" y="14052"/>
                  <a:pt x="1395" y="12490"/>
                  <a:pt x="5780" y="12490"/>
                </a:cubicBezTo>
                <a:cubicBezTo>
                  <a:pt x="22524" y="12490"/>
                  <a:pt x="22524" y="12490"/>
                  <a:pt x="22524" y="12490"/>
                </a:cubicBezTo>
                <a:cubicBezTo>
                  <a:pt x="23920" y="12490"/>
                  <a:pt x="26910" y="14052"/>
                  <a:pt x="26910" y="15613"/>
                </a:cubicBezTo>
                <a:lnTo>
                  <a:pt x="26910" y="15613"/>
                </a:lnTo>
                <a:cubicBezTo>
                  <a:pt x="31096" y="26765"/>
                  <a:pt x="31096" y="26765"/>
                  <a:pt x="31096" y="26765"/>
                </a:cubicBezTo>
                <a:cubicBezTo>
                  <a:pt x="64784" y="26765"/>
                  <a:pt x="64784" y="26765"/>
                  <a:pt x="64784" y="26765"/>
                </a:cubicBezTo>
                <a:cubicBezTo>
                  <a:pt x="64784" y="31449"/>
                  <a:pt x="66179" y="36133"/>
                  <a:pt x="67774" y="39256"/>
                </a:cubicBezTo>
                <a:cubicBezTo>
                  <a:pt x="35282" y="39256"/>
                  <a:pt x="35282" y="39256"/>
                  <a:pt x="35282" y="39256"/>
                </a:cubicBezTo>
                <a:lnTo>
                  <a:pt x="45049" y="7249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65" name="Shape 4965"/>
          <p:cNvSpPr/>
          <p:nvPr/>
        </p:nvSpPr>
        <p:spPr>
          <a:xfrm>
            <a:off x="2154184" y="3095917"/>
            <a:ext cx="288291" cy="254932"/>
          </a:xfrm>
          <a:custGeom>
            <a:avLst/>
            <a:gdLst/>
            <a:ahLst/>
            <a:cxnLst/>
            <a:rect l="0" t="0" r="0" b="0"/>
            <a:pathLst>
              <a:path w="120000" h="120000" extrusionOk="0">
                <a:moveTo>
                  <a:pt x="94778" y="53531"/>
                </a:moveTo>
                <a:lnTo>
                  <a:pt x="94778" y="53531"/>
                </a:lnTo>
                <a:cubicBezTo>
                  <a:pt x="82167" y="53531"/>
                  <a:pt x="71133" y="42602"/>
                  <a:pt x="71133" y="26765"/>
                </a:cubicBezTo>
                <a:cubicBezTo>
                  <a:pt x="71133" y="10929"/>
                  <a:pt x="82167" y="0"/>
                  <a:pt x="94778" y="0"/>
                </a:cubicBezTo>
                <a:cubicBezTo>
                  <a:pt x="108571" y="0"/>
                  <a:pt x="119802" y="10929"/>
                  <a:pt x="119802" y="26765"/>
                </a:cubicBezTo>
                <a:cubicBezTo>
                  <a:pt x="119802" y="42602"/>
                  <a:pt x="108571" y="53531"/>
                  <a:pt x="94778" y="53531"/>
                </a:cubicBezTo>
                <a:close/>
                <a:moveTo>
                  <a:pt x="105812" y="20297"/>
                </a:moveTo>
                <a:lnTo>
                  <a:pt x="105812" y="20297"/>
                </a:lnTo>
                <a:cubicBezTo>
                  <a:pt x="100295" y="20297"/>
                  <a:pt x="100295" y="20297"/>
                  <a:pt x="100295" y="20297"/>
                </a:cubicBezTo>
                <a:cubicBezTo>
                  <a:pt x="100295" y="14052"/>
                  <a:pt x="100295" y="14052"/>
                  <a:pt x="100295" y="14052"/>
                </a:cubicBezTo>
                <a:cubicBezTo>
                  <a:pt x="100295" y="10929"/>
                  <a:pt x="98916" y="7806"/>
                  <a:pt x="94778" y="7806"/>
                </a:cubicBezTo>
                <a:cubicBezTo>
                  <a:pt x="92019" y="7806"/>
                  <a:pt x="89064" y="10929"/>
                  <a:pt x="89064" y="14052"/>
                </a:cubicBezTo>
                <a:cubicBezTo>
                  <a:pt x="89064" y="20297"/>
                  <a:pt x="89064" y="20297"/>
                  <a:pt x="89064" y="20297"/>
                </a:cubicBezTo>
                <a:cubicBezTo>
                  <a:pt x="83546" y="20297"/>
                  <a:pt x="83546" y="20297"/>
                  <a:pt x="83546" y="20297"/>
                </a:cubicBezTo>
                <a:cubicBezTo>
                  <a:pt x="80788" y="20297"/>
                  <a:pt x="78029" y="23643"/>
                  <a:pt x="78029" y="26765"/>
                </a:cubicBezTo>
                <a:cubicBezTo>
                  <a:pt x="78029" y="29888"/>
                  <a:pt x="80788" y="33011"/>
                  <a:pt x="83546" y="33011"/>
                </a:cubicBezTo>
                <a:cubicBezTo>
                  <a:pt x="89064" y="33011"/>
                  <a:pt x="89064" y="33011"/>
                  <a:pt x="89064" y="33011"/>
                </a:cubicBezTo>
                <a:cubicBezTo>
                  <a:pt x="89064" y="39256"/>
                  <a:pt x="89064" y="39256"/>
                  <a:pt x="89064" y="39256"/>
                </a:cubicBezTo>
                <a:cubicBezTo>
                  <a:pt x="89064" y="42602"/>
                  <a:pt x="92019" y="45724"/>
                  <a:pt x="94778" y="45724"/>
                </a:cubicBezTo>
                <a:cubicBezTo>
                  <a:pt x="98916" y="45724"/>
                  <a:pt x="100295" y="42602"/>
                  <a:pt x="100295" y="39256"/>
                </a:cubicBezTo>
                <a:cubicBezTo>
                  <a:pt x="100295" y="33011"/>
                  <a:pt x="100295" y="33011"/>
                  <a:pt x="100295" y="33011"/>
                </a:cubicBezTo>
                <a:cubicBezTo>
                  <a:pt x="105812" y="33011"/>
                  <a:pt x="105812" y="33011"/>
                  <a:pt x="105812" y="33011"/>
                </a:cubicBezTo>
                <a:cubicBezTo>
                  <a:pt x="109950" y="33011"/>
                  <a:pt x="111330" y="29888"/>
                  <a:pt x="111330" y="26765"/>
                </a:cubicBezTo>
                <a:cubicBezTo>
                  <a:pt x="111330" y="23643"/>
                  <a:pt x="109950" y="20297"/>
                  <a:pt x="105812" y="20297"/>
                </a:cubicBezTo>
                <a:close/>
                <a:moveTo>
                  <a:pt x="45911" y="72490"/>
                </a:moveTo>
                <a:lnTo>
                  <a:pt x="45911" y="72490"/>
                </a:lnTo>
                <a:cubicBezTo>
                  <a:pt x="93399" y="69368"/>
                  <a:pt x="93399" y="69368"/>
                  <a:pt x="93399" y="69368"/>
                </a:cubicBezTo>
                <a:cubicBezTo>
                  <a:pt x="97536" y="59776"/>
                  <a:pt x="97536" y="59776"/>
                  <a:pt x="97536" y="59776"/>
                </a:cubicBezTo>
                <a:cubicBezTo>
                  <a:pt x="101674" y="59776"/>
                  <a:pt x="107192" y="58215"/>
                  <a:pt x="111330" y="55092"/>
                </a:cubicBezTo>
                <a:cubicBezTo>
                  <a:pt x="101674" y="77174"/>
                  <a:pt x="101674" y="77174"/>
                  <a:pt x="101674" y="77174"/>
                </a:cubicBezTo>
                <a:lnTo>
                  <a:pt x="101674" y="77174"/>
                </a:lnTo>
                <a:cubicBezTo>
                  <a:pt x="101674" y="80297"/>
                  <a:pt x="98916" y="81858"/>
                  <a:pt x="97536" y="81858"/>
                </a:cubicBezTo>
                <a:lnTo>
                  <a:pt x="97536" y="81858"/>
                </a:lnTo>
                <a:cubicBezTo>
                  <a:pt x="48669" y="84981"/>
                  <a:pt x="48669" y="84981"/>
                  <a:pt x="48669" y="84981"/>
                </a:cubicBezTo>
                <a:cubicBezTo>
                  <a:pt x="51625" y="94572"/>
                  <a:pt x="51625" y="94572"/>
                  <a:pt x="51625" y="94572"/>
                </a:cubicBezTo>
                <a:cubicBezTo>
                  <a:pt x="104433" y="94572"/>
                  <a:pt x="104433" y="94572"/>
                  <a:pt x="104433" y="94572"/>
                </a:cubicBezTo>
                <a:cubicBezTo>
                  <a:pt x="109950" y="94572"/>
                  <a:pt x="115665" y="99256"/>
                  <a:pt x="115665" y="107063"/>
                </a:cubicBezTo>
                <a:cubicBezTo>
                  <a:pt x="115665" y="113531"/>
                  <a:pt x="109950" y="119776"/>
                  <a:pt x="104433" y="119776"/>
                </a:cubicBezTo>
                <a:cubicBezTo>
                  <a:pt x="98916" y="119776"/>
                  <a:pt x="93399" y="113531"/>
                  <a:pt x="93399" y="107063"/>
                </a:cubicBezTo>
                <a:cubicBezTo>
                  <a:pt x="41773" y="107063"/>
                  <a:pt x="41773" y="107063"/>
                  <a:pt x="41773" y="107063"/>
                </a:cubicBezTo>
                <a:cubicBezTo>
                  <a:pt x="41773" y="113531"/>
                  <a:pt x="36256" y="119776"/>
                  <a:pt x="30738" y="119776"/>
                </a:cubicBezTo>
                <a:cubicBezTo>
                  <a:pt x="23645" y="119776"/>
                  <a:pt x="19507" y="113531"/>
                  <a:pt x="19507" y="107063"/>
                </a:cubicBezTo>
                <a:cubicBezTo>
                  <a:pt x="19507" y="99256"/>
                  <a:pt x="23645" y="94572"/>
                  <a:pt x="30738" y="94572"/>
                </a:cubicBezTo>
                <a:cubicBezTo>
                  <a:pt x="40394" y="94572"/>
                  <a:pt x="40394" y="94572"/>
                  <a:pt x="40394" y="94572"/>
                </a:cubicBezTo>
                <a:cubicBezTo>
                  <a:pt x="18128" y="25204"/>
                  <a:pt x="18128" y="25204"/>
                  <a:pt x="18128" y="25204"/>
                </a:cubicBezTo>
                <a:cubicBezTo>
                  <a:pt x="5517" y="25204"/>
                  <a:pt x="5517" y="25204"/>
                  <a:pt x="5517" y="25204"/>
                </a:cubicBezTo>
                <a:cubicBezTo>
                  <a:pt x="2758" y="25204"/>
                  <a:pt x="0" y="21858"/>
                  <a:pt x="0" y="18736"/>
                </a:cubicBezTo>
                <a:cubicBezTo>
                  <a:pt x="0" y="14052"/>
                  <a:pt x="2758" y="12490"/>
                  <a:pt x="5517" y="12490"/>
                </a:cubicBezTo>
                <a:cubicBezTo>
                  <a:pt x="22266" y="12490"/>
                  <a:pt x="22266" y="12490"/>
                  <a:pt x="22266" y="12490"/>
                </a:cubicBezTo>
                <a:cubicBezTo>
                  <a:pt x="25024" y="12490"/>
                  <a:pt x="27783" y="14052"/>
                  <a:pt x="27783" y="15613"/>
                </a:cubicBezTo>
                <a:lnTo>
                  <a:pt x="27783" y="15613"/>
                </a:lnTo>
                <a:cubicBezTo>
                  <a:pt x="30738" y="26765"/>
                  <a:pt x="30738" y="26765"/>
                  <a:pt x="30738" y="26765"/>
                </a:cubicBezTo>
                <a:cubicBezTo>
                  <a:pt x="65418" y="26765"/>
                  <a:pt x="65418" y="26765"/>
                  <a:pt x="65418" y="26765"/>
                </a:cubicBezTo>
                <a:cubicBezTo>
                  <a:pt x="65418" y="31449"/>
                  <a:pt x="66798" y="36133"/>
                  <a:pt x="68177" y="39256"/>
                </a:cubicBezTo>
                <a:cubicBezTo>
                  <a:pt x="34876" y="39256"/>
                  <a:pt x="34876" y="39256"/>
                  <a:pt x="34876" y="39256"/>
                </a:cubicBezTo>
                <a:lnTo>
                  <a:pt x="45911" y="7249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66" name="Shape 4966"/>
          <p:cNvSpPr/>
          <p:nvPr/>
        </p:nvSpPr>
        <p:spPr>
          <a:xfrm>
            <a:off x="1654899" y="3120992"/>
            <a:ext cx="286201" cy="227766"/>
          </a:xfrm>
          <a:custGeom>
            <a:avLst/>
            <a:gdLst/>
            <a:ahLst/>
            <a:cxnLst/>
            <a:rect l="0" t="0" r="0" b="0"/>
            <a:pathLst>
              <a:path w="120000" h="120000" extrusionOk="0">
                <a:moveTo>
                  <a:pt x="119800" y="26390"/>
                </a:moveTo>
                <a:lnTo>
                  <a:pt x="119800" y="26390"/>
                </a:lnTo>
                <a:lnTo>
                  <a:pt x="119800" y="26390"/>
                </a:lnTo>
                <a:cubicBezTo>
                  <a:pt x="102857" y="72199"/>
                  <a:pt x="102857" y="72199"/>
                  <a:pt x="102857" y="72199"/>
                </a:cubicBezTo>
                <a:lnTo>
                  <a:pt x="102857" y="72199"/>
                </a:lnTo>
                <a:cubicBezTo>
                  <a:pt x="101461" y="75684"/>
                  <a:pt x="100066" y="77427"/>
                  <a:pt x="98671" y="77427"/>
                </a:cubicBezTo>
                <a:lnTo>
                  <a:pt x="98671" y="77427"/>
                </a:lnTo>
                <a:cubicBezTo>
                  <a:pt x="49235" y="80912"/>
                  <a:pt x="49235" y="80912"/>
                  <a:pt x="49235" y="80912"/>
                </a:cubicBezTo>
                <a:cubicBezTo>
                  <a:pt x="52026" y="91618"/>
                  <a:pt x="52026" y="91618"/>
                  <a:pt x="52026" y="91618"/>
                </a:cubicBezTo>
                <a:cubicBezTo>
                  <a:pt x="105647" y="91618"/>
                  <a:pt x="105647" y="91618"/>
                  <a:pt x="105647" y="91618"/>
                </a:cubicBezTo>
                <a:cubicBezTo>
                  <a:pt x="111229" y="91618"/>
                  <a:pt x="117009" y="96846"/>
                  <a:pt x="117009" y="105560"/>
                </a:cubicBezTo>
                <a:cubicBezTo>
                  <a:pt x="117009" y="112780"/>
                  <a:pt x="111229" y="119751"/>
                  <a:pt x="105647" y="119751"/>
                </a:cubicBezTo>
                <a:cubicBezTo>
                  <a:pt x="98671" y="119751"/>
                  <a:pt x="94485" y="112780"/>
                  <a:pt x="94485" y="105560"/>
                </a:cubicBezTo>
                <a:cubicBezTo>
                  <a:pt x="40863" y="105560"/>
                  <a:pt x="40863" y="105560"/>
                  <a:pt x="40863" y="105560"/>
                </a:cubicBezTo>
                <a:cubicBezTo>
                  <a:pt x="40863" y="112780"/>
                  <a:pt x="36677" y="119751"/>
                  <a:pt x="29501" y="119751"/>
                </a:cubicBezTo>
                <a:cubicBezTo>
                  <a:pt x="23920" y="119751"/>
                  <a:pt x="18338" y="112780"/>
                  <a:pt x="18338" y="105560"/>
                </a:cubicBezTo>
                <a:cubicBezTo>
                  <a:pt x="18338" y="96846"/>
                  <a:pt x="23920" y="91618"/>
                  <a:pt x="29501" y="91618"/>
                </a:cubicBezTo>
                <a:cubicBezTo>
                  <a:pt x="40863" y="91618"/>
                  <a:pt x="40863" y="91618"/>
                  <a:pt x="40863" y="91618"/>
                </a:cubicBezTo>
                <a:cubicBezTo>
                  <a:pt x="18338" y="14190"/>
                  <a:pt x="18338" y="14190"/>
                  <a:pt x="18338" y="14190"/>
                </a:cubicBezTo>
                <a:cubicBezTo>
                  <a:pt x="5581" y="14190"/>
                  <a:pt x="5581" y="14190"/>
                  <a:pt x="5581" y="14190"/>
                </a:cubicBezTo>
                <a:cubicBezTo>
                  <a:pt x="2790" y="14190"/>
                  <a:pt x="0" y="10456"/>
                  <a:pt x="0" y="6970"/>
                </a:cubicBezTo>
                <a:cubicBezTo>
                  <a:pt x="0" y="1742"/>
                  <a:pt x="2790" y="0"/>
                  <a:pt x="5581" y="0"/>
                </a:cubicBezTo>
                <a:cubicBezTo>
                  <a:pt x="22524" y="0"/>
                  <a:pt x="22524" y="0"/>
                  <a:pt x="22524" y="0"/>
                </a:cubicBezTo>
                <a:cubicBezTo>
                  <a:pt x="25315" y="0"/>
                  <a:pt x="26710" y="1742"/>
                  <a:pt x="28106" y="3485"/>
                </a:cubicBezTo>
                <a:lnTo>
                  <a:pt x="28106" y="3485"/>
                </a:lnTo>
                <a:cubicBezTo>
                  <a:pt x="31096" y="15933"/>
                  <a:pt x="31096" y="15933"/>
                  <a:pt x="31096" y="15933"/>
                </a:cubicBezTo>
                <a:cubicBezTo>
                  <a:pt x="114019" y="15933"/>
                  <a:pt x="114019" y="15933"/>
                  <a:pt x="114019" y="15933"/>
                </a:cubicBezTo>
                <a:cubicBezTo>
                  <a:pt x="118405" y="15933"/>
                  <a:pt x="119800" y="19419"/>
                  <a:pt x="119800" y="22904"/>
                </a:cubicBezTo>
                <a:cubicBezTo>
                  <a:pt x="119800" y="24647"/>
                  <a:pt x="119800" y="24647"/>
                  <a:pt x="119800" y="26390"/>
                </a:cubicBezTo>
                <a:close/>
                <a:moveTo>
                  <a:pt x="35282" y="29875"/>
                </a:moveTo>
                <a:lnTo>
                  <a:pt x="35282" y="29875"/>
                </a:lnTo>
                <a:cubicBezTo>
                  <a:pt x="45049" y="66970"/>
                  <a:pt x="45049" y="66970"/>
                  <a:pt x="45049" y="66970"/>
                </a:cubicBezTo>
                <a:cubicBezTo>
                  <a:pt x="94485" y="63485"/>
                  <a:pt x="94485" y="63485"/>
                  <a:pt x="94485" y="63485"/>
                </a:cubicBezTo>
                <a:cubicBezTo>
                  <a:pt x="105647" y="29875"/>
                  <a:pt x="105647" y="29875"/>
                  <a:pt x="105647" y="29875"/>
                </a:cubicBezTo>
                <a:lnTo>
                  <a:pt x="35282" y="2987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67" name="Shape 4967"/>
          <p:cNvSpPr/>
          <p:nvPr/>
        </p:nvSpPr>
        <p:spPr>
          <a:xfrm>
            <a:off x="7155398" y="2615308"/>
            <a:ext cx="286203" cy="231946"/>
          </a:xfrm>
          <a:custGeom>
            <a:avLst/>
            <a:gdLst/>
            <a:ahLst/>
            <a:cxnLst/>
            <a:rect l="0" t="0" r="0" b="0"/>
            <a:pathLst>
              <a:path w="120000" h="120000" extrusionOk="0">
                <a:moveTo>
                  <a:pt x="114219" y="119754"/>
                </a:moveTo>
                <a:lnTo>
                  <a:pt x="114219" y="119754"/>
                </a:lnTo>
                <a:cubicBezTo>
                  <a:pt x="5581" y="119754"/>
                  <a:pt x="5581" y="119754"/>
                  <a:pt x="5581" y="119754"/>
                </a:cubicBezTo>
                <a:cubicBezTo>
                  <a:pt x="1395" y="119754"/>
                  <a:pt x="0" y="118032"/>
                  <a:pt x="0" y="112868"/>
                </a:cubicBezTo>
                <a:cubicBezTo>
                  <a:pt x="0" y="20901"/>
                  <a:pt x="0" y="20901"/>
                  <a:pt x="0" y="20901"/>
                </a:cubicBezTo>
                <a:cubicBezTo>
                  <a:pt x="0" y="17459"/>
                  <a:pt x="1395" y="13770"/>
                  <a:pt x="5581" y="13770"/>
                </a:cubicBezTo>
                <a:cubicBezTo>
                  <a:pt x="29501" y="13770"/>
                  <a:pt x="29501" y="13770"/>
                  <a:pt x="29501" y="13770"/>
                </a:cubicBezTo>
                <a:cubicBezTo>
                  <a:pt x="38073" y="3442"/>
                  <a:pt x="38073" y="3442"/>
                  <a:pt x="38073" y="3442"/>
                </a:cubicBezTo>
                <a:cubicBezTo>
                  <a:pt x="39468" y="1721"/>
                  <a:pt x="40863" y="0"/>
                  <a:pt x="42259" y="0"/>
                </a:cubicBezTo>
                <a:cubicBezTo>
                  <a:pt x="76146" y="0"/>
                  <a:pt x="76146" y="0"/>
                  <a:pt x="76146" y="0"/>
                </a:cubicBezTo>
                <a:cubicBezTo>
                  <a:pt x="77541" y="0"/>
                  <a:pt x="78936" y="0"/>
                  <a:pt x="80332" y="1721"/>
                </a:cubicBezTo>
                <a:lnTo>
                  <a:pt x="80332" y="1721"/>
                </a:lnTo>
                <a:cubicBezTo>
                  <a:pt x="90099" y="13770"/>
                  <a:pt x="90099" y="13770"/>
                  <a:pt x="90099" y="13770"/>
                </a:cubicBezTo>
                <a:cubicBezTo>
                  <a:pt x="114219" y="13770"/>
                  <a:pt x="114219" y="13770"/>
                  <a:pt x="114219" y="13770"/>
                </a:cubicBezTo>
                <a:cubicBezTo>
                  <a:pt x="117009" y="13770"/>
                  <a:pt x="119800" y="17459"/>
                  <a:pt x="119800" y="20901"/>
                </a:cubicBezTo>
                <a:cubicBezTo>
                  <a:pt x="119800" y="112868"/>
                  <a:pt x="119800" y="112868"/>
                  <a:pt x="119800" y="112868"/>
                </a:cubicBezTo>
                <a:cubicBezTo>
                  <a:pt x="119800" y="118032"/>
                  <a:pt x="117009" y="119754"/>
                  <a:pt x="114219" y="119754"/>
                </a:cubicBezTo>
                <a:close/>
                <a:moveTo>
                  <a:pt x="59202" y="22622"/>
                </a:moveTo>
                <a:lnTo>
                  <a:pt x="59202" y="22622"/>
                </a:lnTo>
                <a:cubicBezTo>
                  <a:pt x="40863" y="22622"/>
                  <a:pt x="25315" y="41557"/>
                  <a:pt x="25315" y="64180"/>
                </a:cubicBezTo>
                <a:cubicBezTo>
                  <a:pt x="25315" y="88524"/>
                  <a:pt x="40863" y="105983"/>
                  <a:pt x="59202" y="105983"/>
                </a:cubicBezTo>
                <a:cubicBezTo>
                  <a:pt x="78936" y="105983"/>
                  <a:pt x="92890" y="88524"/>
                  <a:pt x="92890" y="64180"/>
                </a:cubicBezTo>
                <a:cubicBezTo>
                  <a:pt x="92890" y="41557"/>
                  <a:pt x="78936" y="22622"/>
                  <a:pt x="59202" y="22622"/>
                </a:cubicBezTo>
                <a:close/>
                <a:moveTo>
                  <a:pt x="59202" y="91967"/>
                </a:moveTo>
                <a:lnTo>
                  <a:pt x="59202" y="91967"/>
                </a:lnTo>
                <a:cubicBezTo>
                  <a:pt x="46445" y="91967"/>
                  <a:pt x="36677" y="79918"/>
                  <a:pt x="36677" y="64180"/>
                </a:cubicBezTo>
                <a:cubicBezTo>
                  <a:pt x="36677" y="48688"/>
                  <a:pt x="46445" y="36393"/>
                  <a:pt x="59202" y="36393"/>
                </a:cubicBezTo>
                <a:cubicBezTo>
                  <a:pt x="71960" y="36393"/>
                  <a:pt x="81727" y="48688"/>
                  <a:pt x="81727" y="64180"/>
                </a:cubicBezTo>
                <a:cubicBezTo>
                  <a:pt x="81727" y="79918"/>
                  <a:pt x="71960" y="91967"/>
                  <a:pt x="59202" y="9196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68" name="Shape 4968"/>
          <p:cNvSpPr/>
          <p:nvPr/>
        </p:nvSpPr>
        <p:spPr>
          <a:xfrm>
            <a:off x="6651935" y="2588142"/>
            <a:ext cx="277844" cy="286277"/>
          </a:xfrm>
          <a:custGeom>
            <a:avLst/>
            <a:gdLst/>
            <a:ahLst/>
            <a:cxnLst/>
            <a:rect l="0" t="0" r="0" b="0"/>
            <a:pathLst>
              <a:path w="120000" h="120000" extrusionOk="0">
                <a:moveTo>
                  <a:pt x="119795" y="91694"/>
                </a:moveTo>
                <a:lnTo>
                  <a:pt x="119795" y="91694"/>
                </a:lnTo>
                <a:cubicBezTo>
                  <a:pt x="119795" y="98671"/>
                  <a:pt x="109591" y="102857"/>
                  <a:pt x="97959" y="102857"/>
                </a:cubicBezTo>
                <a:cubicBezTo>
                  <a:pt x="86530" y="102857"/>
                  <a:pt x="77959" y="98671"/>
                  <a:pt x="77959" y="91694"/>
                </a:cubicBezTo>
                <a:cubicBezTo>
                  <a:pt x="77959" y="85913"/>
                  <a:pt x="86530" y="80332"/>
                  <a:pt x="97959" y="80332"/>
                </a:cubicBezTo>
                <a:cubicBezTo>
                  <a:pt x="102448" y="80332"/>
                  <a:pt x="105306" y="81727"/>
                  <a:pt x="108163" y="81727"/>
                </a:cubicBezTo>
                <a:cubicBezTo>
                  <a:pt x="108163" y="71960"/>
                  <a:pt x="108163" y="71960"/>
                  <a:pt x="108163" y="71960"/>
                </a:cubicBezTo>
                <a:cubicBezTo>
                  <a:pt x="108163" y="35282"/>
                  <a:pt x="108163" y="35282"/>
                  <a:pt x="108163" y="35282"/>
                </a:cubicBezTo>
                <a:cubicBezTo>
                  <a:pt x="43265" y="49435"/>
                  <a:pt x="43265" y="49435"/>
                  <a:pt x="43265" y="49435"/>
                </a:cubicBezTo>
                <a:cubicBezTo>
                  <a:pt x="43265" y="108438"/>
                  <a:pt x="43265" y="108438"/>
                  <a:pt x="43265" y="108438"/>
                </a:cubicBezTo>
                <a:cubicBezTo>
                  <a:pt x="43265" y="115614"/>
                  <a:pt x="33061" y="119800"/>
                  <a:pt x="21632" y="119800"/>
                </a:cubicBezTo>
                <a:cubicBezTo>
                  <a:pt x="10000" y="119800"/>
                  <a:pt x="0" y="115614"/>
                  <a:pt x="0" y="108438"/>
                </a:cubicBezTo>
                <a:cubicBezTo>
                  <a:pt x="0" y="102857"/>
                  <a:pt x="10000" y="97275"/>
                  <a:pt x="21632" y="97275"/>
                </a:cubicBezTo>
                <a:cubicBezTo>
                  <a:pt x="24489" y="97275"/>
                  <a:pt x="28775" y="98671"/>
                  <a:pt x="31632" y="98671"/>
                </a:cubicBezTo>
                <a:cubicBezTo>
                  <a:pt x="31632" y="90299"/>
                  <a:pt x="31632" y="90299"/>
                  <a:pt x="31632" y="90299"/>
                </a:cubicBezTo>
                <a:cubicBezTo>
                  <a:pt x="31632" y="22524"/>
                  <a:pt x="31632" y="22524"/>
                  <a:pt x="31632" y="22524"/>
                </a:cubicBezTo>
                <a:cubicBezTo>
                  <a:pt x="31632" y="18338"/>
                  <a:pt x="37551" y="16943"/>
                  <a:pt x="37551" y="16943"/>
                </a:cubicBezTo>
                <a:cubicBezTo>
                  <a:pt x="113877" y="0"/>
                  <a:pt x="113877" y="0"/>
                  <a:pt x="113877" y="0"/>
                </a:cubicBezTo>
                <a:cubicBezTo>
                  <a:pt x="116734" y="0"/>
                  <a:pt x="119795" y="2990"/>
                  <a:pt x="119795" y="5780"/>
                </a:cubicBezTo>
                <a:cubicBezTo>
                  <a:pt x="119795" y="85913"/>
                  <a:pt x="119795" y="85913"/>
                  <a:pt x="119795" y="85913"/>
                </a:cubicBezTo>
                <a:cubicBezTo>
                  <a:pt x="119795" y="90299"/>
                  <a:pt x="119795" y="90299"/>
                  <a:pt x="119795" y="90299"/>
                </a:cubicBezTo>
                <a:cubicBezTo>
                  <a:pt x="119795" y="91694"/>
                  <a:pt x="119795" y="91694"/>
                  <a:pt x="119795" y="91694"/>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69" name="Shape 4969"/>
          <p:cNvSpPr/>
          <p:nvPr/>
        </p:nvSpPr>
        <p:spPr>
          <a:xfrm>
            <a:off x="6204876" y="2669637"/>
            <a:ext cx="188015" cy="171348"/>
          </a:xfrm>
          <a:custGeom>
            <a:avLst/>
            <a:gdLst/>
            <a:ahLst/>
            <a:cxnLst/>
            <a:rect l="0" t="0" r="0" b="0"/>
            <a:pathLst>
              <a:path w="120000" h="120000" extrusionOk="0">
                <a:moveTo>
                  <a:pt x="110931" y="119667"/>
                </a:moveTo>
                <a:lnTo>
                  <a:pt x="110931" y="119667"/>
                </a:lnTo>
                <a:cubicBezTo>
                  <a:pt x="104584" y="119667"/>
                  <a:pt x="102468" y="115013"/>
                  <a:pt x="102468" y="110360"/>
                </a:cubicBezTo>
                <a:cubicBezTo>
                  <a:pt x="102468" y="9307"/>
                  <a:pt x="102468" y="9307"/>
                  <a:pt x="102468" y="9307"/>
                </a:cubicBezTo>
                <a:cubicBezTo>
                  <a:pt x="102468" y="4653"/>
                  <a:pt x="104584" y="0"/>
                  <a:pt x="110931" y="0"/>
                </a:cubicBezTo>
                <a:cubicBezTo>
                  <a:pt x="115163" y="0"/>
                  <a:pt x="119697" y="4653"/>
                  <a:pt x="119697" y="9307"/>
                </a:cubicBezTo>
                <a:cubicBezTo>
                  <a:pt x="119697" y="110360"/>
                  <a:pt x="119697" y="110360"/>
                  <a:pt x="119697" y="110360"/>
                </a:cubicBezTo>
                <a:cubicBezTo>
                  <a:pt x="119697" y="115013"/>
                  <a:pt x="115163" y="119667"/>
                  <a:pt x="110931" y="119667"/>
                </a:cubicBezTo>
                <a:close/>
                <a:moveTo>
                  <a:pt x="76775" y="119667"/>
                </a:moveTo>
                <a:lnTo>
                  <a:pt x="76775" y="119667"/>
                </a:lnTo>
                <a:cubicBezTo>
                  <a:pt x="70428" y="119667"/>
                  <a:pt x="68312" y="115013"/>
                  <a:pt x="68312" y="110360"/>
                </a:cubicBezTo>
                <a:cubicBezTo>
                  <a:pt x="68312" y="35235"/>
                  <a:pt x="68312" y="35235"/>
                  <a:pt x="68312" y="35235"/>
                </a:cubicBezTo>
                <a:cubicBezTo>
                  <a:pt x="68312" y="28254"/>
                  <a:pt x="70428" y="25927"/>
                  <a:pt x="76775" y="25927"/>
                </a:cubicBezTo>
                <a:cubicBezTo>
                  <a:pt x="81007" y="25927"/>
                  <a:pt x="85541" y="28254"/>
                  <a:pt x="85541" y="35235"/>
                </a:cubicBezTo>
                <a:cubicBezTo>
                  <a:pt x="85541" y="110360"/>
                  <a:pt x="85541" y="110360"/>
                  <a:pt x="85541" y="110360"/>
                </a:cubicBezTo>
                <a:cubicBezTo>
                  <a:pt x="85541" y="115013"/>
                  <a:pt x="81007" y="119667"/>
                  <a:pt x="76775" y="119667"/>
                </a:cubicBezTo>
                <a:close/>
                <a:moveTo>
                  <a:pt x="42619" y="119667"/>
                </a:moveTo>
                <a:lnTo>
                  <a:pt x="42619" y="119667"/>
                </a:lnTo>
                <a:cubicBezTo>
                  <a:pt x="36272" y="119667"/>
                  <a:pt x="34156" y="115013"/>
                  <a:pt x="34156" y="110360"/>
                </a:cubicBezTo>
                <a:cubicBezTo>
                  <a:pt x="34156" y="58836"/>
                  <a:pt x="34156" y="58836"/>
                  <a:pt x="34156" y="58836"/>
                </a:cubicBezTo>
                <a:cubicBezTo>
                  <a:pt x="34156" y="54182"/>
                  <a:pt x="36272" y="49196"/>
                  <a:pt x="42619" y="49196"/>
                </a:cubicBezTo>
                <a:cubicBezTo>
                  <a:pt x="46851" y="49196"/>
                  <a:pt x="51385" y="54182"/>
                  <a:pt x="51385" y="58836"/>
                </a:cubicBezTo>
                <a:cubicBezTo>
                  <a:pt x="51385" y="110360"/>
                  <a:pt x="51385" y="110360"/>
                  <a:pt x="51385" y="110360"/>
                </a:cubicBezTo>
                <a:cubicBezTo>
                  <a:pt x="51385" y="115013"/>
                  <a:pt x="46851" y="119667"/>
                  <a:pt x="42619" y="119667"/>
                </a:cubicBezTo>
                <a:close/>
                <a:moveTo>
                  <a:pt x="8463" y="119667"/>
                </a:moveTo>
                <a:lnTo>
                  <a:pt x="8463" y="119667"/>
                </a:lnTo>
                <a:cubicBezTo>
                  <a:pt x="2115" y="119667"/>
                  <a:pt x="0" y="115013"/>
                  <a:pt x="0" y="110360"/>
                </a:cubicBezTo>
                <a:cubicBezTo>
                  <a:pt x="0" y="84432"/>
                  <a:pt x="0" y="84432"/>
                  <a:pt x="0" y="84432"/>
                </a:cubicBezTo>
                <a:cubicBezTo>
                  <a:pt x="0" y="79778"/>
                  <a:pt x="2115" y="75124"/>
                  <a:pt x="8463" y="75124"/>
                </a:cubicBezTo>
                <a:cubicBezTo>
                  <a:pt x="12695" y="75124"/>
                  <a:pt x="16926" y="79778"/>
                  <a:pt x="16926" y="84432"/>
                </a:cubicBezTo>
                <a:cubicBezTo>
                  <a:pt x="16926" y="110360"/>
                  <a:pt x="16926" y="110360"/>
                  <a:pt x="16926" y="110360"/>
                </a:cubicBezTo>
                <a:cubicBezTo>
                  <a:pt x="16926" y="115013"/>
                  <a:pt x="12695" y="119667"/>
                  <a:pt x="8463" y="11966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70" name="Shape 4970"/>
          <p:cNvSpPr/>
          <p:nvPr/>
        </p:nvSpPr>
        <p:spPr>
          <a:xfrm>
            <a:off x="5655452" y="2625755"/>
            <a:ext cx="284113" cy="215231"/>
          </a:xfrm>
          <a:custGeom>
            <a:avLst/>
            <a:gdLst/>
            <a:ahLst/>
            <a:cxnLst/>
            <a:rect l="0" t="0" r="0" b="0"/>
            <a:pathLst>
              <a:path w="120000" h="120000" extrusionOk="0">
                <a:moveTo>
                  <a:pt x="118402" y="65695"/>
                </a:moveTo>
                <a:lnTo>
                  <a:pt x="118402" y="65695"/>
                </a:lnTo>
                <a:lnTo>
                  <a:pt x="118402" y="65695"/>
                </a:lnTo>
                <a:cubicBezTo>
                  <a:pt x="95840" y="95629"/>
                  <a:pt x="95840" y="95629"/>
                  <a:pt x="95840" y="95629"/>
                </a:cubicBezTo>
                <a:lnTo>
                  <a:pt x="95840" y="95629"/>
                </a:lnTo>
                <a:cubicBezTo>
                  <a:pt x="94442" y="95629"/>
                  <a:pt x="93044" y="97483"/>
                  <a:pt x="91647" y="97483"/>
                </a:cubicBezTo>
                <a:cubicBezTo>
                  <a:pt x="88851" y="97483"/>
                  <a:pt x="86056" y="93509"/>
                  <a:pt x="86056" y="89801"/>
                </a:cubicBezTo>
                <a:cubicBezTo>
                  <a:pt x="86056" y="87947"/>
                  <a:pt x="86056" y="86092"/>
                  <a:pt x="87454" y="84238"/>
                </a:cubicBezTo>
                <a:lnTo>
                  <a:pt x="87454" y="84238"/>
                </a:lnTo>
                <a:cubicBezTo>
                  <a:pt x="105823" y="59867"/>
                  <a:pt x="105823" y="59867"/>
                  <a:pt x="105823" y="59867"/>
                </a:cubicBezTo>
                <a:cubicBezTo>
                  <a:pt x="87454" y="35496"/>
                  <a:pt x="87454" y="35496"/>
                  <a:pt x="87454" y="35496"/>
                </a:cubicBezTo>
                <a:lnTo>
                  <a:pt x="87454" y="35496"/>
                </a:lnTo>
                <a:cubicBezTo>
                  <a:pt x="86056" y="33642"/>
                  <a:pt x="86056" y="31788"/>
                  <a:pt x="86056" y="29933"/>
                </a:cubicBezTo>
                <a:cubicBezTo>
                  <a:pt x="86056" y="24370"/>
                  <a:pt x="88851" y="22516"/>
                  <a:pt x="91647" y="22516"/>
                </a:cubicBezTo>
                <a:cubicBezTo>
                  <a:pt x="93044" y="22516"/>
                  <a:pt x="94442" y="22516"/>
                  <a:pt x="95840" y="24370"/>
                </a:cubicBezTo>
                <a:lnTo>
                  <a:pt x="95840" y="24370"/>
                </a:lnTo>
                <a:cubicBezTo>
                  <a:pt x="118402" y="54304"/>
                  <a:pt x="118402" y="54304"/>
                  <a:pt x="118402" y="54304"/>
                </a:cubicBezTo>
                <a:cubicBezTo>
                  <a:pt x="118402" y="54304"/>
                  <a:pt x="119800" y="56158"/>
                  <a:pt x="119800" y="59867"/>
                </a:cubicBezTo>
                <a:cubicBezTo>
                  <a:pt x="119800" y="61721"/>
                  <a:pt x="119800" y="63576"/>
                  <a:pt x="118402" y="65695"/>
                </a:cubicBezTo>
                <a:close/>
                <a:moveTo>
                  <a:pt x="49317" y="114172"/>
                </a:moveTo>
                <a:lnTo>
                  <a:pt x="49317" y="114172"/>
                </a:lnTo>
                <a:cubicBezTo>
                  <a:pt x="49317" y="117880"/>
                  <a:pt x="46522" y="119735"/>
                  <a:pt x="45124" y="119735"/>
                </a:cubicBezTo>
                <a:cubicBezTo>
                  <a:pt x="40931" y="119735"/>
                  <a:pt x="39534" y="116026"/>
                  <a:pt x="39534" y="112317"/>
                </a:cubicBezTo>
                <a:cubicBezTo>
                  <a:pt x="39534" y="110463"/>
                  <a:pt x="39534" y="110463"/>
                  <a:pt x="39534" y="108609"/>
                </a:cubicBezTo>
                <a:cubicBezTo>
                  <a:pt x="69084" y="3708"/>
                  <a:pt x="69084" y="3708"/>
                  <a:pt x="69084" y="3708"/>
                </a:cubicBezTo>
                <a:cubicBezTo>
                  <a:pt x="70482" y="1854"/>
                  <a:pt x="71880" y="0"/>
                  <a:pt x="74675" y="0"/>
                </a:cubicBezTo>
                <a:cubicBezTo>
                  <a:pt x="77670" y="0"/>
                  <a:pt x="80465" y="1854"/>
                  <a:pt x="80465" y="7417"/>
                </a:cubicBezTo>
                <a:lnTo>
                  <a:pt x="80465" y="9271"/>
                </a:lnTo>
                <a:lnTo>
                  <a:pt x="49317" y="114172"/>
                </a:lnTo>
                <a:close/>
                <a:moveTo>
                  <a:pt x="30948" y="35496"/>
                </a:moveTo>
                <a:lnTo>
                  <a:pt x="30948" y="35496"/>
                </a:lnTo>
                <a:cubicBezTo>
                  <a:pt x="12579" y="59867"/>
                  <a:pt x="12579" y="59867"/>
                  <a:pt x="12579" y="59867"/>
                </a:cubicBezTo>
                <a:cubicBezTo>
                  <a:pt x="32346" y="84238"/>
                  <a:pt x="32346" y="84238"/>
                  <a:pt x="32346" y="84238"/>
                </a:cubicBezTo>
                <a:lnTo>
                  <a:pt x="32346" y="84238"/>
                </a:lnTo>
                <a:cubicBezTo>
                  <a:pt x="32346" y="86092"/>
                  <a:pt x="33743" y="87947"/>
                  <a:pt x="33743" y="89801"/>
                </a:cubicBezTo>
                <a:cubicBezTo>
                  <a:pt x="33743" y="93509"/>
                  <a:pt x="30948" y="97483"/>
                  <a:pt x="28153" y="97483"/>
                </a:cubicBezTo>
                <a:cubicBezTo>
                  <a:pt x="26755" y="97483"/>
                  <a:pt x="25357" y="95629"/>
                  <a:pt x="23960" y="95629"/>
                </a:cubicBezTo>
                <a:lnTo>
                  <a:pt x="23960" y="95629"/>
                </a:lnTo>
                <a:cubicBezTo>
                  <a:pt x="1397" y="65695"/>
                  <a:pt x="1397" y="65695"/>
                  <a:pt x="1397" y="65695"/>
                </a:cubicBezTo>
                <a:lnTo>
                  <a:pt x="1397" y="65695"/>
                </a:lnTo>
                <a:cubicBezTo>
                  <a:pt x="0" y="63576"/>
                  <a:pt x="0" y="61721"/>
                  <a:pt x="0" y="59867"/>
                </a:cubicBezTo>
                <a:cubicBezTo>
                  <a:pt x="0" y="56158"/>
                  <a:pt x="0" y="54304"/>
                  <a:pt x="1397" y="54304"/>
                </a:cubicBezTo>
                <a:cubicBezTo>
                  <a:pt x="23960" y="24370"/>
                  <a:pt x="23960" y="24370"/>
                  <a:pt x="23960" y="24370"/>
                </a:cubicBezTo>
                <a:lnTo>
                  <a:pt x="23960" y="24370"/>
                </a:lnTo>
                <a:cubicBezTo>
                  <a:pt x="25357" y="22516"/>
                  <a:pt x="26755" y="22516"/>
                  <a:pt x="28153" y="22516"/>
                </a:cubicBezTo>
                <a:cubicBezTo>
                  <a:pt x="30948" y="22516"/>
                  <a:pt x="33743" y="24370"/>
                  <a:pt x="33743" y="29933"/>
                </a:cubicBezTo>
                <a:cubicBezTo>
                  <a:pt x="33743" y="31788"/>
                  <a:pt x="32346" y="33642"/>
                  <a:pt x="30948" y="3549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71" name="Shape 4971"/>
          <p:cNvSpPr/>
          <p:nvPr/>
        </p:nvSpPr>
        <p:spPr>
          <a:xfrm>
            <a:off x="5156166" y="2592322"/>
            <a:ext cx="277844" cy="277919"/>
          </a:xfrm>
          <a:custGeom>
            <a:avLst/>
            <a:gdLst/>
            <a:ahLst/>
            <a:cxnLst/>
            <a:rect l="0" t="0" r="0" b="0"/>
            <a:pathLst>
              <a:path w="120000" h="120000" extrusionOk="0">
                <a:moveTo>
                  <a:pt x="111209" y="41836"/>
                </a:moveTo>
                <a:lnTo>
                  <a:pt x="111209" y="41836"/>
                </a:lnTo>
                <a:cubicBezTo>
                  <a:pt x="95264" y="57755"/>
                  <a:pt x="95264" y="57755"/>
                  <a:pt x="95264" y="57755"/>
                </a:cubicBezTo>
                <a:cubicBezTo>
                  <a:pt x="89540" y="63469"/>
                  <a:pt x="80954" y="65102"/>
                  <a:pt x="73594" y="63469"/>
                </a:cubicBezTo>
                <a:cubicBezTo>
                  <a:pt x="86678" y="49183"/>
                  <a:pt x="86678" y="49183"/>
                  <a:pt x="86678" y="49183"/>
                </a:cubicBezTo>
                <a:cubicBezTo>
                  <a:pt x="86678" y="49183"/>
                  <a:pt x="86678" y="49183"/>
                  <a:pt x="88109" y="49183"/>
                </a:cubicBezTo>
                <a:cubicBezTo>
                  <a:pt x="104054" y="33265"/>
                  <a:pt x="104054" y="33265"/>
                  <a:pt x="104054" y="33265"/>
                </a:cubicBezTo>
                <a:cubicBezTo>
                  <a:pt x="108347" y="28979"/>
                  <a:pt x="108347" y="21632"/>
                  <a:pt x="104054" y="17346"/>
                </a:cubicBezTo>
                <a:cubicBezTo>
                  <a:pt x="99557" y="13061"/>
                  <a:pt x="92402" y="13061"/>
                  <a:pt x="88109" y="17346"/>
                </a:cubicBezTo>
                <a:cubicBezTo>
                  <a:pt x="70732" y="33265"/>
                  <a:pt x="70732" y="33265"/>
                  <a:pt x="70732" y="33265"/>
                </a:cubicBezTo>
                <a:lnTo>
                  <a:pt x="70732" y="33265"/>
                </a:lnTo>
                <a:lnTo>
                  <a:pt x="70732" y="33265"/>
                </a:lnTo>
                <a:cubicBezTo>
                  <a:pt x="57853" y="47755"/>
                  <a:pt x="57853" y="47755"/>
                  <a:pt x="57853" y="47755"/>
                </a:cubicBezTo>
                <a:cubicBezTo>
                  <a:pt x="54787" y="38979"/>
                  <a:pt x="57853" y="30408"/>
                  <a:pt x="63577" y="24693"/>
                </a:cubicBezTo>
                <a:cubicBezTo>
                  <a:pt x="79318" y="8775"/>
                  <a:pt x="79318" y="8775"/>
                  <a:pt x="79318" y="8775"/>
                </a:cubicBezTo>
                <a:cubicBezTo>
                  <a:pt x="88109" y="0"/>
                  <a:pt x="102419" y="0"/>
                  <a:pt x="111209" y="8775"/>
                </a:cubicBezTo>
                <a:cubicBezTo>
                  <a:pt x="119795" y="17346"/>
                  <a:pt x="119795" y="31836"/>
                  <a:pt x="111209" y="41836"/>
                </a:cubicBezTo>
                <a:close/>
                <a:moveTo>
                  <a:pt x="46201" y="83673"/>
                </a:moveTo>
                <a:lnTo>
                  <a:pt x="46201" y="83673"/>
                </a:lnTo>
                <a:lnTo>
                  <a:pt x="46201" y="83673"/>
                </a:lnTo>
                <a:cubicBezTo>
                  <a:pt x="44770" y="85102"/>
                  <a:pt x="43339" y="85102"/>
                  <a:pt x="41908" y="85102"/>
                </a:cubicBezTo>
                <a:cubicBezTo>
                  <a:pt x="37410" y="85102"/>
                  <a:pt x="35979" y="82244"/>
                  <a:pt x="35979" y="79387"/>
                </a:cubicBezTo>
                <a:cubicBezTo>
                  <a:pt x="35979" y="77959"/>
                  <a:pt x="35979" y="76530"/>
                  <a:pt x="37410" y="75102"/>
                </a:cubicBezTo>
                <a:cubicBezTo>
                  <a:pt x="75025" y="37551"/>
                  <a:pt x="75025" y="37551"/>
                  <a:pt x="75025" y="37551"/>
                </a:cubicBezTo>
                <a:cubicBezTo>
                  <a:pt x="76456" y="36122"/>
                  <a:pt x="77887" y="34693"/>
                  <a:pt x="79318" y="34693"/>
                </a:cubicBezTo>
                <a:cubicBezTo>
                  <a:pt x="83816" y="34693"/>
                  <a:pt x="85247" y="37551"/>
                  <a:pt x="85247" y="40408"/>
                </a:cubicBezTo>
                <a:cubicBezTo>
                  <a:pt x="85247" y="41836"/>
                  <a:pt x="85247" y="43265"/>
                  <a:pt x="83816" y="44693"/>
                </a:cubicBezTo>
                <a:lnTo>
                  <a:pt x="83816" y="44693"/>
                </a:lnTo>
                <a:lnTo>
                  <a:pt x="46201" y="83673"/>
                </a:lnTo>
                <a:close/>
                <a:moveTo>
                  <a:pt x="33117" y="70816"/>
                </a:moveTo>
                <a:lnTo>
                  <a:pt x="33117" y="70816"/>
                </a:lnTo>
                <a:cubicBezTo>
                  <a:pt x="17376" y="86530"/>
                  <a:pt x="17376" y="86530"/>
                  <a:pt x="17376" y="86530"/>
                </a:cubicBezTo>
                <a:cubicBezTo>
                  <a:pt x="12879" y="91020"/>
                  <a:pt x="12879" y="98163"/>
                  <a:pt x="17376" y="102448"/>
                </a:cubicBezTo>
                <a:cubicBezTo>
                  <a:pt x="21669" y="108163"/>
                  <a:pt x="28824" y="108163"/>
                  <a:pt x="33117" y="102448"/>
                </a:cubicBezTo>
                <a:cubicBezTo>
                  <a:pt x="49063" y="86530"/>
                  <a:pt x="49063" y="86530"/>
                  <a:pt x="49063" y="86530"/>
                </a:cubicBezTo>
                <a:lnTo>
                  <a:pt x="50494" y="86530"/>
                </a:lnTo>
                <a:cubicBezTo>
                  <a:pt x="63577" y="73673"/>
                  <a:pt x="63577" y="73673"/>
                  <a:pt x="63577" y="73673"/>
                </a:cubicBezTo>
                <a:cubicBezTo>
                  <a:pt x="65008" y="80816"/>
                  <a:pt x="63577" y="89591"/>
                  <a:pt x="57853" y="95306"/>
                </a:cubicBezTo>
                <a:cubicBezTo>
                  <a:pt x="41908" y="111224"/>
                  <a:pt x="41908" y="111224"/>
                  <a:pt x="41908" y="111224"/>
                </a:cubicBezTo>
                <a:cubicBezTo>
                  <a:pt x="33117" y="119795"/>
                  <a:pt x="18807" y="119795"/>
                  <a:pt x="10017" y="111224"/>
                </a:cubicBezTo>
                <a:cubicBezTo>
                  <a:pt x="0" y="102448"/>
                  <a:pt x="0" y="88163"/>
                  <a:pt x="10017" y="79387"/>
                </a:cubicBezTo>
                <a:cubicBezTo>
                  <a:pt x="25962" y="63469"/>
                  <a:pt x="25962" y="63469"/>
                  <a:pt x="25962" y="63469"/>
                </a:cubicBezTo>
                <a:cubicBezTo>
                  <a:pt x="31686" y="56326"/>
                  <a:pt x="40477" y="54897"/>
                  <a:pt x="47632" y="56326"/>
                </a:cubicBezTo>
                <a:cubicBezTo>
                  <a:pt x="33117" y="70816"/>
                  <a:pt x="33117" y="70816"/>
                  <a:pt x="33117" y="7081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72" name="Shape 4972"/>
          <p:cNvSpPr/>
          <p:nvPr/>
        </p:nvSpPr>
        <p:spPr>
          <a:xfrm>
            <a:off x="4690306" y="2602770"/>
            <a:ext cx="215174" cy="259110"/>
          </a:xfrm>
          <a:custGeom>
            <a:avLst/>
            <a:gdLst/>
            <a:ahLst/>
            <a:cxnLst/>
            <a:rect l="0" t="0" r="0" b="0"/>
            <a:pathLst>
              <a:path w="120000" h="120000" extrusionOk="0">
                <a:moveTo>
                  <a:pt x="0" y="18495"/>
                </a:moveTo>
                <a:lnTo>
                  <a:pt x="0" y="18495"/>
                </a:lnTo>
                <a:cubicBezTo>
                  <a:pt x="0" y="15412"/>
                  <a:pt x="1850" y="12330"/>
                  <a:pt x="7665" y="12330"/>
                </a:cubicBezTo>
                <a:cubicBezTo>
                  <a:pt x="44933" y="12330"/>
                  <a:pt x="44933" y="12330"/>
                  <a:pt x="44933" y="12330"/>
                </a:cubicBezTo>
                <a:cubicBezTo>
                  <a:pt x="44933" y="6165"/>
                  <a:pt x="44933" y="6165"/>
                  <a:pt x="44933" y="6165"/>
                </a:cubicBezTo>
                <a:cubicBezTo>
                  <a:pt x="44933" y="3082"/>
                  <a:pt x="46784" y="0"/>
                  <a:pt x="52334" y="0"/>
                </a:cubicBezTo>
                <a:cubicBezTo>
                  <a:pt x="67400" y="0"/>
                  <a:pt x="67400" y="0"/>
                  <a:pt x="67400" y="0"/>
                </a:cubicBezTo>
                <a:cubicBezTo>
                  <a:pt x="71101" y="0"/>
                  <a:pt x="74801" y="3082"/>
                  <a:pt x="74801" y="6165"/>
                </a:cubicBezTo>
                <a:cubicBezTo>
                  <a:pt x="74801" y="12330"/>
                  <a:pt x="74801" y="12330"/>
                  <a:pt x="74801" y="12330"/>
                </a:cubicBezTo>
                <a:cubicBezTo>
                  <a:pt x="112070" y="12330"/>
                  <a:pt x="112070" y="12330"/>
                  <a:pt x="112070" y="12330"/>
                </a:cubicBezTo>
                <a:cubicBezTo>
                  <a:pt x="115770" y="12330"/>
                  <a:pt x="119735" y="15412"/>
                  <a:pt x="119735" y="18495"/>
                </a:cubicBezTo>
                <a:cubicBezTo>
                  <a:pt x="119735" y="24880"/>
                  <a:pt x="119735" y="24880"/>
                  <a:pt x="119735" y="24880"/>
                </a:cubicBezTo>
                <a:cubicBezTo>
                  <a:pt x="0" y="24880"/>
                  <a:pt x="0" y="24880"/>
                  <a:pt x="0" y="24880"/>
                </a:cubicBezTo>
                <a:lnTo>
                  <a:pt x="0" y="18495"/>
                </a:lnTo>
                <a:close/>
                <a:moveTo>
                  <a:pt x="112070" y="37211"/>
                </a:moveTo>
                <a:lnTo>
                  <a:pt x="112070" y="37211"/>
                </a:lnTo>
                <a:cubicBezTo>
                  <a:pt x="112070" y="49761"/>
                  <a:pt x="112070" y="49761"/>
                  <a:pt x="112070" y="49761"/>
                </a:cubicBezTo>
                <a:cubicBezTo>
                  <a:pt x="112070" y="113394"/>
                  <a:pt x="112070" y="113394"/>
                  <a:pt x="112070" y="113394"/>
                </a:cubicBezTo>
                <a:cubicBezTo>
                  <a:pt x="112070" y="118238"/>
                  <a:pt x="108370" y="119779"/>
                  <a:pt x="104669" y="119779"/>
                </a:cubicBezTo>
                <a:cubicBezTo>
                  <a:pt x="15066" y="119779"/>
                  <a:pt x="15066" y="119779"/>
                  <a:pt x="15066" y="119779"/>
                </a:cubicBezTo>
                <a:cubicBezTo>
                  <a:pt x="9515" y="119779"/>
                  <a:pt x="7665" y="118238"/>
                  <a:pt x="7665" y="113394"/>
                </a:cubicBezTo>
                <a:cubicBezTo>
                  <a:pt x="7665" y="49761"/>
                  <a:pt x="7665" y="49761"/>
                  <a:pt x="7665" y="49761"/>
                </a:cubicBezTo>
                <a:cubicBezTo>
                  <a:pt x="7665" y="37211"/>
                  <a:pt x="7665" y="37211"/>
                  <a:pt x="7665" y="37211"/>
                </a:cubicBezTo>
                <a:cubicBezTo>
                  <a:pt x="7665" y="31045"/>
                  <a:pt x="7665" y="31045"/>
                  <a:pt x="7665" y="31045"/>
                </a:cubicBezTo>
                <a:cubicBezTo>
                  <a:pt x="112070" y="31045"/>
                  <a:pt x="112070" y="31045"/>
                  <a:pt x="112070" y="31045"/>
                </a:cubicBezTo>
                <a:lnTo>
                  <a:pt x="112070" y="37211"/>
                </a:lnTo>
                <a:close/>
                <a:moveTo>
                  <a:pt x="37533" y="49761"/>
                </a:moveTo>
                <a:lnTo>
                  <a:pt x="37533" y="49761"/>
                </a:lnTo>
                <a:cubicBezTo>
                  <a:pt x="37533" y="46678"/>
                  <a:pt x="33568" y="43376"/>
                  <a:pt x="29867" y="43376"/>
                </a:cubicBezTo>
                <a:cubicBezTo>
                  <a:pt x="24317" y="43376"/>
                  <a:pt x="22466" y="46678"/>
                  <a:pt x="22466" y="49761"/>
                </a:cubicBezTo>
                <a:cubicBezTo>
                  <a:pt x="22466" y="101064"/>
                  <a:pt x="22466" y="101064"/>
                  <a:pt x="22466" y="101064"/>
                </a:cubicBezTo>
                <a:cubicBezTo>
                  <a:pt x="22466" y="105688"/>
                  <a:pt x="24317" y="107229"/>
                  <a:pt x="29867" y="107229"/>
                </a:cubicBezTo>
                <a:cubicBezTo>
                  <a:pt x="33568" y="107229"/>
                  <a:pt x="37533" y="105688"/>
                  <a:pt x="37533" y="101064"/>
                </a:cubicBezTo>
                <a:lnTo>
                  <a:pt x="37533" y="49761"/>
                </a:lnTo>
                <a:close/>
                <a:moveTo>
                  <a:pt x="67400" y="49761"/>
                </a:moveTo>
                <a:lnTo>
                  <a:pt x="67400" y="49761"/>
                </a:lnTo>
                <a:cubicBezTo>
                  <a:pt x="67400" y="46678"/>
                  <a:pt x="63700" y="43376"/>
                  <a:pt x="60000" y="43376"/>
                </a:cubicBezTo>
                <a:cubicBezTo>
                  <a:pt x="54185" y="43376"/>
                  <a:pt x="52334" y="46678"/>
                  <a:pt x="52334" y="49761"/>
                </a:cubicBezTo>
                <a:cubicBezTo>
                  <a:pt x="52334" y="101064"/>
                  <a:pt x="52334" y="101064"/>
                  <a:pt x="52334" y="101064"/>
                </a:cubicBezTo>
                <a:cubicBezTo>
                  <a:pt x="52334" y="105688"/>
                  <a:pt x="54185" y="107229"/>
                  <a:pt x="60000" y="107229"/>
                </a:cubicBezTo>
                <a:cubicBezTo>
                  <a:pt x="63700" y="107229"/>
                  <a:pt x="67400" y="105688"/>
                  <a:pt x="67400" y="101064"/>
                </a:cubicBezTo>
                <a:lnTo>
                  <a:pt x="67400" y="49761"/>
                </a:lnTo>
                <a:close/>
                <a:moveTo>
                  <a:pt x="97268" y="49761"/>
                </a:moveTo>
                <a:lnTo>
                  <a:pt x="97268" y="49761"/>
                </a:lnTo>
                <a:cubicBezTo>
                  <a:pt x="97268" y="46678"/>
                  <a:pt x="93568" y="43376"/>
                  <a:pt x="89867" y="43376"/>
                </a:cubicBezTo>
                <a:cubicBezTo>
                  <a:pt x="84052" y="43376"/>
                  <a:pt x="82202" y="46678"/>
                  <a:pt x="82202" y="49761"/>
                </a:cubicBezTo>
                <a:cubicBezTo>
                  <a:pt x="82202" y="101064"/>
                  <a:pt x="82202" y="101064"/>
                  <a:pt x="82202" y="101064"/>
                </a:cubicBezTo>
                <a:cubicBezTo>
                  <a:pt x="82202" y="105688"/>
                  <a:pt x="84052" y="107229"/>
                  <a:pt x="89867" y="107229"/>
                </a:cubicBezTo>
                <a:cubicBezTo>
                  <a:pt x="93568" y="107229"/>
                  <a:pt x="97268" y="105688"/>
                  <a:pt x="97268" y="101064"/>
                </a:cubicBezTo>
                <a:lnTo>
                  <a:pt x="97268" y="49761"/>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73" name="Shape 4973"/>
          <p:cNvSpPr/>
          <p:nvPr/>
        </p:nvSpPr>
        <p:spPr>
          <a:xfrm>
            <a:off x="4172217" y="2588142"/>
            <a:ext cx="250687" cy="286277"/>
          </a:xfrm>
          <a:custGeom>
            <a:avLst/>
            <a:gdLst/>
            <a:ahLst/>
            <a:cxnLst/>
            <a:rect l="0" t="0" r="0" b="0"/>
            <a:pathLst>
              <a:path w="120000" h="120000" extrusionOk="0">
                <a:moveTo>
                  <a:pt x="113446" y="61993"/>
                </a:moveTo>
                <a:lnTo>
                  <a:pt x="113446" y="61993"/>
                </a:lnTo>
                <a:cubicBezTo>
                  <a:pt x="100564" y="61993"/>
                  <a:pt x="100564" y="61993"/>
                  <a:pt x="100564" y="61993"/>
                </a:cubicBezTo>
                <a:cubicBezTo>
                  <a:pt x="95819" y="61993"/>
                  <a:pt x="94237" y="59202"/>
                  <a:pt x="94237" y="56411"/>
                </a:cubicBezTo>
                <a:cubicBezTo>
                  <a:pt x="94237" y="33887"/>
                  <a:pt x="94237" y="33887"/>
                  <a:pt x="94237" y="33887"/>
                </a:cubicBezTo>
                <a:cubicBezTo>
                  <a:pt x="94237" y="31096"/>
                  <a:pt x="95819" y="28305"/>
                  <a:pt x="100564" y="28305"/>
                </a:cubicBezTo>
                <a:cubicBezTo>
                  <a:pt x="113446" y="28305"/>
                  <a:pt x="113446" y="28305"/>
                  <a:pt x="113446" y="28305"/>
                </a:cubicBezTo>
                <a:cubicBezTo>
                  <a:pt x="116610" y="28305"/>
                  <a:pt x="119774" y="31096"/>
                  <a:pt x="119774" y="33887"/>
                </a:cubicBezTo>
                <a:cubicBezTo>
                  <a:pt x="119774" y="56411"/>
                  <a:pt x="119774" y="56411"/>
                  <a:pt x="119774" y="56411"/>
                </a:cubicBezTo>
                <a:cubicBezTo>
                  <a:pt x="119774" y="59202"/>
                  <a:pt x="116610" y="61993"/>
                  <a:pt x="113446" y="61993"/>
                </a:cubicBezTo>
                <a:close/>
                <a:moveTo>
                  <a:pt x="100564" y="5780"/>
                </a:moveTo>
                <a:lnTo>
                  <a:pt x="100564" y="5780"/>
                </a:lnTo>
                <a:cubicBezTo>
                  <a:pt x="100564" y="2990"/>
                  <a:pt x="102146" y="0"/>
                  <a:pt x="106892" y="0"/>
                </a:cubicBezTo>
                <a:cubicBezTo>
                  <a:pt x="110056" y="0"/>
                  <a:pt x="113446" y="2990"/>
                  <a:pt x="113446" y="5780"/>
                </a:cubicBezTo>
                <a:cubicBezTo>
                  <a:pt x="113446" y="22524"/>
                  <a:pt x="113446" y="22524"/>
                  <a:pt x="113446" y="22524"/>
                </a:cubicBezTo>
                <a:cubicBezTo>
                  <a:pt x="100564" y="22524"/>
                  <a:pt x="100564" y="22524"/>
                  <a:pt x="100564" y="22524"/>
                </a:cubicBezTo>
                <a:lnTo>
                  <a:pt x="100564" y="5780"/>
                </a:lnTo>
                <a:close/>
                <a:moveTo>
                  <a:pt x="65536" y="91694"/>
                </a:moveTo>
                <a:lnTo>
                  <a:pt x="65536" y="91694"/>
                </a:lnTo>
                <a:cubicBezTo>
                  <a:pt x="52655" y="91694"/>
                  <a:pt x="52655" y="91694"/>
                  <a:pt x="52655" y="91694"/>
                </a:cubicBezTo>
                <a:cubicBezTo>
                  <a:pt x="49491" y="91694"/>
                  <a:pt x="46327" y="90299"/>
                  <a:pt x="46327" y="85913"/>
                </a:cubicBezTo>
                <a:cubicBezTo>
                  <a:pt x="46327" y="63388"/>
                  <a:pt x="46327" y="63388"/>
                  <a:pt x="46327" y="63388"/>
                </a:cubicBezTo>
                <a:cubicBezTo>
                  <a:pt x="46327" y="60598"/>
                  <a:pt x="49491" y="57807"/>
                  <a:pt x="52655" y="57807"/>
                </a:cubicBezTo>
                <a:cubicBezTo>
                  <a:pt x="65536" y="57807"/>
                  <a:pt x="65536" y="57807"/>
                  <a:pt x="65536" y="57807"/>
                </a:cubicBezTo>
                <a:cubicBezTo>
                  <a:pt x="70282" y="57807"/>
                  <a:pt x="71864" y="60598"/>
                  <a:pt x="71864" y="63388"/>
                </a:cubicBezTo>
                <a:cubicBezTo>
                  <a:pt x="71864" y="85913"/>
                  <a:pt x="71864" y="85913"/>
                  <a:pt x="71864" y="85913"/>
                </a:cubicBezTo>
                <a:cubicBezTo>
                  <a:pt x="71864" y="90299"/>
                  <a:pt x="70282" y="91694"/>
                  <a:pt x="65536" y="91694"/>
                </a:cubicBezTo>
                <a:close/>
                <a:moveTo>
                  <a:pt x="52655" y="5780"/>
                </a:moveTo>
                <a:lnTo>
                  <a:pt x="52655" y="5780"/>
                </a:lnTo>
                <a:cubicBezTo>
                  <a:pt x="52655" y="2990"/>
                  <a:pt x="55819" y="0"/>
                  <a:pt x="58983" y="0"/>
                </a:cubicBezTo>
                <a:cubicBezTo>
                  <a:pt x="63954" y="0"/>
                  <a:pt x="65536" y="2990"/>
                  <a:pt x="65536" y="5780"/>
                </a:cubicBezTo>
                <a:cubicBezTo>
                  <a:pt x="65536" y="52225"/>
                  <a:pt x="65536" y="52225"/>
                  <a:pt x="65536" y="52225"/>
                </a:cubicBezTo>
                <a:cubicBezTo>
                  <a:pt x="52655" y="52225"/>
                  <a:pt x="52655" y="52225"/>
                  <a:pt x="52655" y="52225"/>
                </a:cubicBezTo>
                <a:lnTo>
                  <a:pt x="52655" y="5780"/>
                </a:lnTo>
                <a:close/>
                <a:moveTo>
                  <a:pt x="19209" y="77541"/>
                </a:moveTo>
                <a:lnTo>
                  <a:pt x="19209" y="77541"/>
                </a:lnTo>
                <a:cubicBezTo>
                  <a:pt x="6327" y="77541"/>
                  <a:pt x="6327" y="77541"/>
                  <a:pt x="6327" y="77541"/>
                </a:cubicBezTo>
                <a:cubicBezTo>
                  <a:pt x="3163" y="77541"/>
                  <a:pt x="0" y="74750"/>
                  <a:pt x="0" y="71960"/>
                </a:cubicBezTo>
                <a:cubicBezTo>
                  <a:pt x="0" y="49435"/>
                  <a:pt x="0" y="49435"/>
                  <a:pt x="0" y="49435"/>
                </a:cubicBezTo>
                <a:cubicBezTo>
                  <a:pt x="0" y="45049"/>
                  <a:pt x="3163" y="43654"/>
                  <a:pt x="6327" y="43654"/>
                </a:cubicBezTo>
                <a:cubicBezTo>
                  <a:pt x="19209" y="43654"/>
                  <a:pt x="19209" y="43654"/>
                  <a:pt x="19209" y="43654"/>
                </a:cubicBezTo>
                <a:cubicBezTo>
                  <a:pt x="22372" y="43654"/>
                  <a:pt x="25536" y="45049"/>
                  <a:pt x="25536" y="49435"/>
                </a:cubicBezTo>
                <a:cubicBezTo>
                  <a:pt x="25536" y="71960"/>
                  <a:pt x="25536" y="71960"/>
                  <a:pt x="25536" y="71960"/>
                </a:cubicBezTo>
                <a:cubicBezTo>
                  <a:pt x="25536" y="74750"/>
                  <a:pt x="22372" y="77541"/>
                  <a:pt x="19209" y="77541"/>
                </a:cubicBezTo>
                <a:close/>
                <a:moveTo>
                  <a:pt x="6327" y="5780"/>
                </a:moveTo>
                <a:lnTo>
                  <a:pt x="6327" y="5780"/>
                </a:lnTo>
                <a:cubicBezTo>
                  <a:pt x="6327" y="2990"/>
                  <a:pt x="9491" y="0"/>
                  <a:pt x="12655" y="0"/>
                </a:cubicBezTo>
                <a:cubicBezTo>
                  <a:pt x="16045" y="0"/>
                  <a:pt x="19209" y="2990"/>
                  <a:pt x="19209" y="5780"/>
                </a:cubicBezTo>
                <a:cubicBezTo>
                  <a:pt x="19209" y="38073"/>
                  <a:pt x="19209" y="38073"/>
                  <a:pt x="19209" y="38073"/>
                </a:cubicBezTo>
                <a:cubicBezTo>
                  <a:pt x="6327" y="38073"/>
                  <a:pt x="6327" y="38073"/>
                  <a:pt x="6327" y="38073"/>
                </a:cubicBezTo>
                <a:lnTo>
                  <a:pt x="6327" y="5780"/>
                </a:lnTo>
                <a:close/>
                <a:moveTo>
                  <a:pt x="19209" y="114219"/>
                </a:moveTo>
                <a:lnTo>
                  <a:pt x="19209" y="114219"/>
                </a:lnTo>
                <a:cubicBezTo>
                  <a:pt x="19209" y="118405"/>
                  <a:pt x="16045" y="119800"/>
                  <a:pt x="12655" y="119800"/>
                </a:cubicBezTo>
                <a:cubicBezTo>
                  <a:pt x="9491" y="119800"/>
                  <a:pt x="6327" y="118405"/>
                  <a:pt x="6327" y="114219"/>
                </a:cubicBezTo>
                <a:cubicBezTo>
                  <a:pt x="6327" y="83122"/>
                  <a:pt x="6327" y="83122"/>
                  <a:pt x="6327" y="83122"/>
                </a:cubicBezTo>
                <a:cubicBezTo>
                  <a:pt x="19209" y="83122"/>
                  <a:pt x="19209" y="83122"/>
                  <a:pt x="19209" y="83122"/>
                </a:cubicBezTo>
                <a:lnTo>
                  <a:pt x="19209" y="114219"/>
                </a:lnTo>
                <a:close/>
                <a:moveTo>
                  <a:pt x="65536" y="114219"/>
                </a:moveTo>
                <a:lnTo>
                  <a:pt x="65536" y="114219"/>
                </a:lnTo>
                <a:cubicBezTo>
                  <a:pt x="65536" y="118405"/>
                  <a:pt x="63954" y="119800"/>
                  <a:pt x="58983" y="119800"/>
                </a:cubicBezTo>
                <a:cubicBezTo>
                  <a:pt x="55819" y="119800"/>
                  <a:pt x="52655" y="118405"/>
                  <a:pt x="52655" y="114219"/>
                </a:cubicBezTo>
                <a:cubicBezTo>
                  <a:pt x="52655" y="97275"/>
                  <a:pt x="52655" y="97275"/>
                  <a:pt x="52655" y="97275"/>
                </a:cubicBezTo>
                <a:cubicBezTo>
                  <a:pt x="65536" y="97275"/>
                  <a:pt x="65536" y="97275"/>
                  <a:pt x="65536" y="97275"/>
                </a:cubicBezTo>
                <a:lnTo>
                  <a:pt x="65536" y="114219"/>
                </a:lnTo>
                <a:close/>
                <a:moveTo>
                  <a:pt x="113446" y="114219"/>
                </a:moveTo>
                <a:lnTo>
                  <a:pt x="113446" y="114219"/>
                </a:lnTo>
                <a:cubicBezTo>
                  <a:pt x="113446" y="118405"/>
                  <a:pt x="110056" y="119800"/>
                  <a:pt x="106892" y="119800"/>
                </a:cubicBezTo>
                <a:cubicBezTo>
                  <a:pt x="102146" y="119800"/>
                  <a:pt x="100564" y="118405"/>
                  <a:pt x="100564" y="114219"/>
                </a:cubicBezTo>
                <a:cubicBezTo>
                  <a:pt x="100564" y="67774"/>
                  <a:pt x="100564" y="67774"/>
                  <a:pt x="100564" y="67774"/>
                </a:cubicBezTo>
                <a:cubicBezTo>
                  <a:pt x="113446" y="67774"/>
                  <a:pt x="113446" y="67774"/>
                  <a:pt x="113446" y="67774"/>
                </a:cubicBezTo>
                <a:lnTo>
                  <a:pt x="113446" y="114219"/>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74" name="Shape 4974"/>
          <p:cNvSpPr/>
          <p:nvPr/>
        </p:nvSpPr>
        <p:spPr>
          <a:xfrm>
            <a:off x="3771119" y="2619487"/>
            <a:ext cx="54316" cy="223587"/>
          </a:xfrm>
          <a:custGeom>
            <a:avLst/>
            <a:gdLst/>
            <a:ahLst/>
            <a:cxnLst/>
            <a:rect l="0" t="0" r="0" b="0"/>
            <a:pathLst>
              <a:path w="120000" h="120000" extrusionOk="0">
                <a:moveTo>
                  <a:pt x="0" y="105569"/>
                </a:moveTo>
                <a:lnTo>
                  <a:pt x="0" y="105569"/>
                </a:lnTo>
                <a:cubicBezTo>
                  <a:pt x="0" y="98481"/>
                  <a:pt x="29473" y="91139"/>
                  <a:pt x="58947" y="91139"/>
                </a:cubicBezTo>
                <a:cubicBezTo>
                  <a:pt x="89473" y="91139"/>
                  <a:pt x="118947" y="98481"/>
                  <a:pt x="118947" y="105569"/>
                </a:cubicBezTo>
                <a:cubicBezTo>
                  <a:pt x="118947" y="112658"/>
                  <a:pt x="89473" y="119746"/>
                  <a:pt x="58947" y="119746"/>
                </a:cubicBezTo>
                <a:cubicBezTo>
                  <a:pt x="29473" y="119746"/>
                  <a:pt x="0" y="112658"/>
                  <a:pt x="0" y="105569"/>
                </a:cubicBezTo>
                <a:close/>
                <a:moveTo>
                  <a:pt x="0" y="60759"/>
                </a:moveTo>
                <a:lnTo>
                  <a:pt x="0" y="60759"/>
                </a:lnTo>
                <a:cubicBezTo>
                  <a:pt x="0" y="51898"/>
                  <a:pt x="29473" y="46582"/>
                  <a:pt x="58947" y="46582"/>
                </a:cubicBezTo>
                <a:cubicBezTo>
                  <a:pt x="89473" y="46582"/>
                  <a:pt x="118947" y="51898"/>
                  <a:pt x="118947" y="60759"/>
                </a:cubicBezTo>
                <a:cubicBezTo>
                  <a:pt x="118947" y="68101"/>
                  <a:pt x="89473" y="75189"/>
                  <a:pt x="58947" y="75189"/>
                </a:cubicBezTo>
                <a:cubicBezTo>
                  <a:pt x="29473" y="75189"/>
                  <a:pt x="0" y="68101"/>
                  <a:pt x="0" y="60759"/>
                </a:cubicBezTo>
                <a:close/>
                <a:moveTo>
                  <a:pt x="0" y="14177"/>
                </a:moveTo>
                <a:lnTo>
                  <a:pt x="0" y="14177"/>
                </a:lnTo>
                <a:cubicBezTo>
                  <a:pt x="0" y="7088"/>
                  <a:pt x="29473" y="0"/>
                  <a:pt x="58947" y="0"/>
                </a:cubicBezTo>
                <a:cubicBezTo>
                  <a:pt x="89473" y="0"/>
                  <a:pt x="118947" y="7088"/>
                  <a:pt x="118947" y="14177"/>
                </a:cubicBezTo>
                <a:cubicBezTo>
                  <a:pt x="118947" y="23291"/>
                  <a:pt x="89473" y="28607"/>
                  <a:pt x="58947" y="28607"/>
                </a:cubicBezTo>
                <a:cubicBezTo>
                  <a:pt x="29473" y="28607"/>
                  <a:pt x="0" y="23291"/>
                  <a:pt x="0" y="1417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75" name="Shape 4975"/>
          <p:cNvSpPr/>
          <p:nvPr/>
        </p:nvSpPr>
        <p:spPr>
          <a:xfrm>
            <a:off x="3154845" y="2613217"/>
            <a:ext cx="286201" cy="242395"/>
          </a:xfrm>
          <a:custGeom>
            <a:avLst/>
            <a:gdLst/>
            <a:ahLst/>
            <a:cxnLst/>
            <a:rect l="0" t="0" r="0" b="0"/>
            <a:pathLst>
              <a:path w="120000" h="120000" extrusionOk="0">
                <a:moveTo>
                  <a:pt x="114219" y="13176"/>
                </a:moveTo>
                <a:lnTo>
                  <a:pt x="114219" y="13176"/>
                </a:lnTo>
                <a:cubicBezTo>
                  <a:pt x="5780" y="13176"/>
                  <a:pt x="5780" y="13176"/>
                  <a:pt x="5780" y="13176"/>
                </a:cubicBezTo>
                <a:cubicBezTo>
                  <a:pt x="2990" y="13176"/>
                  <a:pt x="0" y="9882"/>
                  <a:pt x="0" y="6588"/>
                </a:cubicBezTo>
                <a:cubicBezTo>
                  <a:pt x="0" y="1647"/>
                  <a:pt x="2990" y="0"/>
                  <a:pt x="5780" y="0"/>
                </a:cubicBezTo>
                <a:cubicBezTo>
                  <a:pt x="114219" y="0"/>
                  <a:pt x="114219" y="0"/>
                  <a:pt x="114219" y="0"/>
                </a:cubicBezTo>
                <a:cubicBezTo>
                  <a:pt x="118405" y="0"/>
                  <a:pt x="119800" y="1647"/>
                  <a:pt x="119800" y="6588"/>
                </a:cubicBezTo>
                <a:cubicBezTo>
                  <a:pt x="119800" y="9882"/>
                  <a:pt x="118405" y="13176"/>
                  <a:pt x="114219" y="13176"/>
                </a:cubicBezTo>
                <a:close/>
                <a:moveTo>
                  <a:pt x="39468" y="48235"/>
                </a:moveTo>
                <a:lnTo>
                  <a:pt x="39468" y="48235"/>
                </a:lnTo>
                <a:lnTo>
                  <a:pt x="39468" y="48235"/>
                </a:lnTo>
                <a:cubicBezTo>
                  <a:pt x="28305" y="48235"/>
                  <a:pt x="28305" y="48235"/>
                  <a:pt x="28305" y="48235"/>
                </a:cubicBezTo>
                <a:cubicBezTo>
                  <a:pt x="25514" y="48235"/>
                  <a:pt x="22524" y="44941"/>
                  <a:pt x="22524" y="41411"/>
                </a:cubicBezTo>
                <a:cubicBezTo>
                  <a:pt x="22524" y="38117"/>
                  <a:pt x="25514" y="34823"/>
                  <a:pt x="28305" y="34823"/>
                </a:cubicBezTo>
                <a:cubicBezTo>
                  <a:pt x="52225" y="34823"/>
                  <a:pt x="52225" y="34823"/>
                  <a:pt x="52225" y="34823"/>
                </a:cubicBezTo>
                <a:lnTo>
                  <a:pt x="52225" y="34823"/>
                </a:lnTo>
                <a:cubicBezTo>
                  <a:pt x="57807" y="34823"/>
                  <a:pt x="57807" y="34823"/>
                  <a:pt x="57807" y="34823"/>
                </a:cubicBezTo>
                <a:cubicBezTo>
                  <a:pt x="83122" y="34823"/>
                  <a:pt x="83122" y="34823"/>
                  <a:pt x="83122" y="34823"/>
                </a:cubicBezTo>
                <a:cubicBezTo>
                  <a:pt x="114219" y="34823"/>
                  <a:pt x="114219" y="34823"/>
                  <a:pt x="114219" y="34823"/>
                </a:cubicBezTo>
                <a:cubicBezTo>
                  <a:pt x="118405" y="34823"/>
                  <a:pt x="119800" y="38117"/>
                  <a:pt x="119800" y="41411"/>
                </a:cubicBezTo>
                <a:cubicBezTo>
                  <a:pt x="119800" y="44941"/>
                  <a:pt x="118405" y="48235"/>
                  <a:pt x="114219" y="48235"/>
                </a:cubicBezTo>
                <a:cubicBezTo>
                  <a:pt x="83122" y="48235"/>
                  <a:pt x="83122" y="48235"/>
                  <a:pt x="83122" y="48235"/>
                </a:cubicBezTo>
                <a:lnTo>
                  <a:pt x="83122" y="48235"/>
                </a:lnTo>
                <a:lnTo>
                  <a:pt x="39468" y="48235"/>
                </a:lnTo>
                <a:close/>
                <a:moveTo>
                  <a:pt x="5780" y="69882"/>
                </a:moveTo>
                <a:lnTo>
                  <a:pt x="5780" y="69882"/>
                </a:lnTo>
                <a:cubicBezTo>
                  <a:pt x="114219" y="69882"/>
                  <a:pt x="114219" y="69882"/>
                  <a:pt x="114219" y="69882"/>
                </a:cubicBezTo>
                <a:cubicBezTo>
                  <a:pt x="118405" y="69882"/>
                  <a:pt x="119800" y="73176"/>
                  <a:pt x="119800" y="76470"/>
                </a:cubicBezTo>
                <a:cubicBezTo>
                  <a:pt x="119800" y="81411"/>
                  <a:pt x="118405" y="83058"/>
                  <a:pt x="114219" y="83058"/>
                </a:cubicBezTo>
                <a:cubicBezTo>
                  <a:pt x="5780" y="83058"/>
                  <a:pt x="5780" y="83058"/>
                  <a:pt x="5780" y="83058"/>
                </a:cubicBezTo>
                <a:cubicBezTo>
                  <a:pt x="2990" y="83058"/>
                  <a:pt x="0" y="81411"/>
                  <a:pt x="0" y="76470"/>
                </a:cubicBezTo>
                <a:cubicBezTo>
                  <a:pt x="0" y="73176"/>
                  <a:pt x="2990" y="69882"/>
                  <a:pt x="5780" y="69882"/>
                </a:cubicBezTo>
                <a:close/>
                <a:moveTo>
                  <a:pt x="39468" y="106352"/>
                </a:moveTo>
                <a:lnTo>
                  <a:pt x="39468" y="106352"/>
                </a:lnTo>
                <a:cubicBezTo>
                  <a:pt x="57807" y="106352"/>
                  <a:pt x="57807" y="106352"/>
                  <a:pt x="57807" y="106352"/>
                </a:cubicBezTo>
                <a:cubicBezTo>
                  <a:pt x="83122" y="106352"/>
                  <a:pt x="83122" y="106352"/>
                  <a:pt x="83122" y="106352"/>
                </a:cubicBezTo>
                <a:cubicBezTo>
                  <a:pt x="114219" y="106352"/>
                  <a:pt x="114219" y="106352"/>
                  <a:pt x="114219" y="106352"/>
                </a:cubicBezTo>
                <a:cubicBezTo>
                  <a:pt x="118405" y="106352"/>
                  <a:pt x="119800" y="108000"/>
                  <a:pt x="119800" y="112941"/>
                </a:cubicBezTo>
                <a:cubicBezTo>
                  <a:pt x="119800" y="116235"/>
                  <a:pt x="118405" y="119764"/>
                  <a:pt x="114219" y="119764"/>
                </a:cubicBezTo>
                <a:cubicBezTo>
                  <a:pt x="57807" y="119764"/>
                  <a:pt x="57807" y="119764"/>
                  <a:pt x="57807" y="119764"/>
                </a:cubicBezTo>
                <a:lnTo>
                  <a:pt x="57807" y="119764"/>
                </a:lnTo>
                <a:cubicBezTo>
                  <a:pt x="39468" y="119764"/>
                  <a:pt x="39468" y="119764"/>
                  <a:pt x="39468" y="119764"/>
                </a:cubicBezTo>
                <a:cubicBezTo>
                  <a:pt x="36677" y="119764"/>
                  <a:pt x="33887" y="116235"/>
                  <a:pt x="33887" y="112941"/>
                </a:cubicBezTo>
                <a:cubicBezTo>
                  <a:pt x="33887" y="108000"/>
                  <a:pt x="36677" y="106352"/>
                  <a:pt x="39468" y="10635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76" name="Shape 4976"/>
          <p:cNvSpPr/>
          <p:nvPr/>
        </p:nvSpPr>
        <p:spPr>
          <a:xfrm>
            <a:off x="2655559" y="2613217"/>
            <a:ext cx="286203" cy="242395"/>
          </a:xfrm>
          <a:custGeom>
            <a:avLst/>
            <a:gdLst/>
            <a:ahLst/>
            <a:cxnLst/>
            <a:rect l="0" t="0" r="0" b="0"/>
            <a:pathLst>
              <a:path w="120000" h="120000" extrusionOk="0">
                <a:moveTo>
                  <a:pt x="114219" y="13176"/>
                </a:moveTo>
                <a:lnTo>
                  <a:pt x="114219" y="13176"/>
                </a:lnTo>
                <a:cubicBezTo>
                  <a:pt x="5780" y="13176"/>
                  <a:pt x="5780" y="13176"/>
                  <a:pt x="5780" y="13176"/>
                </a:cubicBezTo>
                <a:cubicBezTo>
                  <a:pt x="1395" y="13176"/>
                  <a:pt x="0" y="9882"/>
                  <a:pt x="0" y="6588"/>
                </a:cubicBezTo>
                <a:cubicBezTo>
                  <a:pt x="0" y="1647"/>
                  <a:pt x="1395" y="0"/>
                  <a:pt x="5780" y="0"/>
                </a:cubicBezTo>
                <a:cubicBezTo>
                  <a:pt x="114219" y="0"/>
                  <a:pt x="114219" y="0"/>
                  <a:pt x="114219" y="0"/>
                </a:cubicBezTo>
                <a:cubicBezTo>
                  <a:pt x="117009" y="0"/>
                  <a:pt x="119800" y="1647"/>
                  <a:pt x="119800" y="6588"/>
                </a:cubicBezTo>
                <a:cubicBezTo>
                  <a:pt x="119800" y="9882"/>
                  <a:pt x="117009" y="13176"/>
                  <a:pt x="114219" y="13176"/>
                </a:cubicBezTo>
                <a:close/>
                <a:moveTo>
                  <a:pt x="80332" y="48235"/>
                </a:moveTo>
                <a:lnTo>
                  <a:pt x="80332" y="48235"/>
                </a:lnTo>
                <a:lnTo>
                  <a:pt x="80332" y="48235"/>
                </a:lnTo>
                <a:cubicBezTo>
                  <a:pt x="70564" y="48235"/>
                  <a:pt x="70564" y="48235"/>
                  <a:pt x="70564" y="48235"/>
                </a:cubicBezTo>
                <a:cubicBezTo>
                  <a:pt x="47840" y="48235"/>
                  <a:pt x="47840" y="48235"/>
                  <a:pt x="47840" y="48235"/>
                </a:cubicBezTo>
                <a:cubicBezTo>
                  <a:pt x="39468" y="48235"/>
                  <a:pt x="39468" y="48235"/>
                  <a:pt x="39468" y="48235"/>
                </a:cubicBezTo>
                <a:lnTo>
                  <a:pt x="39468" y="48235"/>
                </a:lnTo>
                <a:cubicBezTo>
                  <a:pt x="28305" y="48235"/>
                  <a:pt x="28305" y="48235"/>
                  <a:pt x="28305" y="48235"/>
                </a:cubicBezTo>
                <a:cubicBezTo>
                  <a:pt x="23920" y="48235"/>
                  <a:pt x="22524" y="44941"/>
                  <a:pt x="22524" y="41411"/>
                </a:cubicBezTo>
                <a:cubicBezTo>
                  <a:pt x="22524" y="38117"/>
                  <a:pt x="23920" y="34823"/>
                  <a:pt x="28305" y="34823"/>
                </a:cubicBezTo>
                <a:cubicBezTo>
                  <a:pt x="91694" y="34823"/>
                  <a:pt x="91694" y="34823"/>
                  <a:pt x="91694" y="34823"/>
                </a:cubicBezTo>
                <a:cubicBezTo>
                  <a:pt x="94485" y="34823"/>
                  <a:pt x="97275" y="38117"/>
                  <a:pt x="97275" y="41411"/>
                </a:cubicBezTo>
                <a:cubicBezTo>
                  <a:pt x="97275" y="44941"/>
                  <a:pt x="94485" y="48235"/>
                  <a:pt x="91694" y="48235"/>
                </a:cubicBezTo>
                <a:lnTo>
                  <a:pt x="80332" y="48235"/>
                </a:lnTo>
                <a:close/>
                <a:moveTo>
                  <a:pt x="5780" y="69882"/>
                </a:moveTo>
                <a:lnTo>
                  <a:pt x="5780" y="69882"/>
                </a:lnTo>
                <a:cubicBezTo>
                  <a:pt x="114219" y="69882"/>
                  <a:pt x="114219" y="69882"/>
                  <a:pt x="114219" y="69882"/>
                </a:cubicBezTo>
                <a:cubicBezTo>
                  <a:pt x="117009" y="69882"/>
                  <a:pt x="119800" y="73176"/>
                  <a:pt x="119800" y="76470"/>
                </a:cubicBezTo>
                <a:cubicBezTo>
                  <a:pt x="119800" y="81411"/>
                  <a:pt x="117009" y="83058"/>
                  <a:pt x="114219" y="83058"/>
                </a:cubicBezTo>
                <a:cubicBezTo>
                  <a:pt x="5780" y="83058"/>
                  <a:pt x="5780" y="83058"/>
                  <a:pt x="5780" y="83058"/>
                </a:cubicBezTo>
                <a:cubicBezTo>
                  <a:pt x="1395" y="83058"/>
                  <a:pt x="0" y="81411"/>
                  <a:pt x="0" y="76470"/>
                </a:cubicBezTo>
                <a:cubicBezTo>
                  <a:pt x="0" y="73176"/>
                  <a:pt x="1395" y="69882"/>
                  <a:pt x="5780" y="69882"/>
                </a:cubicBezTo>
                <a:close/>
                <a:moveTo>
                  <a:pt x="39468" y="106352"/>
                </a:moveTo>
                <a:lnTo>
                  <a:pt x="39468" y="106352"/>
                </a:lnTo>
                <a:cubicBezTo>
                  <a:pt x="50830" y="106352"/>
                  <a:pt x="50830" y="106352"/>
                  <a:pt x="50830" y="106352"/>
                </a:cubicBezTo>
                <a:cubicBezTo>
                  <a:pt x="57807" y="106352"/>
                  <a:pt x="57807" y="106352"/>
                  <a:pt x="57807" y="106352"/>
                </a:cubicBezTo>
                <a:cubicBezTo>
                  <a:pt x="61993" y="106352"/>
                  <a:pt x="61993" y="106352"/>
                  <a:pt x="61993" y="106352"/>
                </a:cubicBezTo>
                <a:cubicBezTo>
                  <a:pt x="70564" y="106352"/>
                  <a:pt x="70564" y="106352"/>
                  <a:pt x="70564" y="106352"/>
                </a:cubicBezTo>
                <a:cubicBezTo>
                  <a:pt x="80332" y="106352"/>
                  <a:pt x="80332" y="106352"/>
                  <a:pt x="80332" y="106352"/>
                </a:cubicBezTo>
                <a:cubicBezTo>
                  <a:pt x="83122" y="106352"/>
                  <a:pt x="85913" y="108000"/>
                  <a:pt x="85913" y="112941"/>
                </a:cubicBezTo>
                <a:cubicBezTo>
                  <a:pt x="85913" y="116235"/>
                  <a:pt x="83122" y="119764"/>
                  <a:pt x="80332" y="119764"/>
                </a:cubicBezTo>
                <a:cubicBezTo>
                  <a:pt x="70564" y="119764"/>
                  <a:pt x="70564" y="119764"/>
                  <a:pt x="70564" y="119764"/>
                </a:cubicBezTo>
                <a:lnTo>
                  <a:pt x="70564" y="119764"/>
                </a:lnTo>
                <a:cubicBezTo>
                  <a:pt x="61993" y="119764"/>
                  <a:pt x="61993" y="119764"/>
                  <a:pt x="61993" y="119764"/>
                </a:cubicBezTo>
                <a:cubicBezTo>
                  <a:pt x="57807" y="119764"/>
                  <a:pt x="57807" y="119764"/>
                  <a:pt x="57807" y="119764"/>
                </a:cubicBezTo>
                <a:cubicBezTo>
                  <a:pt x="50830" y="119764"/>
                  <a:pt x="50830" y="119764"/>
                  <a:pt x="50830" y="119764"/>
                </a:cubicBezTo>
                <a:lnTo>
                  <a:pt x="50830" y="119764"/>
                </a:lnTo>
                <a:cubicBezTo>
                  <a:pt x="39468" y="119764"/>
                  <a:pt x="39468" y="119764"/>
                  <a:pt x="39468" y="119764"/>
                </a:cubicBezTo>
                <a:cubicBezTo>
                  <a:pt x="35282" y="119764"/>
                  <a:pt x="33887" y="116235"/>
                  <a:pt x="33887" y="112941"/>
                </a:cubicBezTo>
                <a:cubicBezTo>
                  <a:pt x="33887" y="108000"/>
                  <a:pt x="35282" y="106352"/>
                  <a:pt x="39468" y="10635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77" name="Shape 4977"/>
          <p:cNvSpPr/>
          <p:nvPr/>
        </p:nvSpPr>
        <p:spPr>
          <a:xfrm>
            <a:off x="2154184" y="2613217"/>
            <a:ext cx="288291" cy="242395"/>
          </a:xfrm>
          <a:custGeom>
            <a:avLst/>
            <a:gdLst/>
            <a:ahLst/>
            <a:cxnLst/>
            <a:rect l="0" t="0" r="0" b="0"/>
            <a:pathLst>
              <a:path w="120000" h="120000" extrusionOk="0">
                <a:moveTo>
                  <a:pt x="114285" y="13176"/>
                </a:moveTo>
                <a:lnTo>
                  <a:pt x="114285" y="13176"/>
                </a:lnTo>
                <a:cubicBezTo>
                  <a:pt x="5517" y="13176"/>
                  <a:pt x="5517" y="13176"/>
                  <a:pt x="5517" y="13176"/>
                </a:cubicBezTo>
                <a:cubicBezTo>
                  <a:pt x="2758" y="13176"/>
                  <a:pt x="0" y="9882"/>
                  <a:pt x="0" y="6588"/>
                </a:cubicBezTo>
                <a:cubicBezTo>
                  <a:pt x="0" y="1647"/>
                  <a:pt x="2758" y="0"/>
                  <a:pt x="5517" y="0"/>
                </a:cubicBezTo>
                <a:cubicBezTo>
                  <a:pt x="114285" y="0"/>
                  <a:pt x="114285" y="0"/>
                  <a:pt x="114285" y="0"/>
                </a:cubicBezTo>
                <a:cubicBezTo>
                  <a:pt x="117044" y="0"/>
                  <a:pt x="119802" y="1647"/>
                  <a:pt x="119802" y="6588"/>
                </a:cubicBezTo>
                <a:cubicBezTo>
                  <a:pt x="119802" y="9882"/>
                  <a:pt x="117044" y="13176"/>
                  <a:pt x="114285" y="13176"/>
                </a:cubicBezTo>
                <a:close/>
                <a:moveTo>
                  <a:pt x="5517" y="34823"/>
                </a:moveTo>
                <a:lnTo>
                  <a:pt x="5517" y="34823"/>
                </a:lnTo>
                <a:cubicBezTo>
                  <a:pt x="37635" y="34823"/>
                  <a:pt x="37635" y="34823"/>
                  <a:pt x="37635" y="34823"/>
                </a:cubicBezTo>
                <a:cubicBezTo>
                  <a:pt x="61280" y="34823"/>
                  <a:pt x="61280" y="34823"/>
                  <a:pt x="61280" y="34823"/>
                </a:cubicBezTo>
                <a:cubicBezTo>
                  <a:pt x="66798" y="34823"/>
                  <a:pt x="66798" y="34823"/>
                  <a:pt x="66798" y="34823"/>
                </a:cubicBezTo>
                <a:lnTo>
                  <a:pt x="66798" y="34823"/>
                </a:lnTo>
                <a:cubicBezTo>
                  <a:pt x="92019" y="34823"/>
                  <a:pt x="92019" y="34823"/>
                  <a:pt x="92019" y="34823"/>
                </a:cubicBezTo>
                <a:cubicBezTo>
                  <a:pt x="94778" y="34823"/>
                  <a:pt x="97536" y="38117"/>
                  <a:pt x="97536" y="41411"/>
                </a:cubicBezTo>
                <a:cubicBezTo>
                  <a:pt x="97536" y="44941"/>
                  <a:pt x="94778" y="48235"/>
                  <a:pt x="92019" y="48235"/>
                </a:cubicBezTo>
                <a:cubicBezTo>
                  <a:pt x="80788" y="48235"/>
                  <a:pt x="80788" y="48235"/>
                  <a:pt x="80788" y="48235"/>
                </a:cubicBezTo>
                <a:lnTo>
                  <a:pt x="80788" y="48235"/>
                </a:lnTo>
                <a:cubicBezTo>
                  <a:pt x="37635" y="48235"/>
                  <a:pt x="37635" y="48235"/>
                  <a:pt x="37635" y="48235"/>
                </a:cubicBezTo>
                <a:lnTo>
                  <a:pt x="37635" y="48235"/>
                </a:lnTo>
                <a:cubicBezTo>
                  <a:pt x="5517" y="48235"/>
                  <a:pt x="5517" y="48235"/>
                  <a:pt x="5517" y="48235"/>
                </a:cubicBezTo>
                <a:cubicBezTo>
                  <a:pt x="2758" y="48235"/>
                  <a:pt x="0" y="44941"/>
                  <a:pt x="0" y="41411"/>
                </a:cubicBezTo>
                <a:cubicBezTo>
                  <a:pt x="0" y="38117"/>
                  <a:pt x="2758" y="34823"/>
                  <a:pt x="5517" y="34823"/>
                </a:cubicBezTo>
                <a:close/>
                <a:moveTo>
                  <a:pt x="5517" y="69882"/>
                </a:moveTo>
                <a:lnTo>
                  <a:pt x="5517" y="69882"/>
                </a:lnTo>
                <a:cubicBezTo>
                  <a:pt x="114285" y="69882"/>
                  <a:pt x="114285" y="69882"/>
                  <a:pt x="114285" y="69882"/>
                </a:cubicBezTo>
                <a:cubicBezTo>
                  <a:pt x="117044" y="69882"/>
                  <a:pt x="119802" y="73176"/>
                  <a:pt x="119802" y="76470"/>
                </a:cubicBezTo>
                <a:cubicBezTo>
                  <a:pt x="119802" y="81411"/>
                  <a:pt x="117044" y="83058"/>
                  <a:pt x="114285" y="83058"/>
                </a:cubicBezTo>
                <a:cubicBezTo>
                  <a:pt x="5517" y="83058"/>
                  <a:pt x="5517" y="83058"/>
                  <a:pt x="5517" y="83058"/>
                </a:cubicBezTo>
                <a:cubicBezTo>
                  <a:pt x="2758" y="83058"/>
                  <a:pt x="0" y="81411"/>
                  <a:pt x="0" y="76470"/>
                </a:cubicBezTo>
                <a:cubicBezTo>
                  <a:pt x="0" y="73176"/>
                  <a:pt x="2758" y="69882"/>
                  <a:pt x="5517" y="69882"/>
                </a:cubicBezTo>
                <a:close/>
                <a:moveTo>
                  <a:pt x="5517" y="106352"/>
                </a:moveTo>
                <a:lnTo>
                  <a:pt x="5517" y="106352"/>
                </a:lnTo>
                <a:cubicBezTo>
                  <a:pt x="37635" y="106352"/>
                  <a:pt x="37635" y="106352"/>
                  <a:pt x="37635" y="106352"/>
                </a:cubicBezTo>
                <a:cubicBezTo>
                  <a:pt x="61280" y="106352"/>
                  <a:pt x="61280" y="106352"/>
                  <a:pt x="61280" y="106352"/>
                </a:cubicBezTo>
                <a:cubicBezTo>
                  <a:pt x="80788" y="106352"/>
                  <a:pt x="80788" y="106352"/>
                  <a:pt x="80788" y="106352"/>
                </a:cubicBezTo>
                <a:cubicBezTo>
                  <a:pt x="83546" y="106352"/>
                  <a:pt x="86305" y="108000"/>
                  <a:pt x="86305" y="112941"/>
                </a:cubicBezTo>
                <a:cubicBezTo>
                  <a:pt x="86305" y="116235"/>
                  <a:pt x="83546" y="119764"/>
                  <a:pt x="80788" y="119764"/>
                </a:cubicBezTo>
                <a:cubicBezTo>
                  <a:pt x="61280" y="119764"/>
                  <a:pt x="61280" y="119764"/>
                  <a:pt x="61280" y="119764"/>
                </a:cubicBezTo>
                <a:lnTo>
                  <a:pt x="61280" y="119764"/>
                </a:lnTo>
                <a:cubicBezTo>
                  <a:pt x="5517" y="119764"/>
                  <a:pt x="5517" y="119764"/>
                  <a:pt x="5517" y="119764"/>
                </a:cubicBezTo>
                <a:cubicBezTo>
                  <a:pt x="2758" y="119764"/>
                  <a:pt x="0" y="116235"/>
                  <a:pt x="0" y="112941"/>
                </a:cubicBezTo>
                <a:cubicBezTo>
                  <a:pt x="0" y="108000"/>
                  <a:pt x="2758" y="106352"/>
                  <a:pt x="5517" y="10635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78" name="Shape 4978"/>
          <p:cNvSpPr/>
          <p:nvPr/>
        </p:nvSpPr>
        <p:spPr>
          <a:xfrm>
            <a:off x="1654899" y="2613217"/>
            <a:ext cx="286201" cy="242395"/>
          </a:xfrm>
          <a:custGeom>
            <a:avLst/>
            <a:gdLst/>
            <a:ahLst/>
            <a:cxnLst/>
            <a:rect l="0" t="0" r="0" b="0"/>
            <a:pathLst>
              <a:path w="120000" h="120000" extrusionOk="0">
                <a:moveTo>
                  <a:pt x="114019" y="83058"/>
                </a:moveTo>
                <a:lnTo>
                  <a:pt x="114019" y="83058"/>
                </a:lnTo>
                <a:cubicBezTo>
                  <a:pt x="5581" y="83058"/>
                  <a:pt x="5581" y="83058"/>
                  <a:pt x="5581" y="83058"/>
                </a:cubicBezTo>
                <a:cubicBezTo>
                  <a:pt x="2790" y="83058"/>
                  <a:pt x="0" y="81411"/>
                  <a:pt x="0" y="76470"/>
                </a:cubicBezTo>
                <a:cubicBezTo>
                  <a:pt x="0" y="73176"/>
                  <a:pt x="2790" y="69882"/>
                  <a:pt x="5581" y="69882"/>
                </a:cubicBezTo>
                <a:cubicBezTo>
                  <a:pt x="114019" y="69882"/>
                  <a:pt x="114019" y="69882"/>
                  <a:pt x="114019" y="69882"/>
                </a:cubicBezTo>
                <a:cubicBezTo>
                  <a:pt x="118405" y="69882"/>
                  <a:pt x="119800" y="73176"/>
                  <a:pt x="119800" y="76470"/>
                </a:cubicBezTo>
                <a:cubicBezTo>
                  <a:pt x="119800" y="81411"/>
                  <a:pt x="118405" y="83058"/>
                  <a:pt x="114019" y="83058"/>
                </a:cubicBezTo>
                <a:close/>
                <a:moveTo>
                  <a:pt x="114019" y="48235"/>
                </a:moveTo>
                <a:lnTo>
                  <a:pt x="114019" y="48235"/>
                </a:lnTo>
                <a:cubicBezTo>
                  <a:pt x="5581" y="48235"/>
                  <a:pt x="5581" y="48235"/>
                  <a:pt x="5581" y="48235"/>
                </a:cubicBezTo>
                <a:cubicBezTo>
                  <a:pt x="2790" y="48235"/>
                  <a:pt x="0" y="44941"/>
                  <a:pt x="0" y="41411"/>
                </a:cubicBezTo>
                <a:cubicBezTo>
                  <a:pt x="0" y="38117"/>
                  <a:pt x="2790" y="34823"/>
                  <a:pt x="5581" y="34823"/>
                </a:cubicBezTo>
                <a:cubicBezTo>
                  <a:pt x="114019" y="34823"/>
                  <a:pt x="114019" y="34823"/>
                  <a:pt x="114019" y="34823"/>
                </a:cubicBezTo>
                <a:cubicBezTo>
                  <a:pt x="118405" y="34823"/>
                  <a:pt x="119800" y="38117"/>
                  <a:pt x="119800" y="41411"/>
                </a:cubicBezTo>
                <a:cubicBezTo>
                  <a:pt x="119800" y="44941"/>
                  <a:pt x="118405" y="48235"/>
                  <a:pt x="114019" y="48235"/>
                </a:cubicBezTo>
                <a:close/>
                <a:moveTo>
                  <a:pt x="114019" y="13176"/>
                </a:moveTo>
                <a:lnTo>
                  <a:pt x="114019" y="13176"/>
                </a:lnTo>
                <a:cubicBezTo>
                  <a:pt x="5581" y="13176"/>
                  <a:pt x="5581" y="13176"/>
                  <a:pt x="5581" y="13176"/>
                </a:cubicBezTo>
                <a:cubicBezTo>
                  <a:pt x="2790" y="13176"/>
                  <a:pt x="0" y="9882"/>
                  <a:pt x="0" y="6588"/>
                </a:cubicBezTo>
                <a:cubicBezTo>
                  <a:pt x="0" y="1647"/>
                  <a:pt x="2790" y="0"/>
                  <a:pt x="5581" y="0"/>
                </a:cubicBezTo>
                <a:cubicBezTo>
                  <a:pt x="114019" y="0"/>
                  <a:pt x="114019" y="0"/>
                  <a:pt x="114019" y="0"/>
                </a:cubicBezTo>
                <a:cubicBezTo>
                  <a:pt x="118405" y="0"/>
                  <a:pt x="119800" y="1647"/>
                  <a:pt x="119800" y="6588"/>
                </a:cubicBezTo>
                <a:cubicBezTo>
                  <a:pt x="119800" y="9882"/>
                  <a:pt x="118405" y="13176"/>
                  <a:pt x="114019" y="13176"/>
                </a:cubicBezTo>
                <a:close/>
                <a:moveTo>
                  <a:pt x="5581" y="106352"/>
                </a:moveTo>
                <a:lnTo>
                  <a:pt x="5581" y="106352"/>
                </a:lnTo>
                <a:cubicBezTo>
                  <a:pt x="114019" y="106352"/>
                  <a:pt x="114019" y="106352"/>
                  <a:pt x="114019" y="106352"/>
                </a:cubicBezTo>
                <a:cubicBezTo>
                  <a:pt x="118405" y="106352"/>
                  <a:pt x="119800" y="108000"/>
                  <a:pt x="119800" y="112941"/>
                </a:cubicBezTo>
                <a:cubicBezTo>
                  <a:pt x="119800" y="116235"/>
                  <a:pt x="118405" y="119764"/>
                  <a:pt x="114019" y="119764"/>
                </a:cubicBezTo>
                <a:cubicBezTo>
                  <a:pt x="5581" y="119764"/>
                  <a:pt x="5581" y="119764"/>
                  <a:pt x="5581" y="119764"/>
                </a:cubicBezTo>
                <a:cubicBezTo>
                  <a:pt x="2790" y="119764"/>
                  <a:pt x="0" y="116235"/>
                  <a:pt x="0" y="112941"/>
                </a:cubicBezTo>
                <a:cubicBezTo>
                  <a:pt x="0" y="108000"/>
                  <a:pt x="2790" y="106352"/>
                  <a:pt x="5581" y="10635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79" name="Shape 4979"/>
          <p:cNvSpPr/>
          <p:nvPr/>
        </p:nvSpPr>
        <p:spPr>
          <a:xfrm>
            <a:off x="7155398" y="2163953"/>
            <a:ext cx="286203" cy="133734"/>
          </a:xfrm>
          <a:custGeom>
            <a:avLst/>
            <a:gdLst/>
            <a:ahLst/>
            <a:cxnLst/>
            <a:rect l="0" t="0" r="0" b="0"/>
            <a:pathLst>
              <a:path w="120000" h="120000" extrusionOk="0">
                <a:moveTo>
                  <a:pt x="114219" y="83957"/>
                </a:moveTo>
                <a:lnTo>
                  <a:pt x="114219" y="83957"/>
                </a:lnTo>
                <a:cubicBezTo>
                  <a:pt x="114219" y="107703"/>
                  <a:pt x="114219" y="107703"/>
                  <a:pt x="114219" y="107703"/>
                </a:cubicBezTo>
                <a:cubicBezTo>
                  <a:pt x="114219" y="116607"/>
                  <a:pt x="111229" y="119575"/>
                  <a:pt x="108438" y="119575"/>
                </a:cubicBezTo>
                <a:cubicBezTo>
                  <a:pt x="5581" y="119575"/>
                  <a:pt x="5581" y="119575"/>
                  <a:pt x="5581" y="119575"/>
                </a:cubicBezTo>
                <a:cubicBezTo>
                  <a:pt x="1395" y="119575"/>
                  <a:pt x="0" y="116607"/>
                  <a:pt x="0" y="107703"/>
                </a:cubicBezTo>
                <a:cubicBezTo>
                  <a:pt x="0" y="11872"/>
                  <a:pt x="0" y="11872"/>
                  <a:pt x="0" y="11872"/>
                </a:cubicBezTo>
                <a:cubicBezTo>
                  <a:pt x="0" y="5936"/>
                  <a:pt x="1395" y="0"/>
                  <a:pt x="5581" y="0"/>
                </a:cubicBezTo>
                <a:cubicBezTo>
                  <a:pt x="108438" y="0"/>
                  <a:pt x="108438" y="0"/>
                  <a:pt x="108438" y="0"/>
                </a:cubicBezTo>
                <a:cubicBezTo>
                  <a:pt x="111229" y="0"/>
                  <a:pt x="114219" y="5936"/>
                  <a:pt x="114219" y="11872"/>
                </a:cubicBezTo>
                <a:cubicBezTo>
                  <a:pt x="114219" y="35618"/>
                  <a:pt x="114219" y="35618"/>
                  <a:pt x="114219" y="35618"/>
                </a:cubicBezTo>
                <a:cubicBezTo>
                  <a:pt x="117009" y="35618"/>
                  <a:pt x="119800" y="41978"/>
                  <a:pt x="119800" y="47915"/>
                </a:cubicBezTo>
                <a:cubicBezTo>
                  <a:pt x="119800" y="71660"/>
                  <a:pt x="119800" y="71660"/>
                  <a:pt x="119800" y="71660"/>
                </a:cubicBezTo>
                <a:cubicBezTo>
                  <a:pt x="119800" y="80565"/>
                  <a:pt x="117009" y="83957"/>
                  <a:pt x="114219" y="83957"/>
                </a:cubicBezTo>
                <a:close/>
                <a:moveTo>
                  <a:pt x="102857" y="71660"/>
                </a:moveTo>
                <a:lnTo>
                  <a:pt x="102857" y="71660"/>
                </a:lnTo>
                <a:cubicBezTo>
                  <a:pt x="102857" y="47915"/>
                  <a:pt x="102857" y="47915"/>
                  <a:pt x="102857" y="47915"/>
                </a:cubicBezTo>
                <a:cubicBezTo>
                  <a:pt x="102857" y="23745"/>
                  <a:pt x="102857" y="23745"/>
                  <a:pt x="102857" y="23745"/>
                </a:cubicBezTo>
                <a:cubicBezTo>
                  <a:pt x="11362" y="23745"/>
                  <a:pt x="11362" y="23745"/>
                  <a:pt x="11362" y="23745"/>
                </a:cubicBezTo>
                <a:cubicBezTo>
                  <a:pt x="11362" y="95830"/>
                  <a:pt x="11362" y="95830"/>
                  <a:pt x="11362" y="95830"/>
                </a:cubicBezTo>
                <a:cubicBezTo>
                  <a:pt x="102857" y="95830"/>
                  <a:pt x="102857" y="95830"/>
                  <a:pt x="102857" y="95830"/>
                </a:cubicBezTo>
                <a:lnTo>
                  <a:pt x="102857" y="71660"/>
                </a:lnTo>
                <a:close/>
                <a:moveTo>
                  <a:pt x="97275" y="83957"/>
                </a:moveTo>
                <a:lnTo>
                  <a:pt x="97275" y="83957"/>
                </a:lnTo>
                <a:cubicBezTo>
                  <a:pt x="16943" y="83957"/>
                  <a:pt x="16943" y="83957"/>
                  <a:pt x="16943" y="83957"/>
                </a:cubicBezTo>
                <a:cubicBezTo>
                  <a:pt x="16943" y="35618"/>
                  <a:pt x="16943" y="35618"/>
                  <a:pt x="16943" y="35618"/>
                </a:cubicBezTo>
                <a:cubicBezTo>
                  <a:pt x="97275" y="35618"/>
                  <a:pt x="97275" y="35618"/>
                  <a:pt x="97275" y="35618"/>
                </a:cubicBezTo>
                <a:lnTo>
                  <a:pt x="97275" y="8395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80" name="Shape 4980"/>
          <p:cNvSpPr/>
          <p:nvPr/>
        </p:nvSpPr>
        <p:spPr>
          <a:xfrm>
            <a:off x="6651935" y="2163953"/>
            <a:ext cx="288291" cy="133734"/>
          </a:xfrm>
          <a:custGeom>
            <a:avLst/>
            <a:gdLst/>
            <a:ahLst/>
            <a:cxnLst/>
            <a:rect l="0" t="0" r="0" b="0"/>
            <a:pathLst>
              <a:path w="120000" h="120000" extrusionOk="0">
                <a:moveTo>
                  <a:pt x="114088" y="83957"/>
                </a:moveTo>
                <a:lnTo>
                  <a:pt x="114088" y="83957"/>
                </a:lnTo>
                <a:cubicBezTo>
                  <a:pt x="114088" y="107703"/>
                  <a:pt x="114088" y="107703"/>
                  <a:pt x="114088" y="107703"/>
                </a:cubicBezTo>
                <a:cubicBezTo>
                  <a:pt x="114088" y="116607"/>
                  <a:pt x="111330" y="119575"/>
                  <a:pt x="108571" y="119575"/>
                </a:cubicBezTo>
                <a:cubicBezTo>
                  <a:pt x="5517" y="119575"/>
                  <a:pt x="5517" y="119575"/>
                  <a:pt x="5517" y="119575"/>
                </a:cubicBezTo>
                <a:cubicBezTo>
                  <a:pt x="2758" y="119575"/>
                  <a:pt x="0" y="116607"/>
                  <a:pt x="0" y="107703"/>
                </a:cubicBezTo>
                <a:cubicBezTo>
                  <a:pt x="0" y="11872"/>
                  <a:pt x="0" y="11872"/>
                  <a:pt x="0" y="11872"/>
                </a:cubicBezTo>
                <a:cubicBezTo>
                  <a:pt x="0" y="5936"/>
                  <a:pt x="2758" y="0"/>
                  <a:pt x="5517" y="0"/>
                </a:cubicBezTo>
                <a:cubicBezTo>
                  <a:pt x="108571" y="0"/>
                  <a:pt x="108571" y="0"/>
                  <a:pt x="108571" y="0"/>
                </a:cubicBezTo>
                <a:cubicBezTo>
                  <a:pt x="111330" y="0"/>
                  <a:pt x="114088" y="5936"/>
                  <a:pt x="114088" y="11872"/>
                </a:cubicBezTo>
                <a:cubicBezTo>
                  <a:pt x="114088" y="35618"/>
                  <a:pt x="114088" y="35618"/>
                  <a:pt x="114088" y="35618"/>
                </a:cubicBezTo>
                <a:cubicBezTo>
                  <a:pt x="117044" y="35618"/>
                  <a:pt x="119802" y="41978"/>
                  <a:pt x="119802" y="47915"/>
                </a:cubicBezTo>
                <a:cubicBezTo>
                  <a:pt x="119802" y="71660"/>
                  <a:pt x="119802" y="71660"/>
                  <a:pt x="119802" y="71660"/>
                </a:cubicBezTo>
                <a:cubicBezTo>
                  <a:pt x="119802" y="80565"/>
                  <a:pt x="117044" y="83957"/>
                  <a:pt x="114088" y="83957"/>
                </a:cubicBezTo>
                <a:close/>
                <a:moveTo>
                  <a:pt x="103054" y="71660"/>
                </a:moveTo>
                <a:lnTo>
                  <a:pt x="103054" y="71660"/>
                </a:lnTo>
                <a:cubicBezTo>
                  <a:pt x="103054" y="47915"/>
                  <a:pt x="103054" y="47915"/>
                  <a:pt x="103054" y="47915"/>
                </a:cubicBezTo>
                <a:cubicBezTo>
                  <a:pt x="103054" y="23745"/>
                  <a:pt x="103054" y="23745"/>
                  <a:pt x="103054" y="23745"/>
                </a:cubicBezTo>
                <a:cubicBezTo>
                  <a:pt x="11034" y="23745"/>
                  <a:pt x="11034" y="23745"/>
                  <a:pt x="11034" y="23745"/>
                </a:cubicBezTo>
                <a:cubicBezTo>
                  <a:pt x="11034" y="95830"/>
                  <a:pt x="11034" y="95830"/>
                  <a:pt x="11034" y="95830"/>
                </a:cubicBezTo>
                <a:cubicBezTo>
                  <a:pt x="103054" y="95830"/>
                  <a:pt x="103054" y="95830"/>
                  <a:pt x="103054" y="95830"/>
                </a:cubicBezTo>
                <a:lnTo>
                  <a:pt x="103054" y="71660"/>
                </a:lnTo>
                <a:close/>
                <a:moveTo>
                  <a:pt x="69556" y="83957"/>
                </a:moveTo>
                <a:lnTo>
                  <a:pt x="69556" y="83957"/>
                </a:lnTo>
                <a:lnTo>
                  <a:pt x="69556" y="83957"/>
                </a:lnTo>
                <a:cubicBezTo>
                  <a:pt x="16748" y="83957"/>
                  <a:pt x="16748" y="83957"/>
                  <a:pt x="16748" y="83957"/>
                </a:cubicBezTo>
                <a:cubicBezTo>
                  <a:pt x="16748" y="35618"/>
                  <a:pt x="16748" y="35618"/>
                  <a:pt x="16748" y="35618"/>
                </a:cubicBezTo>
                <a:cubicBezTo>
                  <a:pt x="69556" y="35618"/>
                  <a:pt x="69556" y="35618"/>
                  <a:pt x="69556" y="35618"/>
                </a:cubicBezTo>
                <a:lnTo>
                  <a:pt x="69556" y="8395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81" name="Shape 4981"/>
          <p:cNvSpPr/>
          <p:nvPr/>
        </p:nvSpPr>
        <p:spPr>
          <a:xfrm>
            <a:off x="6154737" y="2163953"/>
            <a:ext cx="286201" cy="133734"/>
          </a:xfrm>
          <a:custGeom>
            <a:avLst/>
            <a:gdLst/>
            <a:ahLst/>
            <a:cxnLst/>
            <a:rect l="0" t="0" r="0" b="0"/>
            <a:pathLst>
              <a:path w="120000" h="120000" extrusionOk="0">
                <a:moveTo>
                  <a:pt x="114019" y="83957"/>
                </a:moveTo>
                <a:lnTo>
                  <a:pt x="114019" y="83957"/>
                </a:lnTo>
                <a:cubicBezTo>
                  <a:pt x="114019" y="107703"/>
                  <a:pt x="114019" y="107703"/>
                  <a:pt x="114019" y="107703"/>
                </a:cubicBezTo>
                <a:cubicBezTo>
                  <a:pt x="114019" y="116607"/>
                  <a:pt x="112624" y="119575"/>
                  <a:pt x="108438" y="119575"/>
                </a:cubicBezTo>
                <a:cubicBezTo>
                  <a:pt x="5581" y="119575"/>
                  <a:pt x="5581" y="119575"/>
                  <a:pt x="5581" y="119575"/>
                </a:cubicBezTo>
                <a:cubicBezTo>
                  <a:pt x="2790" y="119575"/>
                  <a:pt x="0" y="116607"/>
                  <a:pt x="0" y="107703"/>
                </a:cubicBezTo>
                <a:cubicBezTo>
                  <a:pt x="0" y="11872"/>
                  <a:pt x="0" y="11872"/>
                  <a:pt x="0" y="11872"/>
                </a:cubicBezTo>
                <a:cubicBezTo>
                  <a:pt x="0" y="5936"/>
                  <a:pt x="2790" y="0"/>
                  <a:pt x="5581" y="0"/>
                </a:cubicBezTo>
                <a:cubicBezTo>
                  <a:pt x="108438" y="0"/>
                  <a:pt x="108438" y="0"/>
                  <a:pt x="108438" y="0"/>
                </a:cubicBezTo>
                <a:cubicBezTo>
                  <a:pt x="112624" y="0"/>
                  <a:pt x="114019" y="5936"/>
                  <a:pt x="114019" y="11872"/>
                </a:cubicBezTo>
                <a:cubicBezTo>
                  <a:pt x="114019" y="35618"/>
                  <a:pt x="114019" y="35618"/>
                  <a:pt x="114019" y="35618"/>
                </a:cubicBezTo>
                <a:cubicBezTo>
                  <a:pt x="118405" y="35618"/>
                  <a:pt x="119800" y="41978"/>
                  <a:pt x="119800" y="47915"/>
                </a:cubicBezTo>
                <a:cubicBezTo>
                  <a:pt x="119800" y="71660"/>
                  <a:pt x="119800" y="71660"/>
                  <a:pt x="119800" y="71660"/>
                </a:cubicBezTo>
                <a:cubicBezTo>
                  <a:pt x="119800" y="80565"/>
                  <a:pt x="118405" y="83957"/>
                  <a:pt x="114019" y="83957"/>
                </a:cubicBezTo>
                <a:close/>
                <a:moveTo>
                  <a:pt x="102857" y="71660"/>
                </a:moveTo>
                <a:lnTo>
                  <a:pt x="102857" y="71660"/>
                </a:lnTo>
                <a:cubicBezTo>
                  <a:pt x="102857" y="47915"/>
                  <a:pt x="102857" y="47915"/>
                  <a:pt x="102857" y="47915"/>
                </a:cubicBezTo>
                <a:cubicBezTo>
                  <a:pt x="102857" y="23745"/>
                  <a:pt x="102857" y="23745"/>
                  <a:pt x="102857" y="23745"/>
                </a:cubicBezTo>
                <a:cubicBezTo>
                  <a:pt x="101461" y="23745"/>
                  <a:pt x="101461" y="23745"/>
                  <a:pt x="101461" y="23745"/>
                </a:cubicBezTo>
                <a:lnTo>
                  <a:pt x="101461" y="23745"/>
                </a:lnTo>
                <a:cubicBezTo>
                  <a:pt x="68970" y="23745"/>
                  <a:pt x="68970" y="23745"/>
                  <a:pt x="68970" y="23745"/>
                </a:cubicBezTo>
                <a:lnTo>
                  <a:pt x="68970" y="23745"/>
                </a:lnTo>
                <a:cubicBezTo>
                  <a:pt x="11162" y="23745"/>
                  <a:pt x="11162" y="23745"/>
                  <a:pt x="11162" y="23745"/>
                </a:cubicBezTo>
                <a:cubicBezTo>
                  <a:pt x="11162" y="95830"/>
                  <a:pt x="11162" y="95830"/>
                  <a:pt x="11162" y="95830"/>
                </a:cubicBezTo>
                <a:cubicBezTo>
                  <a:pt x="102857" y="95830"/>
                  <a:pt x="102857" y="95830"/>
                  <a:pt x="102857" y="95830"/>
                </a:cubicBezTo>
                <a:lnTo>
                  <a:pt x="102857" y="71660"/>
                </a:lnTo>
                <a:close/>
                <a:moveTo>
                  <a:pt x="40863" y="83957"/>
                </a:moveTo>
                <a:lnTo>
                  <a:pt x="40863" y="83957"/>
                </a:lnTo>
                <a:cubicBezTo>
                  <a:pt x="16943" y="83957"/>
                  <a:pt x="16943" y="83957"/>
                  <a:pt x="16943" y="83957"/>
                </a:cubicBezTo>
                <a:cubicBezTo>
                  <a:pt x="16943" y="35618"/>
                  <a:pt x="16943" y="35618"/>
                  <a:pt x="16943" y="35618"/>
                </a:cubicBezTo>
                <a:cubicBezTo>
                  <a:pt x="40863" y="35618"/>
                  <a:pt x="40863" y="35618"/>
                  <a:pt x="40863" y="35618"/>
                </a:cubicBezTo>
                <a:lnTo>
                  <a:pt x="40863" y="8395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82" name="Shape 4982"/>
          <p:cNvSpPr/>
          <p:nvPr/>
        </p:nvSpPr>
        <p:spPr>
          <a:xfrm>
            <a:off x="5655452" y="2163953"/>
            <a:ext cx="284113" cy="133734"/>
          </a:xfrm>
          <a:custGeom>
            <a:avLst/>
            <a:gdLst/>
            <a:ahLst/>
            <a:cxnLst/>
            <a:rect l="0" t="0" r="0" b="0"/>
            <a:pathLst>
              <a:path w="120000" h="120000" extrusionOk="0">
                <a:moveTo>
                  <a:pt x="114209" y="83957"/>
                </a:moveTo>
                <a:lnTo>
                  <a:pt x="114209" y="83957"/>
                </a:lnTo>
                <a:cubicBezTo>
                  <a:pt x="114209" y="107703"/>
                  <a:pt x="114209" y="107703"/>
                  <a:pt x="114209" y="107703"/>
                </a:cubicBezTo>
                <a:cubicBezTo>
                  <a:pt x="114209" y="116607"/>
                  <a:pt x="111414" y="119575"/>
                  <a:pt x="108618" y="119575"/>
                </a:cubicBezTo>
                <a:cubicBezTo>
                  <a:pt x="5590" y="119575"/>
                  <a:pt x="5590" y="119575"/>
                  <a:pt x="5590" y="119575"/>
                </a:cubicBezTo>
                <a:cubicBezTo>
                  <a:pt x="1397" y="119575"/>
                  <a:pt x="0" y="116607"/>
                  <a:pt x="0" y="107703"/>
                </a:cubicBezTo>
                <a:cubicBezTo>
                  <a:pt x="0" y="11872"/>
                  <a:pt x="0" y="11872"/>
                  <a:pt x="0" y="11872"/>
                </a:cubicBezTo>
                <a:cubicBezTo>
                  <a:pt x="0" y="5936"/>
                  <a:pt x="1397" y="0"/>
                  <a:pt x="5590" y="0"/>
                </a:cubicBezTo>
                <a:cubicBezTo>
                  <a:pt x="108618" y="0"/>
                  <a:pt x="108618" y="0"/>
                  <a:pt x="108618" y="0"/>
                </a:cubicBezTo>
                <a:cubicBezTo>
                  <a:pt x="111414" y="0"/>
                  <a:pt x="114209" y="5936"/>
                  <a:pt x="114209" y="11872"/>
                </a:cubicBezTo>
                <a:cubicBezTo>
                  <a:pt x="114209" y="35618"/>
                  <a:pt x="114209" y="35618"/>
                  <a:pt x="114209" y="35618"/>
                </a:cubicBezTo>
                <a:cubicBezTo>
                  <a:pt x="117004" y="35618"/>
                  <a:pt x="119800" y="41978"/>
                  <a:pt x="119800" y="47915"/>
                </a:cubicBezTo>
                <a:cubicBezTo>
                  <a:pt x="119800" y="71660"/>
                  <a:pt x="119800" y="71660"/>
                  <a:pt x="119800" y="71660"/>
                </a:cubicBezTo>
                <a:cubicBezTo>
                  <a:pt x="119800" y="80565"/>
                  <a:pt x="117004" y="83957"/>
                  <a:pt x="114209" y="83957"/>
                </a:cubicBezTo>
                <a:close/>
                <a:moveTo>
                  <a:pt x="103028" y="23745"/>
                </a:moveTo>
                <a:lnTo>
                  <a:pt x="103028" y="23745"/>
                </a:lnTo>
                <a:cubicBezTo>
                  <a:pt x="11181" y="23745"/>
                  <a:pt x="11181" y="23745"/>
                  <a:pt x="11181" y="23745"/>
                </a:cubicBezTo>
                <a:cubicBezTo>
                  <a:pt x="11181" y="95830"/>
                  <a:pt x="11181" y="95830"/>
                  <a:pt x="11181" y="95830"/>
                </a:cubicBezTo>
                <a:lnTo>
                  <a:pt x="11181" y="95830"/>
                </a:lnTo>
                <a:lnTo>
                  <a:pt x="11181" y="95830"/>
                </a:lnTo>
                <a:cubicBezTo>
                  <a:pt x="103028" y="95830"/>
                  <a:pt x="103028" y="95830"/>
                  <a:pt x="103028" y="95830"/>
                </a:cubicBezTo>
                <a:lnTo>
                  <a:pt x="103028" y="95830"/>
                </a:lnTo>
                <a:lnTo>
                  <a:pt x="103028" y="95830"/>
                </a:lnTo>
                <a:lnTo>
                  <a:pt x="103028" y="2374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83" name="Shape 4983"/>
          <p:cNvSpPr/>
          <p:nvPr/>
        </p:nvSpPr>
        <p:spPr>
          <a:xfrm>
            <a:off x="5151989" y="2097085"/>
            <a:ext cx="288291" cy="275828"/>
          </a:xfrm>
          <a:custGeom>
            <a:avLst/>
            <a:gdLst/>
            <a:ahLst/>
            <a:cxnLst/>
            <a:rect l="0" t="0" r="0" b="0"/>
            <a:pathLst>
              <a:path w="120000" h="120000" extrusionOk="0">
                <a:moveTo>
                  <a:pt x="117039" y="52667"/>
                </a:moveTo>
                <a:lnTo>
                  <a:pt x="117039" y="52667"/>
                </a:lnTo>
                <a:lnTo>
                  <a:pt x="117039" y="52667"/>
                </a:lnTo>
                <a:cubicBezTo>
                  <a:pt x="87828" y="74561"/>
                  <a:pt x="87828" y="74561"/>
                  <a:pt x="87828" y="74561"/>
                </a:cubicBezTo>
                <a:cubicBezTo>
                  <a:pt x="98881" y="110912"/>
                  <a:pt x="98881" y="110912"/>
                  <a:pt x="98881" y="110912"/>
                </a:cubicBezTo>
                <a:cubicBezTo>
                  <a:pt x="98881" y="112564"/>
                  <a:pt x="98881" y="112564"/>
                  <a:pt x="98881" y="114010"/>
                </a:cubicBezTo>
                <a:cubicBezTo>
                  <a:pt x="98881" y="116901"/>
                  <a:pt x="96118" y="119793"/>
                  <a:pt x="93355" y="119793"/>
                </a:cubicBezTo>
                <a:cubicBezTo>
                  <a:pt x="91973" y="119793"/>
                  <a:pt x="90592" y="118347"/>
                  <a:pt x="90592" y="118347"/>
                </a:cubicBezTo>
                <a:lnTo>
                  <a:pt x="90592" y="118347"/>
                </a:lnTo>
                <a:cubicBezTo>
                  <a:pt x="60000" y="95008"/>
                  <a:pt x="60000" y="95008"/>
                  <a:pt x="60000" y="95008"/>
                </a:cubicBezTo>
                <a:cubicBezTo>
                  <a:pt x="29210" y="118347"/>
                  <a:pt x="29210" y="118347"/>
                  <a:pt x="29210" y="118347"/>
                </a:cubicBezTo>
                <a:lnTo>
                  <a:pt x="29210" y="118347"/>
                </a:lnTo>
                <a:cubicBezTo>
                  <a:pt x="29210" y="118347"/>
                  <a:pt x="27828" y="119793"/>
                  <a:pt x="26447" y="119793"/>
                </a:cubicBezTo>
                <a:cubicBezTo>
                  <a:pt x="23684" y="119793"/>
                  <a:pt x="20921" y="116901"/>
                  <a:pt x="20921" y="114010"/>
                </a:cubicBezTo>
                <a:cubicBezTo>
                  <a:pt x="20921" y="112564"/>
                  <a:pt x="20921" y="112564"/>
                  <a:pt x="20921" y="110912"/>
                </a:cubicBezTo>
                <a:cubicBezTo>
                  <a:pt x="31973" y="74561"/>
                  <a:pt x="31973" y="74561"/>
                  <a:pt x="31973" y="74561"/>
                </a:cubicBezTo>
                <a:cubicBezTo>
                  <a:pt x="2763" y="52667"/>
                  <a:pt x="2763" y="52667"/>
                  <a:pt x="2763" y="52667"/>
                </a:cubicBezTo>
                <a:lnTo>
                  <a:pt x="2763" y="52667"/>
                </a:lnTo>
                <a:cubicBezTo>
                  <a:pt x="1381" y="51222"/>
                  <a:pt x="0" y="49776"/>
                  <a:pt x="0" y="46678"/>
                </a:cubicBezTo>
                <a:cubicBezTo>
                  <a:pt x="0" y="43786"/>
                  <a:pt x="2763" y="40895"/>
                  <a:pt x="5526" y="40895"/>
                </a:cubicBezTo>
                <a:lnTo>
                  <a:pt x="5526" y="40895"/>
                </a:lnTo>
                <a:cubicBezTo>
                  <a:pt x="43223" y="40895"/>
                  <a:pt x="43223" y="40895"/>
                  <a:pt x="43223" y="40895"/>
                </a:cubicBezTo>
                <a:cubicBezTo>
                  <a:pt x="54276" y="4543"/>
                  <a:pt x="54276" y="4543"/>
                  <a:pt x="54276" y="4543"/>
                </a:cubicBezTo>
                <a:cubicBezTo>
                  <a:pt x="55657" y="2891"/>
                  <a:pt x="57236" y="0"/>
                  <a:pt x="60000" y="0"/>
                </a:cubicBezTo>
                <a:cubicBezTo>
                  <a:pt x="62763" y="0"/>
                  <a:pt x="64144" y="2891"/>
                  <a:pt x="65526" y="4543"/>
                </a:cubicBezTo>
                <a:cubicBezTo>
                  <a:pt x="76578" y="40895"/>
                  <a:pt x="76578" y="40895"/>
                  <a:pt x="76578" y="40895"/>
                </a:cubicBezTo>
                <a:cubicBezTo>
                  <a:pt x="114276" y="40895"/>
                  <a:pt x="114276" y="40895"/>
                  <a:pt x="114276" y="40895"/>
                </a:cubicBezTo>
                <a:lnTo>
                  <a:pt x="114276" y="40895"/>
                </a:lnTo>
                <a:cubicBezTo>
                  <a:pt x="117039" y="40895"/>
                  <a:pt x="119802" y="43786"/>
                  <a:pt x="119802" y="46678"/>
                </a:cubicBezTo>
                <a:cubicBezTo>
                  <a:pt x="119802" y="49776"/>
                  <a:pt x="118421" y="51222"/>
                  <a:pt x="117039" y="52667"/>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84" name="Shape 4984"/>
          <p:cNvSpPr/>
          <p:nvPr/>
        </p:nvSpPr>
        <p:spPr>
          <a:xfrm>
            <a:off x="4654793" y="2097085"/>
            <a:ext cx="282023" cy="275828"/>
          </a:xfrm>
          <a:custGeom>
            <a:avLst/>
            <a:gdLst/>
            <a:ahLst/>
            <a:cxnLst/>
            <a:rect l="0" t="0" r="0" b="0"/>
            <a:pathLst>
              <a:path w="120000" h="120000" extrusionOk="0">
                <a:moveTo>
                  <a:pt x="114141" y="70223"/>
                </a:moveTo>
                <a:lnTo>
                  <a:pt x="114141" y="70223"/>
                </a:lnTo>
                <a:cubicBezTo>
                  <a:pt x="112727" y="70223"/>
                  <a:pt x="112727" y="70223"/>
                  <a:pt x="112727" y="70223"/>
                </a:cubicBezTo>
                <a:lnTo>
                  <a:pt x="112727" y="70223"/>
                </a:lnTo>
                <a:cubicBezTo>
                  <a:pt x="109898" y="70223"/>
                  <a:pt x="109898" y="70223"/>
                  <a:pt x="109898" y="70223"/>
                </a:cubicBezTo>
                <a:cubicBezTo>
                  <a:pt x="109898" y="80344"/>
                  <a:pt x="109898" y="80344"/>
                  <a:pt x="109898" y="80344"/>
                </a:cubicBezTo>
                <a:lnTo>
                  <a:pt x="109898" y="80344"/>
                </a:lnTo>
                <a:lnTo>
                  <a:pt x="109898" y="81790"/>
                </a:lnTo>
                <a:lnTo>
                  <a:pt x="109898" y="81790"/>
                </a:lnTo>
                <a:cubicBezTo>
                  <a:pt x="109898" y="81790"/>
                  <a:pt x="109898" y="81790"/>
                  <a:pt x="109898" y="83235"/>
                </a:cubicBezTo>
                <a:lnTo>
                  <a:pt x="109898" y="83235"/>
                </a:lnTo>
                <a:lnTo>
                  <a:pt x="109898" y="83235"/>
                </a:lnTo>
                <a:lnTo>
                  <a:pt x="108484" y="84681"/>
                </a:lnTo>
                <a:lnTo>
                  <a:pt x="108484" y="84681"/>
                </a:lnTo>
                <a:cubicBezTo>
                  <a:pt x="107070" y="86127"/>
                  <a:pt x="105656" y="86127"/>
                  <a:pt x="104040" y="86127"/>
                </a:cubicBezTo>
                <a:lnTo>
                  <a:pt x="104040" y="86127"/>
                </a:lnTo>
                <a:lnTo>
                  <a:pt x="104040" y="86127"/>
                </a:lnTo>
                <a:lnTo>
                  <a:pt x="104040" y="86127"/>
                </a:lnTo>
                <a:cubicBezTo>
                  <a:pt x="102626" y="86127"/>
                  <a:pt x="101212" y="86127"/>
                  <a:pt x="101212" y="84681"/>
                </a:cubicBezTo>
                <a:cubicBezTo>
                  <a:pt x="87070" y="70223"/>
                  <a:pt x="87070" y="70223"/>
                  <a:pt x="87070" y="70223"/>
                </a:cubicBezTo>
                <a:lnTo>
                  <a:pt x="87070" y="70223"/>
                </a:lnTo>
                <a:lnTo>
                  <a:pt x="87070" y="70223"/>
                </a:lnTo>
                <a:cubicBezTo>
                  <a:pt x="34141" y="70223"/>
                  <a:pt x="34141" y="70223"/>
                  <a:pt x="34141" y="70223"/>
                </a:cubicBezTo>
                <a:cubicBezTo>
                  <a:pt x="31313" y="70223"/>
                  <a:pt x="28484" y="68571"/>
                  <a:pt x="28484" y="64234"/>
                </a:cubicBezTo>
                <a:cubicBezTo>
                  <a:pt x="28484" y="5989"/>
                  <a:pt x="28484" y="5989"/>
                  <a:pt x="28484" y="5989"/>
                </a:cubicBezTo>
                <a:cubicBezTo>
                  <a:pt x="28484" y="2891"/>
                  <a:pt x="31313" y="0"/>
                  <a:pt x="34141" y="0"/>
                </a:cubicBezTo>
                <a:cubicBezTo>
                  <a:pt x="114141" y="0"/>
                  <a:pt x="114141" y="0"/>
                  <a:pt x="114141" y="0"/>
                </a:cubicBezTo>
                <a:cubicBezTo>
                  <a:pt x="116969" y="0"/>
                  <a:pt x="119797" y="2891"/>
                  <a:pt x="119797" y="5989"/>
                </a:cubicBezTo>
                <a:cubicBezTo>
                  <a:pt x="119797" y="64234"/>
                  <a:pt x="119797" y="64234"/>
                  <a:pt x="119797" y="64234"/>
                </a:cubicBezTo>
                <a:cubicBezTo>
                  <a:pt x="119797" y="68571"/>
                  <a:pt x="116969" y="70223"/>
                  <a:pt x="114141" y="70223"/>
                </a:cubicBezTo>
                <a:close/>
                <a:moveTo>
                  <a:pt x="84242" y="76006"/>
                </a:moveTo>
                <a:lnTo>
                  <a:pt x="84242" y="76006"/>
                </a:lnTo>
                <a:cubicBezTo>
                  <a:pt x="96969" y="89225"/>
                  <a:pt x="96969" y="89225"/>
                  <a:pt x="96969" y="89225"/>
                </a:cubicBezTo>
                <a:lnTo>
                  <a:pt x="96969" y="89225"/>
                </a:lnTo>
                <a:cubicBezTo>
                  <a:pt x="98383" y="90671"/>
                  <a:pt x="101212" y="92117"/>
                  <a:pt x="104040" y="92117"/>
                </a:cubicBezTo>
                <a:cubicBezTo>
                  <a:pt x="104040" y="96454"/>
                  <a:pt x="104040" y="96454"/>
                  <a:pt x="104040" y="96454"/>
                </a:cubicBezTo>
                <a:cubicBezTo>
                  <a:pt x="104040" y="99345"/>
                  <a:pt x="102626" y="102237"/>
                  <a:pt x="98383" y="102237"/>
                </a:cubicBezTo>
                <a:lnTo>
                  <a:pt x="98383" y="102237"/>
                </a:lnTo>
                <a:cubicBezTo>
                  <a:pt x="58383" y="102237"/>
                  <a:pt x="58383" y="102237"/>
                  <a:pt x="58383" y="102237"/>
                </a:cubicBezTo>
                <a:lnTo>
                  <a:pt x="58383" y="102237"/>
                </a:lnTo>
                <a:cubicBezTo>
                  <a:pt x="45656" y="102237"/>
                  <a:pt x="45656" y="102237"/>
                  <a:pt x="45656" y="102237"/>
                </a:cubicBezTo>
                <a:lnTo>
                  <a:pt x="45656" y="102237"/>
                </a:lnTo>
                <a:cubicBezTo>
                  <a:pt x="39797" y="102237"/>
                  <a:pt x="39797" y="102237"/>
                  <a:pt x="39797" y="102237"/>
                </a:cubicBezTo>
                <a:lnTo>
                  <a:pt x="39797" y="102237"/>
                </a:lnTo>
                <a:cubicBezTo>
                  <a:pt x="38383" y="102237"/>
                  <a:pt x="38383" y="102237"/>
                  <a:pt x="38383" y="102237"/>
                </a:cubicBezTo>
                <a:cubicBezTo>
                  <a:pt x="22828" y="116901"/>
                  <a:pt x="22828" y="116901"/>
                  <a:pt x="22828" y="116901"/>
                </a:cubicBezTo>
                <a:cubicBezTo>
                  <a:pt x="21414" y="118347"/>
                  <a:pt x="20000" y="119793"/>
                  <a:pt x="18383" y="119793"/>
                </a:cubicBezTo>
                <a:lnTo>
                  <a:pt x="18383" y="119793"/>
                </a:lnTo>
                <a:lnTo>
                  <a:pt x="18383" y="119793"/>
                </a:lnTo>
                <a:lnTo>
                  <a:pt x="18383" y="119793"/>
                </a:lnTo>
                <a:cubicBezTo>
                  <a:pt x="16969" y="119793"/>
                  <a:pt x="15555" y="118347"/>
                  <a:pt x="15555" y="116901"/>
                </a:cubicBezTo>
                <a:cubicBezTo>
                  <a:pt x="14141" y="116901"/>
                  <a:pt x="14141" y="116901"/>
                  <a:pt x="14141" y="116901"/>
                </a:cubicBezTo>
                <a:lnTo>
                  <a:pt x="14141" y="116901"/>
                </a:lnTo>
                <a:lnTo>
                  <a:pt x="14141" y="116901"/>
                </a:lnTo>
                <a:lnTo>
                  <a:pt x="14141" y="115456"/>
                </a:lnTo>
                <a:lnTo>
                  <a:pt x="14141" y="115456"/>
                </a:lnTo>
                <a:cubicBezTo>
                  <a:pt x="14141" y="115456"/>
                  <a:pt x="12727" y="115456"/>
                  <a:pt x="12727" y="114010"/>
                </a:cubicBezTo>
                <a:lnTo>
                  <a:pt x="12727" y="114010"/>
                </a:lnTo>
                <a:lnTo>
                  <a:pt x="12727" y="114010"/>
                </a:lnTo>
                <a:cubicBezTo>
                  <a:pt x="12727" y="102237"/>
                  <a:pt x="12727" y="102237"/>
                  <a:pt x="12727" y="102237"/>
                </a:cubicBezTo>
                <a:lnTo>
                  <a:pt x="12727" y="102237"/>
                </a:lnTo>
                <a:lnTo>
                  <a:pt x="12727" y="102237"/>
                </a:lnTo>
                <a:cubicBezTo>
                  <a:pt x="5656" y="102237"/>
                  <a:pt x="5656" y="102237"/>
                  <a:pt x="5656" y="102237"/>
                </a:cubicBezTo>
                <a:cubicBezTo>
                  <a:pt x="2828" y="102237"/>
                  <a:pt x="0" y="99345"/>
                  <a:pt x="0" y="96454"/>
                </a:cubicBezTo>
                <a:cubicBezTo>
                  <a:pt x="0" y="29328"/>
                  <a:pt x="0" y="29328"/>
                  <a:pt x="0" y="29328"/>
                </a:cubicBezTo>
                <a:lnTo>
                  <a:pt x="0" y="29328"/>
                </a:lnTo>
                <a:cubicBezTo>
                  <a:pt x="0" y="26437"/>
                  <a:pt x="2828" y="23339"/>
                  <a:pt x="5656" y="23339"/>
                </a:cubicBezTo>
                <a:cubicBezTo>
                  <a:pt x="22828" y="23339"/>
                  <a:pt x="22828" y="23339"/>
                  <a:pt x="22828" y="23339"/>
                </a:cubicBezTo>
                <a:cubicBezTo>
                  <a:pt x="22828" y="64234"/>
                  <a:pt x="22828" y="64234"/>
                  <a:pt x="22828" y="64234"/>
                </a:cubicBezTo>
                <a:cubicBezTo>
                  <a:pt x="22828" y="71669"/>
                  <a:pt x="28484" y="76006"/>
                  <a:pt x="34141" y="76006"/>
                </a:cubicBezTo>
                <a:lnTo>
                  <a:pt x="84242" y="76006"/>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85" name="Shape 4985"/>
          <p:cNvSpPr/>
          <p:nvPr/>
        </p:nvSpPr>
        <p:spPr>
          <a:xfrm>
            <a:off x="4155505" y="2103354"/>
            <a:ext cx="284113" cy="259110"/>
          </a:xfrm>
          <a:custGeom>
            <a:avLst/>
            <a:gdLst/>
            <a:ahLst/>
            <a:cxnLst/>
            <a:rect l="0" t="0" r="0" b="0"/>
            <a:pathLst>
              <a:path w="120000" h="120000" extrusionOk="0">
                <a:moveTo>
                  <a:pt x="114209" y="101098"/>
                </a:moveTo>
                <a:lnTo>
                  <a:pt x="114209" y="101098"/>
                </a:lnTo>
                <a:cubicBezTo>
                  <a:pt x="87454" y="101098"/>
                  <a:pt x="87454" y="101098"/>
                  <a:pt x="87454" y="101098"/>
                </a:cubicBezTo>
                <a:lnTo>
                  <a:pt x="87454" y="101098"/>
                </a:lnTo>
                <a:cubicBezTo>
                  <a:pt x="45124" y="101098"/>
                  <a:pt x="45124" y="101098"/>
                  <a:pt x="45124" y="101098"/>
                </a:cubicBezTo>
                <a:lnTo>
                  <a:pt x="45124" y="101098"/>
                </a:lnTo>
                <a:cubicBezTo>
                  <a:pt x="39334" y="101098"/>
                  <a:pt x="39334" y="101098"/>
                  <a:pt x="39334" y="101098"/>
                </a:cubicBezTo>
                <a:lnTo>
                  <a:pt x="39334" y="101098"/>
                </a:lnTo>
                <a:cubicBezTo>
                  <a:pt x="37936" y="101098"/>
                  <a:pt x="37936" y="101098"/>
                  <a:pt x="37936" y="101098"/>
                </a:cubicBezTo>
                <a:cubicBezTo>
                  <a:pt x="22562" y="118241"/>
                  <a:pt x="22562" y="118241"/>
                  <a:pt x="22562" y="118241"/>
                </a:cubicBezTo>
                <a:cubicBezTo>
                  <a:pt x="21164" y="119780"/>
                  <a:pt x="19567" y="119780"/>
                  <a:pt x="18169" y="119780"/>
                </a:cubicBezTo>
                <a:lnTo>
                  <a:pt x="18169" y="119780"/>
                </a:lnTo>
                <a:lnTo>
                  <a:pt x="18169" y="119780"/>
                </a:lnTo>
                <a:lnTo>
                  <a:pt x="18169" y="119780"/>
                </a:lnTo>
                <a:cubicBezTo>
                  <a:pt x="16772" y="119780"/>
                  <a:pt x="15374" y="119780"/>
                  <a:pt x="13976" y="118241"/>
                </a:cubicBezTo>
                <a:lnTo>
                  <a:pt x="13976" y="118241"/>
                </a:lnTo>
                <a:lnTo>
                  <a:pt x="13976" y="116703"/>
                </a:lnTo>
                <a:lnTo>
                  <a:pt x="13976" y="116703"/>
                </a:lnTo>
                <a:cubicBezTo>
                  <a:pt x="12579" y="116703"/>
                  <a:pt x="12579" y="116703"/>
                  <a:pt x="12579" y="116703"/>
                </a:cubicBezTo>
                <a:cubicBezTo>
                  <a:pt x="12579" y="114945"/>
                  <a:pt x="12579" y="114945"/>
                  <a:pt x="12579" y="114945"/>
                </a:cubicBezTo>
                <a:lnTo>
                  <a:pt x="12579" y="114945"/>
                </a:lnTo>
                <a:lnTo>
                  <a:pt x="12579" y="113406"/>
                </a:lnTo>
                <a:lnTo>
                  <a:pt x="12579" y="113406"/>
                </a:lnTo>
                <a:cubicBezTo>
                  <a:pt x="12579" y="101098"/>
                  <a:pt x="12579" y="101098"/>
                  <a:pt x="12579" y="101098"/>
                </a:cubicBezTo>
                <a:cubicBezTo>
                  <a:pt x="11181" y="101098"/>
                  <a:pt x="11181" y="101098"/>
                  <a:pt x="11181" y="101098"/>
                </a:cubicBezTo>
                <a:lnTo>
                  <a:pt x="11181" y="101098"/>
                </a:lnTo>
                <a:cubicBezTo>
                  <a:pt x="5590" y="101098"/>
                  <a:pt x="5590" y="101098"/>
                  <a:pt x="5590" y="101098"/>
                </a:cubicBezTo>
                <a:cubicBezTo>
                  <a:pt x="1397" y="101098"/>
                  <a:pt x="0" y="98021"/>
                  <a:pt x="0" y="94945"/>
                </a:cubicBezTo>
                <a:cubicBezTo>
                  <a:pt x="0" y="6373"/>
                  <a:pt x="0" y="6373"/>
                  <a:pt x="0" y="6373"/>
                </a:cubicBezTo>
                <a:cubicBezTo>
                  <a:pt x="0" y="1758"/>
                  <a:pt x="1397" y="0"/>
                  <a:pt x="5590" y="0"/>
                </a:cubicBezTo>
                <a:cubicBezTo>
                  <a:pt x="114209" y="0"/>
                  <a:pt x="114209" y="0"/>
                  <a:pt x="114209" y="0"/>
                </a:cubicBezTo>
                <a:cubicBezTo>
                  <a:pt x="117004" y="0"/>
                  <a:pt x="119800" y="1758"/>
                  <a:pt x="119800" y="6373"/>
                </a:cubicBezTo>
                <a:cubicBezTo>
                  <a:pt x="119800" y="94945"/>
                  <a:pt x="119800" y="94945"/>
                  <a:pt x="119800" y="94945"/>
                </a:cubicBezTo>
                <a:cubicBezTo>
                  <a:pt x="119800" y="98021"/>
                  <a:pt x="117004" y="101098"/>
                  <a:pt x="114209" y="101098"/>
                </a:cubicBezTo>
                <a:close/>
                <a:moveTo>
                  <a:pt x="30948" y="38901"/>
                </a:moveTo>
                <a:lnTo>
                  <a:pt x="30948" y="38901"/>
                </a:lnTo>
                <a:cubicBezTo>
                  <a:pt x="25357" y="38901"/>
                  <a:pt x="19567" y="45054"/>
                  <a:pt x="19567" y="51428"/>
                </a:cubicBezTo>
                <a:cubicBezTo>
                  <a:pt x="19567" y="57582"/>
                  <a:pt x="25357" y="63736"/>
                  <a:pt x="30948" y="63736"/>
                </a:cubicBezTo>
                <a:cubicBezTo>
                  <a:pt x="37936" y="63736"/>
                  <a:pt x="42129" y="57582"/>
                  <a:pt x="42129" y="51428"/>
                </a:cubicBezTo>
                <a:cubicBezTo>
                  <a:pt x="42129" y="45054"/>
                  <a:pt x="37936" y="38901"/>
                  <a:pt x="30948" y="38901"/>
                </a:cubicBezTo>
                <a:close/>
                <a:moveTo>
                  <a:pt x="59101" y="38901"/>
                </a:moveTo>
                <a:lnTo>
                  <a:pt x="59101" y="38901"/>
                </a:lnTo>
                <a:cubicBezTo>
                  <a:pt x="53510" y="38901"/>
                  <a:pt x="47920" y="45054"/>
                  <a:pt x="47920" y="51428"/>
                </a:cubicBezTo>
                <a:cubicBezTo>
                  <a:pt x="47920" y="57582"/>
                  <a:pt x="53510" y="63736"/>
                  <a:pt x="59101" y="63736"/>
                </a:cubicBezTo>
                <a:cubicBezTo>
                  <a:pt x="66289" y="63736"/>
                  <a:pt x="70482" y="57582"/>
                  <a:pt x="70482" y="51428"/>
                </a:cubicBezTo>
                <a:cubicBezTo>
                  <a:pt x="70482" y="45054"/>
                  <a:pt x="66289" y="38901"/>
                  <a:pt x="59101" y="38901"/>
                </a:cubicBezTo>
                <a:close/>
                <a:moveTo>
                  <a:pt x="87454" y="38901"/>
                </a:moveTo>
                <a:lnTo>
                  <a:pt x="87454" y="38901"/>
                </a:lnTo>
                <a:cubicBezTo>
                  <a:pt x="81663" y="38901"/>
                  <a:pt x="76073" y="45054"/>
                  <a:pt x="76073" y="51428"/>
                </a:cubicBezTo>
                <a:cubicBezTo>
                  <a:pt x="76073" y="57582"/>
                  <a:pt x="81663" y="63736"/>
                  <a:pt x="87454" y="63736"/>
                </a:cubicBezTo>
                <a:cubicBezTo>
                  <a:pt x="94442" y="63736"/>
                  <a:pt x="98635" y="57582"/>
                  <a:pt x="98635" y="51428"/>
                </a:cubicBezTo>
                <a:cubicBezTo>
                  <a:pt x="98635" y="45054"/>
                  <a:pt x="94442" y="38901"/>
                  <a:pt x="87454" y="3890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86" name="Shape 4986"/>
          <p:cNvSpPr/>
          <p:nvPr/>
        </p:nvSpPr>
        <p:spPr>
          <a:xfrm>
            <a:off x="3652042" y="2103354"/>
            <a:ext cx="288291" cy="259110"/>
          </a:xfrm>
          <a:custGeom>
            <a:avLst/>
            <a:gdLst/>
            <a:ahLst/>
            <a:cxnLst/>
            <a:rect l="0" t="0" r="0" b="0"/>
            <a:pathLst>
              <a:path w="120000" h="120000" extrusionOk="0">
                <a:moveTo>
                  <a:pt x="114285" y="101098"/>
                </a:moveTo>
                <a:lnTo>
                  <a:pt x="114285" y="101098"/>
                </a:lnTo>
                <a:cubicBezTo>
                  <a:pt x="66995" y="101098"/>
                  <a:pt x="66995" y="101098"/>
                  <a:pt x="66995" y="101098"/>
                </a:cubicBezTo>
                <a:lnTo>
                  <a:pt x="66995" y="101098"/>
                </a:lnTo>
                <a:cubicBezTo>
                  <a:pt x="44532" y="101098"/>
                  <a:pt x="44532" y="101098"/>
                  <a:pt x="44532" y="101098"/>
                </a:cubicBezTo>
                <a:lnTo>
                  <a:pt x="44532" y="101098"/>
                </a:lnTo>
                <a:cubicBezTo>
                  <a:pt x="39014" y="101098"/>
                  <a:pt x="39014" y="101098"/>
                  <a:pt x="39014" y="101098"/>
                </a:cubicBezTo>
                <a:lnTo>
                  <a:pt x="39014" y="101098"/>
                </a:lnTo>
                <a:cubicBezTo>
                  <a:pt x="37635" y="101098"/>
                  <a:pt x="37635" y="101098"/>
                  <a:pt x="37635" y="101098"/>
                </a:cubicBezTo>
                <a:cubicBezTo>
                  <a:pt x="22266" y="118241"/>
                  <a:pt x="22266" y="118241"/>
                  <a:pt x="22266" y="118241"/>
                </a:cubicBezTo>
                <a:cubicBezTo>
                  <a:pt x="22266" y="119780"/>
                  <a:pt x="20886" y="119780"/>
                  <a:pt x="19507" y="119780"/>
                </a:cubicBezTo>
                <a:lnTo>
                  <a:pt x="19507" y="119780"/>
                </a:lnTo>
                <a:lnTo>
                  <a:pt x="19507" y="119780"/>
                </a:lnTo>
                <a:lnTo>
                  <a:pt x="19507" y="119780"/>
                </a:lnTo>
                <a:cubicBezTo>
                  <a:pt x="18128" y="119780"/>
                  <a:pt x="16748" y="119780"/>
                  <a:pt x="15369" y="118241"/>
                </a:cubicBezTo>
                <a:lnTo>
                  <a:pt x="15369" y="118241"/>
                </a:lnTo>
                <a:lnTo>
                  <a:pt x="13990" y="116703"/>
                </a:lnTo>
                <a:lnTo>
                  <a:pt x="13990" y="116703"/>
                </a:lnTo>
                <a:lnTo>
                  <a:pt x="13990" y="116703"/>
                </a:lnTo>
                <a:cubicBezTo>
                  <a:pt x="13990" y="114945"/>
                  <a:pt x="13990" y="114945"/>
                  <a:pt x="13990" y="114945"/>
                </a:cubicBezTo>
                <a:lnTo>
                  <a:pt x="13990" y="114945"/>
                </a:lnTo>
                <a:lnTo>
                  <a:pt x="13990" y="113406"/>
                </a:lnTo>
                <a:lnTo>
                  <a:pt x="13990" y="113406"/>
                </a:lnTo>
                <a:cubicBezTo>
                  <a:pt x="13990" y="101098"/>
                  <a:pt x="13990" y="101098"/>
                  <a:pt x="13990" y="101098"/>
                </a:cubicBezTo>
                <a:cubicBezTo>
                  <a:pt x="12610" y="101098"/>
                  <a:pt x="12610" y="101098"/>
                  <a:pt x="12610" y="101098"/>
                </a:cubicBezTo>
                <a:lnTo>
                  <a:pt x="12610" y="101098"/>
                </a:lnTo>
                <a:cubicBezTo>
                  <a:pt x="5714" y="101098"/>
                  <a:pt x="5714" y="101098"/>
                  <a:pt x="5714" y="101098"/>
                </a:cubicBezTo>
                <a:cubicBezTo>
                  <a:pt x="2955" y="101098"/>
                  <a:pt x="0" y="98021"/>
                  <a:pt x="0" y="94945"/>
                </a:cubicBezTo>
                <a:cubicBezTo>
                  <a:pt x="0" y="6373"/>
                  <a:pt x="0" y="6373"/>
                  <a:pt x="0" y="6373"/>
                </a:cubicBezTo>
                <a:cubicBezTo>
                  <a:pt x="0" y="1758"/>
                  <a:pt x="2955" y="0"/>
                  <a:pt x="5714" y="0"/>
                </a:cubicBezTo>
                <a:cubicBezTo>
                  <a:pt x="114285" y="0"/>
                  <a:pt x="114285" y="0"/>
                  <a:pt x="114285" y="0"/>
                </a:cubicBezTo>
                <a:cubicBezTo>
                  <a:pt x="117044" y="0"/>
                  <a:pt x="119802" y="1758"/>
                  <a:pt x="119802" y="6373"/>
                </a:cubicBezTo>
                <a:cubicBezTo>
                  <a:pt x="119802" y="94945"/>
                  <a:pt x="119802" y="94945"/>
                  <a:pt x="119802" y="94945"/>
                </a:cubicBezTo>
                <a:cubicBezTo>
                  <a:pt x="119802" y="98021"/>
                  <a:pt x="117044" y="101098"/>
                  <a:pt x="114285" y="101098"/>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87" name="Shape 4987"/>
          <p:cNvSpPr/>
          <p:nvPr/>
        </p:nvSpPr>
        <p:spPr>
          <a:xfrm>
            <a:off x="3154845" y="2103354"/>
            <a:ext cx="286201" cy="259110"/>
          </a:xfrm>
          <a:custGeom>
            <a:avLst/>
            <a:gdLst/>
            <a:ahLst/>
            <a:cxnLst/>
            <a:rect l="0" t="0" r="0" b="0"/>
            <a:pathLst>
              <a:path w="120000" h="120000" extrusionOk="0">
                <a:moveTo>
                  <a:pt x="114219" y="101098"/>
                </a:moveTo>
                <a:lnTo>
                  <a:pt x="114219" y="101098"/>
                </a:lnTo>
                <a:cubicBezTo>
                  <a:pt x="39468" y="101098"/>
                  <a:pt x="39468" y="101098"/>
                  <a:pt x="39468" y="101098"/>
                </a:cubicBezTo>
                <a:lnTo>
                  <a:pt x="39468" y="101098"/>
                </a:lnTo>
                <a:cubicBezTo>
                  <a:pt x="38073" y="101098"/>
                  <a:pt x="38073" y="101098"/>
                  <a:pt x="38073" y="101098"/>
                </a:cubicBezTo>
                <a:cubicBezTo>
                  <a:pt x="22524" y="118241"/>
                  <a:pt x="22524" y="118241"/>
                  <a:pt x="22524" y="118241"/>
                </a:cubicBezTo>
                <a:cubicBezTo>
                  <a:pt x="21129" y="119780"/>
                  <a:pt x="19734" y="119780"/>
                  <a:pt x="18338" y="119780"/>
                </a:cubicBezTo>
                <a:lnTo>
                  <a:pt x="18338" y="119780"/>
                </a:lnTo>
                <a:lnTo>
                  <a:pt x="18338" y="119780"/>
                </a:lnTo>
                <a:lnTo>
                  <a:pt x="18338" y="119780"/>
                </a:lnTo>
                <a:cubicBezTo>
                  <a:pt x="16943" y="119780"/>
                  <a:pt x="15548" y="119780"/>
                  <a:pt x="15548" y="118241"/>
                </a:cubicBezTo>
                <a:cubicBezTo>
                  <a:pt x="14152" y="118241"/>
                  <a:pt x="14152" y="118241"/>
                  <a:pt x="14152" y="118241"/>
                </a:cubicBezTo>
                <a:lnTo>
                  <a:pt x="14152" y="116703"/>
                </a:lnTo>
                <a:lnTo>
                  <a:pt x="14152" y="116703"/>
                </a:lnTo>
                <a:lnTo>
                  <a:pt x="14152" y="116703"/>
                </a:lnTo>
                <a:cubicBezTo>
                  <a:pt x="14152" y="114945"/>
                  <a:pt x="14152" y="114945"/>
                  <a:pt x="14152" y="114945"/>
                </a:cubicBezTo>
                <a:lnTo>
                  <a:pt x="12757" y="114945"/>
                </a:lnTo>
                <a:lnTo>
                  <a:pt x="12757" y="113406"/>
                </a:lnTo>
                <a:lnTo>
                  <a:pt x="12757" y="113406"/>
                </a:lnTo>
                <a:cubicBezTo>
                  <a:pt x="12757" y="101098"/>
                  <a:pt x="12757" y="101098"/>
                  <a:pt x="12757" y="101098"/>
                </a:cubicBezTo>
                <a:cubicBezTo>
                  <a:pt x="5780" y="101098"/>
                  <a:pt x="5780" y="101098"/>
                  <a:pt x="5780" y="101098"/>
                </a:cubicBezTo>
                <a:cubicBezTo>
                  <a:pt x="2990" y="101098"/>
                  <a:pt x="0" y="98021"/>
                  <a:pt x="0" y="94945"/>
                </a:cubicBezTo>
                <a:cubicBezTo>
                  <a:pt x="0" y="6373"/>
                  <a:pt x="0" y="6373"/>
                  <a:pt x="0" y="6373"/>
                </a:cubicBezTo>
                <a:cubicBezTo>
                  <a:pt x="0" y="1758"/>
                  <a:pt x="2990" y="0"/>
                  <a:pt x="5780" y="0"/>
                </a:cubicBezTo>
                <a:cubicBezTo>
                  <a:pt x="114219" y="0"/>
                  <a:pt x="114219" y="0"/>
                  <a:pt x="114219" y="0"/>
                </a:cubicBezTo>
                <a:cubicBezTo>
                  <a:pt x="118405" y="0"/>
                  <a:pt x="119800" y="1758"/>
                  <a:pt x="119800" y="6373"/>
                </a:cubicBezTo>
                <a:cubicBezTo>
                  <a:pt x="119800" y="94945"/>
                  <a:pt x="119800" y="94945"/>
                  <a:pt x="119800" y="94945"/>
                </a:cubicBezTo>
                <a:cubicBezTo>
                  <a:pt x="119800" y="98021"/>
                  <a:pt x="118405" y="101098"/>
                  <a:pt x="114219" y="101098"/>
                </a:cubicBezTo>
                <a:close/>
                <a:moveTo>
                  <a:pt x="108438" y="12527"/>
                </a:moveTo>
                <a:lnTo>
                  <a:pt x="108438" y="12527"/>
                </a:lnTo>
                <a:cubicBezTo>
                  <a:pt x="11362" y="12527"/>
                  <a:pt x="11362" y="12527"/>
                  <a:pt x="11362" y="12527"/>
                </a:cubicBezTo>
                <a:cubicBezTo>
                  <a:pt x="11362" y="88571"/>
                  <a:pt x="11362" y="88571"/>
                  <a:pt x="11362" y="88571"/>
                </a:cubicBezTo>
                <a:cubicBezTo>
                  <a:pt x="18338" y="88571"/>
                  <a:pt x="18338" y="88571"/>
                  <a:pt x="18338" y="88571"/>
                </a:cubicBezTo>
                <a:lnTo>
                  <a:pt x="18338" y="88571"/>
                </a:lnTo>
                <a:cubicBezTo>
                  <a:pt x="23920" y="88571"/>
                  <a:pt x="23920" y="88571"/>
                  <a:pt x="23920" y="88571"/>
                </a:cubicBezTo>
                <a:cubicBezTo>
                  <a:pt x="23920" y="98021"/>
                  <a:pt x="23920" y="98021"/>
                  <a:pt x="23920" y="98021"/>
                </a:cubicBezTo>
                <a:cubicBezTo>
                  <a:pt x="33887" y="88571"/>
                  <a:pt x="33887" y="88571"/>
                  <a:pt x="33887" y="88571"/>
                </a:cubicBezTo>
                <a:cubicBezTo>
                  <a:pt x="49435" y="88571"/>
                  <a:pt x="49435" y="88571"/>
                  <a:pt x="49435" y="88571"/>
                </a:cubicBezTo>
                <a:lnTo>
                  <a:pt x="49435" y="88571"/>
                </a:lnTo>
                <a:cubicBezTo>
                  <a:pt x="108438" y="88571"/>
                  <a:pt x="108438" y="88571"/>
                  <a:pt x="108438" y="88571"/>
                </a:cubicBezTo>
                <a:lnTo>
                  <a:pt x="108438" y="1252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88" name="Shape 4988"/>
          <p:cNvSpPr/>
          <p:nvPr/>
        </p:nvSpPr>
        <p:spPr>
          <a:xfrm>
            <a:off x="2655559" y="2092906"/>
            <a:ext cx="286203" cy="282096"/>
          </a:xfrm>
          <a:custGeom>
            <a:avLst/>
            <a:gdLst/>
            <a:ahLst/>
            <a:cxnLst/>
            <a:rect l="0" t="0" r="0" b="0"/>
            <a:pathLst>
              <a:path w="120000" h="120000" extrusionOk="0">
                <a:moveTo>
                  <a:pt x="105647" y="48605"/>
                </a:moveTo>
                <a:lnTo>
                  <a:pt x="105647" y="48605"/>
                </a:lnTo>
                <a:cubicBezTo>
                  <a:pt x="104252" y="50016"/>
                  <a:pt x="104252" y="58487"/>
                  <a:pt x="114219" y="64134"/>
                </a:cubicBezTo>
                <a:cubicBezTo>
                  <a:pt x="114219" y="64134"/>
                  <a:pt x="100066" y="66957"/>
                  <a:pt x="90299" y="54252"/>
                </a:cubicBezTo>
                <a:cubicBezTo>
                  <a:pt x="87308" y="54252"/>
                  <a:pt x="84518" y="55663"/>
                  <a:pt x="81727" y="55663"/>
                </a:cubicBezTo>
                <a:cubicBezTo>
                  <a:pt x="60598" y="55663"/>
                  <a:pt x="47840" y="42756"/>
                  <a:pt x="47840" y="27226"/>
                </a:cubicBezTo>
                <a:cubicBezTo>
                  <a:pt x="47840" y="12907"/>
                  <a:pt x="60598" y="0"/>
                  <a:pt x="81727" y="0"/>
                </a:cubicBezTo>
                <a:cubicBezTo>
                  <a:pt x="102857" y="0"/>
                  <a:pt x="119800" y="12907"/>
                  <a:pt x="119800" y="27226"/>
                </a:cubicBezTo>
                <a:cubicBezTo>
                  <a:pt x="119800" y="35697"/>
                  <a:pt x="114219" y="44168"/>
                  <a:pt x="105647" y="48605"/>
                </a:cubicBezTo>
                <a:close/>
                <a:moveTo>
                  <a:pt x="40863" y="30050"/>
                </a:moveTo>
                <a:lnTo>
                  <a:pt x="40863" y="30050"/>
                </a:lnTo>
                <a:cubicBezTo>
                  <a:pt x="42259" y="46991"/>
                  <a:pt x="56411" y="61310"/>
                  <a:pt x="78936" y="62722"/>
                </a:cubicBezTo>
                <a:cubicBezTo>
                  <a:pt x="81727" y="62722"/>
                  <a:pt x="84518" y="62722"/>
                  <a:pt x="87308" y="61310"/>
                </a:cubicBezTo>
                <a:lnTo>
                  <a:pt x="87308" y="61310"/>
                </a:lnTo>
                <a:lnTo>
                  <a:pt x="87308" y="61310"/>
                </a:lnTo>
                <a:cubicBezTo>
                  <a:pt x="94485" y="68369"/>
                  <a:pt x="102857" y="69983"/>
                  <a:pt x="107043" y="69983"/>
                </a:cubicBezTo>
                <a:cubicBezTo>
                  <a:pt x="102857" y="88537"/>
                  <a:pt x="84518" y="102655"/>
                  <a:pt x="56411" y="102655"/>
                </a:cubicBezTo>
                <a:cubicBezTo>
                  <a:pt x="53621" y="102655"/>
                  <a:pt x="49435" y="101243"/>
                  <a:pt x="45049" y="99831"/>
                </a:cubicBezTo>
                <a:cubicBezTo>
                  <a:pt x="31096" y="119798"/>
                  <a:pt x="7176" y="115563"/>
                  <a:pt x="7176" y="115563"/>
                </a:cubicBezTo>
                <a:cubicBezTo>
                  <a:pt x="23920" y="108302"/>
                  <a:pt x="23920" y="94184"/>
                  <a:pt x="19734" y="92773"/>
                </a:cubicBezTo>
                <a:cubicBezTo>
                  <a:pt x="7176" y="85512"/>
                  <a:pt x="0" y="72806"/>
                  <a:pt x="0" y="59899"/>
                </a:cubicBezTo>
                <a:cubicBezTo>
                  <a:pt x="0" y="39932"/>
                  <a:pt x="18338" y="22789"/>
                  <a:pt x="43654" y="18554"/>
                </a:cubicBezTo>
                <a:cubicBezTo>
                  <a:pt x="42259" y="22789"/>
                  <a:pt x="40863" y="25815"/>
                  <a:pt x="40863" y="3005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89" name="Shape 4989"/>
          <p:cNvSpPr/>
          <p:nvPr/>
        </p:nvSpPr>
        <p:spPr>
          <a:xfrm>
            <a:off x="2154184" y="2107533"/>
            <a:ext cx="288291" cy="265380"/>
          </a:xfrm>
          <a:custGeom>
            <a:avLst/>
            <a:gdLst/>
            <a:ahLst/>
            <a:cxnLst/>
            <a:rect l="0" t="0" r="0" b="0"/>
            <a:pathLst>
              <a:path w="120000" h="120000" extrusionOk="0">
                <a:moveTo>
                  <a:pt x="62660" y="98533"/>
                </a:moveTo>
                <a:lnTo>
                  <a:pt x="62660" y="98533"/>
                </a:lnTo>
                <a:cubicBezTo>
                  <a:pt x="58522" y="98533"/>
                  <a:pt x="54384" y="97030"/>
                  <a:pt x="50049" y="97030"/>
                </a:cubicBezTo>
                <a:cubicBezTo>
                  <a:pt x="34876" y="119785"/>
                  <a:pt x="8472" y="115277"/>
                  <a:pt x="8472" y="115277"/>
                </a:cubicBezTo>
                <a:cubicBezTo>
                  <a:pt x="26403" y="106046"/>
                  <a:pt x="26403" y="89516"/>
                  <a:pt x="23645" y="88014"/>
                </a:cubicBezTo>
                <a:cubicBezTo>
                  <a:pt x="8472" y="78783"/>
                  <a:pt x="0" y="65044"/>
                  <a:pt x="0" y="50017"/>
                </a:cubicBezTo>
                <a:cubicBezTo>
                  <a:pt x="0" y="22754"/>
                  <a:pt x="27783" y="0"/>
                  <a:pt x="62660" y="0"/>
                </a:cubicBezTo>
                <a:cubicBezTo>
                  <a:pt x="97536" y="0"/>
                  <a:pt x="119802" y="22754"/>
                  <a:pt x="119802" y="50017"/>
                </a:cubicBezTo>
                <a:cubicBezTo>
                  <a:pt x="119802" y="77280"/>
                  <a:pt x="97536" y="98533"/>
                  <a:pt x="62660" y="98533"/>
                </a:cubicBezTo>
                <a:close/>
                <a:moveTo>
                  <a:pt x="32118" y="37781"/>
                </a:moveTo>
                <a:lnTo>
                  <a:pt x="32118" y="37781"/>
                </a:lnTo>
                <a:cubicBezTo>
                  <a:pt x="26403" y="37781"/>
                  <a:pt x="20886" y="43792"/>
                  <a:pt x="20886" y="50017"/>
                </a:cubicBezTo>
                <a:cubicBezTo>
                  <a:pt x="20886" y="57531"/>
                  <a:pt x="26403" y="62039"/>
                  <a:pt x="32118" y="62039"/>
                </a:cubicBezTo>
                <a:cubicBezTo>
                  <a:pt x="37635" y="62039"/>
                  <a:pt x="43152" y="57531"/>
                  <a:pt x="43152" y="50017"/>
                </a:cubicBezTo>
                <a:cubicBezTo>
                  <a:pt x="43152" y="43792"/>
                  <a:pt x="37635" y="37781"/>
                  <a:pt x="32118" y="37781"/>
                </a:cubicBezTo>
                <a:close/>
                <a:moveTo>
                  <a:pt x="59901" y="37781"/>
                </a:moveTo>
                <a:lnTo>
                  <a:pt x="59901" y="37781"/>
                </a:lnTo>
                <a:cubicBezTo>
                  <a:pt x="54384" y="37781"/>
                  <a:pt x="48669" y="43792"/>
                  <a:pt x="48669" y="50017"/>
                </a:cubicBezTo>
                <a:cubicBezTo>
                  <a:pt x="48669" y="57531"/>
                  <a:pt x="54384" y="62039"/>
                  <a:pt x="59901" y="62039"/>
                </a:cubicBezTo>
                <a:cubicBezTo>
                  <a:pt x="65418" y="62039"/>
                  <a:pt x="71133" y="57531"/>
                  <a:pt x="71133" y="50017"/>
                </a:cubicBezTo>
                <a:cubicBezTo>
                  <a:pt x="71133" y="43792"/>
                  <a:pt x="65418" y="37781"/>
                  <a:pt x="59901" y="37781"/>
                </a:cubicBezTo>
                <a:close/>
                <a:moveTo>
                  <a:pt x="87684" y="37781"/>
                </a:moveTo>
                <a:lnTo>
                  <a:pt x="87684" y="37781"/>
                </a:lnTo>
                <a:cubicBezTo>
                  <a:pt x="82167" y="37781"/>
                  <a:pt x="76650" y="43792"/>
                  <a:pt x="76650" y="50017"/>
                </a:cubicBezTo>
                <a:cubicBezTo>
                  <a:pt x="76650" y="57531"/>
                  <a:pt x="82167" y="62039"/>
                  <a:pt x="87684" y="62039"/>
                </a:cubicBezTo>
                <a:cubicBezTo>
                  <a:pt x="93399" y="62039"/>
                  <a:pt x="98916" y="57531"/>
                  <a:pt x="98916" y="50017"/>
                </a:cubicBezTo>
                <a:cubicBezTo>
                  <a:pt x="98916" y="43792"/>
                  <a:pt x="93399" y="37781"/>
                  <a:pt x="87684" y="3778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90" name="Shape 4990"/>
          <p:cNvSpPr/>
          <p:nvPr/>
        </p:nvSpPr>
        <p:spPr>
          <a:xfrm>
            <a:off x="1654899" y="2107533"/>
            <a:ext cx="286201" cy="265380"/>
          </a:xfrm>
          <a:custGeom>
            <a:avLst/>
            <a:gdLst/>
            <a:ahLst/>
            <a:cxnLst/>
            <a:rect l="0" t="0" r="0" b="0"/>
            <a:pathLst>
              <a:path w="120000" h="120000" extrusionOk="0">
                <a:moveTo>
                  <a:pt x="63388" y="0"/>
                </a:moveTo>
                <a:lnTo>
                  <a:pt x="63388" y="0"/>
                </a:lnTo>
                <a:cubicBezTo>
                  <a:pt x="98671" y="0"/>
                  <a:pt x="119800" y="22754"/>
                  <a:pt x="119800" y="50017"/>
                </a:cubicBezTo>
                <a:cubicBezTo>
                  <a:pt x="119800" y="77280"/>
                  <a:pt x="98671" y="98533"/>
                  <a:pt x="63388" y="98533"/>
                </a:cubicBezTo>
                <a:cubicBezTo>
                  <a:pt x="59202" y="98533"/>
                  <a:pt x="55016" y="97030"/>
                  <a:pt x="50631" y="97030"/>
                </a:cubicBezTo>
                <a:cubicBezTo>
                  <a:pt x="33887" y="119785"/>
                  <a:pt x="8372" y="115277"/>
                  <a:pt x="8372" y="115277"/>
                </a:cubicBezTo>
                <a:cubicBezTo>
                  <a:pt x="26710" y="106046"/>
                  <a:pt x="26710" y="89516"/>
                  <a:pt x="22524" y="88014"/>
                </a:cubicBezTo>
                <a:cubicBezTo>
                  <a:pt x="8372" y="78783"/>
                  <a:pt x="0" y="65044"/>
                  <a:pt x="0" y="50017"/>
                </a:cubicBezTo>
                <a:cubicBezTo>
                  <a:pt x="0" y="22754"/>
                  <a:pt x="28106" y="0"/>
                  <a:pt x="63388" y="0"/>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91" name="Shape 4991"/>
          <p:cNvSpPr/>
          <p:nvPr/>
        </p:nvSpPr>
        <p:spPr>
          <a:xfrm>
            <a:off x="7155398" y="1597669"/>
            <a:ext cx="282024" cy="254932"/>
          </a:xfrm>
          <a:custGeom>
            <a:avLst/>
            <a:gdLst/>
            <a:ahLst/>
            <a:cxnLst/>
            <a:rect l="0" t="0" r="0" b="0"/>
            <a:pathLst>
              <a:path w="120000" h="120000" extrusionOk="0">
                <a:moveTo>
                  <a:pt x="113949" y="36424"/>
                </a:moveTo>
                <a:lnTo>
                  <a:pt x="113949" y="36424"/>
                </a:lnTo>
                <a:cubicBezTo>
                  <a:pt x="99831" y="22122"/>
                  <a:pt x="81277" y="12737"/>
                  <a:pt x="59899" y="12737"/>
                </a:cubicBezTo>
                <a:cubicBezTo>
                  <a:pt x="39932" y="12737"/>
                  <a:pt x="21378" y="22122"/>
                  <a:pt x="7058" y="36424"/>
                </a:cubicBezTo>
                <a:cubicBezTo>
                  <a:pt x="0" y="26815"/>
                  <a:pt x="0" y="26815"/>
                  <a:pt x="0" y="26815"/>
                </a:cubicBezTo>
                <a:cubicBezTo>
                  <a:pt x="15731" y="9608"/>
                  <a:pt x="37109" y="0"/>
                  <a:pt x="59899" y="0"/>
                </a:cubicBezTo>
                <a:cubicBezTo>
                  <a:pt x="84100" y="0"/>
                  <a:pt x="105478" y="9608"/>
                  <a:pt x="119798" y="26815"/>
                </a:cubicBezTo>
                <a:lnTo>
                  <a:pt x="113949" y="36424"/>
                </a:lnTo>
                <a:close/>
                <a:moveTo>
                  <a:pt x="59899" y="31731"/>
                </a:moveTo>
                <a:lnTo>
                  <a:pt x="59899" y="31731"/>
                </a:lnTo>
                <a:cubicBezTo>
                  <a:pt x="77042" y="31731"/>
                  <a:pt x="92571" y="39553"/>
                  <a:pt x="102655" y="52067"/>
                </a:cubicBezTo>
                <a:cubicBezTo>
                  <a:pt x="95596" y="61675"/>
                  <a:pt x="95596" y="61675"/>
                  <a:pt x="95596" y="61675"/>
                </a:cubicBezTo>
                <a:cubicBezTo>
                  <a:pt x="86924" y="50502"/>
                  <a:pt x="74218" y="44245"/>
                  <a:pt x="59899" y="44245"/>
                </a:cubicBezTo>
                <a:cubicBezTo>
                  <a:pt x="45579" y="44245"/>
                  <a:pt x="34285" y="50502"/>
                  <a:pt x="25613" y="61675"/>
                </a:cubicBezTo>
                <a:cubicBezTo>
                  <a:pt x="18554" y="52067"/>
                  <a:pt x="18554" y="52067"/>
                  <a:pt x="18554" y="52067"/>
                </a:cubicBezTo>
                <a:cubicBezTo>
                  <a:pt x="28436" y="39553"/>
                  <a:pt x="44168" y="31731"/>
                  <a:pt x="59899" y="31731"/>
                </a:cubicBezTo>
                <a:close/>
                <a:moveTo>
                  <a:pt x="59899" y="63240"/>
                </a:moveTo>
                <a:lnTo>
                  <a:pt x="59899" y="63240"/>
                </a:lnTo>
                <a:cubicBezTo>
                  <a:pt x="69781" y="63240"/>
                  <a:pt x="79865" y="69273"/>
                  <a:pt x="85512" y="77094"/>
                </a:cubicBezTo>
                <a:cubicBezTo>
                  <a:pt x="78453" y="86703"/>
                  <a:pt x="78453" y="86703"/>
                  <a:pt x="78453" y="86703"/>
                </a:cubicBezTo>
                <a:cubicBezTo>
                  <a:pt x="74218" y="80446"/>
                  <a:pt x="68369" y="75530"/>
                  <a:pt x="59899" y="75530"/>
                </a:cubicBezTo>
                <a:cubicBezTo>
                  <a:pt x="52840" y="75530"/>
                  <a:pt x="45579" y="80446"/>
                  <a:pt x="41344" y="86703"/>
                </a:cubicBezTo>
                <a:cubicBezTo>
                  <a:pt x="35697" y="77094"/>
                  <a:pt x="35697" y="77094"/>
                  <a:pt x="35697" y="77094"/>
                </a:cubicBezTo>
                <a:cubicBezTo>
                  <a:pt x="41344" y="69273"/>
                  <a:pt x="50016" y="63240"/>
                  <a:pt x="59899" y="63240"/>
                </a:cubicBezTo>
                <a:close/>
                <a:moveTo>
                  <a:pt x="59899" y="94525"/>
                </a:moveTo>
                <a:lnTo>
                  <a:pt x="59899" y="94525"/>
                </a:lnTo>
                <a:cubicBezTo>
                  <a:pt x="66957" y="94525"/>
                  <a:pt x="71193" y="101005"/>
                  <a:pt x="71193" y="107262"/>
                </a:cubicBezTo>
                <a:cubicBezTo>
                  <a:pt x="71193" y="113519"/>
                  <a:pt x="66957" y="119776"/>
                  <a:pt x="59899" y="119776"/>
                </a:cubicBezTo>
                <a:cubicBezTo>
                  <a:pt x="54252" y="119776"/>
                  <a:pt x="48403" y="113519"/>
                  <a:pt x="48403" y="107262"/>
                </a:cubicBezTo>
                <a:cubicBezTo>
                  <a:pt x="48403" y="101005"/>
                  <a:pt x="54252" y="94525"/>
                  <a:pt x="59899" y="94525"/>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92" name="Shape 4992"/>
          <p:cNvSpPr/>
          <p:nvPr/>
        </p:nvSpPr>
        <p:spPr>
          <a:xfrm>
            <a:off x="6695804" y="1664536"/>
            <a:ext cx="200550" cy="188065"/>
          </a:xfrm>
          <a:custGeom>
            <a:avLst/>
            <a:gdLst/>
            <a:ahLst/>
            <a:cxnLst/>
            <a:rect l="0" t="0" r="0" b="0"/>
            <a:pathLst>
              <a:path w="120000" h="120000" extrusionOk="0">
                <a:moveTo>
                  <a:pt x="59858" y="0"/>
                </a:moveTo>
                <a:lnTo>
                  <a:pt x="59858" y="0"/>
                </a:lnTo>
                <a:cubicBezTo>
                  <a:pt x="83858" y="0"/>
                  <a:pt x="103623" y="10632"/>
                  <a:pt x="119717" y="27645"/>
                </a:cubicBezTo>
                <a:cubicBezTo>
                  <a:pt x="109552" y="40708"/>
                  <a:pt x="109552" y="40708"/>
                  <a:pt x="109552" y="40708"/>
                </a:cubicBezTo>
                <a:cubicBezTo>
                  <a:pt x="97694" y="25518"/>
                  <a:pt x="79905" y="17012"/>
                  <a:pt x="59858" y="17012"/>
                </a:cubicBezTo>
                <a:cubicBezTo>
                  <a:pt x="39811" y="17012"/>
                  <a:pt x="21741" y="25518"/>
                  <a:pt x="9882" y="40708"/>
                </a:cubicBezTo>
                <a:cubicBezTo>
                  <a:pt x="0" y="27645"/>
                  <a:pt x="0" y="27645"/>
                  <a:pt x="0" y="27645"/>
                </a:cubicBezTo>
                <a:cubicBezTo>
                  <a:pt x="15811" y="10632"/>
                  <a:pt x="35858" y="0"/>
                  <a:pt x="59858" y="0"/>
                </a:cubicBezTo>
                <a:close/>
                <a:moveTo>
                  <a:pt x="59858" y="42835"/>
                </a:moveTo>
                <a:lnTo>
                  <a:pt x="59858" y="42835"/>
                </a:lnTo>
                <a:cubicBezTo>
                  <a:pt x="73694" y="42835"/>
                  <a:pt x="85835" y="51037"/>
                  <a:pt x="93741" y="61670"/>
                </a:cubicBezTo>
                <a:cubicBezTo>
                  <a:pt x="85835" y="74734"/>
                  <a:pt x="85835" y="74734"/>
                  <a:pt x="85835" y="74734"/>
                </a:cubicBezTo>
                <a:cubicBezTo>
                  <a:pt x="79905" y="66227"/>
                  <a:pt x="69741" y="59544"/>
                  <a:pt x="59858" y="59544"/>
                </a:cubicBezTo>
                <a:cubicBezTo>
                  <a:pt x="49976" y="59544"/>
                  <a:pt x="39811" y="66227"/>
                  <a:pt x="33882" y="74734"/>
                </a:cubicBezTo>
                <a:cubicBezTo>
                  <a:pt x="25976" y="61670"/>
                  <a:pt x="25976" y="61670"/>
                  <a:pt x="25976" y="61670"/>
                </a:cubicBezTo>
                <a:cubicBezTo>
                  <a:pt x="33882" y="51037"/>
                  <a:pt x="45741" y="42835"/>
                  <a:pt x="59858" y="42835"/>
                </a:cubicBezTo>
                <a:close/>
                <a:moveTo>
                  <a:pt x="59858" y="85367"/>
                </a:moveTo>
                <a:lnTo>
                  <a:pt x="59858" y="85367"/>
                </a:lnTo>
                <a:cubicBezTo>
                  <a:pt x="67764" y="85367"/>
                  <a:pt x="75670" y="94177"/>
                  <a:pt x="75670" y="102683"/>
                </a:cubicBezTo>
                <a:cubicBezTo>
                  <a:pt x="75670" y="111189"/>
                  <a:pt x="67764" y="119696"/>
                  <a:pt x="59858" y="119696"/>
                </a:cubicBezTo>
                <a:cubicBezTo>
                  <a:pt x="51952" y="119696"/>
                  <a:pt x="43764" y="111189"/>
                  <a:pt x="43764" y="102683"/>
                </a:cubicBezTo>
                <a:cubicBezTo>
                  <a:pt x="43764" y="94177"/>
                  <a:pt x="51952" y="85367"/>
                  <a:pt x="59858" y="85367"/>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93" name="Shape 4993"/>
          <p:cNvSpPr/>
          <p:nvPr/>
        </p:nvSpPr>
        <p:spPr>
          <a:xfrm>
            <a:off x="6238300" y="1731404"/>
            <a:ext cx="116987" cy="121196"/>
          </a:xfrm>
          <a:custGeom>
            <a:avLst/>
            <a:gdLst/>
            <a:ahLst/>
            <a:cxnLst/>
            <a:rect l="0" t="0" r="0" b="0"/>
            <a:pathLst>
              <a:path w="120000" h="120000" extrusionOk="0">
                <a:moveTo>
                  <a:pt x="61686" y="0"/>
                </a:moveTo>
                <a:lnTo>
                  <a:pt x="61686" y="0"/>
                </a:lnTo>
                <a:cubicBezTo>
                  <a:pt x="85301" y="0"/>
                  <a:pt x="106024" y="12755"/>
                  <a:pt x="119518" y="29291"/>
                </a:cubicBezTo>
                <a:cubicBezTo>
                  <a:pt x="106024" y="49606"/>
                  <a:pt x="106024" y="49606"/>
                  <a:pt x="106024" y="49606"/>
                </a:cubicBezTo>
                <a:cubicBezTo>
                  <a:pt x="95421" y="36377"/>
                  <a:pt x="78554" y="25984"/>
                  <a:pt x="61686" y="25984"/>
                </a:cubicBezTo>
                <a:cubicBezTo>
                  <a:pt x="40963" y="25984"/>
                  <a:pt x="27469" y="36377"/>
                  <a:pt x="17349" y="49606"/>
                </a:cubicBezTo>
                <a:cubicBezTo>
                  <a:pt x="0" y="29291"/>
                  <a:pt x="0" y="29291"/>
                  <a:pt x="0" y="29291"/>
                </a:cubicBezTo>
                <a:cubicBezTo>
                  <a:pt x="13975" y="12755"/>
                  <a:pt x="37590" y="0"/>
                  <a:pt x="61686" y="0"/>
                </a:cubicBezTo>
                <a:close/>
                <a:moveTo>
                  <a:pt x="61686" y="66141"/>
                </a:moveTo>
                <a:lnTo>
                  <a:pt x="61686" y="66141"/>
                </a:lnTo>
                <a:cubicBezTo>
                  <a:pt x="75180" y="66141"/>
                  <a:pt x="88674" y="79842"/>
                  <a:pt x="88674" y="93070"/>
                </a:cubicBezTo>
                <a:cubicBezTo>
                  <a:pt x="88674" y="106299"/>
                  <a:pt x="75180" y="119527"/>
                  <a:pt x="61686" y="119527"/>
                </a:cubicBezTo>
                <a:cubicBezTo>
                  <a:pt x="44819" y="119527"/>
                  <a:pt x="34216" y="106299"/>
                  <a:pt x="34216" y="93070"/>
                </a:cubicBezTo>
                <a:cubicBezTo>
                  <a:pt x="34216" y="79842"/>
                  <a:pt x="44819" y="66141"/>
                  <a:pt x="61686" y="66141"/>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94" name="Shape 4994"/>
          <p:cNvSpPr/>
          <p:nvPr/>
        </p:nvSpPr>
        <p:spPr>
          <a:xfrm>
            <a:off x="5651273" y="1645730"/>
            <a:ext cx="288291" cy="167168"/>
          </a:xfrm>
          <a:custGeom>
            <a:avLst/>
            <a:gdLst/>
            <a:ahLst/>
            <a:cxnLst/>
            <a:rect l="0" t="0" r="0" b="0"/>
            <a:pathLst>
              <a:path w="120000" h="120000" extrusionOk="0">
                <a:moveTo>
                  <a:pt x="119802" y="59999"/>
                </a:moveTo>
                <a:lnTo>
                  <a:pt x="119802" y="59999"/>
                </a:lnTo>
                <a:cubicBezTo>
                  <a:pt x="119802" y="62372"/>
                  <a:pt x="119802" y="62372"/>
                  <a:pt x="119802" y="62372"/>
                </a:cubicBezTo>
                <a:lnTo>
                  <a:pt x="119802" y="62372"/>
                </a:lnTo>
                <a:lnTo>
                  <a:pt x="119802" y="62372"/>
                </a:lnTo>
                <a:lnTo>
                  <a:pt x="119802" y="62372"/>
                </a:lnTo>
                <a:lnTo>
                  <a:pt x="119802" y="62372"/>
                </a:lnTo>
                <a:cubicBezTo>
                  <a:pt x="119802" y="64406"/>
                  <a:pt x="119802" y="64406"/>
                  <a:pt x="118421" y="66779"/>
                </a:cubicBezTo>
                <a:cubicBezTo>
                  <a:pt x="117039" y="69152"/>
                  <a:pt x="115657" y="71525"/>
                  <a:pt x="114276" y="73898"/>
                </a:cubicBezTo>
                <a:cubicBezTo>
                  <a:pt x="107368" y="86101"/>
                  <a:pt x="98881" y="97966"/>
                  <a:pt x="89210" y="105084"/>
                </a:cubicBezTo>
                <a:cubicBezTo>
                  <a:pt x="83684" y="112203"/>
                  <a:pt x="76578" y="114576"/>
                  <a:pt x="71052" y="117288"/>
                </a:cubicBezTo>
                <a:cubicBezTo>
                  <a:pt x="62763" y="119661"/>
                  <a:pt x="55855" y="119661"/>
                  <a:pt x="48750" y="117288"/>
                </a:cubicBezTo>
                <a:cubicBezTo>
                  <a:pt x="43223" y="114576"/>
                  <a:pt x="37500" y="112203"/>
                  <a:pt x="31973" y="107457"/>
                </a:cubicBezTo>
                <a:lnTo>
                  <a:pt x="31973" y="107457"/>
                </a:lnTo>
                <a:cubicBezTo>
                  <a:pt x="47368" y="90847"/>
                  <a:pt x="47368" y="90847"/>
                  <a:pt x="47368" y="90847"/>
                </a:cubicBezTo>
                <a:cubicBezTo>
                  <a:pt x="51513" y="95593"/>
                  <a:pt x="55855" y="97966"/>
                  <a:pt x="60000" y="97966"/>
                </a:cubicBezTo>
                <a:cubicBezTo>
                  <a:pt x="72434" y="97966"/>
                  <a:pt x="82302" y="81016"/>
                  <a:pt x="82302" y="59999"/>
                </a:cubicBezTo>
                <a:cubicBezTo>
                  <a:pt x="82302" y="55254"/>
                  <a:pt x="82302" y="52881"/>
                  <a:pt x="82302" y="50508"/>
                </a:cubicBezTo>
                <a:cubicBezTo>
                  <a:pt x="101842" y="28813"/>
                  <a:pt x="101842" y="28813"/>
                  <a:pt x="101842" y="28813"/>
                </a:cubicBezTo>
                <a:cubicBezTo>
                  <a:pt x="103223" y="31186"/>
                  <a:pt x="104605" y="31186"/>
                  <a:pt x="105986" y="33559"/>
                </a:cubicBezTo>
                <a:cubicBezTo>
                  <a:pt x="110131" y="40677"/>
                  <a:pt x="114276" y="48135"/>
                  <a:pt x="118421" y="55254"/>
                </a:cubicBezTo>
                <a:cubicBezTo>
                  <a:pt x="119802" y="57627"/>
                  <a:pt x="119802" y="57627"/>
                  <a:pt x="119802" y="59999"/>
                </a:cubicBezTo>
                <a:close/>
                <a:moveTo>
                  <a:pt x="60000" y="78644"/>
                </a:moveTo>
                <a:lnTo>
                  <a:pt x="60000" y="78644"/>
                </a:lnTo>
                <a:lnTo>
                  <a:pt x="58618" y="78644"/>
                </a:lnTo>
                <a:cubicBezTo>
                  <a:pt x="71052" y="62372"/>
                  <a:pt x="71052" y="62372"/>
                  <a:pt x="71052" y="62372"/>
                </a:cubicBezTo>
                <a:cubicBezTo>
                  <a:pt x="69671" y="71525"/>
                  <a:pt x="65526" y="78644"/>
                  <a:pt x="60000" y="78644"/>
                </a:cubicBezTo>
                <a:close/>
                <a:moveTo>
                  <a:pt x="108750" y="9830"/>
                </a:moveTo>
                <a:lnTo>
                  <a:pt x="108750" y="9830"/>
                </a:lnTo>
                <a:cubicBezTo>
                  <a:pt x="12434" y="119661"/>
                  <a:pt x="12434" y="119661"/>
                  <a:pt x="12434" y="119661"/>
                </a:cubicBezTo>
                <a:lnTo>
                  <a:pt x="12434" y="119661"/>
                </a:lnTo>
                <a:lnTo>
                  <a:pt x="12434" y="119661"/>
                </a:lnTo>
                <a:lnTo>
                  <a:pt x="11052" y="119661"/>
                </a:lnTo>
                <a:cubicBezTo>
                  <a:pt x="9671" y="119661"/>
                  <a:pt x="8289" y="117288"/>
                  <a:pt x="8289" y="114576"/>
                </a:cubicBezTo>
                <a:cubicBezTo>
                  <a:pt x="8289" y="112203"/>
                  <a:pt x="8289" y="112203"/>
                  <a:pt x="9671" y="109830"/>
                </a:cubicBezTo>
                <a:lnTo>
                  <a:pt x="9671" y="109830"/>
                </a:lnTo>
                <a:cubicBezTo>
                  <a:pt x="105986" y="2372"/>
                  <a:pt x="105986" y="2372"/>
                  <a:pt x="105986" y="2372"/>
                </a:cubicBezTo>
                <a:lnTo>
                  <a:pt x="105986" y="2372"/>
                </a:lnTo>
                <a:lnTo>
                  <a:pt x="105986" y="2372"/>
                </a:lnTo>
                <a:cubicBezTo>
                  <a:pt x="107368" y="2372"/>
                  <a:pt x="107368" y="2372"/>
                  <a:pt x="107368" y="2372"/>
                </a:cubicBezTo>
                <a:cubicBezTo>
                  <a:pt x="108750" y="2372"/>
                  <a:pt x="110131" y="4745"/>
                  <a:pt x="110131" y="7118"/>
                </a:cubicBezTo>
                <a:cubicBezTo>
                  <a:pt x="110131" y="7118"/>
                  <a:pt x="110131" y="9830"/>
                  <a:pt x="108750" y="9830"/>
                </a:cubicBezTo>
                <a:close/>
                <a:moveTo>
                  <a:pt x="60000" y="40677"/>
                </a:moveTo>
                <a:lnTo>
                  <a:pt x="60000" y="40677"/>
                </a:lnTo>
                <a:cubicBezTo>
                  <a:pt x="61381" y="40677"/>
                  <a:pt x="62763" y="40677"/>
                  <a:pt x="64144" y="40677"/>
                </a:cubicBezTo>
                <a:cubicBezTo>
                  <a:pt x="48750" y="57627"/>
                  <a:pt x="48750" y="57627"/>
                  <a:pt x="48750" y="57627"/>
                </a:cubicBezTo>
                <a:cubicBezTo>
                  <a:pt x="50131" y="48135"/>
                  <a:pt x="54276" y="40677"/>
                  <a:pt x="60000" y="40677"/>
                </a:cubicBezTo>
                <a:close/>
                <a:moveTo>
                  <a:pt x="73815" y="28813"/>
                </a:moveTo>
                <a:lnTo>
                  <a:pt x="73815" y="28813"/>
                </a:lnTo>
                <a:cubicBezTo>
                  <a:pt x="69671" y="24067"/>
                  <a:pt x="65526" y="21694"/>
                  <a:pt x="60000" y="21694"/>
                </a:cubicBezTo>
                <a:cubicBezTo>
                  <a:pt x="47368" y="21694"/>
                  <a:pt x="37500" y="38305"/>
                  <a:pt x="37500" y="59999"/>
                </a:cubicBezTo>
                <a:cubicBezTo>
                  <a:pt x="37500" y="62372"/>
                  <a:pt x="39078" y="64406"/>
                  <a:pt x="39078" y="69152"/>
                </a:cubicBezTo>
                <a:cubicBezTo>
                  <a:pt x="19539" y="90847"/>
                  <a:pt x="19539" y="90847"/>
                  <a:pt x="19539" y="90847"/>
                </a:cubicBezTo>
                <a:cubicBezTo>
                  <a:pt x="18157" y="90847"/>
                  <a:pt x="18157" y="90847"/>
                  <a:pt x="18157" y="90847"/>
                </a:cubicBezTo>
                <a:cubicBezTo>
                  <a:pt x="16776" y="90847"/>
                  <a:pt x="16776" y="88474"/>
                  <a:pt x="15197" y="88474"/>
                </a:cubicBezTo>
                <a:cubicBezTo>
                  <a:pt x="11052" y="81016"/>
                  <a:pt x="5526" y="73898"/>
                  <a:pt x="2763" y="66779"/>
                </a:cubicBezTo>
                <a:cubicBezTo>
                  <a:pt x="0" y="62372"/>
                  <a:pt x="0" y="57627"/>
                  <a:pt x="2763" y="55254"/>
                </a:cubicBezTo>
                <a:cubicBezTo>
                  <a:pt x="2763" y="52881"/>
                  <a:pt x="4144" y="50508"/>
                  <a:pt x="5526" y="48135"/>
                </a:cubicBezTo>
                <a:cubicBezTo>
                  <a:pt x="13815" y="35932"/>
                  <a:pt x="22302" y="24067"/>
                  <a:pt x="31973" y="14576"/>
                </a:cubicBezTo>
                <a:cubicBezTo>
                  <a:pt x="37500" y="9830"/>
                  <a:pt x="43223" y="4745"/>
                  <a:pt x="50131" y="2372"/>
                </a:cubicBezTo>
                <a:cubicBezTo>
                  <a:pt x="57236" y="0"/>
                  <a:pt x="64144" y="0"/>
                  <a:pt x="72434" y="4745"/>
                </a:cubicBezTo>
                <a:cubicBezTo>
                  <a:pt x="78157" y="4745"/>
                  <a:pt x="82302" y="9830"/>
                  <a:pt x="87828" y="14576"/>
                </a:cubicBezTo>
                <a:cubicBezTo>
                  <a:pt x="86447" y="14576"/>
                  <a:pt x="86447" y="14576"/>
                  <a:pt x="86447" y="14576"/>
                </a:cubicBezTo>
                <a:lnTo>
                  <a:pt x="73815" y="2881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95" name="Shape 4995"/>
          <p:cNvSpPr/>
          <p:nvPr/>
        </p:nvSpPr>
        <p:spPr>
          <a:xfrm>
            <a:off x="5151989" y="1645730"/>
            <a:ext cx="288291" cy="167168"/>
          </a:xfrm>
          <a:custGeom>
            <a:avLst/>
            <a:gdLst/>
            <a:ahLst/>
            <a:cxnLst/>
            <a:rect l="0" t="0" r="0" b="0"/>
            <a:pathLst>
              <a:path w="120000" h="120000" extrusionOk="0">
                <a:moveTo>
                  <a:pt x="119802" y="59999"/>
                </a:moveTo>
                <a:lnTo>
                  <a:pt x="119802" y="59999"/>
                </a:lnTo>
                <a:cubicBezTo>
                  <a:pt x="119802" y="62372"/>
                  <a:pt x="119802" y="62372"/>
                  <a:pt x="119802" y="62372"/>
                </a:cubicBezTo>
                <a:lnTo>
                  <a:pt x="119802" y="62372"/>
                </a:lnTo>
                <a:lnTo>
                  <a:pt x="119802" y="62372"/>
                </a:lnTo>
                <a:lnTo>
                  <a:pt x="119802" y="62372"/>
                </a:lnTo>
                <a:lnTo>
                  <a:pt x="119802" y="62372"/>
                </a:lnTo>
                <a:cubicBezTo>
                  <a:pt x="119802" y="64406"/>
                  <a:pt x="118421" y="64406"/>
                  <a:pt x="118421" y="66779"/>
                </a:cubicBezTo>
                <a:cubicBezTo>
                  <a:pt x="117039" y="69152"/>
                  <a:pt x="115657" y="71525"/>
                  <a:pt x="114276" y="73898"/>
                </a:cubicBezTo>
                <a:cubicBezTo>
                  <a:pt x="107368" y="86101"/>
                  <a:pt x="97500" y="97966"/>
                  <a:pt x="89210" y="105084"/>
                </a:cubicBezTo>
                <a:cubicBezTo>
                  <a:pt x="83684" y="112203"/>
                  <a:pt x="76578" y="114576"/>
                  <a:pt x="69671" y="117288"/>
                </a:cubicBezTo>
                <a:cubicBezTo>
                  <a:pt x="62763" y="119661"/>
                  <a:pt x="55657" y="119661"/>
                  <a:pt x="48750" y="117288"/>
                </a:cubicBezTo>
                <a:cubicBezTo>
                  <a:pt x="36118" y="112203"/>
                  <a:pt x="25065" y="100338"/>
                  <a:pt x="13815" y="88474"/>
                </a:cubicBezTo>
                <a:cubicBezTo>
                  <a:pt x="9671" y="81016"/>
                  <a:pt x="5526" y="73898"/>
                  <a:pt x="1381" y="66779"/>
                </a:cubicBezTo>
                <a:cubicBezTo>
                  <a:pt x="0" y="62372"/>
                  <a:pt x="0" y="57627"/>
                  <a:pt x="1381" y="55254"/>
                </a:cubicBezTo>
                <a:cubicBezTo>
                  <a:pt x="2763" y="52881"/>
                  <a:pt x="4144" y="50508"/>
                  <a:pt x="5526" y="48135"/>
                </a:cubicBezTo>
                <a:cubicBezTo>
                  <a:pt x="12434" y="35932"/>
                  <a:pt x="22302" y="24067"/>
                  <a:pt x="30592" y="14576"/>
                </a:cubicBezTo>
                <a:cubicBezTo>
                  <a:pt x="36118" y="9830"/>
                  <a:pt x="43223" y="4745"/>
                  <a:pt x="50131" y="2372"/>
                </a:cubicBezTo>
                <a:cubicBezTo>
                  <a:pt x="57236" y="0"/>
                  <a:pt x="64144" y="0"/>
                  <a:pt x="71052" y="4745"/>
                </a:cubicBezTo>
                <a:cubicBezTo>
                  <a:pt x="83684" y="7118"/>
                  <a:pt x="94736" y="19322"/>
                  <a:pt x="104605" y="33559"/>
                </a:cubicBezTo>
                <a:cubicBezTo>
                  <a:pt x="110131" y="40677"/>
                  <a:pt x="114276" y="48135"/>
                  <a:pt x="118421" y="55254"/>
                </a:cubicBezTo>
                <a:cubicBezTo>
                  <a:pt x="118421" y="57627"/>
                  <a:pt x="119802" y="57627"/>
                  <a:pt x="119802" y="59999"/>
                </a:cubicBezTo>
                <a:close/>
                <a:moveTo>
                  <a:pt x="60000" y="21694"/>
                </a:moveTo>
                <a:lnTo>
                  <a:pt x="60000" y="21694"/>
                </a:lnTo>
                <a:cubicBezTo>
                  <a:pt x="47368" y="21694"/>
                  <a:pt x="37500" y="38305"/>
                  <a:pt x="37500" y="59999"/>
                </a:cubicBezTo>
                <a:cubicBezTo>
                  <a:pt x="37500" y="81016"/>
                  <a:pt x="47368" y="97966"/>
                  <a:pt x="60000" y="97966"/>
                </a:cubicBezTo>
                <a:cubicBezTo>
                  <a:pt x="72434" y="97966"/>
                  <a:pt x="82302" y="81016"/>
                  <a:pt x="82302" y="59999"/>
                </a:cubicBezTo>
                <a:cubicBezTo>
                  <a:pt x="82302" y="38305"/>
                  <a:pt x="72434" y="21694"/>
                  <a:pt x="60000" y="21694"/>
                </a:cubicBezTo>
                <a:close/>
                <a:moveTo>
                  <a:pt x="60000" y="78644"/>
                </a:moveTo>
                <a:lnTo>
                  <a:pt x="60000" y="78644"/>
                </a:lnTo>
                <a:cubicBezTo>
                  <a:pt x="54276" y="78644"/>
                  <a:pt x="48750" y="69152"/>
                  <a:pt x="48750" y="59999"/>
                </a:cubicBezTo>
                <a:cubicBezTo>
                  <a:pt x="48750" y="48135"/>
                  <a:pt x="54276" y="40677"/>
                  <a:pt x="60000" y="40677"/>
                </a:cubicBezTo>
                <a:cubicBezTo>
                  <a:pt x="65526" y="40677"/>
                  <a:pt x="71052" y="48135"/>
                  <a:pt x="71052" y="59999"/>
                </a:cubicBezTo>
                <a:cubicBezTo>
                  <a:pt x="71052" y="69152"/>
                  <a:pt x="65526" y="78644"/>
                  <a:pt x="60000" y="7864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96" name="Shape 4996"/>
          <p:cNvSpPr/>
          <p:nvPr/>
        </p:nvSpPr>
        <p:spPr>
          <a:xfrm>
            <a:off x="4654793" y="1597669"/>
            <a:ext cx="284113" cy="267470"/>
          </a:xfrm>
          <a:custGeom>
            <a:avLst/>
            <a:gdLst/>
            <a:ahLst/>
            <a:cxnLst/>
            <a:rect l="0" t="0" r="0" b="0"/>
            <a:pathLst>
              <a:path w="120000" h="120000" extrusionOk="0">
                <a:moveTo>
                  <a:pt x="98635" y="119787"/>
                </a:moveTo>
                <a:lnTo>
                  <a:pt x="98635" y="119787"/>
                </a:lnTo>
                <a:cubicBezTo>
                  <a:pt x="93044" y="113639"/>
                  <a:pt x="93044" y="113639"/>
                  <a:pt x="93044" y="113639"/>
                </a:cubicBezTo>
                <a:cubicBezTo>
                  <a:pt x="105823" y="98798"/>
                  <a:pt x="112811" y="80777"/>
                  <a:pt x="112811" y="60000"/>
                </a:cubicBezTo>
                <a:cubicBezTo>
                  <a:pt x="112811" y="39010"/>
                  <a:pt x="105823" y="20989"/>
                  <a:pt x="93044" y="5936"/>
                </a:cubicBezTo>
                <a:cubicBezTo>
                  <a:pt x="98635" y="0"/>
                  <a:pt x="98635" y="0"/>
                  <a:pt x="98635" y="0"/>
                </a:cubicBezTo>
                <a:cubicBezTo>
                  <a:pt x="112811" y="16537"/>
                  <a:pt x="119800" y="37526"/>
                  <a:pt x="119800" y="60000"/>
                </a:cubicBezTo>
                <a:cubicBezTo>
                  <a:pt x="119800" y="82261"/>
                  <a:pt x="112811" y="103250"/>
                  <a:pt x="98635" y="119787"/>
                </a:cubicBezTo>
                <a:close/>
                <a:moveTo>
                  <a:pt x="84658" y="103250"/>
                </a:moveTo>
                <a:lnTo>
                  <a:pt x="84658" y="103250"/>
                </a:lnTo>
                <a:cubicBezTo>
                  <a:pt x="78868" y="97314"/>
                  <a:pt x="78868" y="97314"/>
                  <a:pt x="78868" y="97314"/>
                </a:cubicBezTo>
                <a:cubicBezTo>
                  <a:pt x="87454" y="88197"/>
                  <a:pt x="91647" y="74840"/>
                  <a:pt x="91647" y="60000"/>
                </a:cubicBezTo>
                <a:cubicBezTo>
                  <a:pt x="91647" y="44946"/>
                  <a:pt x="87454" y="31590"/>
                  <a:pt x="78868" y="22473"/>
                </a:cubicBezTo>
                <a:cubicBezTo>
                  <a:pt x="84658" y="16537"/>
                  <a:pt x="84658" y="16537"/>
                  <a:pt x="84658" y="16537"/>
                </a:cubicBezTo>
                <a:cubicBezTo>
                  <a:pt x="93044" y="28621"/>
                  <a:pt x="100033" y="43462"/>
                  <a:pt x="100033" y="60000"/>
                </a:cubicBezTo>
                <a:cubicBezTo>
                  <a:pt x="100033" y="76325"/>
                  <a:pt x="93044" y="91166"/>
                  <a:pt x="84658" y="103250"/>
                </a:cubicBezTo>
                <a:close/>
                <a:moveTo>
                  <a:pt x="69084" y="88197"/>
                </a:moveTo>
                <a:lnTo>
                  <a:pt x="69084" y="88197"/>
                </a:lnTo>
                <a:cubicBezTo>
                  <a:pt x="63494" y="82261"/>
                  <a:pt x="63494" y="82261"/>
                  <a:pt x="63494" y="82261"/>
                </a:cubicBezTo>
                <a:cubicBezTo>
                  <a:pt x="69084" y="76325"/>
                  <a:pt x="71880" y="68692"/>
                  <a:pt x="71880" y="60000"/>
                </a:cubicBezTo>
                <a:cubicBezTo>
                  <a:pt x="71880" y="51095"/>
                  <a:pt x="69084" y="43462"/>
                  <a:pt x="63494" y="37526"/>
                </a:cubicBezTo>
                <a:cubicBezTo>
                  <a:pt x="69084" y="31590"/>
                  <a:pt x="69084" y="31590"/>
                  <a:pt x="69084" y="31590"/>
                </a:cubicBezTo>
                <a:cubicBezTo>
                  <a:pt x="74675" y="39010"/>
                  <a:pt x="78868" y="49399"/>
                  <a:pt x="78868" y="60000"/>
                </a:cubicBezTo>
                <a:cubicBezTo>
                  <a:pt x="78868" y="70176"/>
                  <a:pt x="74675" y="80777"/>
                  <a:pt x="69084" y="88197"/>
                </a:cubicBezTo>
                <a:close/>
                <a:moveTo>
                  <a:pt x="46522" y="91166"/>
                </a:moveTo>
                <a:lnTo>
                  <a:pt x="46522" y="91166"/>
                </a:lnTo>
                <a:cubicBezTo>
                  <a:pt x="45124" y="91166"/>
                  <a:pt x="45124" y="91166"/>
                  <a:pt x="43727" y="91166"/>
                </a:cubicBezTo>
                <a:lnTo>
                  <a:pt x="43727" y="91166"/>
                </a:lnTo>
                <a:cubicBezTo>
                  <a:pt x="23960" y="76325"/>
                  <a:pt x="23960" y="76325"/>
                  <a:pt x="23960" y="76325"/>
                </a:cubicBezTo>
                <a:cubicBezTo>
                  <a:pt x="5590" y="76325"/>
                  <a:pt x="5590" y="76325"/>
                  <a:pt x="5590" y="76325"/>
                </a:cubicBezTo>
                <a:cubicBezTo>
                  <a:pt x="2795" y="76325"/>
                  <a:pt x="0" y="73144"/>
                  <a:pt x="0" y="70176"/>
                </a:cubicBezTo>
                <a:cubicBezTo>
                  <a:pt x="0" y="49399"/>
                  <a:pt x="0" y="49399"/>
                  <a:pt x="0" y="49399"/>
                </a:cubicBezTo>
                <a:cubicBezTo>
                  <a:pt x="0" y="46431"/>
                  <a:pt x="2795" y="43462"/>
                  <a:pt x="5590" y="43462"/>
                </a:cubicBezTo>
                <a:lnTo>
                  <a:pt x="5590" y="43462"/>
                </a:lnTo>
                <a:cubicBezTo>
                  <a:pt x="23960" y="43462"/>
                  <a:pt x="23960" y="43462"/>
                  <a:pt x="23960" y="43462"/>
                </a:cubicBezTo>
                <a:cubicBezTo>
                  <a:pt x="43727" y="27137"/>
                  <a:pt x="43727" y="27137"/>
                  <a:pt x="43727" y="27137"/>
                </a:cubicBezTo>
                <a:lnTo>
                  <a:pt x="43727" y="27137"/>
                </a:lnTo>
                <a:cubicBezTo>
                  <a:pt x="45124" y="27137"/>
                  <a:pt x="45124" y="25441"/>
                  <a:pt x="46522" y="25441"/>
                </a:cubicBezTo>
                <a:cubicBezTo>
                  <a:pt x="50715" y="25441"/>
                  <a:pt x="52113" y="28621"/>
                  <a:pt x="52113" y="31590"/>
                </a:cubicBezTo>
                <a:cubicBezTo>
                  <a:pt x="52113" y="49399"/>
                  <a:pt x="52113" y="49399"/>
                  <a:pt x="52113" y="49399"/>
                </a:cubicBezTo>
                <a:cubicBezTo>
                  <a:pt x="52113" y="64240"/>
                  <a:pt x="52113" y="64240"/>
                  <a:pt x="52113" y="64240"/>
                </a:cubicBezTo>
                <a:cubicBezTo>
                  <a:pt x="52113" y="70176"/>
                  <a:pt x="52113" y="70176"/>
                  <a:pt x="52113" y="70176"/>
                </a:cubicBezTo>
                <a:cubicBezTo>
                  <a:pt x="52113" y="76325"/>
                  <a:pt x="52113" y="76325"/>
                  <a:pt x="52113" y="76325"/>
                </a:cubicBezTo>
                <a:cubicBezTo>
                  <a:pt x="52113" y="85229"/>
                  <a:pt x="52113" y="85229"/>
                  <a:pt x="52113" y="85229"/>
                </a:cubicBezTo>
                <a:cubicBezTo>
                  <a:pt x="52113" y="89681"/>
                  <a:pt x="50715" y="91166"/>
                  <a:pt x="46522" y="9116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97" name="Shape 4997"/>
          <p:cNvSpPr/>
          <p:nvPr/>
        </p:nvSpPr>
        <p:spPr>
          <a:xfrm>
            <a:off x="4155505" y="1635282"/>
            <a:ext cx="233976" cy="194333"/>
          </a:xfrm>
          <a:custGeom>
            <a:avLst/>
            <a:gdLst/>
            <a:ahLst/>
            <a:cxnLst/>
            <a:rect l="0" t="0" r="0" b="0"/>
            <a:pathLst>
              <a:path w="120000" h="120000" extrusionOk="0">
                <a:moveTo>
                  <a:pt x="101090" y="119707"/>
                </a:moveTo>
                <a:lnTo>
                  <a:pt x="101090" y="119707"/>
                </a:lnTo>
                <a:cubicBezTo>
                  <a:pt x="94060" y="111512"/>
                  <a:pt x="94060" y="111512"/>
                  <a:pt x="94060" y="111512"/>
                </a:cubicBezTo>
                <a:cubicBezTo>
                  <a:pt x="104484" y="98926"/>
                  <a:pt x="111272" y="80487"/>
                  <a:pt x="111272" y="60000"/>
                </a:cubicBezTo>
                <a:cubicBezTo>
                  <a:pt x="111272" y="39219"/>
                  <a:pt x="104484" y="20780"/>
                  <a:pt x="94060" y="8195"/>
                </a:cubicBezTo>
                <a:cubicBezTo>
                  <a:pt x="101090" y="0"/>
                  <a:pt x="101090" y="0"/>
                  <a:pt x="101090" y="0"/>
                </a:cubicBezTo>
                <a:cubicBezTo>
                  <a:pt x="112969" y="16682"/>
                  <a:pt x="119757" y="37170"/>
                  <a:pt x="119757" y="60000"/>
                </a:cubicBezTo>
                <a:cubicBezTo>
                  <a:pt x="119757" y="82536"/>
                  <a:pt x="112969" y="103024"/>
                  <a:pt x="101090" y="119707"/>
                </a:cubicBezTo>
                <a:close/>
                <a:moveTo>
                  <a:pt x="83878" y="98926"/>
                </a:moveTo>
                <a:lnTo>
                  <a:pt x="83878" y="98926"/>
                </a:lnTo>
                <a:cubicBezTo>
                  <a:pt x="77090" y="90731"/>
                  <a:pt x="77090" y="90731"/>
                  <a:pt x="77090" y="90731"/>
                </a:cubicBezTo>
                <a:cubicBezTo>
                  <a:pt x="82181" y="82536"/>
                  <a:pt x="85575" y="72000"/>
                  <a:pt x="85575" y="60000"/>
                </a:cubicBezTo>
                <a:cubicBezTo>
                  <a:pt x="85575" y="47707"/>
                  <a:pt x="82181" y="37170"/>
                  <a:pt x="77090" y="28975"/>
                </a:cubicBezTo>
                <a:cubicBezTo>
                  <a:pt x="83878" y="20780"/>
                  <a:pt x="83878" y="20780"/>
                  <a:pt x="83878" y="20780"/>
                </a:cubicBezTo>
                <a:cubicBezTo>
                  <a:pt x="90666" y="31024"/>
                  <a:pt x="95757" y="45365"/>
                  <a:pt x="95757" y="60000"/>
                </a:cubicBezTo>
                <a:cubicBezTo>
                  <a:pt x="95757" y="74048"/>
                  <a:pt x="90666" y="88682"/>
                  <a:pt x="83878" y="98926"/>
                </a:cubicBezTo>
                <a:close/>
                <a:moveTo>
                  <a:pt x="56484" y="103024"/>
                </a:moveTo>
                <a:lnTo>
                  <a:pt x="56484" y="103024"/>
                </a:lnTo>
                <a:cubicBezTo>
                  <a:pt x="54787" y="103024"/>
                  <a:pt x="53090" y="103024"/>
                  <a:pt x="53090" y="103024"/>
                </a:cubicBezTo>
                <a:lnTo>
                  <a:pt x="53090" y="103024"/>
                </a:lnTo>
                <a:cubicBezTo>
                  <a:pt x="29090" y="82536"/>
                  <a:pt x="29090" y="82536"/>
                  <a:pt x="29090" y="82536"/>
                </a:cubicBezTo>
                <a:cubicBezTo>
                  <a:pt x="6787" y="82536"/>
                  <a:pt x="6787" y="82536"/>
                  <a:pt x="6787" y="82536"/>
                </a:cubicBezTo>
                <a:cubicBezTo>
                  <a:pt x="1696" y="82536"/>
                  <a:pt x="0" y="78146"/>
                  <a:pt x="0" y="74048"/>
                </a:cubicBezTo>
                <a:cubicBezTo>
                  <a:pt x="0" y="45365"/>
                  <a:pt x="0" y="45365"/>
                  <a:pt x="0" y="45365"/>
                </a:cubicBezTo>
                <a:cubicBezTo>
                  <a:pt x="0" y="41268"/>
                  <a:pt x="1696" y="37170"/>
                  <a:pt x="6787" y="37170"/>
                </a:cubicBezTo>
                <a:lnTo>
                  <a:pt x="6787" y="37170"/>
                </a:lnTo>
                <a:cubicBezTo>
                  <a:pt x="29090" y="37170"/>
                  <a:pt x="29090" y="37170"/>
                  <a:pt x="29090" y="37170"/>
                </a:cubicBezTo>
                <a:cubicBezTo>
                  <a:pt x="51151" y="14634"/>
                  <a:pt x="51151" y="14634"/>
                  <a:pt x="51151" y="14634"/>
                </a:cubicBezTo>
                <a:lnTo>
                  <a:pt x="51151" y="14634"/>
                </a:lnTo>
                <a:cubicBezTo>
                  <a:pt x="53090" y="14634"/>
                  <a:pt x="54787" y="12292"/>
                  <a:pt x="56484" y="12292"/>
                </a:cubicBezTo>
                <a:cubicBezTo>
                  <a:pt x="59878" y="12292"/>
                  <a:pt x="63272" y="16682"/>
                  <a:pt x="63272" y="20780"/>
                </a:cubicBezTo>
                <a:cubicBezTo>
                  <a:pt x="63272" y="45365"/>
                  <a:pt x="63272" y="45365"/>
                  <a:pt x="63272" y="45365"/>
                </a:cubicBezTo>
                <a:cubicBezTo>
                  <a:pt x="63272" y="65853"/>
                  <a:pt x="63272" y="65853"/>
                  <a:pt x="63272" y="65853"/>
                </a:cubicBezTo>
                <a:cubicBezTo>
                  <a:pt x="63272" y="74048"/>
                  <a:pt x="63272" y="74048"/>
                  <a:pt x="63272" y="74048"/>
                </a:cubicBezTo>
                <a:cubicBezTo>
                  <a:pt x="63272" y="82536"/>
                  <a:pt x="63272" y="82536"/>
                  <a:pt x="63272" y="82536"/>
                </a:cubicBezTo>
                <a:cubicBezTo>
                  <a:pt x="63272" y="94829"/>
                  <a:pt x="63272" y="94829"/>
                  <a:pt x="63272" y="94829"/>
                </a:cubicBezTo>
                <a:cubicBezTo>
                  <a:pt x="63272" y="100975"/>
                  <a:pt x="59878" y="103024"/>
                  <a:pt x="56484" y="10302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98" name="Shape 4998"/>
          <p:cNvSpPr/>
          <p:nvPr/>
        </p:nvSpPr>
        <p:spPr>
          <a:xfrm>
            <a:off x="3652042" y="1654089"/>
            <a:ext cx="188015" cy="148361"/>
          </a:xfrm>
          <a:custGeom>
            <a:avLst/>
            <a:gdLst/>
            <a:ahLst/>
            <a:cxnLst/>
            <a:rect l="0" t="0" r="0" b="0"/>
            <a:pathLst>
              <a:path w="120000" h="120000" extrusionOk="0">
                <a:moveTo>
                  <a:pt x="107002" y="114212"/>
                </a:moveTo>
                <a:lnTo>
                  <a:pt x="107002" y="114212"/>
                </a:lnTo>
                <a:cubicBezTo>
                  <a:pt x="98539" y="103408"/>
                  <a:pt x="98539" y="103408"/>
                  <a:pt x="98539" y="103408"/>
                </a:cubicBezTo>
                <a:cubicBezTo>
                  <a:pt x="104886" y="92604"/>
                  <a:pt x="109118" y="78713"/>
                  <a:pt x="109118" y="62893"/>
                </a:cubicBezTo>
                <a:cubicBezTo>
                  <a:pt x="109118" y="46688"/>
                  <a:pt x="104886" y="32797"/>
                  <a:pt x="98539" y="21993"/>
                </a:cubicBezTo>
                <a:cubicBezTo>
                  <a:pt x="107002" y="11189"/>
                  <a:pt x="107002" y="11189"/>
                  <a:pt x="107002" y="11189"/>
                </a:cubicBezTo>
                <a:cubicBezTo>
                  <a:pt x="115465" y="24694"/>
                  <a:pt x="119697" y="43601"/>
                  <a:pt x="119697" y="62893"/>
                </a:cubicBezTo>
                <a:cubicBezTo>
                  <a:pt x="119697" y="81414"/>
                  <a:pt x="115465" y="100707"/>
                  <a:pt x="107002" y="114212"/>
                </a:cubicBezTo>
                <a:close/>
                <a:moveTo>
                  <a:pt x="72846" y="119614"/>
                </a:moveTo>
                <a:lnTo>
                  <a:pt x="72846" y="119614"/>
                </a:lnTo>
                <a:cubicBezTo>
                  <a:pt x="70730" y="119614"/>
                  <a:pt x="68312" y="119614"/>
                  <a:pt x="66196" y="119614"/>
                </a:cubicBezTo>
                <a:lnTo>
                  <a:pt x="66196" y="119614"/>
                </a:lnTo>
                <a:cubicBezTo>
                  <a:pt x="38690" y="92604"/>
                  <a:pt x="38690" y="92604"/>
                  <a:pt x="38690" y="92604"/>
                </a:cubicBezTo>
                <a:cubicBezTo>
                  <a:pt x="8765" y="92604"/>
                  <a:pt x="8765" y="92604"/>
                  <a:pt x="8765" y="92604"/>
                </a:cubicBezTo>
                <a:cubicBezTo>
                  <a:pt x="4534" y="92604"/>
                  <a:pt x="0" y="86816"/>
                  <a:pt x="0" y="81414"/>
                </a:cubicBezTo>
                <a:cubicBezTo>
                  <a:pt x="0" y="43601"/>
                  <a:pt x="0" y="43601"/>
                  <a:pt x="0" y="43601"/>
                </a:cubicBezTo>
                <a:cubicBezTo>
                  <a:pt x="0" y="38199"/>
                  <a:pt x="4534" y="32797"/>
                  <a:pt x="8765" y="32797"/>
                </a:cubicBezTo>
                <a:lnTo>
                  <a:pt x="8765" y="32797"/>
                </a:lnTo>
                <a:cubicBezTo>
                  <a:pt x="38690" y="32797"/>
                  <a:pt x="38690" y="32797"/>
                  <a:pt x="38690" y="32797"/>
                </a:cubicBezTo>
                <a:cubicBezTo>
                  <a:pt x="66196" y="3086"/>
                  <a:pt x="66196" y="3086"/>
                  <a:pt x="66196" y="3086"/>
                </a:cubicBezTo>
                <a:lnTo>
                  <a:pt x="66196" y="3086"/>
                </a:lnTo>
                <a:cubicBezTo>
                  <a:pt x="68312" y="3086"/>
                  <a:pt x="70730" y="0"/>
                  <a:pt x="72846" y="0"/>
                </a:cubicBezTo>
                <a:cubicBezTo>
                  <a:pt x="77078" y="0"/>
                  <a:pt x="81309" y="5787"/>
                  <a:pt x="81309" y="11189"/>
                </a:cubicBezTo>
                <a:cubicBezTo>
                  <a:pt x="81309" y="43601"/>
                  <a:pt x="81309" y="43601"/>
                  <a:pt x="81309" y="43601"/>
                </a:cubicBezTo>
                <a:cubicBezTo>
                  <a:pt x="81309" y="70610"/>
                  <a:pt x="81309" y="70610"/>
                  <a:pt x="81309" y="70610"/>
                </a:cubicBezTo>
                <a:cubicBezTo>
                  <a:pt x="81309" y="81414"/>
                  <a:pt x="81309" y="81414"/>
                  <a:pt x="81309" y="81414"/>
                </a:cubicBezTo>
                <a:cubicBezTo>
                  <a:pt x="81309" y="92604"/>
                  <a:pt x="81309" y="92604"/>
                  <a:pt x="81309" y="92604"/>
                </a:cubicBezTo>
                <a:cubicBezTo>
                  <a:pt x="81309" y="108810"/>
                  <a:pt x="81309" y="108810"/>
                  <a:pt x="81309" y="108810"/>
                </a:cubicBezTo>
                <a:cubicBezTo>
                  <a:pt x="81309" y="116913"/>
                  <a:pt x="77078" y="119614"/>
                  <a:pt x="72846" y="11961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4999" name="Shape 4999"/>
          <p:cNvSpPr/>
          <p:nvPr/>
        </p:nvSpPr>
        <p:spPr>
          <a:xfrm>
            <a:off x="3182002" y="1654089"/>
            <a:ext cx="231887" cy="148361"/>
          </a:xfrm>
          <a:custGeom>
            <a:avLst/>
            <a:gdLst/>
            <a:ahLst/>
            <a:cxnLst/>
            <a:rect l="0" t="0" r="0" b="0"/>
            <a:pathLst>
              <a:path w="120000" h="120000" extrusionOk="0">
                <a:moveTo>
                  <a:pt x="118032" y="49389"/>
                </a:moveTo>
                <a:lnTo>
                  <a:pt x="118032" y="49389"/>
                </a:lnTo>
                <a:cubicBezTo>
                  <a:pt x="109426" y="62893"/>
                  <a:pt x="109426" y="62893"/>
                  <a:pt x="109426" y="62893"/>
                </a:cubicBezTo>
                <a:cubicBezTo>
                  <a:pt x="118032" y="76012"/>
                  <a:pt x="118032" y="76012"/>
                  <a:pt x="118032" y="76012"/>
                </a:cubicBezTo>
                <a:lnTo>
                  <a:pt x="118032" y="76012"/>
                </a:lnTo>
                <a:cubicBezTo>
                  <a:pt x="119754" y="78713"/>
                  <a:pt x="119754" y="81414"/>
                  <a:pt x="119754" y="84115"/>
                </a:cubicBezTo>
                <a:cubicBezTo>
                  <a:pt x="119754" y="89903"/>
                  <a:pt x="118032" y="95305"/>
                  <a:pt x="112868" y="95305"/>
                </a:cubicBezTo>
                <a:cubicBezTo>
                  <a:pt x="111147" y="95305"/>
                  <a:pt x="109426" y="95305"/>
                  <a:pt x="109426" y="92604"/>
                </a:cubicBezTo>
                <a:lnTo>
                  <a:pt x="109426" y="92604"/>
                </a:lnTo>
                <a:cubicBezTo>
                  <a:pt x="99098" y="78713"/>
                  <a:pt x="99098" y="78713"/>
                  <a:pt x="99098" y="78713"/>
                </a:cubicBezTo>
                <a:cubicBezTo>
                  <a:pt x="90245" y="92604"/>
                  <a:pt x="90245" y="92604"/>
                  <a:pt x="90245" y="92604"/>
                </a:cubicBezTo>
                <a:lnTo>
                  <a:pt x="90245" y="92604"/>
                </a:lnTo>
                <a:cubicBezTo>
                  <a:pt x="88524" y="95305"/>
                  <a:pt x="86803" y="95305"/>
                  <a:pt x="85081" y="95305"/>
                </a:cubicBezTo>
                <a:cubicBezTo>
                  <a:pt x="81639" y="95305"/>
                  <a:pt x="78196" y="89903"/>
                  <a:pt x="78196" y="84115"/>
                </a:cubicBezTo>
                <a:cubicBezTo>
                  <a:pt x="78196" y="81414"/>
                  <a:pt x="79918" y="78713"/>
                  <a:pt x="81639" y="76012"/>
                </a:cubicBezTo>
                <a:lnTo>
                  <a:pt x="81639" y="76012"/>
                </a:lnTo>
                <a:cubicBezTo>
                  <a:pt x="90245" y="62893"/>
                  <a:pt x="90245" y="62893"/>
                  <a:pt x="90245" y="62893"/>
                </a:cubicBezTo>
                <a:cubicBezTo>
                  <a:pt x="81639" y="49389"/>
                  <a:pt x="81639" y="49389"/>
                  <a:pt x="81639" y="49389"/>
                </a:cubicBezTo>
                <a:lnTo>
                  <a:pt x="81639" y="49389"/>
                </a:lnTo>
                <a:cubicBezTo>
                  <a:pt x="79918" y="46688"/>
                  <a:pt x="78196" y="43601"/>
                  <a:pt x="78196" y="40900"/>
                </a:cubicBezTo>
                <a:cubicBezTo>
                  <a:pt x="78196" y="35498"/>
                  <a:pt x="81639" y="30096"/>
                  <a:pt x="85081" y="30096"/>
                </a:cubicBezTo>
                <a:cubicBezTo>
                  <a:pt x="86803" y="30096"/>
                  <a:pt x="88524" y="30096"/>
                  <a:pt x="90245" y="32797"/>
                </a:cubicBezTo>
                <a:lnTo>
                  <a:pt x="90245" y="32797"/>
                </a:lnTo>
                <a:cubicBezTo>
                  <a:pt x="99098" y="46688"/>
                  <a:pt x="99098" y="46688"/>
                  <a:pt x="99098" y="46688"/>
                </a:cubicBezTo>
                <a:cubicBezTo>
                  <a:pt x="109426" y="32797"/>
                  <a:pt x="109426" y="32797"/>
                  <a:pt x="109426" y="32797"/>
                </a:cubicBezTo>
                <a:lnTo>
                  <a:pt x="109426" y="32797"/>
                </a:lnTo>
                <a:cubicBezTo>
                  <a:pt x="109426" y="30096"/>
                  <a:pt x="111147" y="30096"/>
                  <a:pt x="112868" y="30096"/>
                </a:cubicBezTo>
                <a:cubicBezTo>
                  <a:pt x="118032" y="30096"/>
                  <a:pt x="119754" y="35498"/>
                  <a:pt x="119754" y="40900"/>
                </a:cubicBezTo>
                <a:cubicBezTo>
                  <a:pt x="119754" y="43601"/>
                  <a:pt x="119754" y="46688"/>
                  <a:pt x="118032" y="49389"/>
                </a:cubicBezTo>
                <a:close/>
                <a:moveTo>
                  <a:pt x="57295" y="119614"/>
                </a:moveTo>
                <a:lnTo>
                  <a:pt x="57295" y="119614"/>
                </a:lnTo>
                <a:cubicBezTo>
                  <a:pt x="55573" y="119614"/>
                  <a:pt x="55573" y="119614"/>
                  <a:pt x="53852" y="119614"/>
                </a:cubicBezTo>
                <a:lnTo>
                  <a:pt x="53852" y="119614"/>
                </a:lnTo>
                <a:cubicBezTo>
                  <a:pt x="29508" y="92604"/>
                  <a:pt x="29508" y="92604"/>
                  <a:pt x="29508" y="92604"/>
                </a:cubicBezTo>
                <a:cubicBezTo>
                  <a:pt x="6885" y="92604"/>
                  <a:pt x="6885" y="92604"/>
                  <a:pt x="6885" y="92604"/>
                </a:cubicBezTo>
                <a:cubicBezTo>
                  <a:pt x="3442" y="92604"/>
                  <a:pt x="0" y="86816"/>
                  <a:pt x="0" y="81414"/>
                </a:cubicBezTo>
                <a:cubicBezTo>
                  <a:pt x="0" y="43601"/>
                  <a:pt x="0" y="43601"/>
                  <a:pt x="0" y="43601"/>
                </a:cubicBezTo>
                <a:cubicBezTo>
                  <a:pt x="0" y="38199"/>
                  <a:pt x="3442" y="32797"/>
                  <a:pt x="6885" y="32797"/>
                </a:cubicBezTo>
                <a:lnTo>
                  <a:pt x="6885" y="32797"/>
                </a:lnTo>
                <a:cubicBezTo>
                  <a:pt x="29508" y="32797"/>
                  <a:pt x="29508" y="32797"/>
                  <a:pt x="29508" y="32797"/>
                </a:cubicBezTo>
                <a:cubicBezTo>
                  <a:pt x="53852" y="3086"/>
                  <a:pt x="53852" y="3086"/>
                  <a:pt x="53852" y="3086"/>
                </a:cubicBezTo>
                <a:lnTo>
                  <a:pt x="53852" y="3086"/>
                </a:lnTo>
                <a:cubicBezTo>
                  <a:pt x="55573" y="3086"/>
                  <a:pt x="55573" y="0"/>
                  <a:pt x="57295" y="0"/>
                </a:cubicBezTo>
                <a:cubicBezTo>
                  <a:pt x="62459" y="0"/>
                  <a:pt x="64180" y="5787"/>
                  <a:pt x="64180" y="11189"/>
                </a:cubicBezTo>
                <a:cubicBezTo>
                  <a:pt x="64180" y="43601"/>
                  <a:pt x="64180" y="43601"/>
                  <a:pt x="64180" y="43601"/>
                </a:cubicBezTo>
                <a:cubicBezTo>
                  <a:pt x="64180" y="70610"/>
                  <a:pt x="64180" y="70610"/>
                  <a:pt x="64180" y="70610"/>
                </a:cubicBezTo>
                <a:cubicBezTo>
                  <a:pt x="64180" y="81414"/>
                  <a:pt x="64180" y="81414"/>
                  <a:pt x="64180" y="81414"/>
                </a:cubicBezTo>
                <a:cubicBezTo>
                  <a:pt x="64180" y="92604"/>
                  <a:pt x="64180" y="92604"/>
                  <a:pt x="64180" y="92604"/>
                </a:cubicBezTo>
                <a:cubicBezTo>
                  <a:pt x="64180" y="108810"/>
                  <a:pt x="64180" y="108810"/>
                  <a:pt x="64180" y="108810"/>
                </a:cubicBezTo>
                <a:cubicBezTo>
                  <a:pt x="64180" y="116913"/>
                  <a:pt x="62459" y="119614"/>
                  <a:pt x="57295" y="11961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00" name="Shape 5000"/>
          <p:cNvSpPr/>
          <p:nvPr/>
        </p:nvSpPr>
        <p:spPr>
          <a:xfrm>
            <a:off x="2682718" y="1654089"/>
            <a:ext cx="231886" cy="148361"/>
          </a:xfrm>
          <a:custGeom>
            <a:avLst/>
            <a:gdLst/>
            <a:ahLst/>
            <a:cxnLst/>
            <a:rect l="0" t="0" r="0" b="0"/>
            <a:pathLst>
              <a:path w="120000" h="120000" extrusionOk="0">
                <a:moveTo>
                  <a:pt x="112868" y="73311"/>
                </a:moveTo>
                <a:lnTo>
                  <a:pt x="112868" y="73311"/>
                </a:lnTo>
                <a:cubicBezTo>
                  <a:pt x="85081" y="73311"/>
                  <a:pt x="85081" y="73311"/>
                  <a:pt x="85081" y="73311"/>
                </a:cubicBezTo>
                <a:cubicBezTo>
                  <a:pt x="81639" y="73311"/>
                  <a:pt x="78196" y="67909"/>
                  <a:pt x="78196" y="62893"/>
                </a:cubicBezTo>
                <a:cubicBezTo>
                  <a:pt x="78196" y="57491"/>
                  <a:pt x="81639" y="52090"/>
                  <a:pt x="85081" y="52090"/>
                </a:cubicBezTo>
                <a:cubicBezTo>
                  <a:pt x="112868" y="52090"/>
                  <a:pt x="112868" y="52090"/>
                  <a:pt x="112868" y="52090"/>
                </a:cubicBezTo>
                <a:cubicBezTo>
                  <a:pt x="116311" y="52090"/>
                  <a:pt x="119754" y="57491"/>
                  <a:pt x="119754" y="62893"/>
                </a:cubicBezTo>
                <a:cubicBezTo>
                  <a:pt x="119754" y="67909"/>
                  <a:pt x="116311" y="73311"/>
                  <a:pt x="112868" y="73311"/>
                </a:cubicBezTo>
                <a:close/>
                <a:moveTo>
                  <a:pt x="57295" y="119614"/>
                </a:moveTo>
                <a:lnTo>
                  <a:pt x="57295" y="119614"/>
                </a:lnTo>
                <a:cubicBezTo>
                  <a:pt x="55573" y="119614"/>
                  <a:pt x="53852" y="119614"/>
                  <a:pt x="53852" y="119614"/>
                </a:cubicBezTo>
                <a:lnTo>
                  <a:pt x="53852" y="119614"/>
                </a:lnTo>
                <a:cubicBezTo>
                  <a:pt x="29508" y="92604"/>
                  <a:pt x="29508" y="92604"/>
                  <a:pt x="29508" y="92604"/>
                </a:cubicBezTo>
                <a:cubicBezTo>
                  <a:pt x="6885" y="92604"/>
                  <a:pt x="6885" y="92604"/>
                  <a:pt x="6885" y="92604"/>
                </a:cubicBezTo>
                <a:cubicBezTo>
                  <a:pt x="1721" y="92604"/>
                  <a:pt x="0" y="86816"/>
                  <a:pt x="0" y="81414"/>
                </a:cubicBezTo>
                <a:cubicBezTo>
                  <a:pt x="0" y="43601"/>
                  <a:pt x="0" y="43601"/>
                  <a:pt x="0" y="43601"/>
                </a:cubicBezTo>
                <a:cubicBezTo>
                  <a:pt x="0" y="38199"/>
                  <a:pt x="1721" y="32797"/>
                  <a:pt x="6885" y="32797"/>
                </a:cubicBezTo>
                <a:lnTo>
                  <a:pt x="6885" y="32797"/>
                </a:lnTo>
                <a:cubicBezTo>
                  <a:pt x="29508" y="32797"/>
                  <a:pt x="29508" y="32797"/>
                  <a:pt x="29508" y="32797"/>
                </a:cubicBezTo>
                <a:cubicBezTo>
                  <a:pt x="52131" y="3086"/>
                  <a:pt x="52131" y="3086"/>
                  <a:pt x="52131" y="3086"/>
                </a:cubicBezTo>
                <a:lnTo>
                  <a:pt x="52131" y="3086"/>
                </a:lnTo>
                <a:cubicBezTo>
                  <a:pt x="53852" y="3086"/>
                  <a:pt x="55573" y="0"/>
                  <a:pt x="57295" y="0"/>
                </a:cubicBezTo>
                <a:cubicBezTo>
                  <a:pt x="60737" y="0"/>
                  <a:pt x="64180" y="5787"/>
                  <a:pt x="64180" y="11189"/>
                </a:cubicBezTo>
                <a:cubicBezTo>
                  <a:pt x="64180" y="43601"/>
                  <a:pt x="64180" y="43601"/>
                  <a:pt x="64180" y="43601"/>
                </a:cubicBezTo>
                <a:cubicBezTo>
                  <a:pt x="64180" y="70610"/>
                  <a:pt x="64180" y="70610"/>
                  <a:pt x="64180" y="70610"/>
                </a:cubicBezTo>
                <a:cubicBezTo>
                  <a:pt x="64180" y="81414"/>
                  <a:pt x="64180" y="81414"/>
                  <a:pt x="64180" y="81414"/>
                </a:cubicBezTo>
                <a:cubicBezTo>
                  <a:pt x="64180" y="92604"/>
                  <a:pt x="64180" y="92604"/>
                  <a:pt x="64180" y="92604"/>
                </a:cubicBezTo>
                <a:cubicBezTo>
                  <a:pt x="64180" y="108810"/>
                  <a:pt x="64180" y="108810"/>
                  <a:pt x="64180" y="108810"/>
                </a:cubicBezTo>
                <a:cubicBezTo>
                  <a:pt x="64180" y="116913"/>
                  <a:pt x="60737" y="119614"/>
                  <a:pt x="57295" y="11961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01" name="Shape 5001"/>
          <p:cNvSpPr/>
          <p:nvPr/>
        </p:nvSpPr>
        <p:spPr>
          <a:xfrm>
            <a:off x="2179253" y="1654089"/>
            <a:ext cx="233976" cy="148361"/>
          </a:xfrm>
          <a:custGeom>
            <a:avLst/>
            <a:gdLst/>
            <a:ahLst/>
            <a:cxnLst/>
            <a:rect l="0" t="0" r="0" b="0"/>
            <a:pathLst>
              <a:path w="120000" h="120000" extrusionOk="0">
                <a:moveTo>
                  <a:pt x="112969" y="73311"/>
                </a:moveTo>
                <a:lnTo>
                  <a:pt x="112969" y="73311"/>
                </a:lnTo>
                <a:cubicBezTo>
                  <a:pt x="106181" y="73311"/>
                  <a:pt x="106181" y="73311"/>
                  <a:pt x="106181" y="73311"/>
                </a:cubicBezTo>
                <a:cubicBezTo>
                  <a:pt x="106181" y="84115"/>
                  <a:pt x="106181" y="84115"/>
                  <a:pt x="106181" y="84115"/>
                </a:cubicBezTo>
                <a:cubicBezTo>
                  <a:pt x="106181" y="89903"/>
                  <a:pt x="102787" y="95305"/>
                  <a:pt x="99393" y="95305"/>
                </a:cubicBezTo>
                <a:cubicBezTo>
                  <a:pt x="94060" y="95305"/>
                  <a:pt x="92363" y="89903"/>
                  <a:pt x="92363" y="84115"/>
                </a:cubicBezTo>
                <a:cubicBezTo>
                  <a:pt x="92363" y="73311"/>
                  <a:pt x="92363" y="73311"/>
                  <a:pt x="92363" y="73311"/>
                </a:cubicBezTo>
                <a:cubicBezTo>
                  <a:pt x="85575" y="73311"/>
                  <a:pt x="85575" y="73311"/>
                  <a:pt x="85575" y="73311"/>
                </a:cubicBezTo>
                <a:cubicBezTo>
                  <a:pt x="80484" y="73311"/>
                  <a:pt x="78787" y="67909"/>
                  <a:pt x="78787" y="62893"/>
                </a:cubicBezTo>
                <a:cubicBezTo>
                  <a:pt x="78787" y="57491"/>
                  <a:pt x="80484" y="52090"/>
                  <a:pt x="85575" y="52090"/>
                </a:cubicBezTo>
                <a:cubicBezTo>
                  <a:pt x="92363" y="52090"/>
                  <a:pt x="92363" y="52090"/>
                  <a:pt x="92363" y="52090"/>
                </a:cubicBezTo>
                <a:cubicBezTo>
                  <a:pt x="92363" y="40900"/>
                  <a:pt x="92363" y="40900"/>
                  <a:pt x="92363" y="40900"/>
                </a:cubicBezTo>
                <a:cubicBezTo>
                  <a:pt x="92363" y="35498"/>
                  <a:pt x="94060" y="30096"/>
                  <a:pt x="99393" y="30096"/>
                </a:cubicBezTo>
                <a:cubicBezTo>
                  <a:pt x="102787" y="30096"/>
                  <a:pt x="106181" y="35498"/>
                  <a:pt x="106181" y="40900"/>
                </a:cubicBezTo>
                <a:cubicBezTo>
                  <a:pt x="106181" y="52090"/>
                  <a:pt x="106181" y="52090"/>
                  <a:pt x="106181" y="52090"/>
                </a:cubicBezTo>
                <a:cubicBezTo>
                  <a:pt x="112969" y="52090"/>
                  <a:pt x="112969" y="52090"/>
                  <a:pt x="112969" y="52090"/>
                </a:cubicBezTo>
                <a:cubicBezTo>
                  <a:pt x="116363" y="52090"/>
                  <a:pt x="119757" y="57491"/>
                  <a:pt x="119757" y="62893"/>
                </a:cubicBezTo>
                <a:cubicBezTo>
                  <a:pt x="119757" y="67909"/>
                  <a:pt x="116363" y="73311"/>
                  <a:pt x="112969" y="73311"/>
                </a:cubicBezTo>
                <a:close/>
                <a:moveTo>
                  <a:pt x="58181" y="119614"/>
                </a:moveTo>
                <a:lnTo>
                  <a:pt x="58181" y="119614"/>
                </a:lnTo>
                <a:cubicBezTo>
                  <a:pt x="56484" y="119614"/>
                  <a:pt x="54787" y="119614"/>
                  <a:pt x="53090" y="119614"/>
                </a:cubicBezTo>
                <a:lnTo>
                  <a:pt x="53090" y="119614"/>
                </a:lnTo>
                <a:cubicBezTo>
                  <a:pt x="30787" y="92604"/>
                  <a:pt x="30787" y="92604"/>
                  <a:pt x="30787" y="92604"/>
                </a:cubicBezTo>
                <a:cubicBezTo>
                  <a:pt x="6787" y="92604"/>
                  <a:pt x="6787" y="92604"/>
                  <a:pt x="6787" y="92604"/>
                </a:cubicBezTo>
                <a:cubicBezTo>
                  <a:pt x="3393" y="92604"/>
                  <a:pt x="0" y="86816"/>
                  <a:pt x="0" y="81414"/>
                </a:cubicBezTo>
                <a:cubicBezTo>
                  <a:pt x="0" y="43601"/>
                  <a:pt x="0" y="43601"/>
                  <a:pt x="0" y="43601"/>
                </a:cubicBezTo>
                <a:cubicBezTo>
                  <a:pt x="0" y="38199"/>
                  <a:pt x="3393" y="32797"/>
                  <a:pt x="6787" y="32797"/>
                </a:cubicBezTo>
                <a:lnTo>
                  <a:pt x="6787" y="32797"/>
                </a:lnTo>
                <a:cubicBezTo>
                  <a:pt x="30787" y="32797"/>
                  <a:pt x="30787" y="32797"/>
                  <a:pt x="30787" y="32797"/>
                </a:cubicBezTo>
                <a:cubicBezTo>
                  <a:pt x="53090" y="3086"/>
                  <a:pt x="53090" y="3086"/>
                  <a:pt x="53090" y="3086"/>
                </a:cubicBezTo>
                <a:lnTo>
                  <a:pt x="53090" y="3086"/>
                </a:lnTo>
                <a:cubicBezTo>
                  <a:pt x="54787" y="3086"/>
                  <a:pt x="56484" y="0"/>
                  <a:pt x="58181" y="0"/>
                </a:cubicBezTo>
                <a:cubicBezTo>
                  <a:pt x="61575" y="0"/>
                  <a:pt x="64969" y="5787"/>
                  <a:pt x="64969" y="11189"/>
                </a:cubicBezTo>
                <a:cubicBezTo>
                  <a:pt x="64969" y="43601"/>
                  <a:pt x="64969" y="43601"/>
                  <a:pt x="64969" y="43601"/>
                </a:cubicBezTo>
                <a:cubicBezTo>
                  <a:pt x="64969" y="70610"/>
                  <a:pt x="64969" y="70610"/>
                  <a:pt x="64969" y="70610"/>
                </a:cubicBezTo>
                <a:cubicBezTo>
                  <a:pt x="64969" y="81414"/>
                  <a:pt x="64969" y="81414"/>
                  <a:pt x="64969" y="81414"/>
                </a:cubicBezTo>
                <a:cubicBezTo>
                  <a:pt x="64969" y="92604"/>
                  <a:pt x="64969" y="92604"/>
                  <a:pt x="64969" y="92604"/>
                </a:cubicBezTo>
                <a:cubicBezTo>
                  <a:pt x="64969" y="108810"/>
                  <a:pt x="64969" y="108810"/>
                  <a:pt x="64969" y="108810"/>
                </a:cubicBezTo>
                <a:cubicBezTo>
                  <a:pt x="64969" y="116913"/>
                  <a:pt x="61575" y="119614"/>
                  <a:pt x="58181" y="11961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02" name="Shape 5002"/>
          <p:cNvSpPr/>
          <p:nvPr/>
        </p:nvSpPr>
        <p:spPr>
          <a:xfrm>
            <a:off x="1711303" y="1654089"/>
            <a:ext cx="177571" cy="148361"/>
          </a:xfrm>
          <a:custGeom>
            <a:avLst/>
            <a:gdLst/>
            <a:ahLst/>
            <a:cxnLst/>
            <a:rect l="0" t="0" r="0" b="0"/>
            <a:pathLst>
              <a:path w="120000" h="120000" extrusionOk="0">
                <a:moveTo>
                  <a:pt x="117446" y="19292"/>
                </a:moveTo>
                <a:lnTo>
                  <a:pt x="117446" y="19292"/>
                </a:lnTo>
                <a:cubicBezTo>
                  <a:pt x="6702" y="111511"/>
                  <a:pt x="6702" y="111511"/>
                  <a:pt x="6702" y="111511"/>
                </a:cubicBezTo>
                <a:cubicBezTo>
                  <a:pt x="4468" y="111511"/>
                  <a:pt x="4468" y="111511"/>
                  <a:pt x="4468" y="111511"/>
                </a:cubicBezTo>
                <a:cubicBezTo>
                  <a:pt x="0" y="111511"/>
                  <a:pt x="0" y="108810"/>
                  <a:pt x="0" y="106109"/>
                </a:cubicBezTo>
                <a:lnTo>
                  <a:pt x="0" y="103408"/>
                </a:lnTo>
                <a:cubicBezTo>
                  <a:pt x="112978" y="11189"/>
                  <a:pt x="112978" y="11189"/>
                  <a:pt x="112978" y="11189"/>
                </a:cubicBezTo>
                <a:lnTo>
                  <a:pt x="115212" y="11189"/>
                </a:lnTo>
                <a:cubicBezTo>
                  <a:pt x="117446" y="11189"/>
                  <a:pt x="119680" y="13890"/>
                  <a:pt x="119680" y="16591"/>
                </a:cubicBezTo>
                <a:cubicBezTo>
                  <a:pt x="119680" y="16591"/>
                  <a:pt x="119680" y="19292"/>
                  <a:pt x="117446" y="19292"/>
                </a:cubicBezTo>
                <a:close/>
                <a:moveTo>
                  <a:pt x="13723" y="43601"/>
                </a:moveTo>
                <a:lnTo>
                  <a:pt x="13723" y="43601"/>
                </a:lnTo>
                <a:cubicBezTo>
                  <a:pt x="13723" y="38199"/>
                  <a:pt x="15957" y="32797"/>
                  <a:pt x="22659" y="32797"/>
                </a:cubicBezTo>
                <a:lnTo>
                  <a:pt x="22659" y="32797"/>
                </a:lnTo>
                <a:cubicBezTo>
                  <a:pt x="52021" y="32797"/>
                  <a:pt x="52021" y="32797"/>
                  <a:pt x="52021" y="32797"/>
                </a:cubicBezTo>
                <a:cubicBezTo>
                  <a:pt x="81382" y="3086"/>
                  <a:pt x="81382" y="3086"/>
                  <a:pt x="81382" y="3086"/>
                </a:cubicBezTo>
                <a:lnTo>
                  <a:pt x="81382" y="3086"/>
                </a:lnTo>
                <a:cubicBezTo>
                  <a:pt x="83617" y="3086"/>
                  <a:pt x="85851" y="0"/>
                  <a:pt x="88085" y="0"/>
                </a:cubicBezTo>
                <a:cubicBezTo>
                  <a:pt x="92553" y="0"/>
                  <a:pt x="97021" y="5787"/>
                  <a:pt x="97021" y="11189"/>
                </a:cubicBezTo>
                <a:cubicBezTo>
                  <a:pt x="13723" y="78713"/>
                  <a:pt x="13723" y="78713"/>
                  <a:pt x="13723" y="78713"/>
                </a:cubicBezTo>
                <a:lnTo>
                  <a:pt x="13723" y="43601"/>
                </a:lnTo>
                <a:close/>
                <a:moveTo>
                  <a:pt x="97021" y="70610"/>
                </a:moveTo>
                <a:lnTo>
                  <a:pt x="97021" y="70610"/>
                </a:lnTo>
                <a:cubicBezTo>
                  <a:pt x="97021" y="81414"/>
                  <a:pt x="97021" y="81414"/>
                  <a:pt x="97021" y="81414"/>
                </a:cubicBezTo>
                <a:cubicBezTo>
                  <a:pt x="97021" y="92604"/>
                  <a:pt x="97021" y="92604"/>
                  <a:pt x="97021" y="92604"/>
                </a:cubicBezTo>
                <a:cubicBezTo>
                  <a:pt x="97021" y="108810"/>
                  <a:pt x="97021" y="108810"/>
                  <a:pt x="97021" y="108810"/>
                </a:cubicBezTo>
                <a:cubicBezTo>
                  <a:pt x="97021" y="116913"/>
                  <a:pt x="92553" y="119614"/>
                  <a:pt x="88085" y="119614"/>
                </a:cubicBezTo>
                <a:cubicBezTo>
                  <a:pt x="85851" y="119614"/>
                  <a:pt x="83617" y="119614"/>
                  <a:pt x="83617" y="119614"/>
                </a:cubicBezTo>
                <a:lnTo>
                  <a:pt x="83617" y="119614"/>
                </a:lnTo>
                <a:cubicBezTo>
                  <a:pt x="52021" y="92604"/>
                  <a:pt x="52021" y="92604"/>
                  <a:pt x="52021" y="92604"/>
                </a:cubicBezTo>
                <a:cubicBezTo>
                  <a:pt x="45000" y="92604"/>
                  <a:pt x="45000" y="92604"/>
                  <a:pt x="45000" y="92604"/>
                </a:cubicBezTo>
                <a:cubicBezTo>
                  <a:pt x="97021" y="49389"/>
                  <a:pt x="97021" y="49389"/>
                  <a:pt x="97021" y="49389"/>
                </a:cubicBezTo>
                <a:lnTo>
                  <a:pt x="97021" y="7061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03" name="Shape 5003"/>
          <p:cNvSpPr/>
          <p:nvPr/>
        </p:nvSpPr>
        <p:spPr>
          <a:xfrm>
            <a:off x="7155398" y="1089896"/>
            <a:ext cx="286203" cy="286275"/>
          </a:xfrm>
          <a:custGeom>
            <a:avLst/>
            <a:gdLst/>
            <a:ahLst/>
            <a:cxnLst/>
            <a:rect l="0" t="0" r="0" b="0"/>
            <a:pathLst>
              <a:path w="120000" h="120000" extrusionOk="0">
                <a:moveTo>
                  <a:pt x="114219" y="91495"/>
                </a:moveTo>
                <a:lnTo>
                  <a:pt x="114219" y="91495"/>
                </a:lnTo>
                <a:cubicBezTo>
                  <a:pt x="95880" y="91495"/>
                  <a:pt x="95880" y="91495"/>
                  <a:pt x="95880" y="91495"/>
                </a:cubicBezTo>
                <a:cubicBezTo>
                  <a:pt x="95880" y="85913"/>
                  <a:pt x="95880" y="85913"/>
                  <a:pt x="95880" y="85913"/>
                </a:cubicBezTo>
                <a:cubicBezTo>
                  <a:pt x="95880" y="84518"/>
                  <a:pt x="95880" y="84518"/>
                  <a:pt x="95880" y="84518"/>
                </a:cubicBezTo>
                <a:cubicBezTo>
                  <a:pt x="95880" y="74551"/>
                  <a:pt x="95880" y="74551"/>
                  <a:pt x="95880" y="74551"/>
                </a:cubicBezTo>
                <a:cubicBezTo>
                  <a:pt x="95880" y="68970"/>
                  <a:pt x="95880" y="68970"/>
                  <a:pt x="95880" y="68970"/>
                </a:cubicBezTo>
                <a:cubicBezTo>
                  <a:pt x="95880" y="63388"/>
                  <a:pt x="95880" y="63388"/>
                  <a:pt x="95880" y="63388"/>
                </a:cubicBezTo>
                <a:cubicBezTo>
                  <a:pt x="23920" y="63388"/>
                  <a:pt x="23920" y="63388"/>
                  <a:pt x="23920" y="63388"/>
                </a:cubicBezTo>
                <a:cubicBezTo>
                  <a:pt x="23920" y="68970"/>
                  <a:pt x="23920" y="68970"/>
                  <a:pt x="23920" y="68970"/>
                </a:cubicBezTo>
                <a:cubicBezTo>
                  <a:pt x="23920" y="74551"/>
                  <a:pt x="23920" y="74551"/>
                  <a:pt x="23920" y="74551"/>
                </a:cubicBezTo>
                <a:cubicBezTo>
                  <a:pt x="23920" y="84518"/>
                  <a:pt x="23920" y="84518"/>
                  <a:pt x="23920" y="84518"/>
                </a:cubicBezTo>
                <a:cubicBezTo>
                  <a:pt x="23920" y="85913"/>
                  <a:pt x="23920" y="85913"/>
                  <a:pt x="23920" y="85913"/>
                </a:cubicBezTo>
                <a:cubicBezTo>
                  <a:pt x="23920" y="91495"/>
                  <a:pt x="23920" y="91495"/>
                  <a:pt x="23920" y="91495"/>
                </a:cubicBezTo>
                <a:cubicBezTo>
                  <a:pt x="5581" y="91495"/>
                  <a:pt x="5581" y="91495"/>
                  <a:pt x="5581" y="91495"/>
                </a:cubicBezTo>
                <a:cubicBezTo>
                  <a:pt x="1395" y="91495"/>
                  <a:pt x="0" y="90099"/>
                  <a:pt x="0" y="85913"/>
                </a:cubicBezTo>
                <a:cubicBezTo>
                  <a:pt x="0" y="33687"/>
                  <a:pt x="0" y="33687"/>
                  <a:pt x="0" y="33687"/>
                </a:cubicBezTo>
                <a:cubicBezTo>
                  <a:pt x="0" y="30897"/>
                  <a:pt x="1395" y="28106"/>
                  <a:pt x="5581" y="28106"/>
                </a:cubicBezTo>
                <a:cubicBezTo>
                  <a:pt x="114219" y="28106"/>
                  <a:pt x="114219" y="28106"/>
                  <a:pt x="114219" y="28106"/>
                </a:cubicBezTo>
                <a:cubicBezTo>
                  <a:pt x="117009" y="28106"/>
                  <a:pt x="119800" y="30897"/>
                  <a:pt x="119800" y="33687"/>
                </a:cubicBezTo>
                <a:cubicBezTo>
                  <a:pt x="119800" y="85913"/>
                  <a:pt x="119800" y="85913"/>
                  <a:pt x="119800" y="85913"/>
                </a:cubicBezTo>
                <a:cubicBezTo>
                  <a:pt x="119800" y="90099"/>
                  <a:pt x="117009" y="91495"/>
                  <a:pt x="114219" y="91495"/>
                </a:cubicBezTo>
                <a:close/>
                <a:moveTo>
                  <a:pt x="16943" y="39468"/>
                </a:moveTo>
                <a:lnTo>
                  <a:pt x="16943" y="39468"/>
                </a:lnTo>
                <a:cubicBezTo>
                  <a:pt x="12757" y="39468"/>
                  <a:pt x="11362" y="42259"/>
                  <a:pt x="11362" y="45049"/>
                </a:cubicBezTo>
                <a:cubicBezTo>
                  <a:pt x="11362" y="47840"/>
                  <a:pt x="12757" y="50631"/>
                  <a:pt x="16943" y="50631"/>
                </a:cubicBezTo>
                <a:cubicBezTo>
                  <a:pt x="19734" y="50631"/>
                  <a:pt x="22524" y="47840"/>
                  <a:pt x="22524" y="45049"/>
                </a:cubicBezTo>
                <a:cubicBezTo>
                  <a:pt x="22524" y="42259"/>
                  <a:pt x="19734" y="39468"/>
                  <a:pt x="16943" y="39468"/>
                </a:cubicBezTo>
                <a:close/>
                <a:moveTo>
                  <a:pt x="90099" y="22524"/>
                </a:moveTo>
                <a:lnTo>
                  <a:pt x="90099" y="22524"/>
                </a:lnTo>
                <a:cubicBezTo>
                  <a:pt x="29501" y="22524"/>
                  <a:pt x="29501" y="22524"/>
                  <a:pt x="29501" y="22524"/>
                </a:cubicBezTo>
                <a:lnTo>
                  <a:pt x="29501" y="22524"/>
                </a:lnTo>
                <a:cubicBezTo>
                  <a:pt x="29501" y="16943"/>
                  <a:pt x="29501" y="16943"/>
                  <a:pt x="29501" y="16943"/>
                </a:cubicBezTo>
                <a:lnTo>
                  <a:pt x="29501" y="16943"/>
                </a:lnTo>
                <a:cubicBezTo>
                  <a:pt x="29501" y="5581"/>
                  <a:pt x="29501" y="5581"/>
                  <a:pt x="29501" y="5581"/>
                </a:cubicBezTo>
                <a:cubicBezTo>
                  <a:pt x="29501" y="4186"/>
                  <a:pt x="29501" y="4186"/>
                  <a:pt x="29501" y="2790"/>
                </a:cubicBezTo>
                <a:cubicBezTo>
                  <a:pt x="30897" y="1395"/>
                  <a:pt x="32491" y="0"/>
                  <a:pt x="35282" y="0"/>
                </a:cubicBezTo>
                <a:cubicBezTo>
                  <a:pt x="84518" y="0"/>
                  <a:pt x="84518" y="0"/>
                  <a:pt x="84518" y="0"/>
                </a:cubicBezTo>
                <a:lnTo>
                  <a:pt x="84518" y="0"/>
                </a:lnTo>
                <a:lnTo>
                  <a:pt x="84518" y="0"/>
                </a:lnTo>
                <a:lnTo>
                  <a:pt x="84518" y="0"/>
                </a:lnTo>
                <a:cubicBezTo>
                  <a:pt x="85913" y="0"/>
                  <a:pt x="85913" y="0"/>
                  <a:pt x="87308" y="1395"/>
                </a:cubicBezTo>
                <a:lnTo>
                  <a:pt x="87308" y="1395"/>
                </a:lnTo>
                <a:lnTo>
                  <a:pt x="87308" y="1395"/>
                </a:lnTo>
                <a:lnTo>
                  <a:pt x="87308" y="1395"/>
                </a:lnTo>
                <a:lnTo>
                  <a:pt x="87308" y="1395"/>
                </a:lnTo>
                <a:lnTo>
                  <a:pt x="87308" y="1395"/>
                </a:lnTo>
                <a:cubicBezTo>
                  <a:pt x="88704" y="1395"/>
                  <a:pt x="88704" y="2790"/>
                  <a:pt x="88704" y="2790"/>
                </a:cubicBezTo>
                <a:lnTo>
                  <a:pt x="88704" y="2790"/>
                </a:lnTo>
                <a:cubicBezTo>
                  <a:pt x="88704" y="2790"/>
                  <a:pt x="90099" y="4186"/>
                  <a:pt x="90099" y="5581"/>
                </a:cubicBezTo>
                <a:lnTo>
                  <a:pt x="90099" y="5581"/>
                </a:lnTo>
                <a:lnTo>
                  <a:pt x="90099" y="5581"/>
                </a:lnTo>
                <a:cubicBezTo>
                  <a:pt x="90099" y="22524"/>
                  <a:pt x="90099" y="22524"/>
                  <a:pt x="90099" y="22524"/>
                </a:cubicBezTo>
                <a:close/>
                <a:moveTo>
                  <a:pt x="90099" y="80332"/>
                </a:moveTo>
                <a:lnTo>
                  <a:pt x="90099" y="80332"/>
                </a:lnTo>
                <a:cubicBezTo>
                  <a:pt x="90099" y="108438"/>
                  <a:pt x="90099" y="108438"/>
                  <a:pt x="90099" y="108438"/>
                </a:cubicBezTo>
                <a:cubicBezTo>
                  <a:pt x="90099" y="111229"/>
                  <a:pt x="90099" y="111229"/>
                  <a:pt x="90099" y="111229"/>
                </a:cubicBezTo>
                <a:cubicBezTo>
                  <a:pt x="90099" y="114019"/>
                  <a:pt x="90099" y="114019"/>
                  <a:pt x="90099" y="114019"/>
                </a:cubicBezTo>
                <a:cubicBezTo>
                  <a:pt x="90099" y="118405"/>
                  <a:pt x="87308" y="119800"/>
                  <a:pt x="84518" y="119800"/>
                </a:cubicBezTo>
                <a:cubicBezTo>
                  <a:pt x="35282" y="119800"/>
                  <a:pt x="35282" y="119800"/>
                  <a:pt x="35282" y="119800"/>
                </a:cubicBezTo>
                <a:cubicBezTo>
                  <a:pt x="32491" y="119800"/>
                  <a:pt x="29501" y="118405"/>
                  <a:pt x="29501" y="114019"/>
                </a:cubicBezTo>
                <a:cubicBezTo>
                  <a:pt x="29501" y="111229"/>
                  <a:pt x="29501" y="111229"/>
                  <a:pt x="29501" y="111229"/>
                </a:cubicBezTo>
                <a:cubicBezTo>
                  <a:pt x="29501" y="108438"/>
                  <a:pt x="29501" y="108438"/>
                  <a:pt x="29501" y="108438"/>
                </a:cubicBezTo>
                <a:cubicBezTo>
                  <a:pt x="29501" y="80332"/>
                  <a:pt x="29501" y="80332"/>
                  <a:pt x="29501" y="80332"/>
                </a:cubicBezTo>
                <a:cubicBezTo>
                  <a:pt x="29501" y="68970"/>
                  <a:pt x="29501" y="68970"/>
                  <a:pt x="29501" y="68970"/>
                </a:cubicBezTo>
                <a:cubicBezTo>
                  <a:pt x="90099" y="68970"/>
                  <a:pt x="90099" y="68970"/>
                  <a:pt x="90099" y="68970"/>
                </a:cubicBezTo>
                <a:lnTo>
                  <a:pt x="90099" y="80332"/>
                </a:lnTo>
                <a:close/>
                <a:moveTo>
                  <a:pt x="78936" y="80332"/>
                </a:moveTo>
                <a:lnTo>
                  <a:pt x="78936" y="80332"/>
                </a:lnTo>
                <a:cubicBezTo>
                  <a:pt x="40863" y="80332"/>
                  <a:pt x="40863" y="80332"/>
                  <a:pt x="40863" y="80332"/>
                </a:cubicBezTo>
                <a:cubicBezTo>
                  <a:pt x="40863" y="85913"/>
                  <a:pt x="40863" y="85913"/>
                  <a:pt x="40863" y="85913"/>
                </a:cubicBezTo>
                <a:cubicBezTo>
                  <a:pt x="78936" y="85913"/>
                  <a:pt x="78936" y="85913"/>
                  <a:pt x="78936" y="85913"/>
                </a:cubicBezTo>
                <a:lnTo>
                  <a:pt x="78936" y="80332"/>
                </a:lnTo>
                <a:close/>
                <a:moveTo>
                  <a:pt x="78936" y="91495"/>
                </a:moveTo>
                <a:lnTo>
                  <a:pt x="78936" y="91495"/>
                </a:lnTo>
                <a:cubicBezTo>
                  <a:pt x="40863" y="91495"/>
                  <a:pt x="40863" y="91495"/>
                  <a:pt x="40863" y="91495"/>
                </a:cubicBezTo>
                <a:cubicBezTo>
                  <a:pt x="40863" y="97076"/>
                  <a:pt x="40863" y="97076"/>
                  <a:pt x="40863" y="97076"/>
                </a:cubicBezTo>
                <a:cubicBezTo>
                  <a:pt x="78936" y="97076"/>
                  <a:pt x="78936" y="97076"/>
                  <a:pt x="78936" y="97076"/>
                </a:cubicBezTo>
                <a:lnTo>
                  <a:pt x="78936" y="91495"/>
                </a:lnTo>
                <a:close/>
                <a:moveTo>
                  <a:pt x="78936" y="102857"/>
                </a:moveTo>
                <a:lnTo>
                  <a:pt x="78936" y="102857"/>
                </a:lnTo>
                <a:cubicBezTo>
                  <a:pt x="40863" y="102857"/>
                  <a:pt x="40863" y="102857"/>
                  <a:pt x="40863" y="102857"/>
                </a:cubicBezTo>
                <a:cubicBezTo>
                  <a:pt x="40863" y="108438"/>
                  <a:pt x="40863" y="108438"/>
                  <a:pt x="40863" y="108438"/>
                </a:cubicBezTo>
                <a:cubicBezTo>
                  <a:pt x="78936" y="108438"/>
                  <a:pt x="78936" y="108438"/>
                  <a:pt x="78936" y="108438"/>
                </a:cubicBezTo>
                <a:lnTo>
                  <a:pt x="78936" y="10285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04" name="Shape 5004"/>
          <p:cNvSpPr/>
          <p:nvPr/>
        </p:nvSpPr>
        <p:spPr>
          <a:xfrm>
            <a:off x="6651935" y="1102433"/>
            <a:ext cx="288291" cy="259110"/>
          </a:xfrm>
          <a:custGeom>
            <a:avLst/>
            <a:gdLst/>
            <a:ahLst/>
            <a:cxnLst/>
            <a:rect l="0" t="0" r="0" b="0"/>
            <a:pathLst>
              <a:path w="120000" h="120000" extrusionOk="0">
                <a:moveTo>
                  <a:pt x="118423" y="118238"/>
                </a:moveTo>
                <a:lnTo>
                  <a:pt x="118423" y="118238"/>
                </a:lnTo>
                <a:cubicBezTo>
                  <a:pt x="80788" y="70018"/>
                  <a:pt x="80788" y="70018"/>
                  <a:pt x="80788" y="70018"/>
                </a:cubicBezTo>
                <a:cubicBezTo>
                  <a:pt x="117044" y="31045"/>
                  <a:pt x="117044" y="31045"/>
                  <a:pt x="117044" y="31045"/>
                </a:cubicBezTo>
                <a:cubicBezTo>
                  <a:pt x="118423" y="32587"/>
                  <a:pt x="119802" y="34348"/>
                  <a:pt x="119802" y="35889"/>
                </a:cubicBezTo>
                <a:cubicBezTo>
                  <a:pt x="119802" y="113614"/>
                  <a:pt x="119802" y="113614"/>
                  <a:pt x="119802" y="113614"/>
                </a:cubicBezTo>
                <a:cubicBezTo>
                  <a:pt x="119802" y="115155"/>
                  <a:pt x="118423" y="116697"/>
                  <a:pt x="118423" y="118238"/>
                </a:cubicBezTo>
                <a:close/>
                <a:moveTo>
                  <a:pt x="2758" y="31045"/>
                </a:moveTo>
                <a:lnTo>
                  <a:pt x="2758" y="31045"/>
                </a:lnTo>
                <a:cubicBezTo>
                  <a:pt x="2758" y="29504"/>
                  <a:pt x="4137" y="29504"/>
                  <a:pt x="5517" y="29504"/>
                </a:cubicBezTo>
                <a:cubicBezTo>
                  <a:pt x="39014" y="29504"/>
                  <a:pt x="39014" y="29504"/>
                  <a:pt x="39014" y="29504"/>
                </a:cubicBezTo>
                <a:cubicBezTo>
                  <a:pt x="40394" y="31045"/>
                  <a:pt x="43152" y="32587"/>
                  <a:pt x="47290" y="32587"/>
                </a:cubicBezTo>
                <a:lnTo>
                  <a:pt x="48669" y="32587"/>
                </a:lnTo>
                <a:cubicBezTo>
                  <a:pt x="48669" y="49761"/>
                  <a:pt x="48669" y="49761"/>
                  <a:pt x="48669" y="49761"/>
                </a:cubicBezTo>
                <a:cubicBezTo>
                  <a:pt x="48669" y="56146"/>
                  <a:pt x="54384" y="62311"/>
                  <a:pt x="59901" y="62311"/>
                </a:cubicBezTo>
                <a:cubicBezTo>
                  <a:pt x="65418" y="62311"/>
                  <a:pt x="70935" y="56146"/>
                  <a:pt x="70935" y="49761"/>
                </a:cubicBezTo>
                <a:cubicBezTo>
                  <a:pt x="70935" y="32587"/>
                  <a:pt x="70935" y="32587"/>
                  <a:pt x="70935" y="32587"/>
                </a:cubicBezTo>
                <a:lnTo>
                  <a:pt x="72315" y="32587"/>
                </a:lnTo>
                <a:cubicBezTo>
                  <a:pt x="76650" y="32587"/>
                  <a:pt x="79408" y="31045"/>
                  <a:pt x="80788" y="29504"/>
                </a:cubicBezTo>
                <a:cubicBezTo>
                  <a:pt x="114088" y="29504"/>
                  <a:pt x="114088" y="29504"/>
                  <a:pt x="114088" y="29504"/>
                </a:cubicBezTo>
                <a:cubicBezTo>
                  <a:pt x="115665" y="29504"/>
                  <a:pt x="117044" y="29504"/>
                  <a:pt x="117044" y="31045"/>
                </a:cubicBezTo>
                <a:cubicBezTo>
                  <a:pt x="59901" y="81027"/>
                  <a:pt x="59901" y="81027"/>
                  <a:pt x="59901" y="81027"/>
                </a:cubicBezTo>
                <a:lnTo>
                  <a:pt x="2758" y="31045"/>
                </a:lnTo>
                <a:close/>
                <a:moveTo>
                  <a:pt x="72315" y="26422"/>
                </a:moveTo>
                <a:lnTo>
                  <a:pt x="72315" y="26422"/>
                </a:lnTo>
                <a:cubicBezTo>
                  <a:pt x="70935" y="26422"/>
                  <a:pt x="69556" y="26422"/>
                  <a:pt x="69556" y="24880"/>
                </a:cubicBezTo>
                <a:cubicBezTo>
                  <a:pt x="65418" y="21798"/>
                  <a:pt x="65418" y="21798"/>
                  <a:pt x="65418" y="21798"/>
                </a:cubicBezTo>
                <a:cubicBezTo>
                  <a:pt x="65418" y="49761"/>
                  <a:pt x="65418" y="49761"/>
                  <a:pt x="65418" y="49761"/>
                </a:cubicBezTo>
                <a:cubicBezTo>
                  <a:pt x="65418" y="53064"/>
                  <a:pt x="62660" y="56146"/>
                  <a:pt x="59901" y="56146"/>
                </a:cubicBezTo>
                <a:cubicBezTo>
                  <a:pt x="57142" y="56146"/>
                  <a:pt x="54384" y="53064"/>
                  <a:pt x="54384" y="49761"/>
                </a:cubicBezTo>
                <a:cubicBezTo>
                  <a:pt x="54384" y="21798"/>
                  <a:pt x="54384" y="21798"/>
                  <a:pt x="54384" y="21798"/>
                </a:cubicBezTo>
                <a:cubicBezTo>
                  <a:pt x="50049" y="24880"/>
                  <a:pt x="50049" y="24880"/>
                  <a:pt x="50049" y="24880"/>
                </a:cubicBezTo>
                <a:cubicBezTo>
                  <a:pt x="50049" y="26422"/>
                  <a:pt x="48669" y="26422"/>
                  <a:pt x="47290" y="26422"/>
                </a:cubicBezTo>
                <a:cubicBezTo>
                  <a:pt x="43152" y="26422"/>
                  <a:pt x="41773" y="24880"/>
                  <a:pt x="41773" y="20256"/>
                </a:cubicBezTo>
                <a:cubicBezTo>
                  <a:pt x="41773" y="18715"/>
                  <a:pt x="41773" y="17174"/>
                  <a:pt x="43152" y="17174"/>
                </a:cubicBezTo>
                <a:cubicBezTo>
                  <a:pt x="55763" y="1541"/>
                  <a:pt x="55763" y="1541"/>
                  <a:pt x="55763" y="1541"/>
                </a:cubicBezTo>
                <a:cubicBezTo>
                  <a:pt x="57142" y="0"/>
                  <a:pt x="58522" y="0"/>
                  <a:pt x="59901" y="0"/>
                </a:cubicBezTo>
                <a:cubicBezTo>
                  <a:pt x="61280" y="0"/>
                  <a:pt x="62660" y="0"/>
                  <a:pt x="64039" y="1541"/>
                </a:cubicBezTo>
                <a:cubicBezTo>
                  <a:pt x="76650" y="17174"/>
                  <a:pt x="76650" y="17174"/>
                  <a:pt x="76650" y="17174"/>
                </a:cubicBezTo>
                <a:cubicBezTo>
                  <a:pt x="78029" y="17174"/>
                  <a:pt x="78029" y="18715"/>
                  <a:pt x="78029" y="20256"/>
                </a:cubicBezTo>
                <a:cubicBezTo>
                  <a:pt x="78029" y="24880"/>
                  <a:pt x="76650" y="26422"/>
                  <a:pt x="72315" y="26422"/>
                </a:cubicBezTo>
                <a:close/>
                <a:moveTo>
                  <a:pt x="1379" y="118238"/>
                </a:moveTo>
                <a:lnTo>
                  <a:pt x="1379" y="118238"/>
                </a:lnTo>
                <a:cubicBezTo>
                  <a:pt x="1379" y="116697"/>
                  <a:pt x="0" y="115155"/>
                  <a:pt x="0" y="113614"/>
                </a:cubicBezTo>
                <a:cubicBezTo>
                  <a:pt x="0" y="35889"/>
                  <a:pt x="0" y="35889"/>
                  <a:pt x="0" y="35889"/>
                </a:cubicBezTo>
                <a:cubicBezTo>
                  <a:pt x="0" y="34348"/>
                  <a:pt x="1379" y="32587"/>
                  <a:pt x="2758" y="31045"/>
                </a:cubicBezTo>
                <a:cubicBezTo>
                  <a:pt x="39014" y="70018"/>
                  <a:pt x="39014" y="70018"/>
                  <a:pt x="39014" y="70018"/>
                </a:cubicBezTo>
                <a:lnTo>
                  <a:pt x="1379" y="118238"/>
                </a:lnTo>
                <a:close/>
                <a:moveTo>
                  <a:pt x="59901" y="93357"/>
                </a:moveTo>
                <a:lnTo>
                  <a:pt x="59901" y="93357"/>
                </a:lnTo>
                <a:cubicBezTo>
                  <a:pt x="75270" y="76183"/>
                  <a:pt x="75270" y="76183"/>
                  <a:pt x="75270" y="76183"/>
                </a:cubicBezTo>
                <a:cubicBezTo>
                  <a:pt x="117044" y="118238"/>
                  <a:pt x="117044" y="118238"/>
                  <a:pt x="117044" y="118238"/>
                </a:cubicBezTo>
                <a:cubicBezTo>
                  <a:pt x="117044" y="119779"/>
                  <a:pt x="115665" y="119779"/>
                  <a:pt x="114088" y="119779"/>
                </a:cubicBezTo>
                <a:cubicBezTo>
                  <a:pt x="5517" y="119779"/>
                  <a:pt x="5517" y="119779"/>
                  <a:pt x="5517" y="119779"/>
                </a:cubicBezTo>
                <a:cubicBezTo>
                  <a:pt x="4137" y="119779"/>
                  <a:pt x="2758" y="119779"/>
                  <a:pt x="2758" y="118238"/>
                </a:cubicBezTo>
                <a:cubicBezTo>
                  <a:pt x="44532" y="76183"/>
                  <a:pt x="44532" y="76183"/>
                  <a:pt x="44532" y="76183"/>
                </a:cubicBezTo>
                <a:lnTo>
                  <a:pt x="59901" y="9335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05" name="Shape 5005"/>
          <p:cNvSpPr/>
          <p:nvPr/>
        </p:nvSpPr>
        <p:spPr>
          <a:xfrm>
            <a:off x="6154737" y="1102433"/>
            <a:ext cx="286201" cy="259110"/>
          </a:xfrm>
          <a:custGeom>
            <a:avLst/>
            <a:gdLst/>
            <a:ahLst/>
            <a:cxnLst/>
            <a:rect l="0" t="0" r="0" b="0"/>
            <a:pathLst>
              <a:path w="120000" h="120000" extrusionOk="0">
                <a:moveTo>
                  <a:pt x="118405" y="118238"/>
                </a:moveTo>
                <a:lnTo>
                  <a:pt x="118405" y="118238"/>
                </a:lnTo>
                <a:cubicBezTo>
                  <a:pt x="81727" y="70018"/>
                  <a:pt x="81727" y="70018"/>
                  <a:pt x="81727" y="70018"/>
                </a:cubicBezTo>
                <a:cubicBezTo>
                  <a:pt x="118405" y="31045"/>
                  <a:pt x="118405" y="31045"/>
                  <a:pt x="118405" y="31045"/>
                </a:cubicBezTo>
                <a:cubicBezTo>
                  <a:pt x="119800" y="32587"/>
                  <a:pt x="119800" y="34348"/>
                  <a:pt x="119800" y="35889"/>
                </a:cubicBezTo>
                <a:cubicBezTo>
                  <a:pt x="119800" y="113614"/>
                  <a:pt x="119800" y="113614"/>
                  <a:pt x="119800" y="113614"/>
                </a:cubicBezTo>
                <a:cubicBezTo>
                  <a:pt x="119800" y="115155"/>
                  <a:pt x="119800" y="116697"/>
                  <a:pt x="118405" y="118238"/>
                </a:cubicBezTo>
                <a:close/>
                <a:moveTo>
                  <a:pt x="1395" y="31045"/>
                </a:moveTo>
                <a:lnTo>
                  <a:pt x="1395" y="31045"/>
                </a:lnTo>
                <a:cubicBezTo>
                  <a:pt x="2790" y="29504"/>
                  <a:pt x="4186" y="29504"/>
                  <a:pt x="5581" y="29504"/>
                </a:cubicBezTo>
                <a:cubicBezTo>
                  <a:pt x="36677" y="29504"/>
                  <a:pt x="36677" y="29504"/>
                  <a:pt x="36677" y="29504"/>
                </a:cubicBezTo>
                <a:cubicBezTo>
                  <a:pt x="36677" y="31045"/>
                  <a:pt x="35083" y="32587"/>
                  <a:pt x="35083" y="35889"/>
                </a:cubicBezTo>
                <a:cubicBezTo>
                  <a:pt x="35083" y="38972"/>
                  <a:pt x="36677" y="42055"/>
                  <a:pt x="39468" y="43596"/>
                </a:cubicBezTo>
                <a:lnTo>
                  <a:pt x="39468" y="43596"/>
                </a:lnTo>
                <a:cubicBezTo>
                  <a:pt x="52026" y="59229"/>
                  <a:pt x="52026" y="59229"/>
                  <a:pt x="52026" y="59229"/>
                </a:cubicBezTo>
                <a:lnTo>
                  <a:pt x="52026" y="59229"/>
                </a:lnTo>
                <a:cubicBezTo>
                  <a:pt x="53621" y="60770"/>
                  <a:pt x="56411" y="62311"/>
                  <a:pt x="60598" y="62311"/>
                </a:cubicBezTo>
                <a:cubicBezTo>
                  <a:pt x="63388" y="62311"/>
                  <a:pt x="66179" y="60770"/>
                  <a:pt x="67574" y="59229"/>
                </a:cubicBezTo>
                <a:lnTo>
                  <a:pt x="67574" y="59229"/>
                </a:lnTo>
                <a:cubicBezTo>
                  <a:pt x="81727" y="43596"/>
                  <a:pt x="81727" y="43596"/>
                  <a:pt x="81727" y="43596"/>
                </a:cubicBezTo>
                <a:lnTo>
                  <a:pt x="81727" y="43596"/>
                </a:lnTo>
                <a:cubicBezTo>
                  <a:pt x="83122" y="42055"/>
                  <a:pt x="84518" y="38972"/>
                  <a:pt x="84518" y="35889"/>
                </a:cubicBezTo>
                <a:cubicBezTo>
                  <a:pt x="84518" y="32587"/>
                  <a:pt x="84518" y="31045"/>
                  <a:pt x="83122" y="29504"/>
                </a:cubicBezTo>
                <a:cubicBezTo>
                  <a:pt x="114019" y="29504"/>
                  <a:pt x="114019" y="29504"/>
                  <a:pt x="114019" y="29504"/>
                </a:cubicBezTo>
                <a:cubicBezTo>
                  <a:pt x="115415" y="29504"/>
                  <a:pt x="116810" y="29504"/>
                  <a:pt x="118405" y="31045"/>
                </a:cubicBezTo>
                <a:cubicBezTo>
                  <a:pt x="60598" y="81027"/>
                  <a:pt x="60598" y="81027"/>
                  <a:pt x="60598" y="81027"/>
                </a:cubicBezTo>
                <a:lnTo>
                  <a:pt x="1395" y="31045"/>
                </a:lnTo>
                <a:close/>
                <a:moveTo>
                  <a:pt x="63388" y="54605"/>
                </a:moveTo>
                <a:lnTo>
                  <a:pt x="63388" y="54605"/>
                </a:lnTo>
                <a:cubicBezTo>
                  <a:pt x="63388" y="56146"/>
                  <a:pt x="61993" y="56146"/>
                  <a:pt x="60598" y="56146"/>
                </a:cubicBezTo>
                <a:cubicBezTo>
                  <a:pt x="59202" y="56146"/>
                  <a:pt x="57807" y="56146"/>
                  <a:pt x="56411" y="54605"/>
                </a:cubicBezTo>
                <a:cubicBezTo>
                  <a:pt x="43654" y="38972"/>
                  <a:pt x="43654" y="38972"/>
                  <a:pt x="43654" y="38972"/>
                </a:cubicBezTo>
                <a:cubicBezTo>
                  <a:pt x="42259" y="38972"/>
                  <a:pt x="40863" y="37431"/>
                  <a:pt x="40863" y="35889"/>
                </a:cubicBezTo>
                <a:cubicBezTo>
                  <a:pt x="40863" y="31045"/>
                  <a:pt x="43654" y="29504"/>
                  <a:pt x="46445" y="29504"/>
                </a:cubicBezTo>
                <a:cubicBezTo>
                  <a:pt x="47840" y="29504"/>
                  <a:pt x="49235" y="29504"/>
                  <a:pt x="50631" y="31045"/>
                </a:cubicBezTo>
                <a:cubicBezTo>
                  <a:pt x="55016" y="34348"/>
                  <a:pt x="55016" y="34348"/>
                  <a:pt x="55016" y="34348"/>
                </a:cubicBezTo>
                <a:cubicBezTo>
                  <a:pt x="55016" y="6165"/>
                  <a:pt x="55016" y="6165"/>
                  <a:pt x="55016" y="6165"/>
                </a:cubicBezTo>
                <a:cubicBezTo>
                  <a:pt x="55016" y="3082"/>
                  <a:pt x="56411" y="0"/>
                  <a:pt x="60598" y="0"/>
                </a:cubicBezTo>
                <a:cubicBezTo>
                  <a:pt x="63388" y="0"/>
                  <a:pt x="66179" y="3082"/>
                  <a:pt x="66179" y="6165"/>
                </a:cubicBezTo>
                <a:cubicBezTo>
                  <a:pt x="66179" y="34348"/>
                  <a:pt x="66179" y="34348"/>
                  <a:pt x="66179" y="34348"/>
                </a:cubicBezTo>
                <a:cubicBezTo>
                  <a:pt x="68970" y="31045"/>
                  <a:pt x="68970" y="31045"/>
                  <a:pt x="68970" y="31045"/>
                </a:cubicBezTo>
                <a:cubicBezTo>
                  <a:pt x="70365" y="29504"/>
                  <a:pt x="71760" y="29504"/>
                  <a:pt x="73156" y="29504"/>
                </a:cubicBezTo>
                <a:cubicBezTo>
                  <a:pt x="76146" y="29504"/>
                  <a:pt x="78936" y="31045"/>
                  <a:pt x="78936" y="35889"/>
                </a:cubicBezTo>
                <a:cubicBezTo>
                  <a:pt x="78936" y="37431"/>
                  <a:pt x="78936" y="38972"/>
                  <a:pt x="77541" y="38972"/>
                </a:cubicBezTo>
                <a:lnTo>
                  <a:pt x="63388" y="54605"/>
                </a:lnTo>
                <a:close/>
                <a:moveTo>
                  <a:pt x="1395" y="118238"/>
                </a:moveTo>
                <a:lnTo>
                  <a:pt x="1395" y="118238"/>
                </a:lnTo>
                <a:cubicBezTo>
                  <a:pt x="0" y="116697"/>
                  <a:pt x="0" y="115155"/>
                  <a:pt x="0" y="113614"/>
                </a:cubicBezTo>
                <a:cubicBezTo>
                  <a:pt x="0" y="35889"/>
                  <a:pt x="0" y="35889"/>
                  <a:pt x="0" y="35889"/>
                </a:cubicBezTo>
                <a:cubicBezTo>
                  <a:pt x="0" y="34348"/>
                  <a:pt x="0" y="32587"/>
                  <a:pt x="1395" y="31045"/>
                </a:cubicBezTo>
                <a:cubicBezTo>
                  <a:pt x="38073" y="70018"/>
                  <a:pt x="38073" y="70018"/>
                  <a:pt x="38073" y="70018"/>
                </a:cubicBezTo>
                <a:lnTo>
                  <a:pt x="1395" y="118238"/>
                </a:lnTo>
                <a:close/>
                <a:moveTo>
                  <a:pt x="60598" y="93357"/>
                </a:moveTo>
                <a:lnTo>
                  <a:pt x="60598" y="93357"/>
                </a:lnTo>
                <a:cubicBezTo>
                  <a:pt x="76146" y="76183"/>
                  <a:pt x="76146" y="76183"/>
                  <a:pt x="76146" y="76183"/>
                </a:cubicBezTo>
                <a:cubicBezTo>
                  <a:pt x="118405" y="118238"/>
                  <a:pt x="118405" y="118238"/>
                  <a:pt x="118405" y="118238"/>
                </a:cubicBezTo>
                <a:cubicBezTo>
                  <a:pt x="116810" y="119779"/>
                  <a:pt x="115415" y="119779"/>
                  <a:pt x="114019" y="119779"/>
                </a:cubicBezTo>
                <a:cubicBezTo>
                  <a:pt x="5581" y="119779"/>
                  <a:pt x="5581" y="119779"/>
                  <a:pt x="5581" y="119779"/>
                </a:cubicBezTo>
                <a:cubicBezTo>
                  <a:pt x="4186" y="119779"/>
                  <a:pt x="2790" y="119779"/>
                  <a:pt x="1395" y="118238"/>
                </a:cubicBezTo>
                <a:cubicBezTo>
                  <a:pt x="45049" y="76183"/>
                  <a:pt x="45049" y="76183"/>
                  <a:pt x="45049" y="76183"/>
                </a:cubicBezTo>
                <a:lnTo>
                  <a:pt x="60598" y="9335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06" name="Shape 5006"/>
          <p:cNvSpPr/>
          <p:nvPr/>
        </p:nvSpPr>
        <p:spPr>
          <a:xfrm>
            <a:off x="5655452" y="1133776"/>
            <a:ext cx="284113" cy="198513"/>
          </a:xfrm>
          <a:custGeom>
            <a:avLst/>
            <a:gdLst/>
            <a:ahLst/>
            <a:cxnLst/>
            <a:rect l="0" t="0" r="0" b="0"/>
            <a:pathLst>
              <a:path w="120000" h="120000" extrusionOk="0">
                <a:moveTo>
                  <a:pt x="81863" y="54832"/>
                </a:moveTo>
                <a:lnTo>
                  <a:pt x="81863" y="54832"/>
                </a:lnTo>
                <a:cubicBezTo>
                  <a:pt x="118402" y="2009"/>
                  <a:pt x="118402" y="2009"/>
                  <a:pt x="118402" y="2009"/>
                </a:cubicBezTo>
                <a:cubicBezTo>
                  <a:pt x="119800" y="4019"/>
                  <a:pt x="119800" y="6028"/>
                  <a:pt x="119800" y="8038"/>
                </a:cubicBezTo>
                <a:cubicBezTo>
                  <a:pt x="119800" y="111387"/>
                  <a:pt x="119800" y="111387"/>
                  <a:pt x="119800" y="111387"/>
                </a:cubicBezTo>
                <a:cubicBezTo>
                  <a:pt x="119800" y="113397"/>
                  <a:pt x="119800" y="115693"/>
                  <a:pt x="118402" y="117703"/>
                </a:cubicBezTo>
                <a:lnTo>
                  <a:pt x="81863" y="54832"/>
                </a:lnTo>
                <a:close/>
                <a:moveTo>
                  <a:pt x="1397" y="2009"/>
                </a:moveTo>
                <a:lnTo>
                  <a:pt x="1397" y="2009"/>
                </a:lnTo>
                <a:cubicBezTo>
                  <a:pt x="2795" y="2009"/>
                  <a:pt x="4193" y="0"/>
                  <a:pt x="5590" y="0"/>
                </a:cubicBezTo>
                <a:cubicBezTo>
                  <a:pt x="114209" y="0"/>
                  <a:pt x="114209" y="0"/>
                  <a:pt x="114209" y="0"/>
                </a:cubicBezTo>
                <a:cubicBezTo>
                  <a:pt x="115607" y="0"/>
                  <a:pt x="117004" y="2009"/>
                  <a:pt x="118402" y="2009"/>
                </a:cubicBezTo>
                <a:cubicBezTo>
                  <a:pt x="59301" y="68899"/>
                  <a:pt x="59301" y="68899"/>
                  <a:pt x="59301" y="68899"/>
                </a:cubicBezTo>
                <a:lnTo>
                  <a:pt x="1397" y="2009"/>
                </a:lnTo>
                <a:close/>
                <a:moveTo>
                  <a:pt x="1397" y="117703"/>
                </a:moveTo>
                <a:lnTo>
                  <a:pt x="1397" y="117703"/>
                </a:lnTo>
                <a:cubicBezTo>
                  <a:pt x="0" y="115693"/>
                  <a:pt x="0" y="113397"/>
                  <a:pt x="0" y="111387"/>
                </a:cubicBezTo>
                <a:cubicBezTo>
                  <a:pt x="0" y="8038"/>
                  <a:pt x="0" y="8038"/>
                  <a:pt x="0" y="8038"/>
                </a:cubicBezTo>
                <a:cubicBezTo>
                  <a:pt x="0" y="6028"/>
                  <a:pt x="0" y="4019"/>
                  <a:pt x="1397" y="2009"/>
                </a:cubicBezTo>
                <a:cubicBezTo>
                  <a:pt x="38136" y="54832"/>
                  <a:pt x="38136" y="54832"/>
                  <a:pt x="38136" y="54832"/>
                </a:cubicBezTo>
                <a:lnTo>
                  <a:pt x="1397" y="117703"/>
                </a:lnTo>
                <a:close/>
                <a:moveTo>
                  <a:pt x="59301" y="85263"/>
                </a:moveTo>
                <a:lnTo>
                  <a:pt x="59301" y="85263"/>
                </a:lnTo>
                <a:cubicBezTo>
                  <a:pt x="74675" y="62870"/>
                  <a:pt x="74675" y="62870"/>
                  <a:pt x="74675" y="62870"/>
                </a:cubicBezTo>
                <a:cubicBezTo>
                  <a:pt x="118402" y="117703"/>
                  <a:pt x="118402" y="117703"/>
                  <a:pt x="118402" y="117703"/>
                </a:cubicBezTo>
                <a:cubicBezTo>
                  <a:pt x="117004" y="119712"/>
                  <a:pt x="115607" y="119712"/>
                  <a:pt x="114209" y="119712"/>
                </a:cubicBezTo>
                <a:cubicBezTo>
                  <a:pt x="5590" y="119712"/>
                  <a:pt x="5590" y="119712"/>
                  <a:pt x="5590" y="119712"/>
                </a:cubicBezTo>
                <a:cubicBezTo>
                  <a:pt x="4193" y="119712"/>
                  <a:pt x="2795" y="119712"/>
                  <a:pt x="1397" y="117703"/>
                </a:cubicBezTo>
                <a:cubicBezTo>
                  <a:pt x="43727" y="62870"/>
                  <a:pt x="43727" y="62870"/>
                  <a:pt x="43727" y="62870"/>
                </a:cubicBezTo>
                <a:lnTo>
                  <a:pt x="59301" y="8526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07" name="Shape 5007"/>
          <p:cNvSpPr/>
          <p:nvPr/>
        </p:nvSpPr>
        <p:spPr>
          <a:xfrm>
            <a:off x="5151989" y="1106612"/>
            <a:ext cx="288291" cy="250753"/>
          </a:xfrm>
          <a:custGeom>
            <a:avLst/>
            <a:gdLst/>
            <a:ahLst/>
            <a:cxnLst/>
            <a:rect l="0" t="0" r="0" b="0"/>
            <a:pathLst>
              <a:path w="120000" h="120000" extrusionOk="0">
                <a:moveTo>
                  <a:pt x="114276" y="119774"/>
                </a:moveTo>
                <a:lnTo>
                  <a:pt x="114276" y="119774"/>
                </a:lnTo>
                <a:cubicBezTo>
                  <a:pt x="5526" y="119774"/>
                  <a:pt x="5526" y="119774"/>
                  <a:pt x="5526" y="119774"/>
                </a:cubicBezTo>
                <a:cubicBezTo>
                  <a:pt x="2763" y="119774"/>
                  <a:pt x="0" y="116610"/>
                  <a:pt x="0" y="113446"/>
                </a:cubicBezTo>
                <a:cubicBezTo>
                  <a:pt x="0" y="6327"/>
                  <a:pt x="0" y="6327"/>
                  <a:pt x="0" y="6327"/>
                </a:cubicBezTo>
                <a:cubicBezTo>
                  <a:pt x="0" y="3163"/>
                  <a:pt x="2763" y="0"/>
                  <a:pt x="5526" y="0"/>
                </a:cubicBezTo>
                <a:cubicBezTo>
                  <a:pt x="114276" y="0"/>
                  <a:pt x="114276" y="0"/>
                  <a:pt x="114276" y="0"/>
                </a:cubicBezTo>
                <a:cubicBezTo>
                  <a:pt x="117039" y="0"/>
                  <a:pt x="119802" y="3163"/>
                  <a:pt x="119802" y="6327"/>
                </a:cubicBezTo>
                <a:cubicBezTo>
                  <a:pt x="119802" y="113446"/>
                  <a:pt x="119802" y="113446"/>
                  <a:pt x="119802" y="113446"/>
                </a:cubicBezTo>
                <a:cubicBezTo>
                  <a:pt x="119802" y="116610"/>
                  <a:pt x="117039" y="119774"/>
                  <a:pt x="114276" y="119774"/>
                </a:cubicBezTo>
                <a:close/>
                <a:moveTo>
                  <a:pt x="11052" y="6327"/>
                </a:moveTo>
                <a:lnTo>
                  <a:pt x="11052" y="6327"/>
                </a:lnTo>
                <a:cubicBezTo>
                  <a:pt x="8289" y="6327"/>
                  <a:pt x="5526" y="9717"/>
                  <a:pt x="5526" y="12881"/>
                </a:cubicBezTo>
                <a:cubicBezTo>
                  <a:pt x="5526" y="17627"/>
                  <a:pt x="8289" y="19209"/>
                  <a:pt x="11052" y="19209"/>
                </a:cubicBezTo>
                <a:cubicBezTo>
                  <a:pt x="15197" y="19209"/>
                  <a:pt x="16578" y="17627"/>
                  <a:pt x="16578" y="12881"/>
                </a:cubicBezTo>
                <a:cubicBezTo>
                  <a:pt x="16578" y="9717"/>
                  <a:pt x="15197" y="6327"/>
                  <a:pt x="11052" y="6327"/>
                </a:cubicBezTo>
                <a:close/>
                <a:moveTo>
                  <a:pt x="27828" y="6327"/>
                </a:moveTo>
                <a:lnTo>
                  <a:pt x="27828" y="6327"/>
                </a:lnTo>
                <a:cubicBezTo>
                  <a:pt x="25065" y="6327"/>
                  <a:pt x="22302" y="9717"/>
                  <a:pt x="22302" y="12881"/>
                </a:cubicBezTo>
                <a:cubicBezTo>
                  <a:pt x="22302" y="17627"/>
                  <a:pt x="25065" y="19209"/>
                  <a:pt x="27828" y="19209"/>
                </a:cubicBezTo>
                <a:cubicBezTo>
                  <a:pt x="31973" y="19209"/>
                  <a:pt x="33355" y="17627"/>
                  <a:pt x="33355" y="12881"/>
                </a:cubicBezTo>
                <a:cubicBezTo>
                  <a:pt x="33355" y="9717"/>
                  <a:pt x="31973" y="6327"/>
                  <a:pt x="27828" y="6327"/>
                </a:cubicBezTo>
                <a:close/>
                <a:moveTo>
                  <a:pt x="44605" y="6327"/>
                </a:moveTo>
                <a:lnTo>
                  <a:pt x="44605" y="6327"/>
                </a:lnTo>
                <a:cubicBezTo>
                  <a:pt x="41842" y="6327"/>
                  <a:pt x="38881" y="9717"/>
                  <a:pt x="38881" y="12881"/>
                </a:cubicBezTo>
                <a:cubicBezTo>
                  <a:pt x="38881" y="17627"/>
                  <a:pt x="41842" y="19209"/>
                  <a:pt x="44605" y="19209"/>
                </a:cubicBezTo>
                <a:cubicBezTo>
                  <a:pt x="48750" y="19209"/>
                  <a:pt x="50131" y="17627"/>
                  <a:pt x="50131" y="12881"/>
                </a:cubicBezTo>
                <a:cubicBezTo>
                  <a:pt x="50131" y="9717"/>
                  <a:pt x="48750" y="6327"/>
                  <a:pt x="44605" y="6327"/>
                </a:cubicBezTo>
                <a:close/>
                <a:moveTo>
                  <a:pt x="114276" y="25536"/>
                </a:moveTo>
                <a:lnTo>
                  <a:pt x="114276" y="25536"/>
                </a:lnTo>
                <a:cubicBezTo>
                  <a:pt x="108750" y="25536"/>
                  <a:pt x="108750" y="25536"/>
                  <a:pt x="108750" y="25536"/>
                </a:cubicBezTo>
                <a:cubicBezTo>
                  <a:pt x="11052" y="25536"/>
                  <a:pt x="11052" y="25536"/>
                  <a:pt x="11052" y="25536"/>
                </a:cubicBezTo>
                <a:cubicBezTo>
                  <a:pt x="5526" y="25536"/>
                  <a:pt x="5526" y="25536"/>
                  <a:pt x="5526" y="25536"/>
                </a:cubicBezTo>
                <a:cubicBezTo>
                  <a:pt x="5526" y="113446"/>
                  <a:pt x="5526" y="113446"/>
                  <a:pt x="5526" y="113446"/>
                </a:cubicBezTo>
                <a:cubicBezTo>
                  <a:pt x="114276" y="113446"/>
                  <a:pt x="114276" y="113446"/>
                  <a:pt x="114276" y="113446"/>
                </a:cubicBezTo>
                <a:lnTo>
                  <a:pt x="114276" y="25536"/>
                </a:lnTo>
                <a:close/>
                <a:moveTo>
                  <a:pt x="43223" y="51073"/>
                </a:moveTo>
                <a:lnTo>
                  <a:pt x="43223" y="51073"/>
                </a:lnTo>
                <a:cubicBezTo>
                  <a:pt x="44605" y="49491"/>
                  <a:pt x="48750" y="49491"/>
                  <a:pt x="50131" y="51073"/>
                </a:cubicBezTo>
                <a:cubicBezTo>
                  <a:pt x="60000" y="62372"/>
                  <a:pt x="60000" y="62372"/>
                  <a:pt x="60000" y="62372"/>
                </a:cubicBezTo>
                <a:cubicBezTo>
                  <a:pt x="69671" y="51073"/>
                  <a:pt x="69671" y="51073"/>
                  <a:pt x="69671" y="51073"/>
                </a:cubicBezTo>
                <a:cubicBezTo>
                  <a:pt x="71052" y="49491"/>
                  <a:pt x="75197" y="49491"/>
                  <a:pt x="76578" y="51073"/>
                </a:cubicBezTo>
                <a:cubicBezTo>
                  <a:pt x="79539" y="54463"/>
                  <a:pt x="79539" y="57627"/>
                  <a:pt x="76578" y="60790"/>
                </a:cubicBezTo>
                <a:cubicBezTo>
                  <a:pt x="68289" y="70282"/>
                  <a:pt x="68289" y="70282"/>
                  <a:pt x="68289" y="70282"/>
                </a:cubicBezTo>
                <a:cubicBezTo>
                  <a:pt x="76578" y="81581"/>
                  <a:pt x="76578" y="81581"/>
                  <a:pt x="76578" y="81581"/>
                </a:cubicBezTo>
                <a:cubicBezTo>
                  <a:pt x="79539" y="83163"/>
                  <a:pt x="79539" y="87909"/>
                  <a:pt x="76578" y="91073"/>
                </a:cubicBezTo>
                <a:cubicBezTo>
                  <a:pt x="75197" y="92655"/>
                  <a:pt x="71052" y="92655"/>
                  <a:pt x="69671" y="91073"/>
                </a:cubicBezTo>
                <a:cubicBezTo>
                  <a:pt x="60000" y="80000"/>
                  <a:pt x="60000" y="80000"/>
                  <a:pt x="60000" y="80000"/>
                </a:cubicBezTo>
                <a:cubicBezTo>
                  <a:pt x="50131" y="91073"/>
                  <a:pt x="50131" y="91073"/>
                  <a:pt x="50131" y="91073"/>
                </a:cubicBezTo>
                <a:cubicBezTo>
                  <a:pt x="48750" y="92655"/>
                  <a:pt x="44605" y="92655"/>
                  <a:pt x="43223" y="91073"/>
                </a:cubicBezTo>
                <a:cubicBezTo>
                  <a:pt x="40460" y="87909"/>
                  <a:pt x="40460" y="83163"/>
                  <a:pt x="43223" y="81581"/>
                </a:cubicBezTo>
                <a:cubicBezTo>
                  <a:pt x="51513" y="70282"/>
                  <a:pt x="51513" y="70282"/>
                  <a:pt x="51513" y="70282"/>
                </a:cubicBezTo>
                <a:cubicBezTo>
                  <a:pt x="43223" y="60790"/>
                  <a:pt x="43223" y="60790"/>
                  <a:pt x="43223" y="60790"/>
                </a:cubicBezTo>
                <a:cubicBezTo>
                  <a:pt x="40460" y="57627"/>
                  <a:pt x="40460" y="54463"/>
                  <a:pt x="43223" y="5107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08" name="Shape 5008"/>
          <p:cNvSpPr/>
          <p:nvPr/>
        </p:nvSpPr>
        <p:spPr>
          <a:xfrm>
            <a:off x="4654793" y="1106612"/>
            <a:ext cx="284113" cy="250753"/>
          </a:xfrm>
          <a:custGeom>
            <a:avLst/>
            <a:gdLst/>
            <a:ahLst/>
            <a:cxnLst/>
            <a:rect l="0" t="0" r="0" b="0"/>
            <a:pathLst>
              <a:path w="120000" h="120000" extrusionOk="0">
                <a:moveTo>
                  <a:pt x="114209" y="119774"/>
                </a:moveTo>
                <a:lnTo>
                  <a:pt x="114209" y="119774"/>
                </a:lnTo>
                <a:cubicBezTo>
                  <a:pt x="5590" y="119774"/>
                  <a:pt x="5590" y="119774"/>
                  <a:pt x="5590" y="119774"/>
                </a:cubicBezTo>
                <a:cubicBezTo>
                  <a:pt x="2795" y="119774"/>
                  <a:pt x="0" y="116610"/>
                  <a:pt x="0" y="113446"/>
                </a:cubicBezTo>
                <a:cubicBezTo>
                  <a:pt x="0" y="6327"/>
                  <a:pt x="0" y="6327"/>
                  <a:pt x="0" y="6327"/>
                </a:cubicBezTo>
                <a:cubicBezTo>
                  <a:pt x="0" y="3163"/>
                  <a:pt x="2795" y="0"/>
                  <a:pt x="5590" y="0"/>
                </a:cubicBezTo>
                <a:cubicBezTo>
                  <a:pt x="114209" y="0"/>
                  <a:pt x="114209" y="0"/>
                  <a:pt x="114209" y="0"/>
                </a:cubicBezTo>
                <a:cubicBezTo>
                  <a:pt x="118402" y="0"/>
                  <a:pt x="119800" y="3163"/>
                  <a:pt x="119800" y="6327"/>
                </a:cubicBezTo>
                <a:cubicBezTo>
                  <a:pt x="119800" y="113446"/>
                  <a:pt x="119800" y="113446"/>
                  <a:pt x="119800" y="113446"/>
                </a:cubicBezTo>
                <a:cubicBezTo>
                  <a:pt x="119800" y="116610"/>
                  <a:pt x="118402" y="119774"/>
                  <a:pt x="114209" y="119774"/>
                </a:cubicBezTo>
                <a:close/>
                <a:moveTo>
                  <a:pt x="11181" y="6327"/>
                </a:moveTo>
                <a:lnTo>
                  <a:pt x="11181" y="6327"/>
                </a:lnTo>
                <a:cubicBezTo>
                  <a:pt x="8386" y="6327"/>
                  <a:pt x="5590" y="9717"/>
                  <a:pt x="5590" y="12881"/>
                </a:cubicBezTo>
                <a:cubicBezTo>
                  <a:pt x="5590" y="17627"/>
                  <a:pt x="8386" y="19209"/>
                  <a:pt x="11181" y="19209"/>
                </a:cubicBezTo>
                <a:cubicBezTo>
                  <a:pt x="13976" y="19209"/>
                  <a:pt x="16772" y="17627"/>
                  <a:pt x="16772" y="12881"/>
                </a:cubicBezTo>
                <a:cubicBezTo>
                  <a:pt x="16772" y="9717"/>
                  <a:pt x="13976" y="6327"/>
                  <a:pt x="11181" y="6327"/>
                </a:cubicBezTo>
                <a:close/>
                <a:moveTo>
                  <a:pt x="28153" y="6327"/>
                </a:moveTo>
                <a:lnTo>
                  <a:pt x="28153" y="6327"/>
                </a:lnTo>
                <a:cubicBezTo>
                  <a:pt x="25357" y="6327"/>
                  <a:pt x="22562" y="9717"/>
                  <a:pt x="22562" y="12881"/>
                </a:cubicBezTo>
                <a:cubicBezTo>
                  <a:pt x="22562" y="17627"/>
                  <a:pt x="25357" y="19209"/>
                  <a:pt x="28153" y="19209"/>
                </a:cubicBezTo>
                <a:cubicBezTo>
                  <a:pt x="30948" y="19209"/>
                  <a:pt x="33743" y="17627"/>
                  <a:pt x="33743" y="12881"/>
                </a:cubicBezTo>
                <a:cubicBezTo>
                  <a:pt x="33743" y="9717"/>
                  <a:pt x="30948" y="6327"/>
                  <a:pt x="28153" y="6327"/>
                </a:cubicBezTo>
                <a:close/>
                <a:moveTo>
                  <a:pt x="45124" y="6327"/>
                </a:moveTo>
                <a:lnTo>
                  <a:pt x="45124" y="6327"/>
                </a:lnTo>
                <a:cubicBezTo>
                  <a:pt x="42329" y="6327"/>
                  <a:pt x="39334" y="9717"/>
                  <a:pt x="39334" y="12881"/>
                </a:cubicBezTo>
                <a:cubicBezTo>
                  <a:pt x="39334" y="17627"/>
                  <a:pt x="42329" y="19209"/>
                  <a:pt x="45124" y="19209"/>
                </a:cubicBezTo>
                <a:cubicBezTo>
                  <a:pt x="47920" y="19209"/>
                  <a:pt x="50715" y="17627"/>
                  <a:pt x="50715" y="12881"/>
                </a:cubicBezTo>
                <a:cubicBezTo>
                  <a:pt x="50715" y="9717"/>
                  <a:pt x="47920" y="6327"/>
                  <a:pt x="45124" y="6327"/>
                </a:cubicBezTo>
                <a:close/>
                <a:moveTo>
                  <a:pt x="114209" y="25536"/>
                </a:moveTo>
                <a:lnTo>
                  <a:pt x="114209" y="25536"/>
                </a:lnTo>
                <a:cubicBezTo>
                  <a:pt x="108618" y="25536"/>
                  <a:pt x="108618" y="25536"/>
                  <a:pt x="108618" y="25536"/>
                </a:cubicBezTo>
                <a:cubicBezTo>
                  <a:pt x="11181" y="25536"/>
                  <a:pt x="11181" y="25536"/>
                  <a:pt x="11181" y="25536"/>
                </a:cubicBezTo>
                <a:cubicBezTo>
                  <a:pt x="5590" y="25536"/>
                  <a:pt x="5590" y="25536"/>
                  <a:pt x="5590" y="25536"/>
                </a:cubicBezTo>
                <a:cubicBezTo>
                  <a:pt x="5590" y="113446"/>
                  <a:pt x="5590" y="113446"/>
                  <a:pt x="5590" y="113446"/>
                </a:cubicBezTo>
                <a:cubicBezTo>
                  <a:pt x="114209" y="113446"/>
                  <a:pt x="114209" y="113446"/>
                  <a:pt x="114209" y="113446"/>
                </a:cubicBezTo>
                <a:lnTo>
                  <a:pt x="114209" y="25536"/>
                </a:lnTo>
                <a:close/>
                <a:moveTo>
                  <a:pt x="43727" y="63954"/>
                </a:moveTo>
                <a:lnTo>
                  <a:pt x="43727" y="63954"/>
                </a:lnTo>
                <a:cubicBezTo>
                  <a:pt x="45124" y="63954"/>
                  <a:pt x="46522" y="65536"/>
                  <a:pt x="46522" y="67118"/>
                </a:cubicBezTo>
                <a:lnTo>
                  <a:pt x="46522" y="67118"/>
                </a:lnTo>
                <a:cubicBezTo>
                  <a:pt x="54908" y="75028"/>
                  <a:pt x="54908" y="75028"/>
                  <a:pt x="54908" y="75028"/>
                </a:cubicBezTo>
                <a:cubicBezTo>
                  <a:pt x="73277" y="54463"/>
                  <a:pt x="73277" y="54463"/>
                  <a:pt x="73277" y="54463"/>
                </a:cubicBezTo>
                <a:lnTo>
                  <a:pt x="73277" y="54463"/>
                </a:lnTo>
                <a:cubicBezTo>
                  <a:pt x="74675" y="52881"/>
                  <a:pt x="76073" y="51073"/>
                  <a:pt x="77470" y="51073"/>
                </a:cubicBezTo>
                <a:cubicBezTo>
                  <a:pt x="80266" y="51073"/>
                  <a:pt x="83261" y="54463"/>
                  <a:pt x="83261" y="57627"/>
                </a:cubicBezTo>
                <a:cubicBezTo>
                  <a:pt x="83261" y="59209"/>
                  <a:pt x="81863" y="60790"/>
                  <a:pt x="80266" y="62372"/>
                </a:cubicBezTo>
                <a:lnTo>
                  <a:pt x="80266" y="62372"/>
                </a:lnTo>
                <a:cubicBezTo>
                  <a:pt x="57703" y="87909"/>
                  <a:pt x="57703" y="87909"/>
                  <a:pt x="57703" y="87909"/>
                </a:cubicBezTo>
                <a:lnTo>
                  <a:pt x="57703" y="87909"/>
                </a:lnTo>
                <a:cubicBezTo>
                  <a:pt x="57703" y="89491"/>
                  <a:pt x="56306" y="89491"/>
                  <a:pt x="54908" y="89491"/>
                </a:cubicBezTo>
                <a:cubicBezTo>
                  <a:pt x="53510" y="89491"/>
                  <a:pt x="52113" y="89491"/>
                  <a:pt x="50715" y="87909"/>
                </a:cubicBezTo>
                <a:lnTo>
                  <a:pt x="50715" y="87909"/>
                </a:lnTo>
                <a:cubicBezTo>
                  <a:pt x="39334" y="75028"/>
                  <a:pt x="39334" y="75028"/>
                  <a:pt x="39334" y="75028"/>
                </a:cubicBezTo>
                <a:lnTo>
                  <a:pt x="39334" y="75028"/>
                </a:lnTo>
                <a:cubicBezTo>
                  <a:pt x="37936" y="73446"/>
                  <a:pt x="37936" y="71864"/>
                  <a:pt x="37936" y="70282"/>
                </a:cubicBezTo>
                <a:cubicBezTo>
                  <a:pt x="37936" y="67118"/>
                  <a:pt x="39334" y="63954"/>
                  <a:pt x="43727" y="6395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09" name="Shape 5009"/>
          <p:cNvSpPr/>
          <p:nvPr/>
        </p:nvSpPr>
        <p:spPr>
          <a:xfrm>
            <a:off x="4155505" y="1106612"/>
            <a:ext cx="284113" cy="250753"/>
          </a:xfrm>
          <a:custGeom>
            <a:avLst/>
            <a:gdLst/>
            <a:ahLst/>
            <a:cxnLst/>
            <a:rect l="0" t="0" r="0" b="0"/>
            <a:pathLst>
              <a:path w="120000" h="120000" extrusionOk="0">
                <a:moveTo>
                  <a:pt x="114209" y="119774"/>
                </a:moveTo>
                <a:lnTo>
                  <a:pt x="114209" y="119774"/>
                </a:lnTo>
                <a:cubicBezTo>
                  <a:pt x="5590" y="119774"/>
                  <a:pt x="5590" y="119774"/>
                  <a:pt x="5590" y="119774"/>
                </a:cubicBezTo>
                <a:cubicBezTo>
                  <a:pt x="1397" y="119774"/>
                  <a:pt x="0" y="116610"/>
                  <a:pt x="0" y="113446"/>
                </a:cubicBezTo>
                <a:cubicBezTo>
                  <a:pt x="0" y="6327"/>
                  <a:pt x="0" y="6327"/>
                  <a:pt x="0" y="6327"/>
                </a:cubicBezTo>
                <a:cubicBezTo>
                  <a:pt x="0" y="3163"/>
                  <a:pt x="1397" y="0"/>
                  <a:pt x="5590" y="0"/>
                </a:cubicBezTo>
                <a:cubicBezTo>
                  <a:pt x="114209" y="0"/>
                  <a:pt x="114209" y="0"/>
                  <a:pt x="114209" y="0"/>
                </a:cubicBezTo>
                <a:cubicBezTo>
                  <a:pt x="117004" y="0"/>
                  <a:pt x="119800" y="3163"/>
                  <a:pt x="119800" y="6327"/>
                </a:cubicBezTo>
                <a:cubicBezTo>
                  <a:pt x="119800" y="113446"/>
                  <a:pt x="119800" y="113446"/>
                  <a:pt x="119800" y="113446"/>
                </a:cubicBezTo>
                <a:cubicBezTo>
                  <a:pt x="119800" y="116610"/>
                  <a:pt x="117004" y="119774"/>
                  <a:pt x="114209" y="119774"/>
                </a:cubicBezTo>
                <a:close/>
                <a:moveTo>
                  <a:pt x="11181" y="6327"/>
                </a:moveTo>
                <a:lnTo>
                  <a:pt x="11181" y="6327"/>
                </a:lnTo>
                <a:cubicBezTo>
                  <a:pt x="6988" y="6327"/>
                  <a:pt x="5590" y="9717"/>
                  <a:pt x="5590" y="12881"/>
                </a:cubicBezTo>
                <a:cubicBezTo>
                  <a:pt x="5590" y="17627"/>
                  <a:pt x="6988" y="19209"/>
                  <a:pt x="11181" y="19209"/>
                </a:cubicBezTo>
                <a:cubicBezTo>
                  <a:pt x="13976" y="19209"/>
                  <a:pt x="16772" y="17627"/>
                  <a:pt x="16772" y="12881"/>
                </a:cubicBezTo>
                <a:cubicBezTo>
                  <a:pt x="16772" y="9717"/>
                  <a:pt x="13976" y="6327"/>
                  <a:pt x="11181" y="6327"/>
                </a:cubicBezTo>
                <a:close/>
                <a:moveTo>
                  <a:pt x="28153" y="6327"/>
                </a:moveTo>
                <a:lnTo>
                  <a:pt x="28153" y="6327"/>
                </a:lnTo>
                <a:cubicBezTo>
                  <a:pt x="23960" y="6327"/>
                  <a:pt x="22562" y="9717"/>
                  <a:pt x="22562" y="12881"/>
                </a:cubicBezTo>
                <a:cubicBezTo>
                  <a:pt x="22562" y="17627"/>
                  <a:pt x="23960" y="19209"/>
                  <a:pt x="28153" y="19209"/>
                </a:cubicBezTo>
                <a:cubicBezTo>
                  <a:pt x="30948" y="19209"/>
                  <a:pt x="33743" y="17627"/>
                  <a:pt x="33743" y="12881"/>
                </a:cubicBezTo>
                <a:cubicBezTo>
                  <a:pt x="33743" y="9717"/>
                  <a:pt x="30948" y="6327"/>
                  <a:pt x="28153" y="6327"/>
                </a:cubicBezTo>
                <a:close/>
                <a:moveTo>
                  <a:pt x="45124" y="6327"/>
                </a:moveTo>
                <a:lnTo>
                  <a:pt x="45124" y="6327"/>
                </a:lnTo>
                <a:cubicBezTo>
                  <a:pt x="40732" y="6327"/>
                  <a:pt x="39334" y="9717"/>
                  <a:pt x="39334" y="12881"/>
                </a:cubicBezTo>
                <a:cubicBezTo>
                  <a:pt x="39334" y="17627"/>
                  <a:pt x="40732" y="19209"/>
                  <a:pt x="45124" y="19209"/>
                </a:cubicBezTo>
                <a:cubicBezTo>
                  <a:pt x="47920" y="19209"/>
                  <a:pt x="50715" y="17627"/>
                  <a:pt x="50715" y="12881"/>
                </a:cubicBezTo>
                <a:cubicBezTo>
                  <a:pt x="50715" y="9717"/>
                  <a:pt x="47920" y="6327"/>
                  <a:pt x="45124" y="6327"/>
                </a:cubicBezTo>
                <a:close/>
                <a:moveTo>
                  <a:pt x="114209" y="25536"/>
                </a:moveTo>
                <a:lnTo>
                  <a:pt x="114209" y="25536"/>
                </a:lnTo>
                <a:cubicBezTo>
                  <a:pt x="108618" y="25536"/>
                  <a:pt x="108618" y="25536"/>
                  <a:pt x="108618" y="25536"/>
                </a:cubicBezTo>
                <a:cubicBezTo>
                  <a:pt x="11181" y="25536"/>
                  <a:pt x="11181" y="25536"/>
                  <a:pt x="11181" y="25536"/>
                </a:cubicBezTo>
                <a:cubicBezTo>
                  <a:pt x="5590" y="25536"/>
                  <a:pt x="5590" y="25536"/>
                  <a:pt x="5590" y="25536"/>
                </a:cubicBezTo>
                <a:cubicBezTo>
                  <a:pt x="5590" y="113446"/>
                  <a:pt x="5590" y="113446"/>
                  <a:pt x="5590" y="113446"/>
                </a:cubicBezTo>
                <a:cubicBezTo>
                  <a:pt x="114209" y="113446"/>
                  <a:pt x="114209" y="113446"/>
                  <a:pt x="114209" y="113446"/>
                </a:cubicBezTo>
                <a:lnTo>
                  <a:pt x="114209" y="25536"/>
                </a:lnTo>
                <a:close/>
                <a:moveTo>
                  <a:pt x="40732" y="63954"/>
                </a:moveTo>
                <a:lnTo>
                  <a:pt x="40732" y="63954"/>
                </a:lnTo>
                <a:cubicBezTo>
                  <a:pt x="53510" y="63954"/>
                  <a:pt x="53510" y="63954"/>
                  <a:pt x="53510" y="63954"/>
                </a:cubicBezTo>
                <a:lnTo>
                  <a:pt x="53510" y="63954"/>
                </a:lnTo>
                <a:cubicBezTo>
                  <a:pt x="64891" y="63954"/>
                  <a:pt x="64891" y="63954"/>
                  <a:pt x="64891" y="63954"/>
                </a:cubicBezTo>
                <a:lnTo>
                  <a:pt x="64891" y="63954"/>
                </a:lnTo>
                <a:cubicBezTo>
                  <a:pt x="78868" y="63954"/>
                  <a:pt x="78868" y="63954"/>
                  <a:pt x="78868" y="63954"/>
                </a:cubicBezTo>
                <a:cubicBezTo>
                  <a:pt x="81663" y="63954"/>
                  <a:pt x="84658" y="67118"/>
                  <a:pt x="84658" y="70282"/>
                </a:cubicBezTo>
                <a:cubicBezTo>
                  <a:pt x="84658" y="75028"/>
                  <a:pt x="81663" y="76610"/>
                  <a:pt x="78868" y="76610"/>
                </a:cubicBezTo>
                <a:lnTo>
                  <a:pt x="78868" y="76610"/>
                </a:lnTo>
                <a:cubicBezTo>
                  <a:pt x="47920" y="76610"/>
                  <a:pt x="47920" y="76610"/>
                  <a:pt x="47920" y="76610"/>
                </a:cubicBezTo>
                <a:lnTo>
                  <a:pt x="47920" y="76610"/>
                </a:lnTo>
                <a:cubicBezTo>
                  <a:pt x="40732" y="76610"/>
                  <a:pt x="40732" y="76610"/>
                  <a:pt x="40732" y="76610"/>
                </a:cubicBezTo>
                <a:cubicBezTo>
                  <a:pt x="37936" y="76610"/>
                  <a:pt x="35141" y="75028"/>
                  <a:pt x="35141" y="70282"/>
                </a:cubicBezTo>
                <a:cubicBezTo>
                  <a:pt x="35141" y="67118"/>
                  <a:pt x="37936" y="63954"/>
                  <a:pt x="40732" y="6395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10" name="Shape 5010"/>
          <p:cNvSpPr/>
          <p:nvPr/>
        </p:nvSpPr>
        <p:spPr>
          <a:xfrm>
            <a:off x="3652042" y="1106612"/>
            <a:ext cx="288291" cy="250753"/>
          </a:xfrm>
          <a:custGeom>
            <a:avLst/>
            <a:gdLst/>
            <a:ahLst/>
            <a:cxnLst/>
            <a:rect l="0" t="0" r="0" b="0"/>
            <a:pathLst>
              <a:path w="120000" h="120000" extrusionOk="0">
                <a:moveTo>
                  <a:pt x="114285" y="119774"/>
                </a:moveTo>
                <a:lnTo>
                  <a:pt x="114285" y="119774"/>
                </a:lnTo>
                <a:cubicBezTo>
                  <a:pt x="5714" y="119774"/>
                  <a:pt x="5714" y="119774"/>
                  <a:pt x="5714" y="119774"/>
                </a:cubicBezTo>
                <a:cubicBezTo>
                  <a:pt x="2955" y="119774"/>
                  <a:pt x="0" y="116610"/>
                  <a:pt x="0" y="113446"/>
                </a:cubicBezTo>
                <a:cubicBezTo>
                  <a:pt x="0" y="6327"/>
                  <a:pt x="0" y="6327"/>
                  <a:pt x="0" y="6327"/>
                </a:cubicBezTo>
                <a:cubicBezTo>
                  <a:pt x="0" y="3163"/>
                  <a:pt x="2955" y="0"/>
                  <a:pt x="5714" y="0"/>
                </a:cubicBezTo>
                <a:cubicBezTo>
                  <a:pt x="114285" y="0"/>
                  <a:pt x="114285" y="0"/>
                  <a:pt x="114285" y="0"/>
                </a:cubicBezTo>
                <a:cubicBezTo>
                  <a:pt x="117044" y="0"/>
                  <a:pt x="119802" y="3163"/>
                  <a:pt x="119802" y="6327"/>
                </a:cubicBezTo>
                <a:cubicBezTo>
                  <a:pt x="119802" y="113446"/>
                  <a:pt x="119802" y="113446"/>
                  <a:pt x="119802" y="113446"/>
                </a:cubicBezTo>
                <a:cubicBezTo>
                  <a:pt x="119802" y="116610"/>
                  <a:pt x="117044" y="119774"/>
                  <a:pt x="114285" y="119774"/>
                </a:cubicBezTo>
                <a:close/>
                <a:moveTo>
                  <a:pt x="11231" y="6327"/>
                </a:moveTo>
                <a:lnTo>
                  <a:pt x="11231" y="6327"/>
                </a:lnTo>
                <a:cubicBezTo>
                  <a:pt x="8472" y="6327"/>
                  <a:pt x="5714" y="9717"/>
                  <a:pt x="5714" y="12881"/>
                </a:cubicBezTo>
                <a:cubicBezTo>
                  <a:pt x="5714" y="17627"/>
                  <a:pt x="8472" y="19209"/>
                  <a:pt x="11231" y="19209"/>
                </a:cubicBezTo>
                <a:cubicBezTo>
                  <a:pt x="15369" y="19209"/>
                  <a:pt x="16748" y="17627"/>
                  <a:pt x="16748" y="12881"/>
                </a:cubicBezTo>
                <a:cubicBezTo>
                  <a:pt x="16748" y="9717"/>
                  <a:pt x="15369" y="6327"/>
                  <a:pt x="11231" y="6327"/>
                </a:cubicBezTo>
                <a:close/>
                <a:moveTo>
                  <a:pt x="27980" y="6327"/>
                </a:moveTo>
                <a:lnTo>
                  <a:pt x="27980" y="6327"/>
                </a:lnTo>
                <a:cubicBezTo>
                  <a:pt x="25221" y="6327"/>
                  <a:pt x="22266" y="9717"/>
                  <a:pt x="22266" y="12881"/>
                </a:cubicBezTo>
                <a:cubicBezTo>
                  <a:pt x="22266" y="17627"/>
                  <a:pt x="25221" y="19209"/>
                  <a:pt x="27980" y="19209"/>
                </a:cubicBezTo>
                <a:cubicBezTo>
                  <a:pt x="32118" y="19209"/>
                  <a:pt x="33497" y="17627"/>
                  <a:pt x="33497" y="12881"/>
                </a:cubicBezTo>
                <a:cubicBezTo>
                  <a:pt x="33497" y="9717"/>
                  <a:pt x="32118" y="6327"/>
                  <a:pt x="27980" y="6327"/>
                </a:cubicBezTo>
                <a:close/>
                <a:moveTo>
                  <a:pt x="44532" y="6327"/>
                </a:moveTo>
                <a:lnTo>
                  <a:pt x="44532" y="6327"/>
                </a:lnTo>
                <a:cubicBezTo>
                  <a:pt x="41773" y="6327"/>
                  <a:pt x="39014" y="9717"/>
                  <a:pt x="39014" y="12881"/>
                </a:cubicBezTo>
                <a:cubicBezTo>
                  <a:pt x="39014" y="17627"/>
                  <a:pt x="41773" y="19209"/>
                  <a:pt x="44532" y="19209"/>
                </a:cubicBezTo>
                <a:cubicBezTo>
                  <a:pt x="48866" y="19209"/>
                  <a:pt x="50246" y="17627"/>
                  <a:pt x="50246" y="12881"/>
                </a:cubicBezTo>
                <a:cubicBezTo>
                  <a:pt x="50246" y="9717"/>
                  <a:pt x="48866" y="6327"/>
                  <a:pt x="44532" y="6327"/>
                </a:cubicBezTo>
                <a:close/>
                <a:moveTo>
                  <a:pt x="114285" y="25536"/>
                </a:moveTo>
                <a:lnTo>
                  <a:pt x="114285" y="25536"/>
                </a:lnTo>
                <a:cubicBezTo>
                  <a:pt x="108768" y="25536"/>
                  <a:pt x="108768" y="25536"/>
                  <a:pt x="108768" y="25536"/>
                </a:cubicBezTo>
                <a:cubicBezTo>
                  <a:pt x="11231" y="25536"/>
                  <a:pt x="11231" y="25536"/>
                  <a:pt x="11231" y="25536"/>
                </a:cubicBezTo>
                <a:cubicBezTo>
                  <a:pt x="5714" y="25536"/>
                  <a:pt x="5714" y="25536"/>
                  <a:pt x="5714" y="25536"/>
                </a:cubicBezTo>
                <a:cubicBezTo>
                  <a:pt x="5714" y="113446"/>
                  <a:pt x="5714" y="113446"/>
                  <a:pt x="5714" y="113446"/>
                </a:cubicBezTo>
                <a:cubicBezTo>
                  <a:pt x="114285" y="113446"/>
                  <a:pt x="114285" y="113446"/>
                  <a:pt x="114285" y="113446"/>
                </a:cubicBezTo>
                <a:lnTo>
                  <a:pt x="114285" y="25536"/>
                </a:lnTo>
                <a:close/>
                <a:moveTo>
                  <a:pt x="41773" y="63954"/>
                </a:moveTo>
                <a:lnTo>
                  <a:pt x="41773" y="63954"/>
                </a:lnTo>
                <a:cubicBezTo>
                  <a:pt x="54384" y="63954"/>
                  <a:pt x="54384" y="63954"/>
                  <a:pt x="54384" y="63954"/>
                </a:cubicBezTo>
                <a:cubicBezTo>
                  <a:pt x="54384" y="49491"/>
                  <a:pt x="54384" y="49491"/>
                  <a:pt x="54384" y="49491"/>
                </a:cubicBezTo>
                <a:cubicBezTo>
                  <a:pt x="54384" y="46327"/>
                  <a:pt x="57142" y="43163"/>
                  <a:pt x="59901" y="43163"/>
                </a:cubicBezTo>
                <a:cubicBezTo>
                  <a:pt x="62660" y="43163"/>
                  <a:pt x="65615" y="46327"/>
                  <a:pt x="65615" y="49491"/>
                </a:cubicBezTo>
                <a:cubicBezTo>
                  <a:pt x="65615" y="63954"/>
                  <a:pt x="65615" y="63954"/>
                  <a:pt x="65615" y="63954"/>
                </a:cubicBezTo>
                <a:cubicBezTo>
                  <a:pt x="78029" y="63954"/>
                  <a:pt x="78029" y="63954"/>
                  <a:pt x="78029" y="63954"/>
                </a:cubicBezTo>
                <a:cubicBezTo>
                  <a:pt x="82167" y="63954"/>
                  <a:pt x="83546" y="67118"/>
                  <a:pt x="83546" y="70282"/>
                </a:cubicBezTo>
                <a:cubicBezTo>
                  <a:pt x="83546" y="75028"/>
                  <a:pt x="82167" y="76610"/>
                  <a:pt x="78029" y="76610"/>
                </a:cubicBezTo>
                <a:cubicBezTo>
                  <a:pt x="65615" y="76610"/>
                  <a:pt x="65615" y="76610"/>
                  <a:pt x="65615" y="76610"/>
                </a:cubicBezTo>
                <a:cubicBezTo>
                  <a:pt x="65615" y="92655"/>
                  <a:pt x="65615" y="92655"/>
                  <a:pt x="65615" y="92655"/>
                </a:cubicBezTo>
                <a:cubicBezTo>
                  <a:pt x="65615" y="95819"/>
                  <a:pt x="62660" y="98983"/>
                  <a:pt x="59901" y="98983"/>
                </a:cubicBezTo>
                <a:cubicBezTo>
                  <a:pt x="57142" y="98983"/>
                  <a:pt x="54384" y="95819"/>
                  <a:pt x="54384" y="92655"/>
                </a:cubicBezTo>
                <a:cubicBezTo>
                  <a:pt x="54384" y="76610"/>
                  <a:pt x="54384" y="76610"/>
                  <a:pt x="54384" y="76610"/>
                </a:cubicBezTo>
                <a:cubicBezTo>
                  <a:pt x="41773" y="76610"/>
                  <a:pt x="41773" y="76610"/>
                  <a:pt x="41773" y="76610"/>
                </a:cubicBezTo>
                <a:cubicBezTo>
                  <a:pt x="37635" y="76610"/>
                  <a:pt x="36256" y="75028"/>
                  <a:pt x="36256" y="70282"/>
                </a:cubicBezTo>
                <a:cubicBezTo>
                  <a:pt x="36256" y="67118"/>
                  <a:pt x="37635" y="63954"/>
                  <a:pt x="41773" y="6395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11" name="Shape 5011"/>
          <p:cNvSpPr/>
          <p:nvPr/>
        </p:nvSpPr>
        <p:spPr>
          <a:xfrm>
            <a:off x="3154845" y="1106612"/>
            <a:ext cx="286201" cy="250753"/>
          </a:xfrm>
          <a:custGeom>
            <a:avLst/>
            <a:gdLst/>
            <a:ahLst/>
            <a:cxnLst/>
            <a:rect l="0" t="0" r="0" b="0"/>
            <a:pathLst>
              <a:path w="120000" h="120000" extrusionOk="0">
                <a:moveTo>
                  <a:pt x="114219" y="119774"/>
                </a:moveTo>
                <a:lnTo>
                  <a:pt x="114219" y="119774"/>
                </a:lnTo>
                <a:cubicBezTo>
                  <a:pt x="5780" y="119774"/>
                  <a:pt x="5780" y="119774"/>
                  <a:pt x="5780" y="119774"/>
                </a:cubicBezTo>
                <a:cubicBezTo>
                  <a:pt x="2990" y="119774"/>
                  <a:pt x="0" y="116610"/>
                  <a:pt x="0" y="113446"/>
                </a:cubicBezTo>
                <a:cubicBezTo>
                  <a:pt x="0" y="6327"/>
                  <a:pt x="0" y="6327"/>
                  <a:pt x="0" y="6327"/>
                </a:cubicBezTo>
                <a:cubicBezTo>
                  <a:pt x="0" y="3163"/>
                  <a:pt x="2990" y="0"/>
                  <a:pt x="5780" y="0"/>
                </a:cubicBezTo>
                <a:cubicBezTo>
                  <a:pt x="114219" y="0"/>
                  <a:pt x="114219" y="0"/>
                  <a:pt x="114219" y="0"/>
                </a:cubicBezTo>
                <a:cubicBezTo>
                  <a:pt x="118405" y="0"/>
                  <a:pt x="119800" y="3163"/>
                  <a:pt x="119800" y="6327"/>
                </a:cubicBezTo>
                <a:cubicBezTo>
                  <a:pt x="119800" y="113446"/>
                  <a:pt x="119800" y="113446"/>
                  <a:pt x="119800" y="113446"/>
                </a:cubicBezTo>
                <a:cubicBezTo>
                  <a:pt x="119800" y="116610"/>
                  <a:pt x="118405" y="119774"/>
                  <a:pt x="114219" y="119774"/>
                </a:cubicBezTo>
                <a:close/>
                <a:moveTo>
                  <a:pt x="91694" y="113446"/>
                </a:moveTo>
                <a:lnTo>
                  <a:pt x="91694" y="113446"/>
                </a:lnTo>
                <a:cubicBezTo>
                  <a:pt x="114219" y="113446"/>
                  <a:pt x="114219" y="113446"/>
                  <a:pt x="114219" y="113446"/>
                </a:cubicBezTo>
                <a:cubicBezTo>
                  <a:pt x="114219" y="57627"/>
                  <a:pt x="114219" y="57627"/>
                  <a:pt x="114219" y="57627"/>
                </a:cubicBezTo>
                <a:cubicBezTo>
                  <a:pt x="112823" y="57627"/>
                  <a:pt x="112823" y="57627"/>
                  <a:pt x="112823" y="57627"/>
                </a:cubicBezTo>
                <a:lnTo>
                  <a:pt x="112823" y="57627"/>
                </a:lnTo>
                <a:cubicBezTo>
                  <a:pt x="91694" y="57627"/>
                  <a:pt x="91694" y="57627"/>
                  <a:pt x="91694" y="57627"/>
                </a:cubicBezTo>
                <a:lnTo>
                  <a:pt x="91694" y="113446"/>
                </a:lnTo>
                <a:close/>
                <a:moveTo>
                  <a:pt x="33887" y="113446"/>
                </a:moveTo>
                <a:lnTo>
                  <a:pt x="33887" y="113446"/>
                </a:lnTo>
                <a:cubicBezTo>
                  <a:pt x="85913" y="113446"/>
                  <a:pt x="85913" y="113446"/>
                  <a:pt x="85913" y="113446"/>
                </a:cubicBezTo>
                <a:cubicBezTo>
                  <a:pt x="85913" y="57627"/>
                  <a:pt x="85913" y="57627"/>
                  <a:pt x="85913" y="57627"/>
                </a:cubicBezTo>
                <a:cubicBezTo>
                  <a:pt x="33887" y="57627"/>
                  <a:pt x="33887" y="57627"/>
                  <a:pt x="33887" y="57627"/>
                </a:cubicBezTo>
                <a:lnTo>
                  <a:pt x="33887" y="113446"/>
                </a:lnTo>
                <a:close/>
                <a:moveTo>
                  <a:pt x="5780" y="113446"/>
                </a:moveTo>
                <a:lnTo>
                  <a:pt x="5780" y="113446"/>
                </a:lnTo>
                <a:cubicBezTo>
                  <a:pt x="28305" y="113446"/>
                  <a:pt x="28305" y="113446"/>
                  <a:pt x="28305" y="113446"/>
                </a:cubicBezTo>
                <a:cubicBezTo>
                  <a:pt x="28305" y="57627"/>
                  <a:pt x="28305" y="57627"/>
                  <a:pt x="28305" y="57627"/>
                </a:cubicBezTo>
                <a:cubicBezTo>
                  <a:pt x="5780" y="57627"/>
                  <a:pt x="5780" y="57627"/>
                  <a:pt x="5780" y="57627"/>
                </a:cubicBezTo>
                <a:lnTo>
                  <a:pt x="5780" y="113446"/>
                </a:lnTo>
                <a:close/>
                <a:moveTo>
                  <a:pt x="11362" y="6327"/>
                </a:moveTo>
                <a:lnTo>
                  <a:pt x="11362" y="6327"/>
                </a:lnTo>
                <a:cubicBezTo>
                  <a:pt x="8571" y="6327"/>
                  <a:pt x="5780" y="9717"/>
                  <a:pt x="5780" y="12881"/>
                </a:cubicBezTo>
                <a:cubicBezTo>
                  <a:pt x="5780" y="17627"/>
                  <a:pt x="8571" y="19209"/>
                  <a:pt x="11362" y="19209"/>
                </a:cubicBezTo>
                <a:cubicBezTo>
                  <a:pt x="14152" y="19209"/>
                  <a:pt x="16943" y="17627"/>
                  <a:pt x="16943" y="12881"/>
                </a:cubicBezTo>
                <a:cubicBezTo>
                  <a:pt x="16943" y="9717"/>
                  <a:pt x="14152" y="6327"/>
                  <a:pt x="11362" y="6327"/>
                </a:cubicBezTo>
                <a:close/>
                <a:moveTo>
                  <a:pt x="28305" y="6327"/>
                </a:moveTo>
                <a:lnTo>
                  <a:pt x="28305" y="6327"/>
                </a:lnTo>
                <a:cubicBezTo>
                  <a:pt x="25514" y="6327"/>
                  <a:pt x="22524" y="9717"/>
                  <a:pt x="22524" y="12881"/>
                </a:cubicBezTo>
                <a:cubicBezTo>
                  <a:pt x="22524" y="17627"/>
                  <a:pt x="25514" y="19209"/>
                  <a:pt x="28305" y="19209"/>
                </a:cubicBezTo>
                <a:cubicBezTo>
                  <a:pt x="31096" y="19209"/>
                  <a:pt x="33887" y="17627"/>
                  <a:pt x="33887" y="12881"/>
                </a:cubicBezTo>
                <a:cubicBezTo>
                  <a:pt x="33887" y="9717"/>
                  <a:pt x="31096" y="6327"/>
                  <a:pt x="28305" y="6327"/>
                </a:cubicBezTo>
                <a:close/>
                <a:moveTo>
                  <a:pt x="45049" y="6327"/>
                </a:moveTo>
                <a:lnTo>
                  <a:pt x="45049" y="6327"/>
                </a:lnTo>
                <a:cubicBezTo>
                  <a:pt x="42259" y="6327"/>
                  <a:pt x="39468" y="9717"/>
                  <a:pt x="39468" y="12881"/>
                </a:cubicBezTo>
                <a:cubicBezTo>
                  <a:pt x="39468" y="17627"/>
                  <a:pt x="42259" y="19209"/>
                  <a:pt x="45049" y="19209"/>
                </a:cubicBezTo>
                <a:cubicBezTo>
                  <a:pt x="48039" y="19209"/>
                  <a:pt x="50830" y="17627"/>
                  <a:pt x="50830" y="12881"/>
                </a:cubicBezTo>
                <a:cubicBezTo>
                  <a:pt x="50830" y="9717"/>
                  <a:pt x="48039" y="6327"/>
                  <a:pt x="45049" y="6327"/>
                </a:cubicBezTo>
                <a:close/>
                <a:moveTo>
                  <a:pt x="108438" y="25536"/>
                </a:moveTo>
                <a:lnTo>
                  <a:pt x="108438" y="25536"/>
                </a:lnTo>
                <a:cubicBezTo>
                  <a:pt x="11362" y="25536"/>
                  <a:pt x="11362" y="25536"/>
                  <a:pt x="11362" y="25536"/>
                </a:cubicBezTo>
                <a:cubicBezTo>
                  <a:pt x="5780" y="25536"/>
                  <a:pt x="5780" y="25536"/>
                  <a:pt x="5780" y="25536"/>
                </a:cubicBezTo>
                <a:cubicBezTo>
                  <a:pt x="5780" y="51073"/>
                  <a:pt x="5780" y="51073"/>
                  <a:pt x="5780" y="51073"/>
                </a:cubicBezTo>
                <a:cubicBezTo>
                  <a:pt x="28305" y="51073"/>
                  <a:pt x="28305" y="51073"/>
                  <a:pt x="28305" y="51073"/>
                </a:cubicBezTo>
                <a:cubicBezTo>
                  <a:pt x="33887" y="51073"/>
                  <a:pt x="33887" y="51073"/>
                  <a:pt x="33887" y="51073"/>
                </a:cubicBezTo>
                <a:cubicBezTo>
                  <a:pt x="85913" y="51073"/>
                  <a:pt x="85913" y="51073"/>
                  <a:pt x="85913" y="51073"/>
                </a:cubicBezTo>
                <a:cubicBezTo>
                  <a:pt x="91694" y="51073"/>
                  <a:pt x="91694" y="51073"/>
                  <a:pt x="91694" y="51073"/>
                </a:cubicBezTo>
                <a:cubicBezTo>
                  <a:pt x="112823" y="51073"/>
                  <a:pt x="112823" y="51073"/>
                  <a:pt x="112823" y="51073"/>
                </a:cubicBezTo>
                <a:lnTo>
                  <a:pt x="112823" y="51073"/>
                </a:lnTo>
                <a:cubicBezTo>
                  <a:pt x="114219" y="51073"/>
                  <a:pt x="114219" y="51073"/>
                  <a:pt x="114219" y="51073"/>
                </a:cubicBezTo>
                <a:cubicBezTo>
                  <a:pt x="114219" y="25536"/>
                  <a:pt x="114219" y="25536"/>
                  <a:pt x="114219" y="25536"/>
                </a:cubicBezTo>
                <a:lnTo>
                  <a:pt x="108438" y="25536"/>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12" name="Shape 5012"/>
          <p:cNvSpPr/>
          <p:nvPr/>
        </p:nvSpPr>
        <p:spPr>
          <a:xfrm>
            <a:off x="2655559" y="1106612"/>
            <a:ext cx="286203" cy="250753"/>
          </a:xfrm>
          <a:custGeom>
            <a:avLst/>
            <a:gdLst/>
            <a:ahLst/>
            <a:cxnLst/>
            <a:rect l="0" t="0" r="0" b="0"/>
            <a:pathLst>
              <a:path w="120000" h="120000" extrusionOk="0">
                <a:moveTo>
                  <a:pt x="114219" y="119774"/>
                </a:moveTo>
                <a:lnTo>
                  <a:pt x="114219" y="119774"/>
                </a:lnTo>
                <a:cubicBezTo>
                  <a:pt x="5780" y="119774"/>
                  <a:pt x="5780" y="119774"/>
                  <a:pt x="5780" y="119774"/>
                </a:cubicBezTo>
                <a:cubicBezTo>
                  <a:pt x="1395" y="119774"/>
                  <a:pt x="0" y="116610"/>
                  <a:pt x="0" y="113446"/>
                </a:cubicBezTo>
                <a:cubicBezTo>
                  <a:pt x="0" y="6327"/>
                  <a:pt x="0" y="6327"/>
                  <a:pt x="0" y="6327"/>
                </a:cubicBezTo>
                <a:cubicBezTo>
                  <a:pt x="0" y="3163"/>
                  <a:pt x="1395" y="0"/>
                  <a:pt x="5780" y="0"/>
                </a:cubicBezTo>
                <a:cubicBezTo>
                  <a:pt x="114219" y="0"/>
                  <a:pt x="114219" y="0"/>
                  <a:pt x="114219" y="0"/>
                </a:cubicBezTo>
                <a:cubicBezTo>
                  <a:pt x="117009" y="0"/>
                  <a:pt x="119800" y="3163"/>
                  <a:pt x="119800" y="6327"/>
                </a:cubicBezTo>
                <a:cubicBezTo>
                  <a:pt x="119800" y="113446"/>
                  <a:pt x="119800" y="113446"/>
                  <a:pt x="119800" y="113446"/>
                </a:cubicBezTo>
                <a:cubicBezTo>
                  <a:pt x="119800" y="116610"/>
                  <a:pt x="117009" y="119774"/>
                  <a:pt x="114219" y="119774"/>
                </a:cubicBezTo>
                <a:close/>
                <a:moveTo>
                  <a:pt x="91694" y="113446"/>
                </a:moveTo>
                <a:lnTo>
                  <a:pt x="91694" y="113446"/>
                </a:lnTo>
                <a:cubicBezTo>
                  <a:pt x="114219" y="113446"/>
                  <a:pt x="114219" y="113446"/>
                  <a:pt x="114219" y="113446"/>
                </a:cubicBezTo>
                <a:cubicBezTo>
                  <a:pt x="114219" y="57627"/>
                  <a:pt x="114219" y="57627"/>
                  <a:pt x="114219" y="57627"/>
                </a:cubicBezTo>
                <a:cubicBezTo>
                  <a:pt x="111428" y="57627"/>
                  <a:pt x="111428" y="57627"/>
                  <a:pt x="111428" y="57627"/>
                </a:cubicBezTo>
                <a:lnTo>
                  <a:pt x="111428" y="57627"/>
                </a:lnTo>
                <a:cubicBezTo>
                  <a:pt x="91694" y="57627"/>
                  <a:pt x="91694" y="57627"/>
                  <a:pt x="91694" y="57627"/>
                </a:cubicBezTo>
                <a:lnTo>
                  <a:pt x="91694" y="113446"/>
                </a:lnTo>
                <a:close/>
                <a:moveTo>
                  <a:pt x="5780" y="113446"/>
                </a:moveTo>
                <a:lnTo>
                  <a:pt x="5780" y="113446"/>
                </a:lnTo>
                <a:cubicBezTo>
                  <a:pt x="85913" y="113446"/>
                  <a:pt x="85913" y="113446"/>
                  <a:pt x="85913" y="113446"/>
                </a:cubicBezTo>
                <a:cubicBezTo>
                  <a:pt x="85913" y="57627"/>
                  <a:pt x="85913" y="57627"/>
                  <a:pt x="85913" y="57627"/>
                </a:cubicBezTo>
                <a:cubicBezTo>
                  <a:pt x="5780" y="57627"/>
                  <a:pt x="5780" y="57627"/>
                  <a:pt x="5780" y="57627"/>
                </a:cubicBezTo>
                <a:lnTo>
                  <a:pt x="5780" y="113446"/>
                </a:lnTo>
                <a:close/>
                <a:moveTo>
                  <a:pt x="11362" y="6327"/>
                </a:moveTo>
                <a:lnTo>
                  <a:pt x="11362" y="6327"/>
                </a:lnTo>
                <a:cubicBezTo>
                  <a:pt x="7176" y="6327"/>
                  <a:pt x="5780" y="9717"/>
                  <a:pt x="5780" y="12881"/>
                </a:cubicBezTo>
                <a:cubicBezTo>
                  <a:pt x="5780" y="17627"/>
                  <a:pt x="7176" y="19209"/>
                  <a:pt x="11362" y="19209"/>
                </a:cubicBezTo>
                <a:cubicBezTo>
                  <a:pt x="14152" y="19209"/>
                  <a:pt x="16943" y="17627"/>
                  <a:pt x="16943" y="12881"/>
                </a:cubicBezTo>
                <a:cubicBezTo>
                  <a:pt x="16943" y="9717"/>
                  <a:pt x="14152" y="6327"/>
                  <a:pt x="11362" y="6327"/>
                </a:cubicBezTo>
                <a:close/>
                <a:moveTo>
                  <a:pt x="28305" y="6327"/>
                </a:moveTo>
                <a:lnTo>
                  <a:pt x="28305" y="6327"/>
                </a:lnTo>
                <a:cubicBezTo>
                  <a:pt x="23920" y="6327"/>
                  <a:pt x="22524" y="9717"/>
                  <a:pt x="22524" y="12881"/>
                </a:cubicBezTo>
                <a:cubicBezTo>
                  <a:pt x="22524" y="17627"/>
                  <a:pt x="23920" y="19209"/>
                  <a:pt x="28305" y="19209"/>
                </a:cubicBezTo>
                <a:cubicBezTo>
                  <a:pt x="31096" y="19209"/>
                  <a:pt x="33887" y="17627"/>
                  <a:pt x="33887" y="12881"/>
                </a:cubicBezTo>
                <a:cubicBezTo>
                  <a:pt x="33887" y="9717"/>
                  <a:pt x="31096" y="6327"/>
                  <a:pt x="28305" y="6327"/>
                </a:cubicBezTo>
                <a:close/>
                <a:moveTo>
                  <a:pt x="45049" y="6327"/>
                </a:moveTo>
                <a:lnTo>
                  <a:pt x="45049" y="6327"/>
                </a:lnTo>
                <a:cubicBezTo>
                  <a:pt x="40863" y="6327"/>
                  <a:pt x="39468" y="9717"/>
                  <a:pt x="39468" y="12881"/>
                </a:cubicBezTo>
                <a:cubicBezTo>
                  <a:pt x="39468" y="17627"/>
                  <a:pt x="40863" y="19209"/>
                  <a:pt x="45049" y="19209"/>
                </a:cubicBezTo>
                <a:cubicBezTo>
                  <a:pt x="47840" y="19209"/>
                  <a:pt x="50830" y="17627"/>
                  <a:pt x="50830" y="12881"/>
                </a:cubicBezTo>
                <a:cubicBezTo>
                  <a:pt x="50830" y="9717"/>
                  <a:pt x="47840" y="6327"/>
                  <a:pt x="45049" y="6327"/>
                </a:cubicBezTo>
                <a:close/>
                <a:moveTo>
                  <a:pt x="108438" y="25536"/>
                </a:moveTo>
                <a:lnTo>
                  <a:pt x="108438" y="25536"/>
                </a:lnTo>
                <a:cubicBezTo>
                  <a:pt x="11362" y="25536"/>
                  <a:pt x="11362" y="25536"/>
                  <a:pt x="11362" y="25536"/>
                </a:cubicBezTo>
                <a:cubicBezTo>
                  <a:pt x="5780" y="25536"/>
                  <a:pt x="5780" y="25536"/>
                  <a:pt x="5780" y="25536"/>
                </a:cubicBezTo>
                <a:cubicBezTo>
                  <a:pt x="5780" y="51073"/>
                  <a:pt x="5780" y="51073"/>
                  <a:pt x="5780" y="51073"/>
                </a:cubicBezTo>
                <a:cubicBezTo>
                  <a:pt x="85913" y="51073"/>
                  <a:pt x="85913" y="51073"/>
                  <a:pt x="85913" y="51073"/>
                </a:cubicBezTo>
                <a:cubicBezTo>
                  <a:pt x="91694" y="51073"/>
                  <a:pt x="91694" y="51073"/>
                  <a:pt x="91694" y="51073"/>
                </a:cubicBezTo>
                <a:cubicBezTo>
                  <a:pt x="111428" y="51073"/>
                  <a:pt x="111428" y="51073"/>
                  <a:pt x="111428" y="51073"/>
                </a:cubicBezTo>
                <a:lnTo>
                  <a:pt x="111428" y="51073"/>
                </a:lnTo>
                <a:cubicBezTo>
                  <a:pt x="114219" y="51073"/>
                  <a:pt x="114219" y="51073"/>
                  <a:pt x="114219" y="51073"/>
                </a:cubicBezTo>
                <a:cubicBezTo>
                  <a:pt x="114219" y="25536"/>
                  <a:pt x="114219" y="25536"/>
                  <a:pt x="114219" y="25536"/>
                </a:cubicBezTo>
                <a:lnTo>
                  <a:pt x="108438" y="25536"/>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13" name="Shape 5013"/>
          <p:cNvSpPr/>
          <p:nvPr/>
        </p:nvSpPr>
        <p:spPr>
          <a:xfrm>
            <a:off x="2154184" y="1106612"/>
            <a:ext cx="288291" cy="250753"/>
          </a:xfrm>
          <a:custGeom>
            <a:avLst/>
            <a:gdLst/>
            <a:ahLst/>
            <a:cxnLst/>
            <a:rect l="0" t="0" r="0" b="0"/>
            <a:pathLst>
              <a:path w="120000" h="120000" extrusionOk="0">
                <a:moveTo>
                  <a:pt x="114285" y="119774"/>
                </a:moveTo>
                <a:lnTo>
                  <a:pt x="114285" y="119774"/>
                </a:lnTo>
                <a:cubicBezTo>
                  <a:pt x="5517" y="119774"/>
                  <a:pt x="5517" y="119774"/>
                  <a:pt x="5517" y="119774"/>
                </a:cubicBezTo>
                <a:cubicBezTo>
                  <a:pt x="2758" y="119774"/>
                  <a:pt x="0" y="116610"/>
                  <a:pt x="0" y="113446"/>
                </a:cubicBezTo>
                <a:cubicBezTo>
                  <a:pt x="0" y="6327"/>
                  <a:pt x="0" y="6327"/>
                  <a:pt x="0" y="6327"/>
                </a:cubicBezTo>
                <a:cubicBezTo>
                  <a:pt x="0" y="3163"/>
                  <a:pt x="2758" y="0"/>
                  <a:pt x="5517" y="0"/>
                </a:cubicBezTo>
                <a:cubicBezTo>
                  <a:pt x="114285" y="0"/>
                  <a:pt x="114285" y="0"/>
                  <a:pt x="114285" y="0"/>
                </a:cubicBezTo>
                <a:cubicBezTo>
                  <a:pt x="117044" y="0"/>
                  <a:pt x="119802" y="3163"/>
                  <a:pt x="119802" y="6327"/>
                </a:cubicBezTo>
                <a:cubicBezTo>
                  <a:pt x="119802" y="113446"/>
                  <a:pt x="119802" y="113446"/>
                  <a:pt x="119802" y="113446"/>
                </a:cubicBezTo>
                <a:cubicBezTo>
                  <a:pt x="119802" y="116610"/>
                  <a:pt x="117044" y="119774"/>
                  <a:pt x="114285" y="119774"/>
                </a:cubicBezTo>
                <a:close/>
                <a:moveTo>
                  <a:pt x="33497" y="113446"/>
                </a:moveTo>
                <a:lnTo>
                  <a:pt x="33497" y="113446"/>
                </a:lnTo>
                <a:cubicBezTo>
                  <a:pt x="114285" y="113446"/>
                  <a:pt x="114285" y="113446"/>
                  <a:pt x="114285" y="113446"/>
                </a:cubicBezTo>
                <a:cubicBezTo>
                  <a:pt x="114285" y="57627"/>
                  <a:pt x="114285" y="57627"/>
                  <a:pt x="114285" y="57627"/>
                </a:cubicBezTo>
                <a:cubicBezTo>
                  <a:pt x="112906" y="57627"/>
                  <a:pt x="112906" y="57627"/>
                  <a:pt x="112906" y="57627"/>
                </a:cubicBezTo>
                <a:lnTo>
                  <a:pt x="112906" y="57627"/>
                </a:lnTo>
                <a:cubicBezTo>
                  <a:pt x="33497" y="57627"/>
                  <a:pt x="33497" y="57627"/>
                  <a:pt x="33497" y="57627"/>
                </a:cubicBezTo>
                <a:lnTo>
                  <a:pt x="33497" y="113446"/>
                </a:lnTo>
                <a:close/>
                <a:moveTo>
                  <a:pt x="5517" y="113446"/>
                </a:moveTo>
                <a:lnTo>
                  <a:pt x="5517" y="113446"/>
                </a:lnTo>
                <a:cubicBezTo>
                  <a:pt x="27783" y="113446"/>
                  <a:pt x="27783" y="113446"/>
                  <a:pt x="27783" y="113446"/>
                </a:cubicBezTo>
                <a:cubicBezTo>
                  <a:pt x="27783" y="57627"/>
                  <a:pt x="27783" y="57627"/>
                  <a:pt x="27783" y="57627"/>
                </a:cubicBezTo>
                <a:cubicBezTo>
                  <a:pt x="5517" y="57627"/>
                  <a:pt x="5517" y="57627"/>
                  <a:pt x="5517" y="57627"/>
                </a:cubicBezTo>
                <a:lnTo>
                  <a:pt x="5517" y="113446"/>
                </a:lnTo>
                <a:close/>
                <a:moveTo>
                  <a:pt x="11231" y="6327"/>
                </a:moveTo>
                <a:lnTo>
                  <a:pt x="11231" y="6327"/>
                </a:lnTo>
                <a:cubicBezTo>
                  <a:pt x="8472" y="6327"/>
                  <a:pt x="5517" y="9717"/>
                  <a:pt x="5517" y="12881"/>
                </a:cubicBezTo>
                <a:cubicBezTo>
                  <a:pt x="5517" y="17627"/>
                  <a:pt x="8472" y="19209"/>
                  <a:pt x="11231" y="19209"/>
                </a:cubicBezTo>
                <a:cubicBezTo>
                  <a:pt x="15369" y="19209"/>
                  <a:pt x="16748" y="17627"/>
                  <a:pt x="16748" y="12881"/>
                </a:cubicBezTo>
                <a:cubicBezTo>
                  <a:pt x="16748" y="9717"/>
                  <a:pt x="15369" y="6327"/>
                  <a:pt x="11231" y="6327"/>
                </a:cubicBezTo>
                <a:close/>
                <a:moveTo>
                  <a:pt x="27783" y="6327"/>
                </a:moveTo>
                <a:lnTo>
                  <a:pt x="27783" y="6327"/>
                </a:lnTo>
                <a:cubicBezTo>
                  <a:pt x="25024" y="6327"/>
                  <a:pt x="22266" y="9717"/>
                  <a:pt x="22266" y="12881"/>
                </a:cubicBezTo>
                <a:cubicBezTo>
                  <a:pt x="22266" y="17627"/>
                  <a:pt x="25024" y="19209"/>
                  <a:pt x="27783" y="19209"/>
                </a:cubicBezTo>
                <a:cubicBezTo>
                  <a:pt x="32118" y="19209"/>
                  <a:pt x="33497" y="17627"/>
                  <a:pt x="33497" y="12881"/>
                </a:cubicBezTo>
                <a:cubicBezTo>
                  <a:pt x="33497" y="9717"/>
                  <a:pt x="32118" y="6327"/>
                  <a:pt x="27783" y="6327"/>
                </a:cubicBezTo>
                <a:close/>
                <a:moveTo>
                  <a:pt x="44532" y="6327"/>
                </a:moveTo>
                <a:lnTo>
                  <a:pt x="44532" y="6327"/>
                </a:lnTo>
                <a:cubicBezTo>
                  <a:pt x="41773" y="6327"/>
                  <a:pt x="39014" y="9717"/>
                  <a:pt x="39014" y="12881"/>
                </a:cubicBezTo>
                <a:cubicBezTo>
                  <a:pt x="39014" y="17627"/>
                  <a:pt x="41773" y="19209"/>
                  <a:pt x="44532" y="19209"/>
                </a:cubicBezTo>
                <a:cubicBezTo>
                  <a:pt x="48669" y="19209"/>
                  <a:pt x="50049" y="17627"/>
                  <a:pt x="50049" y="12881"/>
                </a:cubicBezTo>
                <a:cubicBezTo>
                  <a:pt x="50049" y="9717"/>
                  <a:pt x="48669" y="6327"/>
                  <a:pt x="44532" y="6327"/>
                </a:cubicBezTo>
                <a:close/>
                <a:moveTo>
                  <a:pt x="108571" y="25536"/>
                </a:moveTo>
                <a:lnTo>
                  <a:pt x="108571" y="25536"/>
                </a:lnTo>
                <a:cubicBezTo>
                  <a:pt x="11231" y="25536"/>
                  <a:pt x="11231" y="25536"/>
                  <a:pt x="11231" y="25536"/>
                </a:cubicBezTo>
                <a:cubicBezTo>
                  <a:pt x="5517" y="25536"/>
                  <a:pt x="5517" y="25536"/>
                  <a:pt x="5517" y="25536"/>
                </a:cubicBezTo>
                <a:cubicBezTo>
                  <a:pt x="5517" y="51073"/>
                  <a:pt x="5517" y="51073"/>
                  <a:pt x="5517" y="51073"/>
                </a:cubicBezTo>
                <a:cubicBezTo>
                  <a:pt x="27783" y="51073"/>
                  <a:pt x="27783" y="51073"/>
                  <a:pt x="27783" y="51073"/>
                </a:cubicBezTo>
                <a:cubicBezTo>
                  <a:pt x="33497" y="51073"/>
                  <a:pt x="33497" y="51073"/>
                  <a:pt x="33497" y="51073"/>
                </a:cubicBezTo>
                <a:cubicBezTo>
                  <a:pt x="112906" y="51073"/>
                  <a:pt x="112906" y="51073"/>
                  <a:pt x="112906" y="51073"/>
                </a:cubicBezTo>
                <a:lnTo>
                  <a:pt x="112906" y="51073"/>
                </a:lnTo>
                <a:cubicBezTo>
                  <a:pt x="114285" y="51073"/>
                  <a:pt x="114285" y="51073"/>
                  <a:pt x="114285" y="51073"/>
                </a:cubicBezTo>
                <a:cubicBezTo>
                  <a:pt x="114285" y="25536"/>
                  <a:pt x="114285" y="25536"/>
                  <a:pt x="114285" y="25536"/>
                </a:cubicBezTo>
                <a:lnTo>
                  <a:pt x="108571" y="25536"/>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14" name="Shape 5014"/>
          <p:cNvSpPr/>
          <p:nvPr/>
        </p:nvSpPr>
        <p:spPr>
          <a:xfrm>
            <a:off x="1654899" y="1106612"/>
            <a:ext cx="286201" cy="250753"/>
          </a:xfrm>
          <a:custGeom>
            <a:avLst/>
            <a:gdLst/>
            <a:ahLst/>
            <a:cxnLst/>
            <a:rect l="0" t="0" r="0" b="0"/>
            <a:pathLst>
              <a:path w="120000" h="120000" extrusionOk="0">
                <a:moveTo>
                  <a:pt x="114019" y="119774"/>
                </a:moveTo>
                <a:lnTo>
                  <a:pt x="114019" y="119774"/>
                </a:lnTo>
                <a:cubicBezTo>
                  <a:pt x="5581" y="119774"/>
                  <a:pt x="5581" y="119774"/>
                  <a:pt x="5581" y="119774"/>
                </a:cubicBezTo>
                <a:cubicBezTo>
                  <a:pt x="2790" y="119774"/>
                  <a:pt x="0" y="116610"/>
                  <a:pt x="0" y="113446"/>
                </a:cubicBezTo>
                <a:cubicBezTo>
                  <a:pt x="0" y="6327"/>
                  <a:pt x="0" y="6327"/>
                  <a:pt x="0" y="6327"/>
                </a:cubicBezTo>
                <a:cubicBezTo>
                  <a:pt x="0" y="3163"/>
                  <a:pt x="2790" y="0"/>
                  <a:pt x="5581" y="0"/>
                </a:cubicBezTo>
                <a:cubicBezTo>
                  <a:pt x="114019" y="0"/>
                  <a:pt x="114019" y="0"/>
                  <a:pt x="114019" y="0"/>
                </a:cubicBezTo>
                <a:cubicBezTo>
                  <a:pt x="118405" y="0"/>
                  <a:pt x="119800" y="3163"/>
                  <a:pt x="119800" y="6327"/>
                </a:cubicBezTo>
                <a:cubicBezTo>
                  <a:pt x="119800" y="113446"/>
                  <a:pt x="119800" y="113446"/>
                  <a:pt x="119800" y="113446"/>
                </a:cubicBezTo>
                <a:cubicBezTo>
                  <a:pt x="119800" y="116610"/>
                  <a:pt x="118405" y="119774"/>
                  <a:pt x="114019" y="119774"/>
                </a:cubicBezTo>
                <a:close/>
                <a:moveTo>
                  <a:pt x="11362" y="6327"/>
                </a:moveTo>
                <a:lnTo>
                  <a:pt x="11362" y="6327"/>
                </a:lnTo>
                <a:cubicBezTo>
                  <a:pt x="8372" y="6327"/>
                  <a:pt x="5581" y="9717"/>
                  <a:pt x="5581" y="12881"/>
                </a:cubicBezTo>
                <a:cubicBezTo>
                  <a:pt x="5581" y="17627"/>
                  <a:pt x="8372" y="19209"/>
                  <a:pt x="11362" y="19209"/>
                </a:cubicBezTo>
                <a:cubicBezTo>
                  <a:pt x="14152" y="19209"/>
                  <a:pt x="16943" y="17627"/>
                  <a:pt x="16943" y="12881"/>
                </a:cubicBezTo>
                <a:cubicBezTo>
                  <a:pt x="16943" y="9717"/>
                  <a:pt x="14152" y="6327"/>
                  <a:pt x="11362" y="6327"/>
                </a:cubicBezTo>
                <a:close/>
                <a:moveTo>
                  <a:pt x="28106" y="6327"/>
                </a:moveTo>
                <a:lnTo>
                  <a:pt x="28106" y="6327"/>
                </a:lnTo>
                <a:cubicBezTo>
                  <a:pt x="25315" y="6327"/>
                  <a:pt x="22524" y="9717"/>
                  <a:pt x="22524" y="12881"/>
                </a:cubicBezTo>
                <a:cubicBezTo>
                  <a:pt x="22524" y="17627"/>
                  <a:pt x="25315" y="19209"/>
                  <a:pt x="28106" y="19209"/>
                </a:cubicBezTo>
                <a:cubicBezTo>
                  <a:pt x="31096" y="19209"/>
                  <a:pt x="33887" y="17627"/>
                  <a:pt x="33887" y="12881"/>
                </a:cubicBezTo>
                <a:cubicBezTo>
                  <a:pt x="33887" y="9717"/>
                  <a:pt x="31096" y="6327"/>
                  <a:pt x="28106" y="6327"/>
                </a:cubicBezTo>
                <a:close/>
                <a:moveTo>
                  <a:pt x="45049" y="6327"/>
                </a:moveTo>
                <a:lnTo>
                  <a:pt x="45049" y="6327"/>
                </a:lnTo>
                <a:cubicBezTo>
                  <a:pt x="42259" y="6327"/>
                  <a:pt x="39468" y="9717"/>
                  <a:pt x="39468" y="12881"/>
                </a:cubicBezTo>
                <a:cubicBezTo>
                  <a:pt x="39468" y="17627"/>
                  <a:pt x="42259" y="19209"/>
                  <a:pt x="45049" y="19209"/>
                </a:cubicBezTo>
                <a:cubicBezTo>
                  <a:pt x="47840" y="19209"/>
                  <a:pt x="50631" y="17627"/>
                  <a:pt x="50631" y="12881"/>
                </a:cubicBezTo>
                <a:cubicBezTo>
                  <a:pt x="50631" y="9717"/>
                  <a:pt x="47840" y="6327"/>
                  <a:pt x="45049" y="6327"/>
                </a:cubicBezTo>
                <a:close/>
                <a:moveTo>
                  <a:pt x="114019" y="25536"/>
                </a:moveTo>
                <a:lnTo>
                  <a:pt x="114019" y="25536"/>
                </a:lnTo>
                <a:cubicBezTo>
                  <a:pt x="108438" y="25536"/>
                  <a:pt x="108438" y="25536"/>
                  <a:pt x="108438" y="25536"/>
                </a:cubicBezTo>
                <a:cubicBezTo>
                  <a:pt x="11362" y="25536"/>
                  <a:pt x="11362" y="25536"/>
                  <a:pt x="11362" y="25536"/>
                </a:cubicBezTo>
                <a:cubicBezTo>
                  <a:pt x="5581" y="25536"/>
                  <a:pt x="5581" y="25536"/>
                  <a:pt x="5581" y="25536"/>
                </a:cubicBezTo>
                <a:cubicBezTo>
                  <a:pt x="5581" y="113446"/>
                  <a:pt x="5581" y="113446"/>
                  <a:pt x="5581" y="113446"/>
                </a:cubicBezTo>
                <a:cubicBezTo>
                  <a:pt x="114019" y="113446"/>
                  <a:pt x="114019" y="113446"/>
                  <a:pt x="114019" y="113446"/>
                </a:cubicBezTo>
                <a:lnTo>
                  <a:pt x="114019" y="25536"/>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15" name="Shape 5015"/>
          <p:cNvSpPr/>
          <p:nvPr/>
        </p:nvSpPr>
        <p:spPr>
          <a:xfrm>
            <a:off x="10203339" y="2074099"/>
            <a:ext cx="284113" cy="288366"/>
          </a:xfrm>
          <a:custGeom>
            <a:avLst/>
            <a:gdLst/>
            <a:ahLst/>
            <a:cxnLst/>
            <a:rect l="0" t="0" r="0" b="0"/>
            <a:pathLst>
              <a:path w="120000" h="120000" extrusionOk="0">
                <a:moveTo>
                  <a:pt x="83261" y="80788"/>
                </a:moveTo>
                <a:lnTo>
                  <a:pt x="83261" y="80788"/>
                </a:lnTo>
                <a:cubicBezTo>
                  <a:pt x="80266" y="83546"/>
                  <a:pt x="77470" y="86305"/>
                  <a:pt x="73277" y="87684"/>
                </a:cubicBezTo>
                <a:cubicBezTo>
                  <a:pt x="70482" y="89064"/>
                  <a:pt x="64891" y="89064"/>
                  <a:pt x="59101" y="89064"/>
                </a:cubicBezTo>
                <a:cubicBezTo>
                  <a:pt x="53510" y="89064"/>
                  <a:pt x="47920" y="89064"/>
                  <a:pt x="43727" y="86305"/>
                </a:cubicBezTo>
                <a:cubicBezTo>
                  <a:pt x="40732" y="84926"/>
                  <a:pt x="37936" y="82167"/>
                  <a:pt x="36539" y="80788"/>
                </a:cubicBezTo>
                <a:cubicBezTo>
                  <a:pt x="33743" y="78029"/>
                  <a:pt x="33743" y="75270"/>
                  <a:pt x="33743" y="72315"/>
                </a:cubicBezTo>
                <a:cubicBezTo>
                  <a:pt x="33743" y="70935"/>
                  <a:pt x="33743" y="69556"/>
                  <a:pt x="35141" y="68177"/>
                </a:cubicBezTo>
                <a:cubicBezTo>
                  <a:pt x="36539" y="66798"/>
                  <a:pt x="37936" y="66798"/>
                  <a:pt x="39334" y="66798"/>
                </a:cubicBezTo>
                <a:cubicBezTo>
                  <a:pt x="40732" y="66798"/>
                  <a:pt x="42129" y="66798"/>
                  <a:pt x="43727" y="68177"/>
                </a:cubicBezTo>
                <a:cubicBezTo>
                  <a:pt x="45124" y="68177"/>
                  <a:pt x="45124" y="69556"/>
                  <a:pt x="46522" y="72315"/>
                </a:cubicBezTo>
                <a:cubicBezTo>
                  <a:pt x="47920" y="73891"/>
                  <a:pt x="47920" y="75270"/>
                  <a:pt x="49317" y="76650"/>
                </a:cubicBezTo>
                <a:cubicBezTo>
                  <a:pt x="49317" y="76650"/>
                  <a:pt x="50715" y="78029"/>
                  <a:pt x="52113" y="79408"/>
                </a:cubicBezTo>
                <a:cubicBezTo>
                  <a:pt x="54908" y="79408"/>
                  <a:pt x="56306" y="79408"/>
                  <a:pt x="59101" y="79408"/>
                </a:cubicBezTo>
                <a:cubicBezTo>
                  <a:pt x="63494" y="79408"/>
                  <a:pt x="66289" y="79408"/>
                  <a:pt x="69084" y="78029"/>
                </a:cubicBezTo>
                <a:cubicBezTo>
                  <a:pt x="70482" y="76650"/>
                  <a:pt x="71880" y="75270"/>
                  <a:pt x="71880" y="72315"/>
                </a:cubicBezTo>
                <a:cubicBezTo>
                  <a:pt x="71880" y="70935"/>
                  <a:pt x="70482" y="69556"/>
                  <a:pt x="70482" y="68177"/>
                </a:cubicBezTo>
                <a:cubicBezTo>
                  <a:pt x="69084" y="66798"/>
                  <a:pt x="67687" y="66798"/>
                  <a:pt x="64891" y="65418"/>
                </a:cubicBezTo>
                <a:cubicBezTo>
                  <a:pt x="63494" y="65418"/>
                  <a:pt x="60499" y="64039"/>
                  <a:pt x="56306" y="64039"/>
                </a:cubicBezTo>
                <a:cubicBezTo>
                  <a:pt x="52113" y="62660"/>
                  <a:pt x="47920" y="61280"/>
                  <a:pt x="45124" y="59901"/>
                </a:cubicBezTo>
                <a:cubicBezTo>
                  <a:pt x="42129" y="59901"/>
                  <a:pt x="39334" y="57142"/>
                  <a:pt x="37936" y="55763"/>
                </a:cubicBezTo>
                <a:cubicBezTo>
                  <a:pt x="35141" y="53004"/>
                  <a:pt x="35141" y="50049"/>
                  <a:pt x="35141" y="45911"/>
                </a:cubicBezTo>
                <a:cubicBezTo>
                  <a:pt x="35141" y="43152"/>
                  <a:pt x="35141" y="40394"/>
                  <a:pt x="37936" y="37635"/>
                </a:cubicBezTo>
                <a:cubicBezTo>
                  <a:pt x="39334" y="34876"/>
                  <a:pt x="42129" y="33300"/>
                  <a:pt x="46522" y="31921"/>
                </a:cubicBezTo>
                <a:cubicBezTo>
                  <a:pt x="50715" y="30541"/>
                  <a:pt x="54908" y="30541"/>
                  <a:pt x="59101" y="30541"/>
                </a:cubicBezTo>
                <a:cubicBezTo>
                  <a:pt x="63494" y="30541"/>
                  <a:pt x="67687" y="30541"/>
                  <a:pt x="70482" y="31921"/>
                </a:cubicBezTo>
                <a:cubicBezTo>
                  <a:pt x="73277" y="31921"/>
                  <a:pt x="76073" y="33300"/>
                  <a:pt x="77470" y="34876"/>
                </a:cubicBezTo>
                <a:cubicBezTo>
                  <a:pt x="78868" y="36256"/>
                  <a:pt x="80266" y="37635"/>
                  <a:pt x="81663" y="40394"/>
                </a:cubicBezTo>
                <a:cubicBezTo>
                  <a:pt x="83261" y="41773"/>
                  <a:pt x="83261" y="43152"/>
                  <a:pt x="83261" y="44532"/>
                </a:cubicBezTo>
                <a:cubicBezTo>
                  <a:pt x="83261" y="45911"/>
                  <a:pt x="83261" y="47290"/>
                  <a:pt x="81663" y="48669"/>
                </a:cubicBezTo>
                <a:cubicBezTo>
                  <a:pt x="80266" y="50049"/>
                  <a:pt x="78868" y="50049"/>
                  <a:pt x="76073" y="50049"/>
                </a:cubicBezTo>
                <a:cubicBezTo>
                  <a:pt x="74675" y="50049"/>
                  <a:pt x="73277" y="50049"/>
                  <a:pt x="73277" y="48669"/>
                </a:cubicBezTo>
                <a:cubicBezTo>
                  <a:pt x="71880" y="48669"/>
                  <a:pt x="70482" y="47290"/>
                  <a:pt x="70482" y="45911"/>
                </a:cubicBezTo>
                <a:cubicBezTo>
                  <a:pt x="69084" y="44532"/>
                  <a:pt x="67687" y="41773"/>
                  <a:pt x="66289" y="41773"/>
                </a:cubicBezTo>
                <a:cubicBezTo>
                  <a:pt x="64891" y="40394"/>
                  <a:pt x="62096" y="39014"/>
                  <a:pt x="59101" y="39014"/>
                </a:cubicBezTo>
                <a:cubicBezTo>
                  <a:pt x="54908" y="39014"/>
                  <a:pt x="52113" y="40394"/>
                  <a:pt x="50715" y="41773"/>
                </a:cubicBezTo>
                <a:cubicBezTo>
                  <a:pt x="49317" y="43152"/>
                  <a:pt x="47920" y="44532"/>
                  <a:pt x="47920" y="45911"/>
                </a:cubicBezTo>
                <a:cubicBezTo>
                  <a:pt x="47920" y="45911"/>
                  <a:pt x="47920" y="47290"/>
                  <a:pt x="49317" y="47290"/>
                </a:cubicBezTo>
                <a:cubicBezTo>
                  <a:pt x="49317" y="48669"/>
                  <a:pt x="50715" y="48669"/>
                  <a:pt x="52113" y="50049"/>
                </a:cubicBezTo>
                <a:cubicBezTo>
                  <a:pt x="52113" y="50049"/>
                  <a:pt x="53510" y="51428"/>
                  <a:pt x="54908" y="51428"/>
                </a:cubicBezTo>
                <a:cubicBezTo>
                  <a:pt x="56306" y="51428"/>
                  <a:pt x="59101" y="51428"/>
                  <a:pt x="62096" y="53004"/>
                </a:cubicBezTo>
                <a:cubicBezTo>
                  <a:pt x="64891" y="53004"/>
                  <a:pt x="69084" y="54384"/>
                  <a:pt x="71880" y="55763"/>
                </a:cubicBezTo>
                <a:cubicBezTo>
                  <a:pt x="74675" y="55763"/>
                  <a:pt x="77470" y="57142"/>
                  <a:pt x="78868" y="58522"/>
                </a:cubicBezTo>
                <a:cubicBezTo>
                  <a:pt x="81663" y="59901"/>
                  <a:pt x="83261" y="61280"/>
                  <a:pt x="84658" y="64039"/>
                </a:cubicBezTo>
                <a:cubicBezTo>
                  <a:pt x="86056" y="65418"/>
                  <a:pt x="86056" y="68177"/>
                  <a:pt x="86056" y="70935"/>
                </a:cubicBezTo>
                <a:cubicBezTo>
                  <a:pt x="86056" y="75270"/>
                  <a:pt x="84658" y="78029"/>
                  <a:pt x="83261" y="80788"/>
                </a:cubicBezTo>
                <a:close/>
                <a:moveTo>
                  <a:pt x="119800" y="89064"/>
                </a:moveTo>
                <a:lnTo>
                  <a:pt x="119800" y="89064"/>
                </a:lnTo>
                <a:cubicBezTo>
                  <a:pt x="119800" y="105812"/>
                  <a:pt x="105823" y="119802"/>
                  <a:pt x="90249" y="119802"/>
                </a:cubicBezTo>
                <a:cubicBezTo>
                  <a:pt x="81663" y="119802"/>
                  <a:pt x="74675" y="115665"/>
                  <a:pt x="69084" y="111330"/>
                </a:cubicBezTo>
                <a:cubicBezTo>
                  <a:pt x="66289" y="111330"/>
                  <a:pt x="63494" y="111330"/>
                  <a:pt x="59101" y="111330"/>
                </a:cubicBezTo>
                <a:cubicBezTo>
                  <a:pt x="30948" y="111330"/>
                  <a:pt x="6988" y="89064"/>
                  <a:pt x="6988" y="59901"/>
                </a:cubicBezTo>
                <a:cubicBezTo>
                  <a:pt x="6988" y="57142"/>
                  <a:pt x="6988" y="54384"/>
                  <a:pt x="8386" y="50049"/>
                </a:cubicBezTo>
                <a:cubicBezTo>
                  <a:pt x="2795" y="45911"/>
                  <a:pt x="0" y="37635"/>
                  <a:pt x="0" y="30541"/>
                </a:cubicBezTo>
                <a:cubicBezTo>
                  <a:pt x="0" y="13990"/>
                  <a:pt x="12579" y="0"/>
                  <a:pt x="29550" y="0"/>
                </a:cubicBezTo>
                <a:cubicBezTo>
                  <a:pt x="37936" y="0"/>
                  <a:pt x="45124" y="4137"/>
                  <a:pt x="50715" y="8275"/>
                </a:cubicBezTo>
                <a:cubicBezTo>
                  <a:pt x="53510" y="8275"/>
                  <a:pt x="56306" y="8275"/>
                  <a:pt x="59101" y="8275"/>
                </a:cubicBezTo>
                <a:cubicBezTo>
                  <a:pt x="88851" y="8275"/>
                  <a:pt x="112811" y="30541"/>
                  <a:pt x="112811" y="59901"/>
                </a:cubicBezTo>
                <a:cubicBezTo>
                  <a:pt x="112811" y="62660"/>
                  <a:pt x="111414" y="65418"/>
                  <a:pt x="111414" y="69556"/>
                </a:cubicBezTo>
                <a:cubicBezTo>
                  <a:pt x="117004" y="73891"/>
                  <a:pt x="119800" y="82167"/>
                  <a:pt x="119800" y="8906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16" name="Shape 5016"/>
          <p:cNvSpPr/>
          <p:nvPr/>
        </p:nvSpPr>
        <p:spPr>
          <a:xfrm>
            <a:off x="9699875" y="2097085"/>
            <a:ext cx="288291" cy="242395"/>
          </a:xfrm>
          <a:custGeom>
            <a:avLst/>
            <a:gdLst/>
            <a:ahLst/>
            <a:cxnLst/>
            <a:rect l="0" t="0" r="0" b="0"/>
            <a:pathLst>
              <a:path w="120000" h="120000" extrusionOk="0">
                <a:moveTo>
                  <a:pt x="78029" y="49882"/>
                </a:moveTo>
                <a:lnTo>
                  <a:pt x="78029" y="49882"/>
                </a:lnTo>
                <a:cubicBezTo>
                  <a:pt x="62660" y="31764"/>
                  <a:pt x="62660" y="31764"/>
                  <a:pt x="62660" y="31764"/>
                </a:cubicBezTo>
                <a:cubicBezTo>
                  <a:pt x="58522" y="26588"/>
                  <a:pt x="51625" y="26588"/>
                  <a:pt x="47487" y="31764"/>
                </a:cubicBezTo>
                <a:cubicBezTo>
                  <a:pt x="43152" y="36705"/>
                  <a:pt x="43152" y="36705"/>
                  <a:pt x="43152" y="36705"/>
                </a:cubicBezTo>
                <a:cubicBezTo>
                  <a:pt x="39014" y="31764"/>
                  <a:pt x="33497" y="28235"/>
                  <a:pt x="27980" y="28235"/>
                </a:cubicBezTo>
                <a:cubicBezTo>
                  <a:pt x="12610" y="28235"/>
                  <a:pt x="0" y="43294"/>
                  <a:pt x="0" y="61647"/>
                </a:cubicBezTo>
                <a:cubicBezTo>
                  <a:pt x="0" y="78352"/>
                  <a:pt x="12610" y="93176"/>
                  <a:pt x="27980" y="93176"/>
                </a:cubicBezTo>
                <a:cubicBezTo>
                  <a:pt x="29359" y="93176"/>
                  <a:pt x="29359" y="91529"/>
                  <a:pt x="30738" y="91529"/>
                </a:cubicBezTo>
                <a:cubicBezTo>
                  <a:pt x="55763" y="119764"/>
                  <a:pt x="55763" y="119764"/>
                  <a:pt x="55763" y="119764"/>
                </a:cubicBezTo>
                <a:cubicBezTo>
                  <a:pt x="119802" y="51764"/>
                  <a:pt x="119802" y="51764"/>
                  <a:pt x="119802" y="51764"/>
                </a:cubicBezTo>
                <a:cubicBezTo>
                  <a:pt x="119802" y="0"/>
                  <a:pt x="119802" y="0"/>
                  <a:pt x="119802" y="0"/>
                </a:cubicBezTo>
                <a:lnTo>
                  <a:pt x="78029" y="49882"/>
                </a:lnTo>
                <a:close/>
                <a:moveTo>
                  <a:pt x="27980" y="84941"/>
                </a:moveTo>
                <a:lnTo>
                  <a:pt x="27980" y="84941"/>
                </a:lnTo>
                <a:lnTo>
                  <a:pt x="27980" y="84941"/>
                </a:lnTo>
                <a:cubicBezTo>
                  <a:pt x="16748" y="84941"/>
                  <a:pt x="7093" y="73176"/>
                  <a:pt x="7093" y="61647"/>
                </a:cubicBezTo>
                <a:cubicBezTo>
                  <a:pt x="7093" y="48235"/>
                  <a:pt x="16748" y="36705"/>
                  <a:pt x="27980" y="36705"/>
                </a:cubicBezTo>
                <a:cubicBezTo>
                  <a:pt x="32118" y="36705"/>
                  <a:pt x="36256" y="38352"/>
                  <a:pt x="39014" y="41647"/>
                </a:cubicBezTo>
                <a:cubicBezTo>
                  <a:pt x="44532" y="46588"/>
                  <a:pt x="47487" y="53411"/>
                  <a:pt x="47487" y="61647"/>
                </a:cubicBezTo>
                <a:cubicBezTo>
                  <a:pt x="47487" y="73176"/>
                  <a:pt x="39014" y="84941"/>
                  <a:pt x="27980" y="84941"/>
                </a:cubicBezTo>
                <a:close/>
                <a:moveTo>
                  <a:pt x="111527" y="49882"/>
                </a:moveTo>
                <a:lnTo>
                  <a:pt x="111527" y="49882"/>
                </a:lnTo>
                <a:cubicBezTo>
                  <a:pt x="90640" y="73176"/>
                  <a:pt x="90640" y="73176"/>
                  <a:pt x="90640" y="73176"/>
                </a:cubicBezTo>
                <a:cubicBezTo>
                  <a:pt x="57142" y="109882"/>
                  <a:pt x="57142" y="109882"/>
                  <a:pt x="57142" y="109882"/>
                </a:cubicBezTo>
                <a:cubicBezTo>
                  <a:pt x="39014" y="89882"/>
                  <a:pt x="39014" y="89882"/>
                  <a:pt x="39014" y="89882"/>
                </a:cubicBezTo>
                <a:cubicBezTo>
                  <a:pt x="43152" y="86588"/>
                  <a:pt x="47487" y="83294"/>
                  <a:pt x="50246" y="76705"/>
                </a:cubicBezTo>
                <a:cubicBezTo>
                  <a:pt x="57142" y="86588"/>
                  <a:pt x="57142" y="86588"/>
                  <a:pt x="57142" y="86588"/>
                </a:cubicBezTo>
                <a:cubicBezTo>
                  <a:pt x="82167" y="55058"/>
                  <a:pt x="82167" y="55058"/>
                  <a:pt x="82167" y="55058"/>
                </a:cubicBezTo>
                <a:cubicBezTo>
                  <a:pt x="111527" y="20000"/>
                  <a:pt x="111527" y="20000"/>
                  <a:pt x="111527" y="20000"/>
                </a:cubicBezTo>
                <a:lnTo>
                  <a:pt x="111527" y="49882"/>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17" name="Shape 5017"/>
          <p:cNvSpPr/>
          <p:nvPr/>
        </p:nvSpPr>
        <p:spPr>
          <a:xfrm>
            <a:off x="9202679" y="2086637"/>
            <a:ext cx="286203" cy="265380"/>
          </a:xfrm>
          <a:custGeom>
            <a:avLst/>
            <a:gdLst/>
            <a:ahLst/>
            <a:cxnLst/>
            <a:rect l="0" t="0" r="0" b="0"/>
            <a:pathLst>
              <a:path w="120000" h="120000" extrusionOk="0">
                <a:moveTo>
                  <a:pt x="60598" y="22714"/>
                </a:moveTo>
                <a:lnTo>
                  <a:pt x="84518" y="0"/>
                </a:lnTo>
                <a:lnTo>
                  <a:pt x="119800" y="25714"/>
                </a:lnTo>
                <a:lnTo>
                  <a:pt x="95880" y="45428"/>
                </a:lnTo>
                <a:lnTo>
                  <a:pt x="60598" y="22714"/>
                </a:lnTo>
                <a:close/>
                <a:moveTo>
                  <a:pt x="119800" y="66642"/>
                </a:moveTo>
                <a:lnTo>
                  <a:pt x="84518" y="90857"/>
                </a:lnTo>
                <a:lnTo>
                  <a:pt x="60598" y="69642"/>
                </a:lnTo>
                <a:lnTo>
                  <a:pt x="95880" y="45428"/>
                </a:lnTo>
                <a:lnTo>
                  <a:pt x="119800" y="66642"/>
                </a:lnTo>
                <a:close/>
                <a:moveTo>
                  <a:pt x="35282" y="90857"/>
                </a:moveTo>
                <a:lnTo>
                  <a:pt x="0" y="66642"/>
                </a:lnTo>
                <a:lnTo>
                  <a:pt x="23920" y="45428"/>
                </a:lnTo>
                <a:lnTo>
                  <a:pt x="60598" y="69642"/>
                </a:lnTo>
                <a:lnTo>
                  <a:pt x="35282" y="90857"/>
                </a:lnTo>
                <a:close/>
                <a:moveTo>
                  <a:pt x="0" y="25714"/>
                </a:moveTo>
                <a:lnTo>
                  <a:pt x="35282" y="0"/>
                </a:lnTo>
                <a:lnTo>
                  <a:pt x="60598" y="22714"/>
                </a:lnTo>
                <a:lnTo>
                  <a:pt x="23920" y="45428"/>
                </a:lnTo>
                <a:lnTo>
                  <a:pt x="0" y="25714"/>
                </a:lnTo>
                <a:close/>
                <a:moveTo>
                  <a:pt x="60598" y="74357"/>
                </a:moveTo>
                <a:lnTo>
                  <a:pt x="84518" y="95357"/>
                </a:lnTo>
                <a:lnTo>
                  <a:pt x="95880" y="89357"/>
                </a:lnTo>
                <a:lnTo>
                  <a:pt x="95880" y="96857"/>
                </a:lnTo>
                <a:lnTo>
                  <a:pt x="60598" y="119785"/>
                </a:lnTo>
                <a:lnTo>
                  <a:pt x="25514" y="96857"/>
                </a:lnTo>
                <a:lnTo>
                  <a:pt x="25514" y="89357"/>
                </a:lnTo>
                <a:lnTo>
                  <a:pt x="35282" y="95357"/>
                </a:lnTo>
                <a:lnTo>
                  <a:pt x="60598" y="74357"/>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18" name="Shape 5018"/>
          <p:cNvSpPr/>
          <p:nvPr/>
        </p:nvSpPr>
        <p:spPr>
          <a:xfrm>
            <a:off x="8757709" y="2074099"/>
            <a:ext cx="177569" cy="288366"/>
          </a:xfrm>
          <a:custGeom>
            <a:avLst/>
            <a:gdLst/>
            <a:ahLst/>
            <a:cxnLst/>
            <a:rect l="0" t="0" r="0" b="0"/>
            <a:pathLst>
              <a:path w="120000" h="120000" extrusionOk="0">
                <a:moveTo>
                  <a:pt x="119680" y="112709"/>
                </a:moveTo>
                <a:lnTo>
                  <a:pt x="119680" y="112709"/>
                </a:lnTo>
                <a:cubicBezTo>
                  <a:pt x="110744" y="115665"/>
                  <a:pt x="103723" y="117044"/>
                  <a:pt x="97021" y="118423"/>
                </a:cubicBezTo>
                <a:cubicBezTo>
                  <a:pt x="90319" y="118423"/>
                  <a:pt x="83617" y="119802"/>
                  <a:pt x="76914" y="119802"/>
                </a:cubicBezTo>
                <a:cubicBezTo>
                  <a:pt x="67659" y="119802"/>
                  <a:pt x="60957" y="118423"/>
                  <a:pt x="54255" y="117044"/>
                </a:cubicBezTo>
                <a:cubicBezTo>
                  <a:pt x="49787" y="115665"/>
                  <a:pt x="43085" y="114285"/>
                  <a:pt x="38297" y="111330"/>
                </a:cubicBezTo>
                <a:cubicBezTo>
                  <a:pt x="33829" y="108571"/>
                  <a:pt x="29361" y="105812"/>
                  <a:pt x="27127" y="103054"/>
                </a:cubicBezTo>
                <a:cubicBezTo>
                  <a:pt x="27127" y="100295"/>
                  <a:pt x="24893" y="96157"/>
                  <a:pt x="24893" y="90443"/>
                </a:cubicBezTo>
                <a:cubicBezTo>
                  <a:pt x="24893" y="48669"/>
                  <a:pt x="24893" y="48669"/>
                  <a:pt x="24893" y="48669"/>
                </a:cubicBezTo>
                <a:cubicBezTo>
                  <a:pt x="0" y="48669"/>
                  <a:pt x="0" y="48669"/>
                  <a:pt x="0" y="48669"/>
                </a:cubicBezTo>
                <a:cubicBezTo>
                  <a:pt x="0" y="31921"/>
                  <a:pt x="0" y="31921"/>
                  <a:pt x="0" y="31921"/>
                </a:cubicBezTo>
                <a:cubicBezTo>
                  <a:pt x="7021" y="30541"/>
                  <a:pt x="15957" y="29162"/>
                  <a:pt x="20425" y="26403"/>
                </a:cubicBezTo>
                <a:cubicBezTo>
                  <a:pt x="27127" y="22266"/>
                  <a:pt x="31595" y="19507"/>
                  <a:pt x="33829" y="15369"/>
                </a:cubicBezTo>
                <a:cubicBezTo>
                  <a:pt x="36063" y="11034"/>
                  <a:pt x="38297" y="6896"/>
                  <a:pt x="40531" y="0"/>
                </a:cubicBezTo>
                <a:cubicBezTo>
                  <a:pt x="67659" y="0"/>
                  <a:pt x="67659" y="0"/>
                  <a:pt x="67659" y="0"/>
                </a:cubicBezTo>
                <a:cubicBezTo>
                  <a:pt x="67659" y="27783"/>
                  <a:pt x="67659" y="27783"/>
                  <a:pt x="67659" y="27783"/>
                </a:cubicBezTo>
                <a:cubicBezTo>
                  <a:pt x="112978" y="27783"/>
                  <a:pt x="112978" y="27783"/>
                  <a:pt x="112978" y="27783"/>
                </a:cubicBezTo>
                <a:cubicBezTo>
                  <a:pt x="112978" y="48669"/>
                  <a:pt x="112978" y="48669"/>
                  <a:pt x="112978" y="48669"/>
                </a:cubicBezTo>
                <a:cubicBezTo>
                  <a:pt x="67659" y="48669"/>
                  <a:pt x="67659" y="48669"/>
                  <a:pt x="67659" y="48669"/>
                </a:cubicBezTo>
                <a:cubicBezTo>
                  <a:pt x="67659" y="79408"/>
                  <a:pt x="67659" y="79408"/>
                  <a:pt x="67659" y="79408"/>
                </a:cubicBezTo>
                <a:cubicBezTo>
                  <a:pt x="67659" y="86305"/>
                  <a:pt x="67659" y="90443"/>
                  <a:pt x="69893" y="91822"/>
                </a:cubicBezTo>
                <a:cubicBezTo>
                  <a:pt x="69893" y="94581"/>
                  <a:pt x="72446" y="96157"/>
                  <a:pt x="76914" y="97536"/>
                </a:cubicBezTo>
                <a:cubicBezTo>
                  <a:pt x="81382" y="98916"/>
                  <a:pt x="85851" y="100295"/>
                  <a:pt x="90319" y="100295"/>
                </a:cubicBezTo>
                <a:cubicBezTo>
                  <a:pt x="101489" y="100295"/>
                  <a:pt x="110744" y="97536"/>
                  <a:pt x="119680" y="94581"/>
                </a:cubicBezTo>
                <a:lnTo>
                  <a:pt x="119680" y="112709"/>
                </a:ln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19" name="Shape 5019"/>
          <p:cNvSpPr/>
          <p:nvPr/>
        </p:nvSpPr>
        <p:spPr>
          <a:xfrm>
            <a:off x="8202018" y="2074099"/>
            <a:ext cx="288291" cy="288366"/>
          </a:xfrm>
          <a:custGeom>
            <a:avLst/>
            <a:gdLst/>
            <a:ahLst/>
            <a:cxnLst/>
            <a:rect l="0" t="0" r="0" b="0"/>
            <a:pathLst>
              <a:path w="120000" h="120000" extrusionOk="0">
                <a:moveTo>
                  <a:pt x="104433" y="119802"/>
                </a:moveTo>
                <a:lnTo>
                  <a:pt x="104433" y="119802"/>
                </a:lnTo>
                <a:cubicBezTo>
                  <a:pt x="15369" y="119802"/>
                  <a:pt x="15369" y="119802"/>
                  <a:pt x="15369" y="119802"/>
                </a:cubicBezTo>
                <a:cubicBezTo>
                  <a:pt x="7093" y="119802"/>
                  <a:pt x="0" y="112709"/>
                  <a:pt x="0" y="104433"/>
                </a:cubicBezTo>
                <a:cubicBezTo>
                  <a:pt x="0" y="15369"/>
                  <a:pt x="0" y="15369"/>
                  <a:pt x="0" y="15369"/>
                </a:cubicBezTo>
                <a:cubicBezTo>
                  <a:pt x="0" y="6896"/>
                  <a:pt x="7093" y="0"/>
                  <a:pt x="15369" y="0"/>
                </a:cubicBezTo>
                <a:cubicBezTo>
                  <a:pt x="104433" y="0"/>
                  <a:pt x="104433" y="0"/>
                  <a:pt x="104433" y="0"/>
                </a:cubicBezTo>
                <a:cubicBezTo>
                  <a:pt x="112906" y="0"/>
                  <a:pt x="119802" y="6896"/>
                  <a:pt x="119802" y="15369"/>
                </a:cubicBezTo>
                <a:cubicBezTo>
                  <a:pt x="119802" y="104433"/>
                  <a:pt x="119802" y="104433"/>
                  <a:pt x="119802" y="104433"/>
                </a:cubicBezTo>
                <a:cubicBezTo>
                  <a:pt x="119802" y="112709"/>
                  <a:pt x="112906" y="119802"/>
                  <a:pt x="104433" y="119802"/>
                </a:cubicBezTo>
                <a:close/>
                <a:moveTo>
                  <a:pt x="59901" y="36256"/>
                </a:moveTo>
                <a:lnTo>
                  <a:pt x="59901" y="36256"/>
                </a:lnTo>
                <a:cubicBezTo>
                  <a:pt x="50049" y="36256"/>
                  <a:pt x="43152" y="41773"/>
                  <a:pt x="39014" y="50049"/>
                </a:cubicBezTo>
                <a:lnTo>
                  <a:pt x="39014" y="50049"/>
                </a:lnTo>
                <a:lnTo>
                  <a:pt x="39014" y="50049"/>
                </a:lnTo>
                <a:cubicBezTo>
                  <a:pt x="39014" y="51428"/>
                  <a:pt x="39014" y="51428"/>
                  <a:pt x="37635" y="51428"/>
                </a:cubicBezTo>
                <a:lnTo>
                  <a:pt x="37635" y="53004"/>
                </a:lnTo>
                <a:lnTo>
                  <a:pt x="37635" y="54384"/>
                </a:lnTo>
                <a:cubicBezTo>
                  <a:pt x="37635" y="54384"/>
                  <a:pt x="37635" y="54384"/>
                  <a:pt x="37635" y="55763"/>
                </a:cubicBezTo>
                <a:cubicBezTo>
                  <a:pt x="37635" y="55763"/>
                  <a:pt x="37635" y="55763"/>
                  <a:pt x="37635" y="57142"/>
                </a:cubicBezTo>
                <a:lnTo>
                  <a:pt x="37635" y="57142"/>
                </a:lnTo>
                <a:cubicBezTo>
                  <a:pt x="37635" y="58522"/>
                  <a:pt x="36256" y="58522"/>
                  <a:pt x="36256" y="59901"/>
                </a:cubicBezTo>
                <a:cubicBezTo>
                  <a:pt x="36256" y="72315"/>
                  <a:pt x="47290" y="83546"/>
                  <a:pt x="59901" y="83546"/>
                </a:cubicBezTo>
                <a:cubicBezTo>
                  <a:pt x="72512" y="83546"/>
                  <a:pt x="83546" y="72315"/>
                  <a:pt x="83546" y="59901"/>
                </a:cubicBezTo>
                <a:cubicBezTo>
                  <a:pt x="83546" y="58522"/>
                  <a:pt x="82167" y="58522"/>
                  <a:pt x="82167" y="57142"/>
                </a:cubicBezTo>
                <a:lnTo>
                  <a:pt x="82167" y="57142"/>
                </a:lnTo>
                <a:cubicBezTo>
                  <a:pt x="82167" y="55763"/>
                  <a:pt x="82167" y="55763"/>
                  <a:pt x="82167" y="55763"/>
                </a:cubicBezTo>
                <a:cubicBezTo>
                  <a:pt x="82167" y="54384"/>
                  <a:pt x="82167" y="54384"/>
                  <a:pt x="82167" y="54384"/>
                </a:cubicBezTo>
                <a:lnTo>
                  <a:pt x="82167" y="53004"/>
                </a:lnTo>
                <a:lnTo>
                  <a:pt x="82167" y="51428"/>
                </a:lnTo>
                <a:cubicBezTo>
                  <a:pt x="80788" y="51428"/>
                  <a:pt x="80788" y="51428"/>
                  <a:pt x="80788" y="50049"/>
                </a:cubicBezTo>
                <a:lnTo>
                  <a:pt x="80788" y="50049"/>
                </a:lnTo>
                <a:lnTo>
                  <a:pt x="80788" y="50049"/>
                </a:lnTo>
                <a:cubicBezTo>
                  <a:pt x="76650" y="41773"/>
                  <a:pt x="69753" y="36256"/>
                  <a:pt x="59901" y="36256"/>
                </a:cubicBezTo>
                <a:close/>
                <a:moveTo>
                  <a:pt x="105812" y="19507"/>
                </a:moveTo>
                <a:lnTo>
                  <a:pt x="105812" y="19507"/>
                </a:lnTo>
                <a:cubicBezTo>
                  <a:pt x="105812" y="16748"/>
                  <a:pt x="103054" y="13990"/>
                  <a:pt x="100295" y="13990"/>
                </a:cubicBezTo>
                <a:cubicBezTo>
                  <a:pt x="87684" y="13990"/>
                  <a:pt x="87684" y="13990"/>
                  <a:pt x="87684" y="13990"/>
                </a:cubicBezTo>
                <a:cubicBezTo>
                  <a:pt x="84926" y="13990"/>
                  <a:pt x="82167" y="16748"/>
                  <a:pt x="82167" y="19507"/>
                </a:cubicBezTo>
                <a:cubicBezTo>
                  <a:pt x="82167" y="31921"/>
                  <a:pt x="82167" y="31921"/>
                  <a:pt x="82167" y="31921"/>
                </a:cubicBezTo>
                <a:cubicBezTo>
                  <a:pt x="82167" y="34876"/>
                  <a:pt x="84926" y="37635"/>
                  <a:pt x="87684" y="37635"/>
                </a:cubicBezTo>
                <a:cubicBezTo>
                  <a:pt x="100295" y="37635"/>
                  <a:pt x="100295" y="37635"/>
                  <a:pt x="100295" y="37635"/>
                </a:cubicBezTo>
                <a:cubicBezTo>
                  <a:pt x="103054" y="37635"/>
                  <a:pt x="105812" y="34876"/>
                  <a:pt x="105812" y="31921"/>
                </a:cubicBezTo>
                <a:lnTo>
                  <a:pt x="105812" y="19507"/>
                </a:lnTo>
                <a:close/>
                <a:moveTo>
                  <a:pt x="105812" y="50049"/>
                </a:moveTo>
                <a:lnTo>
                  <a:pt x="105812" y="50049"/>
                </a:lnTo>
                <a:cubicBezTo>
                  <a:pt x="94778" y="50049"/>
                  <a:pt x="94778" y="50049"/>
                  <a:pt x="94778" y="50049"/>
                </a:cubicBezTo>
                <a:cubicBezTo>
                  <a:pt x="96157" y="53004"/>
                  <a:pt x="96157" y="57142"/>
                  <a:pt x="96157" y="59901"/>
                </a:cubicBezTo>
                <a:cubicBezTo>
                  <a:pt x="96157" y="79408"/>
                  <a:pt x="79408" y="96157"/>
                  <a:pt x="59901" y="96157"/>
                </a:cubicBezTo>
                <a:cubicBezTo>
                  <a:pt x="40394" y="96157"/>
                  <a:pt x="23645" y="79408"/>
                  <a:pt x="23645" y="59901"/>
                </a:cubicBezTo>
                <a:cubicBezTo>
                  <a:pt x="23645" y="57142"/>
                  <a:pt x="23645" y="53004"/>
                  <a:pt x="25024" y="50049"/>
                </a:cubicBezTo>
                <a:cubicBezTo>
                  <a:pt x="13990" y="50049"/>
                  <a:pt x="13990" y="50049"/>
                  <a:pt x="13990" y="50049"/>
                </a:cubicBezTo>
                <a:cubicBezTo>
                  <a:pt x="13990" y="100295"/>
                  <a:pt x="13990" y="100295"/>
                  <a:pt x="13990" y="100295"/>
                </a:cubicBezTo>
                <a:cubicBezTo>
                  <a:pt x="13990" y="103054"/>
                  <a:pt x="16748" y="105812"/>
                  <a:pt x="19507" y="105812"/>
                </a:cubicBezTo>
                <a:cubicBezTo>
                  <a:pt x="100295" y="105812"/>
                  <a:pt x="100295" y="105812"/>
                  <a:pt x="100295" y="105812"/>
                </a:cubicBezTo>
                <a:cubicBezTo>
                  <a:pt x="103054" y="105812"/>
                  <a:pt x="105812" y="103054"/>
                  <a:pt x="105812" y="100295"/>
                </a:cubicBezTo>
                <a:lnTo>
                  <a:pt x="105812" y="50049"/>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20" name="Shape 5020"/>
          <p:cNvSpPr/>
          <p:nvPr/>
        </p:nvSpPr>
        <p:spPr>
          <a:xfrm>
            <a:off x="7702731" y="2099174"/>
            <a:ext cx="286203" cy="234036"/>
          </a:xfrm>
          <a:custGeom>
            <a:avLst/>
            <a:gdLst/>
            <a:ahLst/>
            <a:cxnLst/>
            <a:rect l="0" t="0" r="0" b="0"/>
            <a:pathLst>
              <a:path w="120000" h="120000" extrusionOk="0">
                <a:moveTo>
                  <a:pt x="81727" y="0"/>
                </a:moveTo>
                <a:lnTo>
                  <a:pt x="81727" y="0"/>
                </a:lnTo>
                <a:cubicBezTo>
                  <a:pt x="91495" y="0"/>
                  <a:pt x="95880" y="5322"/>
                  <a:pt x="101461" y="10403"/>
                </a:cubicBezTo>
                <a:cubicBezTo>
                  <a:pt x="105647" y="10403"/>
                  <a:pt x="111229" y="7016"/>
                  <a:pt x="114019" y="5322"/>
                </a:cubicBezTo>
                <a:cubicBezTo>
                  <a:pt x="115614" y="3629"/>
                  <a:pt x="115614" y="3629"/>
                  <a:pt x="117009" y="3629"/>
                </a:cubicBezTo>
                <a:cubicBezTo>
                  <a:pt x="115614" y="8709"/>
                  <a:pt x="112624" y="13790"/>
                  <a:pt x="108438" y="17177"/>
                </a:cubicBezTo>
                <a:cubicBezTo>
                  <a:pt x="108438" y="17177"/>
                  <a:pt x="107043" y="18870"/>
                  <a:pt x="105647" y="18870"/>
                </a:cubicBezTo>
                <a:lnTo>
                  <a:pt x="105647" y="18870"/>
                </a:lnTo>
                <a:cubicBezTo>
                  <a:pt x="111229" y="18870"/>
                  <a:pt x="115614" y="15483"/>
                  <a:pt x="119800" y="15483"/>
                </a:cubicBezTo>
                <a:lnTo>
                  <a:pt x="119800" y="15483"/>
                </a:lnTo>
                <a:cubicBezTo>
                  <a:pt x="118405" y="18870"/>
                  <a:pt x="115614" y="23951"/>
                  <a:pt x="111229" y="25645"/>
                </a:cubicBezTo>
                <a:cubicBezTo>
                  <a:pt x="109833" y="27338"/>
                  <a:pt x="109833" y="29274"/>
                  <a:pt x="108438" y="30967"/>
                </a:cubicBezTo>
                <a:cubicBezTo>
                  <a:pt x="108438" y="37741"/>
                  <a:pt x="108438" y="42822"/>
                  <a:pt x="107043" y="49596"/>
                </a:cubicBezTo>
                <a:cubicBezTo>
                  <a:pt x="100066" y="82258"/>
                  <a:pt x="84518" y="106209"/>
                  <a:pt x="59202" y="116370"/>
                </a:cubicBezTo>
                <a:cubicBezTo>
                  <a:pt x="49235" y="119758"/>
                  <a:pt x="33887" y="119758"/>
                  <a:pt x="23920" y="118064"/>
                </a:cubicBezTo>
                <a:cubicBezTo>
                  <a:pt x="18338" y="116370"/>
                  <a:pt x="14152" y="114677"/>
                  <a:pt x="8372" y="111290"/>
                </a:cubicBezTo>
                <a:cubicBezTo>
                  <a:pt x="6976" y="109596"/>
                  <a:pt x="4186" y="109596"/>
                  <a:pt x="2790" y="107903"/>
                </a:cubicBezTo>
                <a:cubicBezTo>
                  <a:pt x="1395" y="106209"/>
                  <a:pt x="1395" y="106209"/>
                  <a:pt x="0" y="106209"/>
                </a:cubicBezTo>
                <a:cubicBezTo>
                  <a:pt x="2790" y="106209"/>
                  <a:pt x="5581" y="106209"/>
                  <a:pt x="8372" y="106209"/>
                </a:cubicBezTo>
                <a:cubicBezTo>
                  <a:pt x="9966" y="106209"/>
                  <a:pt x="12757" y="106209"/>
                  <a:pt x="15548" y="104516"/>
                </a:cubicBezTo>
                <a:cubicBezTo>
                  <a:pt x="21129" y="102580"/>
                  <a:pt x="25315" y="100887"/>
                  <a:pt x="29501" y="99193"/>
                </a:cubicBezTo>
                <a:cubicBezTo>
                  <a:pt x="32491" y="97500"/>
                  <a:pt x="35282" y="95806"/>
                  <a:pt x="36677" y="92419"/>
                </a:cubicBezTo>
                <a:cubicBezTo>
                  <a:pt x="33887" y="92419"/>
                  <a:pt x="31096" y="92419"/>
                  <a:pt x="29501" y="92419"/>
                </a:cubicBezTo>
                <a:cubicBezTo>
                  <a:pt x="21129" y="89032"/>
                  <a:pt x="16943" y="82258"/>
                  <a:pt x="14152" y="71854"/>
                </a:cubicBezTo>
                <a:cubicBezTo>
                  <a:pt x="15548" y="73548"/>
                  <a:pt x="22524" y="73548"/>
                  <a:pt x="23920" y="71854"/>
                </a:cubicBezTo>
                <a:cubicBezTo>
                  <a:pt x="21129" y="71854"/>
                  <a:pt x="18338" y="70161"/>
                  <a:pt x="16943" y="68467"/>
                </a:cubicBezTo>
                <a:cubicBezTo>
                  <a:pt x="9966" y="63387"/>
                  <a:pt x="4186" y="54919"/>
                  <a:pt x="4186" y="42822"/>
                </a:cubicBezTo>
                <a:cubicBezTo>
                  <a:pt x="5581" y="42822"/>
                  <a:pt x="6976" y="42822"/>
                  <a:pt x="6976" y="44516"/>
                </a:cubicBezTo>
                <a:cubicBezTo>
                  <a:pt x="8372" y="44516"/>
                  <a:pt x="9966" y="44516"/>
                  <a:pt x="12757" y="46209"/>
                </a:cubicBezTo>
                <a:lnTo>
                  <a:pt x="15548" y="46209"/>
                </a:lnTo>
                <a:lnTo>
                  <a:pt x="15548" y="46209"/>
                </a:lnTo>
                <a:cubicBezTo>
                  <a:pt x="14152" y="44516"/>
                  <a:pt x="12757" y="42822"/>
                  <a:pt x="11362" y="41129"/>
                </a:cubicBezTo>
                <a:cubicBezTo>
                  <a:pt x="6976" y="34354"/>
                  <a:pt x="2790" y="25645"/>
                  <a:pt x="5581" y="13790"/>
                </a:cubicBezTo>
                <a:cubicBezTo>
                  <a:pt x="5581" y="10403"/>
                  <a:pt x="6976" y="8709"/>
                  <a:pt x="8372" y="7016"/>
                </a:cubicBezTo>
                <a:lnTo>
                  <a:pt x="8372" y="7016"/>
                </a:lnTo>
                <a:cubicBezTo>
                  <a:pt x="8372" y="7016"/>
                  <a:pt x="9966" y="8709"/>
                  <a:pt x="11362" y="8709"/>
                </a:cubicBezTo>
                <a:cubicBezTo>
                  <a:pt x="12757" y="12096"/>
                  <a:pt x="15548" y="15483"/>
                  <a:pt x="18338" y="17177"/>
                </a:cubicBezTo>
                <a:cubicBezTo>
                  <a:pt x="26710" y="25645"/>
                  <a:pt x="35282" y="30967"/>
                  <a:pt x="47840" y="36048"/>
                </a:cubicBezTo>
                <a:cubicBezTo>
                  <a:pt x="52026" y="36048"/>
                  <a:pt x="55016" y="37741"/>
                  <a:pt x="59202" y="37741"/>
                </a:cubicBezTo>
                <a:cubicBezTo>
                  <a:pt x="57807" y="32661"/>
                  <a:pt x="57807" y="27338"/>
                  <a:pt x="59202" y="23951"/>
                </a:cubicBezTo>
                <a:cubicBezTo>
                  <a:pt x="61993" y="13790"/>
                  <a:pt x="66179" y="7016"/>
                  <a:pt x="73355" y="3629"/>
                </a:cubicBezTo>
                <a:cubicBezTo>
                  <a:pt x="74750" y="1935"/>
                  <a:pt x="77541" y="1935"/>
                  <a:pt x="78936" y="1935"/>
                </a:cubicBezTo>
                <a:cubicBezTo>
                  <a:pt x="80332" y="1935"/>
                  <a:pt x="80332" y="0"/>
                  <a:pt x="81727" y="0"/>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21" name="Shape 5021"/>
          <p:cNvSpPr/>
          <p:nvPr/>
        </p:nvSpPr>
        <p:spPr>
          <a:xfrm>
            <a:off x="10203339" y="1626923"/>
            <a:ext cx="288291" cy="183885"/>
          </a:xfrm>
          <a:custGeom>
            <a:avLst/>
            <a:gdLst/>
            <a:ahLst/>
            <a:cxnLst/>
            <a:rect l="0" t="0" r="0" b="0"/>
            <a:pathLst>
              <a:path w="120000" h="120000" extrusionOk="0">
                <a:moveTo>
                  <a:pt x="77960" y="10769"/>
                </a:moveTo>
                <a:lnTo>
                  <a:pt x="77960" y="10769"/>
                </a:lnTo>
                <a:cubicBezTo>
                  <a:pt x="107368" y="10769"/>
                  <a:pt x="107368" y="10769"/>
                  <a:pt x="107368" y="10769"/>
                </a:cubicBezTo>
                <a:cubicBezTo>
                  <a:pt x="107368" y="24000"/>
                  <a:pt x="107368" y="24000"/>
                  <a:pt x="107368" y="24000"/>
                </a:cubicBezTo>
                <a:cubicBezTo>
                  <a:pt x="77960" y="24000"/>
                  <a:pt x="77960" y="24000"/>
                  <a:pt x="77960" y="24000"/>
                </a:cubicBezTo>
                <a:lnTo>
                  <a:pt x="77960" y="10769"/>
                </a:lnTo>
                <a:close/>
                <a:moveTo>
                  <a:pt x="118421" y="80307"/>
                </a:moveTo>
                <a:lnTo>
                  <a:pt x="118421" y="80307"/>
                </a:lnTo>
                <a:cubicBezTo>
                  <a:pt x="79342" y="80307"/>
                  <a:pt x="79342" y="80307"/>
                  <a:pt x="79342" y="80307"/>
                </a:cubicBezTo>
                <a:cubicBezTo>
                  <a:pt x="80723" y="95692"/>
                  <a:pt x="85065" y="102153"/>
                  <a:pt x="93355" y="102153"/>
                </a:cubicBezTo>
                <a:cubicBezTo>
                  <a:pt x="98881" y="102153"/>
                  <a:pt x="103026" y="97846"/>
                  <a:pt x="104605" y="93538"/>
                </a:cubicBezTo>
                <a:cubicBezTo>
                  <a:pt x="117039" y="93538"/>
                  <a:pt x="117039" y="93538"/>
                  <a:pt x="117039" y="93538"/>
                </a:cubicBezTo>
                <a:cubicBezTo>
                  <a:pt x="112894" y="112923"/>
                  <a:pt x="104605" y="119692"/>
                  <a:pt x="91973" y="119692"/>
                </a:cubicBezTo>
                <a:cubicBezTo>
                  <a:pt x="75197" y="119692"/>
                  <a:pt x="65526" y="100000"/>
                  <a:pt x="65526" y="73846"/>
                </a:cubicBezTo>
                <a:cubicBezTo>
                  <a:pt x="65526" y="49846"/>
                  <a:pt x="76578" y="30461"/>
                  <a:pt x="91973" y="30461"/>
                </a:cubicBezTo>
                <a:cubicBezTo>
                  <a:pt x="110131" y="30461"/>
                  <a:pt x="119802" y="56615"/>
                  <a:pt x="118421" y="80307"/>
                </a:cubicBezTo>
                <a:close/>
                <a:moveTo>
                  <a:pt x="79342" y="65230"/>
                </a:moveTo>
                <a:lnTo>
                  <a:pt x="79342" y="65230"/>
                </a:lnTo>
                <a:cubicBezTo>
                  <a:pt x="103026" y="65230"/>
                  <a:pt x="103026" y="65230"/>
                  <a:pt x="103026" y="65230"/>
                </a:cubicBezTo>
                <a:cubicBezTo>
                  <a:pt x="103026" y="52000"/>
                  <a:pt x="98881" y="47692"/>
                  <a:pt x="91973" y="47692"/>
                </a:cubicBezTo>
                <a:cubicBezTo>
                  <a:pt x="82302" y="47692"/>
                  <a:pt x="79342" y="58769"/>
                  <a:pt x="79342" y="65230"/>
                </a:cubicBezTo>
                <a:close/>
                <a:moveTo>
                  <a:pt x="61381" y="82769"/>
                </a:moveTo>
                <a:lnTo>
                  <a:pt x="61381" y="82769"/>
                </a:lnTo>
                <a:cubicBezTo>
                  <a:pt x="61381" y="106461"/>
                  <a:pt x="48750" y="117538"/>
                  <a:pt x="34736" y="117538"/>
                </a:cubicBezTo>
                <a:cubicBezTo>
                  <a:pt x="0" y="117538"/>
                  <a:pt x="0" y="117538"/>
                  <a:pt x="0" y="117538"/>
                </a:cubicBezTo>
                <a:cubicBezTo>
                  <a:pt x="0" y="0"/>
                  <a:pt x="0" y="0"/>
                  <a:pt x="0" y="0"/>
                </a:cubicBezTo>
                <a:cubicBezTo>
                  <a:pt x="34736" y="0"/>
                  <a:pt x="34736" y="0"/>
                  <a:pt x="34736" y="0"/>
                </a:cubicBezTo>
                <a:cubicBezTo>
                  <a:pt x="48750" y="0"/>
                  <a:pt x="58421" y="8615"/>
                  <a:pt x="58421" y="30461"/>
                </a:cubicBezTo>
                <a:cubicBezTo>
                  <a:pt x="58421" y="41230"/>
                  <a:pt x="54276" y="47692"/>
                  <a:pt x="47368" y="54153"/>
                </a:cubicBezTo>
                <a:cubicBezTo>
                  <a:pt x="57039" y="58769"/>
                  <a:pt x="61381" y="69538"/>
                  <a:pt x="61381" y="82769"/>
                </a:cubicBezTo>
                <a:close/>
                <a:moveTo>
                  <a:pt x="29210" y="19384"/>
                </a:moveTo>
                <a:lnTo>
                  <a:pt x="29210" y="19384"/>
                </a:lnTo>
                <a:cubicBezTo>
                  <a:pt x="13815" y="19384"/>
                  <a:pt x="13815" y="19384"/>
                  <a:pt x="13815" y="19384"/>
                </a:cubicBezTo>
                <a:cubicBezTo>
                  <a:pt x="13815" y="45538"/>
                  <a:pt x="13815" y="45538"/>
                  <a:pt x="13815" y="45538"/>
                </a:cubicBezTo>
                <a:cubicBezTo>
                  <a:pt x="30592" y="45538"/>
                  <a:pt x="30592" y="45538"/>
                  <a:pt x="30592" y="45538"/>
                </a:cubicBezTo>
                <a:cubicBezTo>
                  <a:pt x="36118" y="45538"/>
                  <a:pt x="40263" y="43384"/>
                  <a:pt x="40263" y="32615"/>
                </a:cubicBezTo>
                <a:cubicBezTo>
                  <a:pt x="40263" y="21846"/>
                  <a:pt x="34736" y="19384"/>
                  <a:pt x="29210" y="19384"/>
                </a:cubicBezTo>
                <a:close/>
                <a:moveTo>
                  <a:pt x="31973" y="63076"/>
                </a:moveTo>
                <a:lnTo>
                  <a:pt x="31973" y="63076"/>
                </a:lnTo>
                <a:cubicBezTo>
                  <a:pt x="13815" y="63076"/>
                  <a:pt x="13815" y="63076"/>
                  <a:pt x="13815" y="63076"/>
                </a:cubicBezTo>
                <a:cubicBezTo>
                  <a:pt x="13815" y="95692"/>
                  <a:pt x="13815" y="95692"/>
                  <a:pt x="13815" y="95692"/>
                </a:cubicBezTo>
                <a:cubicBezTo>
                  <a:pt x="31973" y="95692"/>
                  <a:pt x="31973" y="95692"/>
                  <a:pt x="31973" y="95692"/>
                </a:cubicBezTo>
                <a:cubicBezTo>
                  <a:pt x="37500" y="95692"/>
                  <a:pt x="43223" y="93538"/>
                  <a:pt x="43223" y="80307"/>
                </a:cubicBezTo>
                <a:cubicBezTo>
                  <a:pt x="43223" y="69538"/>
                  <a:pt x="38881" y="63076"/>
                  <a:pt x="31973" y="63076"/>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22" name="Shape 5022"/>
          <p:cNvSpPr/>
          <p:nvPr/>
        </p:nvSpPr>
        <p:spPr>
          <a:xfrm>
            <a:off x="9699875" y="1574683"/>
            <a:ext cx="288291" cy="284186"/>
          </a:xfrm>
          <a:custGeom>
            <a:avLst/>
            <a:gdLst/>
            <a:ahLst/>
            <a:cxnLst/>
            <a:rect l="0" t="0" r="0" b="0"/>
            <a:pathLst>
              <a:path w="120000" h="120000" extrusionOk="0">
                <a:moveTo>
                  <a:pt x="0" y="103028"/>
                </a:moveTo>
                <a:lnTo>
                  <a:pt x="48866" y="110016"/>
                </a:lnTo>
                <a:lnTo>
                  <a:pt x="48866" y="63494"/>
                </a:lnTo>
                <a:lnTo>
                  <a:pt x="0" y="63494"/>
                </a:lnTo>
                <a:lnTo>
                  <a:pt x="0" y="103028"/>
                </a:lnTo>
                <a:close/>
                <a:moveTo>
                  <a:pt x="0" y="56306"/>
                </a:moveTo>
                <a:lnTo>
                  <a:pt x="48866" y="56306"/>
                </a:lnTo>
                <a:lnTo>
                  <a:pt x="48866" y="9783"/>
                </a:lnTo>
                <a:lnTo>
                  <a:pt x="0" y="16971"/>
                </a:lnTo>
                <a:lnTo>
                  <a:pt x="0" y="56306"/>
                </a:lnTo>
                <a:close/>
                <a:moveTo>
                  <a:pt x="54384" y="111414"/>
                </a:moveTo>
                <a:lnTo>
                  <a:pt x="119802" y="119800"/>
                </a:lnTo>
                <a:lnTo>
                  <a:pt x="119802" y="63494"/>
                </a:lnTo>
                <a:lnTo>
                  <a:pt x="54384" y="63494"/>
                </a:lnTo>
                <a:lnTo>
                  <a:pt x="54384" y="111414"/>
                </a:lnTo>
                <a:close/>
                <a:moveTo>
                  <a:pt x="54384" y="9783"/>
                </a:moveTo>
                <a:lnTo>
                  <a:pt x="54384" y="56306"/>
                </a:lnTo>
                <a:lnTo>
                  <a:pt x="119802" y="56306"/>
                </a:lnTo>
                <a:lnTo>
                  <a:pt x="119802" y="0"/>
                </a:lnTo>
                <a:lnTo>
                  <a:pt x="54384" y="9783"/>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23" name="Shape 5023"/>
          <p:cNvSpPr/>
          <p:nvPr/>
        </p:nvSpPr>
        <p:spPr>
          <a:xfrm>
            <a:off x="9202679" y="1583042"/>
            <a:ext cx="286203" cy="271649"/>
          </a:xfrm>
          <a:custGeom>
            <a:avLst/>
            <a:gdLst/>
            <a:ahLst/>
            <a:cxnLst/>
            <a:rect l="0" t="0" r="0" b="0"/>
            <a:pathLst>
              <a:path w="120000" h="120000" extrusionOk="0">
                <a:moveTo>
                  <a:pt x="108438" y="60732"/>
                </a:moveTo>
                <a:lnTo>
                  <a:pt x="108438" y="60732"/>
                </a:lnTo>
                <a:lnTo>
                  <a:pt x="108438" y="60732"/>
                </a:lnTo>
                <a:lnTo>
                  <a:pt x="108438" y="60732"/>
                </a:lnTo>
                <a:cubicBezTo>
                  <a:pt x="101461" y="63664"/>
                  <a:pt x="94485" y="66596"/>
                  <a:pt x="87508" y="66596"/>
                </a:cubicBezTo>
                <a:cubicBezTo>
                  <a:pt x="77541" y="66596"/>
                  <a:pt x="70564" y="62198"/>
                  <a:pt x="63388" y="57801"/>
                </a:cubicBezTo>
                <a:lnTo>
                  <a:pt x="63388" y="57801"/>
                </a:lnTo>
                <a:cubicBezTo>
                  <a:pt x="74750" y="13403"/>
                  <a:pt x="74750" y="13403"/>
                  <a:pt x="74750" y="13403"/>
                </a:cubicBezTo>
                <a:cubicBezTo>
                  <a:pt x="78936" y="16335"/>
                  <a:pt x="85913" y="22198"/>
                  <a:pt x="98671" y="22198"/>
                </a:cubicBezTo>
                <a:cubicBezTo>
                  <a:pt x="104252" y="22198"/>
                  <a:pt x="112823" y="20732"/>
                  <a:pt x="119800" y="16335"/>
                </a:cubicBezTo>
                <a:lnTo>
                  <a:pt x="108438" y="60732"/>
                </a:lnTo>
                <a:close/>
                <a:moveTo>
                  <a:pt x="35282" y="42931"/>
                </a:moveTo>
                <a:lnTo>
                  <a:pt x="35282" y="42931"/>
                </a:lnTo>
                <a:lnTo>
                  <a:pt x="35282" y="42931"/>
                </a:lnTo>
                <a:cubicBezTo>
                  <a:pt x="29700" y="42931"/>
                  <a:pt x="22524" y="44397"/>
                  <a:pt x="14152" y="48795"/>
                </a:cubicBezTo>
                <a:cubicBezTo>
                  <a:pt x="23920" y="4397"/>
                  <a:pt x="23920" y="4397"/>
                  <a:pt x="23920" y="4397"/>
                </a:cubicBezTo>
                <a:cubicBezTo>
                  <a:pt x="32491" y="1465"/>
                  <a:pt x="39468" y="0"/>
                  <a:pt x="45049" y="0"/>
                </a:cubicBezTo>
                <a:lnTo>
                  <a:pt x="45049" y="0"/>
                </a:lnTo>
                <a:cubicBezTo>
                  <a:pt x="49435" y="0"/>
                  <a:pt x="52225" y="0"/>
                  <a:pt x="55016" y="0"/>
                </a:cubicBezTo>
                <a:cubicBezTo>
                  <a:pt x="60598" y="2931"/>
                  <a:pt x="67774" y="7329"/>
                  <a:pt x="67774" y="7329"/>
                </a:cubicBezTo>
                <a:lnTo>
                  <a:pt x="67774" y="7329"/>
                </a:lnTo>
                <a:cubicBezTo>
                  <a:pt x="66378" y="16335"/>
                  <a:pt x="59202" y="42931"/>
                  <a:pt x="56411" y="51727"/>
                </a:cubicBezTo>
                <a:cubicBezTo>
                  <a:pt x="50830" y="47329"/>
                  <a:pt x="43654" y="42931"/>
                  <a:pt x="35282" y="42931"/>
                </a:cubicBezTo>
                <a:close/>
                <a:moveTo>
                  <a:pt x="31096" y="53193"/>
                </a:moveTo>
                <a:lnTo>
                  <a:pt x="31096" y="53193"/>
                </a:lnTo>
                <a:cubicBezTo>
                  <a:pt x="32491" y="53193"/>
                  <a:pt x="32491" y="53193"/>
                  <a:pt x="33887" y="53193"/>
                </a:cubicBezTo>
                <a:cubicBezTo>
                  <a:pt x="39468" y="53193"/>
                  <a:pt x="45049" y="56125"/>
                  <a:pt x="49435" y="57801"/>
                </a:cubicBezTo>
                <a:cubicBezTo>
                  <a:pt x="50830" y="59267"/>
                  <a:pt x="53621" y="60732"/>
                  <a:pt x="55016" y="62198"/>
                </a:cubicBezTo>
                <a:cubicBezTo>
                  <a:pt x="53621" y="68062"/>
                  <a:pt x="45049" y="97591"/>
                  <a:pt x="43654" y="106596"/>
                </a:cubicBezTo>
                <a:cubicBezTo>
                  <a:pt x="36677" y="102198"/>
                  <a:pt x="31096" y="97591"/>
                  <a:pt x="21129" y="97591"/>
                </a:cubicBezTo>
                <a:cubicBezTo>
                  <a:pt x="15548" y="97591"/>
                  <a:pt x="8571" y="99267"/>
                  <a:pt x="0" y="102198"/>
                </a:cubicBezTo>
                <a:cubicBezTo>
                  <a:pt x="11362" y="59267"/>
                  <a:pt x="11362" y="59267"/>
                  <a:pt x="11362" y="59267"/>
                </a:cubicBezTo>
                <a:cubicBezTo>
                  <a:pt x="12757" y="59267"/>
                  <a:pt x="14152" y="57801"/>
                  <a:pt x="15548" y="57801"/>
                </a:cubicBezTo>
                <a:cubicBezTo>
                  <a:pt x="18338" y="56125"/>
                  <a:pt x="25514" y="54659"/>
                  <a:pt x="31096" y="53193"/>
                </a:cubicBezTo>
                <a:close/>
                <a:moveTo>
                  <a:pt x="84518" y="75602"/>
                </a:moveTo>
                <a:lnTo>
                  <a:pt x="84518" y="75602"/>
                </a:lnTo>
                <a:cubicBezTo>
                  <a:pt x="91694" y="75602"/>
                  <a:pt x="98671" y="75602"/>
                  <a:pt x="105647" y="70994"/>
                </a:cubicBezTo>
                <a:cubicBezTo>
                  <a:pt x="95880" y="113926"/>
                  <a:pt x="95880" y="113926"/>
                  <a:pt x="95880" y="113926"/>
                </a:cubicBezTo>
                <a:cubicBezTo>
                  <a:pt x="85913" y="118324"/>
                  <a:pt x="78936" y="119790"/>
                  <a:pt x="73355" y="119790"/>
                </a:cubicBezTo>
                <a:cubicBezTo>
                  <a:pt x="63388" y="119790"/>
                  <a:pt x="50830" y="110994"/>
                  <a:pt x="50830" y="110994"/>
                </a:cubicBezTo>
                <a:cubicBezTo>
                  <a:pt x="60598" y="66596"/>
                  <a:pt x="60598" y="66596"/>
                  <a:pt x="60598" y="66596"/>
                </a:cubicBezTo>
                <a:cubicBezTo>
                  <a:pt x="64784" y="69528"/>
                  <a:pt x="71960" y="75602"/>
                  <a:pt x="84518" y="7560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24" name="Shape 5024"/>
          <p:cNvSpPr/>
          <p:nvPr/>
        </p:nvSpPr>
        <p:spPr>
          <a:xfrm>
            <a:off x="8703394" y="1580952"/>
            <a:ext cx="286201" cy="271649"/>
          </a:xfrm>
          <a:custGeom>
            <a:avLst/>
            <a:gdLst/>
            <a:ahLst/>
            <a:cxnLst/>
            <a:rect l="0" t="0" r="0" b="0"/>
            <a:pathLst>
              <a:path w="120000" h="120000" extrusionOk="0">
                <a:moveTo>
                  <a:pt x="117009" y="75392"/>
                </a:moveTo>
                <a:lnTo>
                  <a:pt x="117009" y="75392"/>
                </a:lnTo>
                <a:cubicBezTo>
                  <a:pt x="104252" y="75392"/>
                  <a:pt x="104252" y="75392"/>
                  <a:pt x="104252" y="75392"/>
                </a:cubicBezTo>
                <a:cubicBezTo>
                  <a:pt x="102857" y="73926"/>
                  <a:pt x="102857" y="73926"/>
                  <a:pt x="102857" y="72460"/>
                </a:cubicBezTo>
                <a:cubicBezTo>
                  <a:pt x="102857" y="72460"/>
                  <a:pt x="101461" y="69528"/>
                  <a:pt x="100066" y="66596"/>
                </a:cubicBezTo>
                <a:cubicBezTo>
                  <a:pt x="98671" y="63664"/>
                  <a:pt x="95880" y="57591"/>
                  <a:pt x="93089" y="51727"/>
                </a:cubicBezTo>
                <a:cubicBezTo>
                  <a:pt x="117009" y="51727"/>
                  <a:pt x="117009" y="51727"/>
                  <a:pt x="117009" y="51727"/>
                </a:cubicBezTo>
                <a:cubicBezTo>
                  <a:pt x="118405" y="51727"/>
                  <a:pt x="119800" y="53193"/>
                  <a:pt x="119800" y="54659"/>
                </a:cubicBezTo>
                <a:cubicBezTo>
                  <a:pt x="119800" y="72460"/>
                  <a:pt x="119800" y="72460"/>
                  <a:pt x="119800" y="72460"/>
                </a:cubicBezTo>
                <a:cubicBezTo>
                  <a:pt x="119800" y="73926"/>
                  <a:pt x="118405" y="75392"/>
                  <a:pt x="117009" y="75392"/>
                </a:cubicBezTo>
                <a:close/>
                <a:moveTo>
                  <a:pt x="93089" y="65130"/>
                </a:moveTo>
                <a:lnTo>
                  <a:pt x="93089" y="65130"/>
                </a:lnTo>
                <a:lnTo>
                  <a:pt x="93089" y="65130"/>
                </a:lnTo>
                <a:cubicBezTo>
                  <a:pt x="94485" y="65130"/>
                  <a:pt x="94485" y="65130"/>
                  <a:pt x="94485" y="65130"/>
                </a:cubicBezTo>
                <a:cubicBezTo>
                  <a:pt x="95880" y="69528"/>
                  <a:pt x="97275" y="73926"/>
                  <a:pt x="98671" y="75392"/>
                </a:cubicBezTo>
                <a:lnTo>
                  <a:pt x="98671" y="75392"/>
                </a:lnTo>
                <a:cubicBezTo>
                  <a:pt x="100066" y="78534"/>
                  <a:pt x="97275" y="81465"/>
                  <a:pt x="94485" y="82931"/>
                </a:cubicBezTo>
                <a:cubicBezTo>
                  <a:pt x="93089" y="82931"/>
                  <a:pt x="91694" y="84397"/>
                  <a:pt x="88903" y="82931"/>
                </a:cubicBezTo>
                <a:cubicBezTo>
                  <a:pt x="85913" y="81465"/>
                  <a:pt x="71960" y="45863"/>
                  <a:pt x="67774" y="37068"/>
                </a:cubicBezTo>
                <a:cubicBezTo>
                  <a:pt x="64784" y="26596"/>
                  <a:pt x="53621" y="2931"/>
                  <a:pt x="56411" y="1465"/>
                </a:cubicBezTo>
                <a:cubicBezTo>
                  <a:pt x="59202" y="0"/>
                  <a:pt x="69169" y="19267"/>
                  <a:pt x="74750" y="30994"/>
                </a:cubicBezTo>
                <a:cubicBezTo>
                  <a:pt x="78936" y="37068"/>
                  <a:pt x="85913" y="48795"/>
                  <a:pt x="90299" y="59267"/>
                </a:cubicBezTo>
                <a:lnTo>
                  <a:pt x="91694" y="60732"/>
                </a:lnTo>
                <a:cubicBezTo>
                  <a:pt x="91694" y="60732"/>
                  <a:pt x="91694" y="60732"/>
                  <a:pt x="91694" y="62198"/>
                </a:cubicBezTo>
                <a:lnTo>
                  <a:pt x="91694" y="62198"/>
                </a:lnTo>
                <a:cubicBezTo>
                  <a:pt x="91694" y="62198"/>
                  <a:pt x="91694" y="62198"/>
                  <a:pt x="93089" y="63664"/>
                </a:cubicBezTo>
                <a:lnTo>
                  <a:pt x="93089" y="63664"/>
                </a:lnTo>
                <a:cubicBezTo>
                  <a:pt x="93089" y="63664"/>
                  <a:pt x="93089" y="63664"/>
                  <a:pt x="93089" y="65130"/>
                </a:cubicBezTo>
                <a:close/>
                <a:moveTo>
                  <a:pt x="59202" y="40000"/>
                </a:moveTo>
                <a:lnTo>
                  <a:pt x="59202" y="40000"/>
                </a:lnTo>
                <a:cubicBezTo>
                  <a:pt x="49435" y="57591"/>
                  <a:pt x="49435" y="57591"/>
                  <a:pt x="49435" y="57591"/>
                </a:cubicBezTo>
                <a:cubicBezTo>
                  <a:pt x="39468" y="75392"/>
                  <a:pt x="39468" y="75392"/>
                  <a:pt x="39468" y="75392"/>
                </a:cubicBezTo>
                <a:cubicBezTo>
                  <a:pt x="25315" y="100732"/>
                  <a:pt x="25315" y="100732"/>
                  <a:pt x="25315" y="100732"/>
                </a:cubicBezTo>
                <a:cubicBezTo>
                  <a:pt x="25315" y="102198"/>
                  <a:pt x="22524" y="102198"/>
                  <a:pt x="21129" y="102198"/>
                </a:cubicBezTo>
                <a:cubicBezTo>
                  <a:pt x="14152" y="97591"/>
                  <a:pt x="14152" y="97591"/>
                  <a:pt x="14152" y="97591"/>
                </a:cubicBezTo>
                <a:cubicBezTo>
                  <a:pt x="12757" y="96125"/>
                  <a:pt x="12757" y="94659"/>
                  <a:pt x="14152" y="93193"/>
                </a:cubicBezTo>
                <a:cubicBezTo>
                  <a:pt x="23920" y="75392"/>
                  <a:pt x="23920" y="75392"/>
                  <a:pt x="23920" y="75392"/>
                </a:cubicBezTo>
                <a:cubicBezTo>
                  <a:pt x="36677" y="51727"/>
                  <a:pt x="36677" y="51727"/>
                  <a:pt x="36677" y="51727"/>
                </a:cubicBezTo>
                <a:cubicBezTo>
                  <a:pt x="46445" y="32460"/>
                  <a:pt x="46445" y="32460"/>
                  <a:pt x="46445" y="32460"/>
                </a:cubicBezTo>
                <a:cubicBezTo>
                  <a:pt x="47840" y="30994"/>
                  <a:pt x="49435" y="29528"/>
                  <a:pt x="50830" y="30994"/>
                </a:cubicBezTo>
                <a:cubicBezTo>
                  <a:pt x="57807" y="35602"/>
                  <a:pt x="57807" y="35602"/>
                  <a:pt x="57807" y="35602"/>
                </a:cubicBezTo>
                <a:cubicBezTo>
                  <a:pt x="59202" y="35602"/>
                  <a:pt x="60598" y="38534"/>
                  <a:pt x="59202" y="40000"/>
                </a:cubicBezTo>
                <a:close/>
                <a:moveTo>
                  <a:pt x="1395" y="75392"/>
                </a:moveTo>
                <a:lnTo>
                  <a:pt x="1395" y="75392"/>
                </a:lnTo>
                <a:cubicBezTo>
                  <a:pt x="0" y="75392"/>
                  <a:pt x="0" y="73926"/>
                  <a:pt x="0" y="72460"/>
                </a:cubicBezTo>
                <a:cubicBezTo>
                  <a:pt x="0" y="54659"/>
                  <a:pt x="0" y="54659"/>
                  <a:pt x="0" y="54659"/>
                </a:cubicBezTo>
                <a:cubicBezTo>
                  <a:pt x="0" y="53193"/>
                  <a:pt x="0" y="51727"/>
                  <a:pt x="1395" y="51727"/>
                </a:cubicBezTo>
                <a:cubicBezTo>
                  <a:pt x="29700" y="51727"/>
                  <a:pt x="29700" y="51727"/>
                  <a:pt x="29700" y="51727"/>
                </a:cubicBezTo>
                <a:cubicBezTo>
                  <a:pt x="18338" y="75392"/>
                  <a:pt x="18338" y="75392"/>
                  <a:pt x="18338" y="75392"/>
                </a:cubicBezTo>
                <a:lnTo>
                  <a:pt x="1395" y="75392"/>
                </a:lnTo>
                <a:close/>
                <a:moveTo>
                  <a:pt x="12757" y="100732"/>
                </a:moveTo>
                <a:lnTo>
                  <a:pt x="12757" y="100732"/>
                </a:lnTo>
                <a:cubicBezTo>
                  <a:pt x="19734" y="105130"/>
                  <a:pt x="19734" y="105130"/>
                  <a:pt x="19734" y="105130"/>
                </a:cubicBezTo>
                <a:cubicBezTo>
                  <a:pt x="21129" y="106596"/>
                  <a:pt x="21129" y="108062"/>
                  <a:pt x="19734" y="108062"/>
                </a:cubicBezTo>
                <a:cubicBezTo>
                  <a:pt x="9966" y="115392"/>
                  <a:pt x="9966" y="115392"/>
                  <a:pt x="9966" y="115392"/>
                </a:cubicBezTo>
                <a:cubicBezTo>
                  <a:pt x="8571" y="115392"/>
                  <a:pt x="8571" y="115392"/>
                  <a:pt x="8571" y="113926"/>
                </a:cubicBezTo>
                <a:cubicBezTo>
                  <a:pt x="9966" y="102198"/>
                  <a:pt x="9966" y="102198"/>
                  <a:pt x="9966" y="102198"/>
                </a:cubicBezTo>
                <a:cubicBezTo>
                  <a:pt x="9966" y="100732"/>
                  <a:pt x="11362" y="100732"/>
                  <a:pt x="12757" y="100732"/>
                </a:cubicBezTo>
                <a:close/>
                <a:moveTo>
                  <a:pt x="69169" y="51727"/>
                </a:moveTo>
                <a:lnTo>
                  <a:pt x="69169" y="51727"/>
                </a:lnTo>
                <a:cubicBezTo>
                  <a:pt x="73355" y="62198"/>
                  <a:pt x="76146" y="69528"/>
                  <a:pt x="78936" y="75392"/>
                </a:cubicBezTo>
                <a:cubicBezTo>
                  <a:pt x="45049" y="75392"/>
                  <a:pt x="45049" y="75392"/>
                  <a:pt x="45049" y="75392"/>
                </a:cubicBezTo>
                <a:cubicBezTo>
                  <a:pt x="57807" y="51727"/>
                  <a:pt x="57807" y="51727"/>
                  <a:pt x="57807" y="51727"/>
                </a:cubicBezTo>
                <a:lnTo>
                  <a:pt x="69169" y="51727"/>
                </a:lnTo>
                <a:close/>
                <a:moveTo>
                  <a:pt x="94485" y="87329"/>
                </a:moveTo>
                <a:lnTo>
                  <a:pt x="94485" y="87329"/>
                </a:lnTo>
                <a:cubicBezTo>
                  <a:pt x="98671" y="84397"/>
                  <a:pt x="98671" y="84397"/>
                  <a:pt x="98671" y="84397"/>
                </a:cubicBezTo>
                <a:cubicBezTo>
                  <a:pt x="100066" y="84397"/>
                  <a:pt x="102857" y="84397"/>
                  <a:pt x="102857" y="85863"/>
                </a:cubicBezTo>
                <a:cubicBezTo>
                  <a:pt x="107043" y="93193"/>
                  <a:pt x="107043" y="93193"/>
                  <a:pt x="107043" y="93193"/>
                </a:cubicBezTo>
                <a:cubicBezTo>
                  <a:pt x="107043" y="94659"/>
                  <a:pt x="107043" y="96125"/>
                  <a:pt x="105647" y="97591"/>
                </a:cubicBezTo>
                <a:cubicBezTo>
                  <a:pt x="102857" y="99057"/>
                  <a:pt x="102857" y="99057"/>
                  <a:pt x="102857" y="99057"/>
                </a:cubicBezTo>
                <a:cubicBezTo>
                  <a:pt x="101461" y="100732"/>
                  <a:pt x="98671" y="100732"/>
                  <a:pt x="98671" y="99057"/>
                </a:cubicBezTo>
                <a:cubicBezTo>
                  <a:pt x="94485" y="91727"/>
                  <a:pt x="94485" y="91727"/>
                  <a:pt x="94485" y="91727"/>
                </a:cubicBezTo>
                <a:cubicBezTo>
                  <a:pt x="93089" y="90261"/>
                  <a:pt x="93089" y="87329"/>
                  <a:pt x="94485" y="87329"/>
                </a:cubicBezTo>
                <a:close/>
                <a:moveTo>
                  <a:pt x="115614" y="119790"/>
                </a:moveTo>
                <a:lnTo>
                  <a:pt x="115614" y="119790"/>
                </a:lnTo>
                <a:cubicBezTo>
                  <a:pt x="115614" y="116858"/>
                  <a:pt x="108438" y="115392"/>
                  <a:pt x="105647" y="110994"/>
                </a:cubicBezTo>
                <a:cubicBezTo>
                  <a:pt x="101461" y="106596"/>
                  <a:pt x="104252" y="105130"/>
                  <a:pt x="105647" y="103664"/>
                </a:cubicBezTo>
                <a:cubicBezTo>
                  <a:pt x="118405" y="96125"/>
                  <a:pt x="115614" y="119790"/>
                  <a:pt x="115614" y="11979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25" name="Shape 5025"/>
          <p:cNvSpPr/>
          <p:nvPr/>
        </p:nvSpPr>
        <p:spPr>
          <a:xfrm>
            <a:off x="8204106" y="1574683"/>
            <a:ext cx="265312" cy="288366"/>
          </a:xfrm>
          <a:custGeom>
            <a:avLst/>
            <a:gdLst/>
            <a:ahLst/>
            <a:cxnLst/>
            <a:rect l="0" t="0" r="0" b="0"/>
            <a:pathLst>
              <a:path w="120000" h="120000" extrusionOk="0">
                <a:moveTo>
                  <a:pt x="101753" y="62660"/>
                </a:moveTo>
                <a:lnTo>
                  <a:pt x="101753" y="62660"/>
                </a:lnTo>
                <a:cubicBezTo>
                  <a:pt x="101753" y="80788"/>
                  <a:pt x="119785" y="87684"/>
                  <a:pt x="119785" y="87684"/>
                </a:cubicBezTo>
                <a:cubicBezTo>
                  <a:pt x="119785" y="87684"/>
                  <a:pt x="116779" y="95960"/>
                  <a:pt x="110769" y="104433"/>
                </a:cubicBezTo>
                <a:cubicBezTo>
                  <a:pt x="104758" y="111330"/>
                  <a:pt x="98747" y="118226"/>
                  <a:pt x="89516" y="118226"/>
                </a:cubicBezTo>
                <a:cubicBezTo>
                  <a:pt x="80500" y="118226"/>
                  <a:pt x="77495" y="114088"/>
                  <a:pt x="66762" y="114088"/>
                </a:cubicBezTo>
                <a:cubicBezTo>
                  <a:pt x="56243" y="114088"/>
                  <a:pt x="53023" y="118226"/>
                  <a:pt x="44007" y="118226"/>
                </a:cubicBezTo>
                <a:cubicBezTo>
                  <a:pt x="34991" y="119802"/>
                  <a:pt x="27262" y="111330"/>
                  <a:pt x="21252" y="104433"/>
                </a:cubicBezTo>
                <a:cubicBezTo>
                  <a:pt x="9230" y="89064"/>
                  <a:pt x="0" y="62660"/>
                  <a:pt x="13738" y="44532"/>
                </a:cubicBezTo>
                <a:cubicBezTo>
                  <a:pt x="19749" y="34679"/>
                  <a:pt x="30483" y="29162"/>
                  <a:pt x="41001" y="29162"/>
                </a:cubicBezTo>
                <a:cubicBezTo>
                  <a:pt x="50017" y="29162"/>
                  <a:pt x="59248" y="34679"/>
                  <a:pt x="65259" y="34679"/>
                </a:cubicBezTo>
                <a:cubicBezTo>
                  <a:pt x="69767" y="34679"/>
                  <a:pt x="80500" y="27783"/>
                  <a:pt x="91019" y="29162"/>
                </a:cubicBezTo>
                <a:cubicBezTo>
                  <a:pt x="95527" y="29162"/>
                  <a:pt x="109266" y="30541"/>
                  <a:pt x="116779" y="40394"/>
                </a:cubicBezTo>
                <a:cubicBezTo>
                  <a:pt x="116779" y="40394"/>
                  <a:pt x="101753" y="48669"/>
                  <a:pt x="101753" y="62660"/>
                </a:cubicBezTo>
                <a:close/>
                <a:moveTo>
                  <a:pt x="63756" y="27783"/>
                </a:moveTo>
                <a:lnTo>
                  <a:pt x="63756" y="27783"/>
                </a:lnTo>
                <a:cubicBezTo>
                  <a:pt x="62254" y="20886"/>
                  <a:pt x="66762" y="13990"/>
                  <a:pt x="71270" y="8275"/>
                </a:cubicBezTo>
                <a:cubicBezTo>
                  <a:pt x="75992" y="4137"/>
                  <a:pt x="85008" y="0"/>
                  <a:pt x="91019" y="0"/>
                </a:cubicBezTo>
                <a:cubicBezTo>
                  <a:pt x="92522" y="6896"/>
                  <a:pt x="89516" y="13990"/>
                  <a:pt x="83506" y="19507"/>
                </a:cubicBezTo>
                <a:cubicBezTo>
                  <a:pt x="78998" y="23645"/>
                  <a:pt x="71270" y="27783"/>
                  <a:pt x="63756" y="2778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26" name="Shape 5026"/>
          <p:cNvSpPr/>
          <p:nvPr/>
        </p:nvSpPr>
        <p:spPr>
          <a:xfrm>
            <a:off x="7731979" y="1574683"/>
            <a:ext cx="238152" cy="284186"/>
          </a:xfrm>
          <a:custGeom>
            <a:avLst/>
            <a:gdLst/>
            <a:ahLst/>
            <a:cxnLst/>
            <a:rect l="0" t="0" r="0" b="0"/>
            <a:pathLst>
              <a:path w="120000" h="120000" extrusionOk="0">
                <a:moveTo>
                  <a:pt x="111394" y="81863"/>
                </a:moveTo>
                <a:lnTo>
                  <a:pt x="111394" y="81863"/>
                </a:lnTo>
                <a:cubicBezTo>
                  <a:pt x="108047" y="81863"/>
                  <a:pt x="103027" y="79068"/>
                  <a:pt x="103027" y="74675"/>
                </a:cubicBezTo>
                <a:cubicBezTo>
                  <a:pt x="103027" y="45124"/>
                  <a:pt x="103027" y="45124"/>
                  <a:pt x="103027" y="45124"/>
                </a:cubicBezTo>
                <a:cubicBezTo>
                  <a:pt x="103027" y="40931"/>
                  <a:pt x="108047" y="38136"/>
                  <a:pt x="111394" y="38136"/>
                </a:cubicBezTo>
                <a:cubicBezTo>
                  <a:pt x="116414" y="38136"/>
                  <a:pt x="119760" y="40931"/>
                  <a:pt x="119760" y="45124"/>
                </a:cubicBezTo>
                <a:cubicBezTo>
                  <a:pt x="119760" y="74675"/>
                  <a:pt x="119760" y="74675"/>
                  <a:pt x="119760" y="74675"/>
                </a:cubicBezTo>
                <a:cubicBezTo>
                  <a:pt x="119760" y="79068"/>
                  <a:pt x="116414" y="81863"/>
                  <a:pt x="111394" y="81863"/>
                </a:cubicBezTo>
                <a:close/>
                <a:moveTo>
                  <a:pt x="89402" y="97237"/>
                </a:moveTo>
                <a:lnTo>
                  <a:pt x="89402" y="97237"/>
                </a:lnTo>
                <a:cubicBezTo>
                  <a:pt x="82709" y="97237"/>
                  <a:pt x="82709" y="97237"/>
                  <a:pt x="82709" y="97237"/>
                </a:cubicBezTo>
                <a:cubicBezTo>
                  <a:pt x="84382" y="97237"/>
                  <a:pt x="84382" y="97237"/>
                  <a:pt x="84382" y="98835"/>
                </a:cubicBezTo>
                <a:lnTo>
                  <a:pt x="84382" y="98835"/>
                </a:lnTo>
                <a:cubicBezTo>
                  <a:pt x="84382" y="101630"/>
                  <a:pt x="84382" y="101630"/>
                  <a:pt x="84382" y="101630"/>
                </a:cubicBezTo>
                <a:cubicBezTo>
                  <a:pt x="84382" y="112811"/>
                  <a:pt x="84382" y="112811"/>
                  <a:pt x="84382" y="112811"/>
                </a:cubicBezTo>
                <a:cubicBezTo>
                  <a:pt x="84382" y="117004"/>
                  <a:pt x="79362" y="119800"/>
                  <a:pt x="76015" y="119800"/>
                </a:cubicBezTo>
                <a:cubicBezTo>
                  <a:pt x="70996" y="119800"/>
                  <a:pt x="67410" y="117004"/>
                  <a:pt x="67410" y="112811"/>
                </a:cubicBezTo>
                <a:cubicBezTo>
                  <a:pt x="67410" y="101630"/>
                  <a:pt x="67410" y="101630"/>
                  <a:pt x="67410" y="101630"/>
                </a:cubicBezTo>
                <a:cubicBezTo>
                  <a:pt x="67410" y="98835"/>
                  <a:pt x="67410" y="98835"/>
                  <a:pt x="67410" y="98835"/>
                </a:cubicBezTo>
                <a:lnTo>
                  <a:pt x="67410" y="98835"/>
                </a:lnTo>
                <a:cubicBezTo>
                  <a:pt x="67410" y="97237"/>
                  <a:pt x="67410" y="97237"/>
                  <a:pt x="67410" y="97237"/>
                </a:cubicBezTo>
                <a:cubicBezTo>
                  <a:pt x="52350" y="97237"/>
                  <a:pt x="52350" y="97237"/>
                  <a:pt x="52350" y="97237"/>
                </a:cubicBezTo>
                <a:cubicBezTo>
                  <a:pt x="52350" y="97237"/>
                  <a:pt x="52350" y="97237"/>
                  <a:pt x="52350" y="98835"/>
                </a:cubicBezTo>
                <a:lnTo>
                  <a:pt x="52350" y="98835"/>
                </a:lnTo>
                <a:cubicBezTo>
                  <a:pt x="52350" y="101630"/>
                  <a:pt x="52350" y="101630"/>
                  <a:pt x="52350" y="101630"/>
                </a:cubicBezTo>
                <a:cubicBezTo>
                  <a:pt x="52350" y="112811"/>
                  <a:pt x="52350" y="112811"/>
                  <a:pt x="52350" y="112811"/>
                </a:cubicBezTo>
                <a:cubicBezTo>
                  <a:pt x="52350" y="117004"/>
                  <a:pt x="49003" y="119800"/>
                  <a:pt x="45418" y="119800"/>
                </a:cubicBezTo>
                <a:cubicBezTo>
                  <a:pt x="40398" y="119800"/>
                  <a:pt x="37051" y="117004"/>
                  <a:pt x="37051" y="112811"/>
                </a:cubicBezTo>
                <a:cubicBezTo>
                  <a:pt x="37051" y="101630"/>
                  <a:pt x="37051" y="101630"/>
                  <a:pt x="37051" y="101630"/>
                </a:cubicBezTo>
                <a:cubicBezTo>
                  <a:pt x="37051" y="98835"/>
                  <a:pt x="37051" y="98835"/>
                  <a:pt x="37051" y="98835"/>
                </a:cubicBezTo>
                <a:lnTo>
                  <a:pt x="37051" y="98835"/>
                </a:lnTo>
                <a:cubicBezTo>
                  <a:pt x="37051" y="97237"/>
                  <a:pt x="37051" y="97237"/>
                  <a:pt x="37051" y="97237"/>
                </a:cubicBezTo>
                <a:cubicBezTo>
                  <a:pt x="30358" y="97237"/>
                  <a:pt x="30358" y="97237"/>
                  <a:pt x="30358" y="97237"/>
                </a:cubicBezTo>
                <a:cubicBezTo>
                  <a:pt x="25338" y="97237"/>
                  <a:pt x="21992" y="93044"/>
                  <a:pt x="21992" y="88851"/>
                </a:cubicBezTo>
                <a:cubicBezTo>
                  <a:pt x="21992" y="47920"/>
                  <a:pt x="21992" y="47920"/>
                  <a:pt x="21992" y="47920"/>
                </a:cubicBezTo>
                <a:cubicBezTo>
                  <a:pt x="21992" y="43727"/>
                  <a:pt x="21992" y="43727"/>
                  <a:pt x="21992" y="43727"/>
                </a:cubicBezTo>
                <a:cubicBezTo>
                  <a:pt x="21992" y="38136"/>
                  <a:pt x="21992" y="38136"/>
                  <a:pt x="21992" y="38136"/>
                </a:cubicBezTo>
                <a:cubicBezTo>
                  <a:pt x="23665" y="38136"/>
                  <a:pt x="23665" y="38136"/>
                  <a:pt x="23665" y="38136"/>
                </a:cubicBezTo>
                <a:cubicBezTo>
                  <a:pt x="98007" y="38136"/>
                  <a:pt x="98007" y="38136"/>
                  <a:pt x="98007" y="38136"/>
                </a:cubicBezTo>
                <a:lnTo>
                  <a:pt x="98007" y="38136"/>
                </a:lnTo>
                <a:cubicBezTo>
                  <a:pt x="98007" y="43727"/>
                  <a:pt x="98007" y="43727"/>
                  <a:pt x="98007" y="43727"/>
                </a:cubicBezTo>
                <a:cubicBezTo>
                  <a:pt x="98007" y="47920"/>
                  <a:pt x="98007" y="47920"/>
                  <a:pt x="98007" y="47920"/>
                </a:cubicBezTo>
                <a:cubicBezTo>
                  <a:pt x="98007" y="88851"/>
                  <a:pt x="98007" y="88851"/>
                  <a:pt x="98007" y="88851"/>
                </a:cubicBezTo>
                <a:cubicBezTo>
                  <a:pt x="98007" y="93044"/>
                  <a:pt x="94422" y="97237"/>
                  <a:pt x="89402" y="97237"/>
                </a:cubicBezTo>
                <a:close/>
                <a:moveTo>
                  <a:pt x="42071" y="9783"/>
                </a:moveTo>
                <a:lnTo>
                  <a:pt x="42071" y="9783"/>
                </a:lnTo>
                <a:cubicBezTo>
                  <a:pt x="40398" y="8386"/>
                  <a:pt x="40398" y="8386"/>
                  <a:pt x="40398" y="8386"/>
                </a:cubicBezTo>
                <a:cubicBezTo>
                  <a:pt x="38725" y="5590"/>
                  <a:pt x="38725" y="5590"/>
                  <a:pt x="38725" y="5590"/>
                </a:cubicBezTo>
                <a:cubicBezTo>
                  <a:pt x="35378" y="1397"/>
                  <a:pt x="35378" y="1397"/>
                  <a:pt x="35378" y="1397"/>
                </a:cubicBezTo>
                <a:lnTo>
                  <a:pt x="35378" y="0"/>
                </a:lnTo>
                <a:lnTo>
                  <a:pt x="37051" y="0"/>
                </a:lnTo>
                <a:cubicBezTo>
                  <a:pt x="40398" y="5590"/>
                  <a:pt x="40398" y="5590"/>
                  <a:pt x="40398" y="5590"/>
                </a:cubicBezTo>
                <a:cubicBezTo>
                  <a:pt x="42071" y="6988"/>
                  <a:pt x="42071" y="6988"/>
                  <a:pt x="42071" y="6988"/>
                </a:cubicBezTo>
                <a:cubicBezTo>
                  <a:pt x="43745" y="8386"/>
                  <a:pt x="43745" y="8386"/>
                  <a:pt x="43745" y="8386"/>
                </a:cubicBezTo>
                <a:cubicBezTo>
                  <a:pt x="49003" y="6988"/>
                  <a:pt x="54023" y="6988"/>
                  <a:pt x="60717" y="6988"/>
                </a:cubicBezTo>
                <a:cubicBezTo>
                  <a:pt x="65737" y="6988"/>
                  <a:pt x="70996" y="6988"/>
                  <a:pt x="76015" y="8386"/>
                </a:cubicBezTo>
                <a:cubicBezTo>
                  <a:pt x="77689" y="6988"/>
                  <a:pt x="77689" y="6988"/>
                  <a:pt x="77689" y="6988"/>
                </a:cubicBezTo>
                <a:cubicBezTo>
                  <a:pt x="79362" y="5590"/>
                  <a:pt x="79362" y="5590"/>
                  <a:pt x="79362" y="5590"/>
                </a:cubicBezTo>
                <a:cubicBezTo>
                  <a:pt x="82709" y="0"/>
                  <a:pt x="82709" y="0"/>
                  <a:pt x="82709" y="0"/>
                </a:cubicBezTo>
                <a:lnTo>
                  <a:pt x="84382" y="0"/>
                </a:lnTo>
                <a:cubicBezTo>
                  <a:pt x="86055" y="0"/>
                  <a:pt x="86055" y="1397"/>
                  <a:pt x="86055" y="1397"/>
                </a:cubicBezTo>
                <a:cubicBezTo>
                  <a:pt x="82709" y="5590"/>
                  <a:pt x="82709" y="5590"/>
                  <a:pt x="82709" y="5590"/>
                </a:cubicBezTo>
                <a:cubicBezTo>
                  <a:pt x="81035" y="8386"/>
                  <a:pt x="81035" y="8386"/>
                  <a:pt x="81035" y="8386"/>
                </a:cubicBezTo>
                <a:cubicBezTo>
                  <a:pt x="79362" y="9783"/>
                  <a:pt x="79362" y="9783"/>
                  <a:pt x="79362" y="9783"/>
                </a:cubicBezTo>
                <a:cubicBezTo>
                  <a:pt x="91075" y="14176"/>
                  <a:pt x="98007" y="23960"/>
                  <a:pt x="98007" y="33743"/>
                </a:cubicBezTo>
                <a:cubicBezTo>
                  <a:pt x="21992" y="33743"/>
                  <a:pt x="21992" y="33743"/>
                  <a:pt x="21992" y="33743"/>
                </a:cubicBezTo>
                <a:cubicBezTo>
                  <a:pt x="21992" y="23960"/>
                  <a:pt x="30358" y="14176"/>
                  <a:pt x="42071" y="9783"/>
                </a:cubicBezTo>
                <a:close/>
                <a:moveTo>
                  <a:pt x="76015" y="23960"/>
                </a:moveTo>
                <a:lnTo>
                  <a:pt x="76015" y="23960"/>
                </a:lnTo>
                <a:cubicBezTo>
                  <a:pt x="79362" y="23960"/>
                  <a:pt x="81035" y="22562"/>
                  <a:pt x="81035" y="21164"/>
                </a:cubicBezTo>
                <a:cubicBezTo>
                  <a:pt x="81035" y="18369"/>
                  <a:pt x="79362" y="16971"/>
                  <a:pt x="76015" y="16971"/>
                </a:cubicBezTo>
                <a:cubicBezTo>
                  <a:pt x="74342" y="16971"/>
                  <a:pt x="72669" y="18369"/>
                  <a:pt x="72669" y="21164"/>
                </a:cubicBezTo>
                <a:cubicBezTo>
                  <a:pt x="72669" y="22562"/>
                  <a:pt x="74342" y="23960"/>
                  <a:pt x="76015" y="23960"/>
                </a:cubicBezTo>
                <a:close/>
                <a:moveTo>
                  <a:pt x="43745" y="23960"/>
                </a:moveTo>
                <a:lnTo>
                  <a:pt x="43745" y="23960"/>
                </a:lnTo>
                <a:cubicBezTo>
                  <a:pt x="45418" y="23960"/>
                  <a:pt x="47091" y="22562"/>
                  <a:pt x="47091" y="21164"/>
                </a:cubicBezTo>
                <a:cubicBezTo>
                  <a:pt x="47091" y="18369"/>
                  <a:pt x="45418" y="16971"/>
                  <a:pt x="43745" y="16971"/>
                </a:cubicBezTo>
                <a:cubicBezTo>
                  <a:pt x="42071" y="16971"/>
                  <a:pt x="40398" y="18369"/>
                  <a:pt x="40398" y="21164"/>
                </a:cubicBezTo>
                <a:cubicBezTo>
                  <a:pt x="40398" y="22562"/>
                  <a:pt x="42071" y="23960"/>
                  <a:pt x="43745" y="23960"/>
                </a:cubicBezTo>
                <a:close/>
                <a:moveTo>
                  <a:pt x="8366" y="81863"/>
                </a:moveTo>
                <a:lnTo>
                  <a:pt x="8366" y="81863"/>
                </a:lnTo>
                <a:cubicBezTo>
                  <a:pt x="5019" y="81863"/>
                  <a:pt x="0" y="79068"/>
                  <a:pt x="0" y="74675"/>
                </a:cubicBezTo>
                <a:cubicBezTo>
                  <a:pt x="0" y="45124"/>
                  <a:pt x="0" y="45124"/>
                  <a:pt x="0" y="45124"/>
                </a:cubicBezTo>
                <a:cubicBezTo>
                  <a:pt x="0" y="40931"/>
                  <a:pt x="5019" y="38136"/>
                  <a:pt x="8366" y="38136"/>
                </a:cubicBezTo>
                <a:cubicBezTo>
                  <a:pt x="13386" y="38136"/>
                  <a:pt x="16733" y="40931"/>
                  <a:pt x="16733" y="45124"/>
                </a:cubicBezTo>
                <a:cubicBezTo>
                  <a:pt x="16733" y="74675"/>
                  <a:pt x="16733" y="74675"/>
                  <a:pt x="16733" y="74675"/>
                </a:cubicBezTo>
                <a:cubicBezTo>
                  <a:pt x="16733" y="79068"/>
                  <a:pt x="13386" y="81863"/>
                  <a:pt x="8366" y="81863"/>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27" name="Shape 5027"/>
          <p:cNvSpPr/>
          <p:nvPr/>
        </p:nvSpPr>
        <p:spPr>
          <a:xfrm>
            <a:off x="10220052" y="3586974"/>
            <a:ext cx="288291" cy="288366"/>
          </a:xfrm>
          <a:custGeom>
            <a:avLst/>
            <a:gdLst/>
            <a:ahLst/>
            <a:cxnLst/>
            <a:rect l="0" t="0" r="0" b="0"/>
            <a:pathLst>
              <a:path w="120000" h="120000" extrusionOk="0">
                <a:moveTo>
                  <a:pt x="117044" y="57142"/>
                </a:moveTo>
                <a:lnTo>
                  <a:pt x="117044" y="57142"/>
                </a:lnTo>
                <a:cubicBezTo>
                  <a:pt x="112906" y="78029"/>
                  <a:pt x="96157" y="91822"/>
                  <a:pt x="73891" y="91822"/>
                </a:cubicBezTo>
                <a:cubicBezTo>
                  <a:pt x="62660" y="91822"/>
                  <a:pt x="62660" y="91822"/>
                  <a:pt x="62660" y="91822"/>
                </a:cubicBezTo>
                <a:cubicBezTo>
                  <a:pt x="57142" y="112709"/>
                  <a:pt x="57142" y="112709"/>
                  <a:pt x="57142" y="112709"/>
                </a:cubicBezTo>
                <a:cubicBezTo>
                  <a:pt x="55763" y="119802"/>
                  <a:pt x="55763" y="119802"/>
                  <a:pt x="55763" y="119802"/>
                </a:cubicBezTo>
                <a:cubicBezTo>
                  <a:pt x="50246" y="119802"/>
                  <a:pt x="50246" y="119802"/>
                  <a:pt x="50246" y="119802"/>
                </a:cubicBezTo>
                <a:cubicBezTo>
                  <a:pt x="23645" y="119802"/>
                  <a:pt x="23645" y="119802"/>
                  <a:pt x="23645" y="119802"/>
                </a:cubicBezTo>
                <a:cubicBezTo>
                  <a:pt x="13990" y="119802"/>
                  <a:pt x="13990" y="119802"/>
                  <a:pt x="13990" y="119802"/>
                </a:cubicBezTo>
                <a:cubicBezTo>
                  <a:pt x="16748" y="108571"/>
                  <a:pt x="16748" y="108571"/>
                  <a:pt x="16748" y="108571"/>
                </a:cubicBezTo>
                <a:cubicBezTo>
                  <a:pt x="18128" y="100295"/>
                  <a:pt x="18128" y="100295"/>
                  <a:pt x="18128" y="100295"/>
                </a:cubicBezTo>
                <a:cubicBezTo>
                  <a:pt x="9852" y="100295"/>
                  <a:pt x="9852" y="100295"/>
                  <a:pt x="9852" y="100295"/>
                </a:cubicBezTo>
                <a:cubicBezTo>
                  <a:pt x="0" y="100295"/>
                  <a:pt x="0" y="100295"/>
                  <a:pt x="0" y="100295"/>
                </a:cubicBezTo>
                <a:cubicBezTo>
                  <a:pt x="1379" y="90443"/>
                  <a:pt x="1379" y="90443"/>
                  <a:pt x="1379" y="90443"/>
                </a:cubicBezTo>
                <a:cubicBezTo>
                  <a:pt x="20886" y="6896"/>
                  <a:pt x="20886" y="6896"/>
                  <a:pt x="20886" y="6896"/>
                </a:cubicBezTo>
                <a:cubicBezTo>
                  <a:pt x="22266" y="0"/>
                  <a:pt x="22266" y="0"/>
                  <a:pt x="22266" y="0"/>
                </a:cubicBezTo>
                <a:cubicBezTo>
                  <a:pt x="29162" y="0"/>
                  <a:pt x="29162" y="0"/>
                  <a:pt x="29162" y="0"/>
                </a:cubicBezTo>
                <a:cubicBezTo>
                  <a:pt x="72512" y="0"/>
                  <a:pt x="72512" y="0"/>
                  <a:pt x="72512" y="0"/>
                </a:cubicBezTo>
                <a:cubicBezTo>
                  <a:pt x="82167" y="0"/>
                  <a:pt x="91822" y="4137"/>
                  <a:pt x="97536" y="12610"/>
                </a:cubicBezTo>
                <a:cubicBezTo>
                  <a:pt x="100295" y="15369"/>
                  <a:pt x="101674" y="18128"/>
                  <a:pt x="103054" y="23645"/>
                </a:cubicBezTo>
                <a:cubicBezTo>
                  <a:pt x="107192" y="25024"/>
                  <a:pt x="109950" y="27783"/>
                  <a:pt x="111330" y="30541"/>
                </a:cubicBezTo>
                <a:cubicBezTo>
                  <a:pt x="115665" y="36256"/>
                  <a:pt x="119802" y="44532"/>
                  <a:pt x="117044" y="57142"/>
                </a:cubicBezTo>
                <a:close/>
                <a:moveTo>
                  <a:pt x="96157" y="29162"/>
                </a:moveTo>
                <a:lnTo>
                  <a:pt x="96157" y="29162"/>
                </a:lnTo>
                <a:cubicBezTo>
                  <a:pt x="94778" y="25024"/>
                  <a:pt x="94778" y="22266"/>
                  <a:pt x="93399" y="19507"/>
                </a:cubicBezTo>
                <a:cubicBezTo>
                  <a:pt x="89064" y="12610"/>
                  <a:pt x="79408" y="8275"/>
                  <a:pt x="72512" y="8275"/>
                </a:cubicBezTo>
                <a:cubicBezTo>
                  <a:pt x="29162" y="8275"/>
                  <a:pt x="29162" y="8275"/>
                  <a:pt x="29162" y="8275"/>
                </a:cubicBezTo>
                <a:cubicBezTo>
                  <a:pt x="9852" y="91822"/>
                  <a:pt x="9852" y="91822"/>
                  <a:pt x="9852" y="91822"/>
                </a:cubicBezTo>
                <a:cubicBezTo>
                  <a:pt x="19507" y="91822"/>
                  <a:pt x="19507" y="91822"/>
                  <a:pt x="19507" y="91822"/>
                </a:cubicBezTo>
                <a:cubicBezTo>
                  <a:pt x="29162" y="91822"/>
                  <a:pt x="29162" y="91822"/>
                  <a:pt x="29162" y="91822"/>
                </a:cubicBezTo>
                <a:cubicBezTo>
                  <a:pt x="34876" y="91822"/>
                  <a:pt x="34876" y="91822"/>
                  <a:pt x="34876" y="91822"/>
                </a:cubicBezTo>
                <a:cubicBezTo>
                  <a:pt x="41773" y="64039"/>
                  <a:pt x="41773" y="64039"/>
                  <a:pt x="41773" y="64039"/>
                </a:cubicBezTo>
                <a:cubicBezTo>
                  <a:pt x="59901" y="64039"/>
                  <a:pt x="59901" y="64039"/>
                  <a:pt x="59901" y="64039"/>
                </a:cubicBezTo>
                <a:lnTo>
                  <a:pt x="59901" y="64039"/>
                </a:lnTo>
                <a:cubicBezTo>
                  <a:pt x="69556" y="64039"/>
                  <a:pt x="79408" y="61280"/>
                  <a:pt x="86305" y="54384"/>
                </a:cubicBezTo>
                <a:cubicBezTo>
                  <a:pt x="90443" y="50049"/>
                  <a:pt x="93399" y="44532"/>
                  <a:pt x="94778" y="37635"/>
                </a:cubicBezTo>
                <a:cubicBezTo>
                  <a:pt x="96157" y="34876"/>
                  <a:pt x="96157" y="31921"/>
                  <a:pt x="96157" y="29162"/>
                </a:cubicBezTo>
                <a:close/>
                <a:moveTo>
                  <a:pt x="104433" y="33300"/>
                </a:moveTo>
                <a:lnTo>
                  <a:pt x="104433" y="33300"/>
                </a:lnTo>
                <a:cubicBezTo>
                  <a:pt x="103054" y="36256"/>
                  <a:pt x="103054" y="37635"/>
                  <a:pt x="103054" y="39014"/>
                </a:cubicBezTo>
                <a:cubicBezTo>
                  <a:pt x="98916" y="59901"/>
                  <a:pt x="80788" y="72315"/>
                  <a:pt x="59901" y="72315"/>
                </a:cubicBezTo>
                <a:cubicBezTo>
                  <a:pt x="47290" y="72315"/>
                  <a:pt x="47290" y="72315"/>
                  <a:pt x="47290" y="72315"/>
                </a:cubicBezTo>
                <a:cubicBezTo>
                  <a:pt x="43152" y="94581"/>
                  <a:pt x="43152" y="94581"/>
                  <a:pt x="43152" y="94581"/>
                </a:cubicBezTo>
                <a:cubicBezTo>
                  <a:pt x="41773" y="100295"/>
                  <a:pt x="41773" y="100295"/>
                  <a:pt x="41773" y="100295"/>
                </a:cubicBezTo>
                <a:cubicBezTo>
                  <a:pt x="34876" y="100295"/>
                  <a:pt x="34876" y="100295"/>
                  <a:pt x="34876" y="100295"/>
                </a:cubicBezTo>
                <a:cubicBezTo>
                  <a:pt x="26403" y="100295"/>
                  <a:pt x="26403" y="100295"/>
                  <a:pt x="26403" y="100295"/>
                </a:cubicBezTo>
                <a:cubicBezTo>
                  <a:pt x="23645" y="111330"/>
                  <a:pt x="23645" y="111330"/>
                  <a:pt x="23645" y="111330"/>
                </a:cubicBezTo>
                <a:cubicBezTo>
                  <a:pt x="50246" y="111330"/>
                  <a:pt x="50246" y="111330"/>
                  <a:pt x="50246" y="111330"/>
                </a:cubicBezTo>
                <a:cubicBezTo>
                  <a:pt x="55763" y="83546"/>
                  <a:pt x="55763" y="83546"/>
                  <a:pt x="55763" y="83546"/>
                </a:cubicBezTo>
                <a:cubicBezTo>
                  <a:pt x="73891" y="83546"/>
                  <a:pt x="73891" y="83546"/>
                  <a:pt x="73891" y="83546"/>
                </a:cubicBezTo>
                <a:cubicBezTo>
                  <a:pt x="90443" y="83546"/>
                  <a:pt x="105812" y="73891"/>
                  <a:pt x="108571" y="55763"/>
                </a:cubicBezTo>
                <a:cubicBezTo>
                  <a:pt x="111330" y="45911"/>
                  <a:pt x="108571" y="39014"/>
                  <a:pt x="104433" y="33300"/>
                </a:cubicBezTo>
                <a:close/>
                <a:moveTo>
                  <a:pt x="66798" y="44532"/>
                </a:moveTo>
                <a:lnTo>
                  <a:pt x="66798" y="44532"/>
                </a:lnTo>
                <a:cubicBezTo>
                  <a:pt x="65418" y="44532"/>
                  <a:pt x="65418" y="45911"/>
                  <a:pt x="64039" y="45911"/>
                </a:cubicBezTo>
                <a:cubicBezTo>
                  <a:pt x="62660" y="47290"/>
                  <a:pt x="59901" y="48669"/>
                  <a:pt x="57142" y="48669"/>
                </a:cubicBezTo>
                <a:cubicBezTo>
                  <a:pt x="44532" y="48669"/>
                  <a:pt x="44532" y="48669"/>
                  <a:pt x="44532" y="48669"/>
                </a:cubicBezTo>
                <a:cubicBezTo>
                  <a:pt x="50246" y="27783"/>
                  <a:pt x="50246" y="27783"/>
                  <a:pt x="50246" y="27783"/>
                </a:cubicBezTo>
                <a:cubicBezTo>
                  <a:pt x="50246" y="25024"/>
                  <a:pt x="50246" y="25024"/>
                  <a:pt x="50246" y="25024"/>
                </a:cubicBezTo>
                <a:cubicBezTo>
                  <a:pt x="62660" y="25024"/>
                  <a:pt x="62660" y="25024"/>
                  <a:pt x="62660" y="25024"/>
                </a:cubicBezTo>
                <a:cubicBezTo>
                  <a:pt x="65418" y="25024"/>
                  <a:pt x="66798" y="26403"/>
                  <a:pt x="68177" y="27783"/>
                </a:cubicBezTo>
                <a:cubicBezTo>
                  <a:pt x="71133" y="29162"/>
                  <a:pt x="72512" y="33300"/>
                  <a:pt x="71133" y="37635"/>
                </a:cubicBezTo>
                <a:cubicBezTo>
                  <a:pt x="71133" y="40394"/>
                  <a:pt x="68177" y="43152"/>
                  <a:pt x="66798" y="44532"/>
                </a:cubicBezTo>
                <a:close/>
                <a:moveTo>
                  <a:pt x="62660" y="33300"/>
                </a:moveTo>
                <a:lnTo>
                  <a:pt x="62660" y="33300"/>
                </a:lnTo>
                <a:lnTo>
                  <a:pt x="62660" y="33300"/>
                </a:lnTo>
                <a:cubicBezTo>
                  <a:pt x="57142" y="33300"/>
                  <a:pt x="57142" y="33300"/>
                  <a:pt x="57142" y="33300"/>
                </a:cubicBezTo>
                <a:cubicBezTo>
                  <a:pt x="55763" y="40394"/>
                  <a:pt x="55763" y="40394"/>
                  <a:pt x="55763" y="40394"/>
                </a:cubicBezTo>
                <a:cubicBezTo>
                  <a:pt x="57142" y="40394"/>
                  <a:pt x="57142" y="40394"/>
                  <a:pt x="57142" y="40394"/>
                </a:cubicBezTo>
                <a:cubicBezTo>
                  <a:pt x="59901" y="40394"/>
                  <a:pt x="62660" y="37635"/>
                  <a:pt x="62660" y="34876"/>
                </a:cubicBezTo>
                <a:lnTo>
                  <a:pt x="62660" y="34876"/>
                </a:lnTo>
                <a:lnTo>
                  <a:pt x="62660" y="34876"/>
                </a:lnTo>
                <a:cubicBezTo>
                  <a:pt x="62660" y="34876"/>
                  <a:pt x="62660" y="34876"/>
                  <a:pt x="62660" y="33300"/>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28" name="Shape 5028"/>
          <p:cNvSpPr/>
          <p:nvPr/>
        </p:nvSpPr>
        <p:spPr>
          <a:xfrm>
            <a:off x="9716587" y="3595333"/>
            <a:ext cx="288291" cy="271649"/>
          </a:xfrm>
          <a:custGeom>
            <a:avLst/>
            <a:gdLst/>
            <a:ahLst/>
            <a:cxnLst/>
            <a:rect l="0" t="0" r="0" b="0"/>
            <a:pathLst>
              <a:path w="120000" h="120000" extrusionOk="0">
                <a:moveTo>
                  <a:pt x="93201" y="119790"/>
                </a:moveTo>
                <a:lnTo>
                  <a:pt x="93201" y="119790"/>
                </a:lnTo>
                <a:cubicBezTo>
                  <a:pt x="93201" y="76933"/>
                  <a:pt x="93201" y="76933"/>
                  <a:pt x="93201" y="76933"/>
                </a:cubicBezTo>
                <a:cubicBezTo>
                  <a:pt x="93201" y="67944"/>
                  <a:pt x="90443" y="59163"/>
                  <a:pt x="80788" y="59163"/>
                </a:cubicBezTo>
                <a:cubicBezTo>
                  <a:pt x="70935" y="59163"/>
                  <a:pt x="66798" y="67944"/>
                  <a:pt x="66798" y="76933"/>
                </a:cubicBezTo>
                <a:cubicBezTo>
                  <a:pt x="66798" y="119790"/>
                  <a:pt x="66798" y="119790"/>
                  <a:pt x="66798" y="119790"/>
                </a:cubicBezTo>
                <a:cubicBezTo>
                  <a:pt x="40394" y="119790"/>
                  <a:pt x="40394" y="119790"/>
                  <a:pt x="40394" y="119790"/>
                </a:cubicBezTo>
                <a:cubicBezTo>
                  <a:pt x="40394" y="39930"/>
                  <a:pt x="40394" y="39930"/>
                  <a:pt x="40394" y="39930"/>
                </a:cubicBezTo>
                <a:cubicBezTo>
                  <a:pt x="66798" y="39930"/>
                  <a:pt x="66798" y="39930"/>
                  <a:pt x="66798" y="39930"/>
                </a:cubicBezTo>
                <a:cubicBezTo>
                  <a:pt x="66798" y="50174"/>
                  <a:pt x="66798" y="50174"/>
                  <a:pt x="66798" y="50174"/>
                </a:cubicBezTo>
                <a:cubicBezTo>
                  <a:pt x="73891" y="41393"/>
                  <a:pt x="79408" y="37003"/>
                  <a:pt x="90443" y="37003"/>
                </a:cubicBezTo>
                <a:cubicBezTo>
                  <a:pt x="101674" y="37003"/>
                  <a:pt x="119802" y="42857"/>
                  <a:pt x="119802" y="75470"/>
                </a:cubicBezTo>
                <a:cubicBezTo>
                  <a:pt x="119802" y="119790"/>
                  <a:pt x="119802" y="119790"/>
                  <a:pt x="119802" y="119790"/>
                </a:cubicBezTo>
                <a:lnTo>
                  <a:pt x="93201" y="119790"/>
                </a:lnTo>
                <a:close/>
                <a:moveTo>
                  <a:pt x="15369" y="28013"/>
                </a:moveTo>
                <a:lnTo>
                  <a:pt x="15369" y="28013"/>
                </a:lnTo>
                <a:cubicBezTo>
                  <a:pt x="6896" y="28013"/>
                  <a:pt x="0" y="22160"/>
                  <a:pt x="0" y="14843"/>
                </a:cubicBezTo>
                <a:cubicBezTo>
                  <a:pt x="0" y="5853"/>
                  <a:pt x="6896" y="0"/>
                  <a:pt x="15369" y="0"/>
                </a:cubicBezTo>
                <a:cubicBezTo>
                  <a:pt x="23645" y="0"/>
                  <a:pt x="30541" y="5853"/>
                  <a:pt x="30541" y="14843"/>
                </a:cubicBezTo>
                <a:cubicBezTo>
                  <a:pt x="30541" y="22160"/>
                  <a:pt x="23645" y="28013"/>
                  <a:pt x="15369" y="28013"/>
                </a:cubicBezTo>
                <a:close/>
                <a:moveTo>
                  <a:pt x="27783" y="119790"/>
                </a:moveTo>
                <a:lnTo>
                  <a:pt x="27783" y="119790"/>
                </a:lnTo>
                <a:cubicBezTo>
                  <a:pt x="1379" y="119790"/>
                  <a:pt x="1379" y="119790"/>
                  <a:pt x="1379" y="119790"/>
                </a:cubicBezTo>
                <a:cubicBezTo>
                  <a:pt x="1379" y="39930"/>
                  <a:pt x="1379" y="39930"/>
                  <a:pt x="1379" y="39930"/>
                </a:cubicBezTo>
                <a:cubicBezTo>
                  <a:pt x="27783" y="39930"/>
                  <a:pt x="27783" y="39930"/>
                  <a:pt x="27783" y="39930"/>
                </a:cubicBezTo>
                <a:lnTo>
                  <a:pt x="27783" y="11979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29" name="Shape 5029"/>
          <p:cNvSpPr/>
          <p:nvPr/>
        </p:nvSpPr>
        <p:spPr>
          <a:xfrm>
            <a:off x="9219391" y="3586974"/>
            <a:ext cx="286203" cy="288366"/>
          </a:xfrm>
          <a:custGeom>
            <a:avLst/>
            <a:gdLst/>
            <a:ahLst/>
            <a:cxnLst/>
            <a:rect l="0" t="0" r="0" b="0"/>
            <a:pathLst>
              <a:path w="120000" h="120000" extrusionOk="0">
                <a:moveTo>
                  <a:pt x="92890" y="109950"/>
                </a:moveTo>
                <a:lnTo>
                  <a:pt x="92890" y="109950"/>
                </a:lnTo>
                <a:cubicBezTo>
                  <a:pt x="84518" y="96157"/>
                  <a:pt x="68970" y="86305"/>
                  <a:pt x="50631" y="86305"/>
                </a:cubicBezTo>
                <a:cubicBezTo>
                  <a:pt x="36677" y="86305"/>
                  <a:pt x="23920" y="91822"/>
                  <a:pt x="15548" y="100295"/>
                </a:cubicBezTo>
                <a:cubicBezTo>
                  <a:pt x="5581" y="89064"/>
                  <a:pt x="0" y="75270"/>
                  <a:pt x="0" y="59901"/>
                </a:cubicBezTo>
                <a:cubicBezTo>
                  <a:pt x="0" y="26403"/>
                  <a:pt x="26710" y="0"/>
                  <a:pt x="60598" y="0"/>
                </a:cubicBezTo>
                <a:cubicBezTo>
                  <a:pt x="92890" y="0"/>
                  <a:pt x="119800" y="26403"/>
                  <a:pt x="119800" y="59901"/>
                </a:cubicBezTo>
                <a:cubicBezTo>
                  <a:pt x="119800" y="80788"/>
                  <a:pt x="109833" y="98916"/>
                  <a:pt x="92890" y="109950"/>
                </a:cubicBezTo>
                <a:close/>
                <a:moveTo>
                  <a:pt x="30897" y="76650"/>
                </a:moveTo>
                <a:lnTo>
                  <a:pt x="30897" y="76650"/>
                </a:lnTo>
                <a:lnTo>
                  <a:pt x="30897" y="76650"/>
                </a:lnTo>
                <a:cubicBezTo>
                  <a:pt x="30897" y="76650"/>
                  <a:pt x="63388" y="68177"/>
                  <a:pt x="83122" y="83546"/>
                </a:cubicBezTo>
                <a:cubicBezTo>
                  <a:pt x="83122" y="83546"/>
                  <a:pt x="85913" y="84926"/>
                  <a:pt x="87308" y="83546"/>
                </a:cubicBezTo>
                <a:cubicBezTo>
                  <a:pt x="88704" y="82167"/>
                  <a:pt x="88704" y="82167"/>
                  <a:pt x="88704" y="79408"/>
                </a:cubicBezTo>
                <a:cubicBezTo>
                  <a:pt x="88704" y="79408"/>
                  <a:pt x="88704" y="78029"/>
                  <a:pt x="87308" y="76650"/>
                </a:cubicBezTo>
                <a:cubicBezTo>
                  <a:pt x="64784" y="61280"/>
                  <a:pt x="30897" y="68177"/>
                  <a:pt x="29501" y="68177"/>
                </a:cubicBezTo>
                <a:cubicBezTo>
                  <a:pt x="26710" y="69556"/>
                  <a:pt x="26710" y="72315"/>
                  <a:pt x="26710" y="72315"/>
                </a:cubicBezTo>
                <a:cubicBezTo>
                  <a:pt x="26710" y="73891"/>
                  <a:pt x="28106" y="76650"/>
                  <a:pt x="30897" y="76650"/>
                </a:cubicBezTo>
                <a:close/>
                <a:moveTo>
                  <a:pt x="28106" y="59901"/>
                </a:moveTo>
                <a:lnTo>
                  <a:pt x="28106" y="59901"/>
                </a:lnTo>
                <a:cubicBezTo>
                  <a:pt x="29501" y="58522"/>
                  <a:pt x="29501" y="58522"/>
                  <a:pt x="29501" y="58522"/>
                </a:cubicBezTo>
                <a:cubicBezTo>
                  <a:pt x="33687" y="58522"/>
                  <a:pt x="64784" y="50049"/>
                  <a:pt x="90099" y="65418"/>
                </a:cubicBezTo>
                <a:lnTo>
                  <a:pt x="90099" y="65418"/>
                </a:lnTo>
                <a:cubicBezTo>
                  <a:pt x="91495" y="66798"/>
                  <a:pt x="91495" y="66798"/>
                  <a:pt x="92890" y="66798"/>
                </a:cubicBezTo>
                <a:cubicBezTo>
                  <a:pt x="95681" y="66798"/>
                  <a:pt x="97076" y="64039"/>
                  <a:pt x="97076" y="61280"/>
                </a:cubicBezTo>
                <a:cubicBezTo>
                  <a:pt x="97076" y="59901"/>
                  <a:pt x="95681" y="57142"/>
                  <a:pt x="94285" y="57142"/>
                </a:cubicBezTo>
                <a:lnTo>
                  <a:pt x="94285" y="57142"/>
                </a:lnTo>
                <a:cubicBezTo>
                  <a:pt x="63388" y="39014"/>
                  <a:pt x="29501" y="50049"/>
                  <a:pt x="26710" y="50049"/>
                </a:cubicBezTo>
                <a:cubicBezTo>
                  <a:pt x="25315" y="50049"/>
                  <a:pt x="23920" y="53004"/>
                  <a:pt x="23920" y="54384"/>
                </a:cubicBezTo>
                <a:cubicBezTo>
                  <a:pt x="23920" y="57142"/>
                  <a:pt x="25315" y="59901"/>
                  <a:pt x="28106" y="59901"/>
                </a:cubicBezTo>
                <a:close/>
                <a:moveTo>
                  <a:pt x="102857" y="39014"/>
                </a:moveTo>
                <a:lnTo>
                  <a:pt x="102857" y="39014"/>
                </a:lnTo>
                <a:cubicBezTo>
                  <a:pt x="70365" y="18128"/>
                  <a:pt x="26710" y="29162"/>
                  <a:pt x="23920" y="29162"/>
                </a:cubicBezTo>
                <a:cubicBezTo>
                  <a:pt x="21129" y="29162"/>
                  <a:pt x="19734" y="31921"/>
                  <a:pt x="19734" y="34876"/>
                </a:cubicBezTo>
                <a:cubicBezTo>
                  <a:pt x="19734" y="37635"/>
                  <a:pt x="22524" y="40394"/>
                  <a:pt x="25315" y="40394"/>
                </a:cubicBezTo>
                <a:lnTo>
                  <a:pt x="26710" y="40394"/>
                </a:lnTo>
                <a:lnTo>
                  <a:pt x="26710" y="40394"/>
                </a:lnTo>
                <a:cubicBezTo>
                  <a:pt x="26710" y="40394"/>
                  <a:pt x="67574" y="29162"/>
                  <a:pt x="97076" y="47290"/>
                </a:cubicBezTo>
                <a:cubicBezTo>
                  <a:pt x="98671" y="48669"/>
                  <a:pt x="100066" y="48669"/>
                  <a:pt x="100066" y="48669"/>
                </a:cubicBezTo>
                <a:cubicBezTo>
                  <a:pt x="104252" y="48669"/>
                  <a:pt x="105647" y="45911"/>
                  <a:pt x="105647" y="43152"/>
                </a:cubicBezTo>
                <a:cubicBezTo>
                  <a:pt x="105647" y="41773"/>
                  <a:pt x="105647" y="39014"/>
                  <a:pt x="102857" y="39014"/>
                </a:cubicBezTo>
                <a:close/>
                <a:moveTo>
                  <a:pt x="73156" y="117044"/>
                </a:moveTo>
                <a:lnTo>
                  <a:pt x="73156" y="117044"/>
                </a:lnTo>
                <a:cubicBezTo>
                  <a:pt x="68970" y="118423"/>
                  <a:pt x="66179" y="119802"/>
                  <a:pt x="60598" y="119802"/>
                </a:cubicBezTo>
                <a:cubicBezTo>
                  <a:pt x="49235" y="119802"/>
                  <a:pt x="39468" y="117044"/>
                  <a:pt x="30897" y="111330"/>
                </a:cubicBezTo>
                <a:cubicBezTo>
                  <a:pt x="36677" y="105812"/>
                  <a:pt x="42259" y="104433"/>
                  <a:pt x="50631" y="104433"/>
                </a:cubicBezTo>
                <a:cubicBezTo>
                  <a:pt x="60598" y="104433"/>
                  <a:pt x="68970" y="108571"/>
                  <a:pt x="73156" y="11704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30" name="Shape 5030"/>
          <p:cNvSpPr/>
          <p:nvPr/>
        </p:nvSpPr>
        <p:spPr>
          <a:xfrm>
            <a:off x="8720106" y="3632945"/>
            <a:ext cx="284113" cy="194333"/>
          </a:xfrm>
          <a:custGeom>
            <a:avLst/>
            <a:gdLst/>
            <a:ahLst/>
            <a:cxnLst/>
            <a:rect l="0" t="0" r="0" b="0"/>
            <a:pathLst>
              <a:path w="120000" h="120000" extrusionOk="0">
                <a:moveTo>
                  <a:pt x="101630" y="0"/>
                </a:moveTo>
                <a:lnTo>
                  <a:pt x="101630" y="0"/>
                </a:lnTo>
                <a:cubicBezTo>
                  <a:pt x="62096" y="0"/>
                  <a:pt x="62096" y="0"/>
                  <a:pt x="62096" y="0"/>
                </a:cubicBezTo>
                <a:cubicBezTo>
                  <a:pt x="21164" y="0"/>
                  <a:pt x="21164" y="0"/>
                  <a:pt x="21164" y="0"/>
                </a:cubicBezTo>
                <a:cubicBezTo>
                  <a:pt x="11181" y="0"/>
                  <a:pt x="0" y="10218"/>
                  <a:pt x="0" y="24817"/>
                </a:cubicBezTo>
                <a:cubicBezTo>
                  <a:pt x="0" y="96934"/>
                  <a:pt x="0" y="96934"/>
                  <a:pt x="0" y="96934"/>
                </a:cubicBezTo>
                <a:cubicBezTo>
                  <a:pt x="0" y="111240"/>
                  <a:pt x="11181" y="119708"/>
                  <a:pt x="21164" y="119708"/>
                </a:cubicBezTo>
                <a:cubicBezTo>
                  <a:pt x="63494" y="119708"/>
                  <a:pt x="63494" y="119708"/>
                  <a:pt x="63494" y="119708"/>
                </a:cubicBezTo>
                <a:cubicBezTo>
                  <a:pt x="101630" y="119708"/>
                  <a:pt x="101630" y="119708"/>
                  <a:pt x="101630" y="119708"/>
                </a:cubicBezTo>
                <a:cubicBezTo>
                  <a:pt x="111414" y="119708"/>
                  <a:pt x="119800" y="111240"/>
                  <a:pt x="119800" y="96934"/>
                </a:cubicBezTo>
                <a:cubicBezTo>
                  <a:pt x="119800" y="24817"/>
                  <a:pt x="119800" y="24817"/>
                  <a:pt x="119800" y="24817"/>
                </a:cubicBezTo>
                <a:cubicBezTo>
                  <a:pt x="119800" y="10218"/>
                  <a:pt x="111414" y="0"/>
                  <a:pt x="101630" y="0"/>
                </a:cubicBezTo>
                <a:close/>
                <a:moveTo>
                  <a:pt x="52113" y="88759"/>
                </a:moveTo>
                <a:lnTo>
                  <a:pt x="52113" y="88759"/>
                </a:lnTo>
                <a:cubicBezTo>
                  <a:pt x="52113" y="32992"/>
                  <a:pt x="52113" y="32992"/>
                  <a:pt x="52113" y="32992"/>
                </a:cubicBezTo>
                <a:cubicBezTo>
                  <a:pt x="77670" y="59854"/>
                  <a:pt x="77670" y="59854"/>
                  <a:pt x="77670" y="59854"/>
                </a:cubicBezTo>
                <a:lnTo>
                  <a:pt x="52113" y="88759"/>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31" name="Shape 5031"/>
          <p:cNvSpPr/>
          <p:nvPr/>
        </p:nvSpPr>
        <p:spPr>
          <a:xfrm>
            <a:off x="8208285" y="3570257"/>
            <a:ext cx="300825" cy="288366"/>
          </a:xfrm>
          <a:custGeom>
            <a:avLst/>
            <a:gdLst/>
            <a:ahLst/>
            <a:cxnLst/>
            <a:rect l="0" t="0" r="0" b="0"/>
            <a:pathLst>
              <a:path w="120000" h="120000" extrusionOk="0">
                <a:moveTo>
                  <a:pt x="102641" y="76578"/>
                </a:moveTo>
                <a:lnTo>
                  <a:pt x="102641" y="76578"/>
                </a:lnTo>
                <a:cubicBezTo>
                  <a:pt x="95849" y="86447"/>
                  <a:pt x="86603" y="98881"/>
                  <a:pt x="78490" y="105986"/>
                </a:cubicBezTo>
                <a:cubicBezTo>
                  <a:pt x="71886" y="111513"/>
                  <a:pt x="61320" y="119802"/>
                  <a:pt x="53207" y="118421"/>
                </a:cubicBezTo>
                <a:cubicBezTo>
                  <a:pt x="30566" y="114276"/>
                  <a:pt x="34528" y="57039"/>
                  <a:pt x="19811" y="44605"/>
                </a:cubicBezTo>
                <a:cubicBezTo>
                  <a:pt x="13207" y="43223"/>
                  <a:pt x="9245" y="52894"/>
                  <a:pt x="6603" y="47368"/>
                </a:cubicBezTo>
                <a:cubicBezTo>
                  <a:pt x="0" y="41842"/>
                  <a:pt x="11886" y="33355"/>
                  <a:pt x="17169" y="27828"/>
                </a:cubicBezTo>
                <a:cubicBezTo>
                  <a:pt x="25283" y="20921"/>
                  <a:pt x="33207" y="12434"/>
                  <a:pt x="43962" y="16578"/>
                </a:cubicBezTo>
                <a:cubicBezTo>
                  <a:pt x="62641" y="23684"/>
                  <a:pt x="49245" y="71052"/>
                  <a:pt x="66603" y="80921"/>
                </a:cubicBezTo>
                <a:cubicBezTo>
                  <a:pt x="75849" y="73815"/>
                  <a:pt x="86603" y="60000"/>
                  <a:pt x="83962" y="44605"/>
                </a:cubicBezTo>
                <a:cubicBezTo>
                  <a:pt x="82641" y="38881"/>
                  <a:pt x="73207" y="40263"/>
                  <a:pt x="69245" y="41842"/>
                </a:cubicBezTo>
                <a:cubicBezTo>
                  <a:pt x="69245" y="17960"/>
                  <a:pt x="114528" y="0"/>
                  <a:pt x="118490" y="31973"/>
                </a:cubicBezTo>
                <a:cubicBezTo>
                  <a:pt x="119811" y="52894"/>
                  <a:pt x="102641" y="76578"/>
                  <a:pt x="102641" y="76578"/>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32" name="Shape 5032"/>
          <p:cNvSpPr/>
          <p:nvPr/>
        </p:nvSpPr>
        <p:spPr>
          <a:xfrm>
            <a:off x="7719445" y="3609960"/>
            <a:ext cx="284113" cy="244483"/>
          </a:xfrm>
          <a:custGeom>
            <a:avLst/>
            <a:gdLst/>
            <a:ahLst/>
            <a:cxnLst/>
            <a:rect l="0" t="0" r="0" b="0"/>
            <a:pathLst>
              <a:path w="120000" h="120000" extrusionOk="0">
                <a:moveTo>
                  <a:pt x="101430" y="29709"/>
                </a:moveTo>
                <a:lnTo>
                  <a:pt x="101430" y="29709"/>
                </a:lnTo>
                <a:cubicBezTo>
                  <a:pt x="101430" y="51063"/>
                  <a:pt x="101430" y="51063"/>
                  <a:pt x="101430" y="51063"/>
                </a:cubicBezTo>
                <a:cubicBezTo>
                  <a:pt x="94442" y="51063"/>
                  <a:pt x="94442" y="51063"/>
                  <a:pt x="94442" y="51063"/>
                </a:cubicBezTo>
                <a:cubicBezTo>
                  <a:pt x="94442" y="29709"/>
                  <a:pt x="94442" y="29709"/>
                  <a:pt x="94442" y="29709"/>
                </a:cubicBezTo>
                <a:cubicBezTo>
                  <a:pt x="74675" y="29709"/>
                  <a:pt x="74675" y="29709"/>
                  <a:pt x="74675" y="29709"/>
                </a:cubicBezTo>
                <a:cubicBezTo>
                  <a:pt x="74675" y="21353"/>
                  <a:pt x="74675" y="21353"/>
                  <a:pt x="74675" y="21353"/>
                </a:cubicBezTo>
                <a:cubicBezTo>
                  <a:pt x="94442" y="21353"/>
                  <a:pt x="94442" y="21353"/>
                  <a:pt x="94442" y="21353"/>
                </a:cubicBezTo>
                <a:cubicBezTo>
                  <a:pt x="94442" y="0"/>
                  <a:pt x="94442" y="0"/>
                  <a:pt x="94442" y="0"/>
                </a:cubicBezTo>
                <a:cubicBezTo>
                  <a:pt x="101430" y="0"/>
                  <a:pt x="101430" y="0"/>
                  <a:pt x="101430" y="0"/>
                </a:cubicBezTo>
                <a:cubicBezTo>
                  <a:pt x="101430" y="21353"/>
                  <a:pt x="101430" y="21353"/>
                  <a:pt x="101430" y="21353"/>
                </a:cubicBezTo>
                <a:cubicBezTo>
                  <a:pt x="119800" y="21353"/>
                  <a:pt x="119800" y="21353"/>
                  <a:pt x="119800" y="21353"/>
                </a:cubicBezTo>
                <a:cubicBezTo>
                  <a:pt x="119800" y="29709"/>
                  <a:pt x="119800" y="29709"/>
                  <a:pt x="119800" y="29709"/>
                </a:cubicBezTo>
                <a:lnTo>
                  <a:pt x="101430" y="29709"/>
                </a:lnTo>
                <a:close/>
                <a:moveTo>
                  <a:pt x="49317" y="8355"/>
                </a:moveTo>
                <a:lnTo>
                  <a:pt x="49317" y="8355"/>
                </a:lnTo>
                <a:cubicBezTo>
                  <a:pt x="56306" y="13230"/>
                  <a:pt x="60698" y="19729"/>
                  <a:pt x="60698" y="29709"/>
                </a:cubicBezTo>
                <a:cubicBezTo>
                  <a:pt x="60698" y="36208"/>
                  <a:pt x="56306" y="42707"/>
                  <a:pt x="50715" y="47582"/>
                </a:cubicBezTo>
                <a:cubicBezTo>
                  <a:pt x="45124" y="52688"/>
                  <a:pt x="45124" y="54313"/>
                  <a:pt x="45124" y="57562"/>
                </a:cubicBezTo>
                <a:cubicBezTo>
                  <a:pt x="45124" y="60812"/>
                  <a:pt x="50715" y="67311"/>
                  <a:pt x="53510" y="68936"/>
                </a:cubicBezTo>
                <a:cubicBezTo>
                  <a:pt x="62096" y="75667"/>
                  <a:pt x="63494" y="82166"/>
                  <a:pt x="63494" y="91914"/>
                </a:cubicBezTo>
                <a:cubicBezTo>
                  <a:pt x="63494" y="105145"/>
                  <a:pt x="53510" y="119767"/>
                  <a:pt x="32346" y="119767"/>
                </a:cubicBezTo>
                <a:cubicBezTo>
                  <a:pt x="15374" y="119767"/>
                  <a:pt x="0" y="110019"/>
                  <a:pt x="0" y="96789"/>
                </a:cubicBezTo>
                <a:cubicBezTo>
                  <a:pt x="0" y="83791"/>
                  <a:pt x="13976" y="70560"/>
                  <a:pt x="30948" y="70560"/>
                </a:cubicBezTo>
                <a:cubicBezTo>
                  <a:pt x="33743" y="70560"/>
                  <a:pt x="35141" y="70560"/>
                  <a:pt x="36539" y="70560"/>
                </a:cubicBezTo>
                <a:cubicBezTo>
                  <a:pt x="35141" y="68936"/>
                  <a:pt x="32346" y="65686"/>
                  <a:pt x="32346" y="60812"/>
                </a:cubicBezTo>
                <a:cubicBezTo>
                  <a:pt x="32346" y="59187"/>
                  <a:pt x="33743" y="55938"/>
                  <a:pt x="33743" y="54313"/>
                </a:cubicBezTo>
                <a:cubicBezTo>
                  <a:pt x="33743" y="54313"/>
                  <a:pt x="32346" y="54313"/>
                  <a:pt x="30948" y="54313"/>
                </a:cubicBezTo>
                <a:cubicBezTo>
                  <a:pt x="16772" y="54313"/>
                  <a:pt x="6988" y="42707"/>
                  <a:pt x="6988" y="27852"/>
                </a:cubicBezTo>
                <a:cubicBezTo>
                  <a:pt x="6988" y="13230"/>
                  <a:pt x="21164" y="0"/>
                  <a:pt x="35141" y="0"/>
                </a:cubicBezTo>
                <a:cubicBezTo>
                  <a:pt x="42329" y="0"/>
                  <a:pt x="66289" y="0"/>
                  <a:pt x="66289" y="0"/>
                </a:cubicBezTo>
                <a:cubicBezTo>
                  <a:pt x="59301" y="8355"/>
                  <a:pt x="59301" y="8355"/>
                  <a:pt x="59301" y="8355"/>
                </a:cubicBezTo>
                <a:lnTo>
                  <a:pt x="49317" y="8355"/>
                </a:lnTo>
                <a:close/>
                <a:moveTo>
                  <a:pt x="35141" y="75667"/>
                </a:moveTo>
                <a:lnTo>
                  <a:pt x="35141" y="75667"/>
                </a:lnTo>
                <a:cubicBezTo>
                  <a:pt x="22562" y="73810"/>
                  <a:pt x="11181" y="83791"/>
                  <a:pt x="11181" y="93539"/>
                </a:cubicBezTo>
                <a:cubicBezTo>
                  <a:pt x="11181" y="103520"/>
                  <a:pt x="21164" y="111644"/>
                  <a:pt x="32346" y="111644"/>
                </a:cubicBezTo>
                <a:cubicBezTo>
                  <a:pt x="49317" y="111644"/>
                  <a:pt x="56306" y="105145"/>
                  <a:pt x="56306" y="93539"/>
                </a:cubicBezTo>
                <a:cubicBezTo>
                  <a:pt x="56306" y="93539"/>
                  <a:pt x="56306" y="91914"/>
                  <a:pt x="54908" y="90290"/>
                </a:cubicBezTo>
                <a:cubicBezTo>
                  <a:pt x="53510" y="83791"/>
                  <a:pt x="49317" y="82166"/>
                  <a:pt x="42329" y="75667"/>
                </a:cubicBezTo>
                <a:cubicBezTo>
                  <a:pt x="40732" y="75667"/>
                  <a:pt x="37936" y="75667"/>
                  <a:pt x="35141" y="75667"/>
                </a:cubicBezTo>
                <a:close/>
                <a:moveTo>
                  <a:pt x="49317" y="29709"/>
                </a:moveTo>
                <a:lnTo>
                  <a:pt x="49317" y="29709"/>
                </a:lnTo>
                <a:cubicBezTo>
                  <a:pt x="47920" y="16479"/>
                  <a:pt x="39334" y="6731"/>
                  <a:pt x="30948" y="6731"/>
                </a:cubicBezTo>
                <a:cubicBezTo>
                  <a:pt x="22562" y="6731"/>
                  <a:pt x="16772" y="16479"/>
                  <a:pt x="18169" y="27852"/>
                </a:cubicBezTo>
                <a:cubicBezTo>
                  <a:pt x="19767" y="41083"/>
                  <a:pt x="28153" y="51063"/>
                  <a:pt x="36539" y="51063"/>
                </a:cubicBezTo>
                <a:cubicBezTo>
                  <a:pt x="43727" y="51063"/>
                  <a:pt x="50715" y="41083"/>
                  <a:pt x="49317" y="29709"/>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33" name="Shape 5033"/>
          <p:cNvSpPr/>
          <p:nvPr/>
        </p:nvSpPr>
        <p:spPr>
          <a:xfrm>
            <a:off x="10220052" y="3087558"/>
            <a:ext cx="286201" cy="284186"/>
          </a:xfrm>
          <a:custGeom>
            <a:avLst/>
            <a:gdLst/>
            <a:ahLst/>
            <a:cxnLst/>
            <a:rect l="0" t="0" r="0" b="0"/>
            <a:pathLst>
              <a:path w="120000" h="120000" extrusionOk="0">
                <a:moveTo>
                  <a:pt x="109833" y="119800"/>
                </a:moveTo>
                <a:lnTo>
                  <a:pt x="109833" y="119800"/>
                </a:lnTo>
                <a:cubicBezTo>
                  <a:pt x="8372" y="119800"/>
                  <a:pt x="8372" y="119800"/>
                  <a:pt x="8372" y="119800"/>
                </a:cubicBezTo>
                <a:cubicBezTo>
                  <a:pt x="4186" y="119800"/>
                  <a:pt x="0" y="117004"/>
                  <a:pt x="0" y="111414"/>
                </a:cubicBezTo>
                <a:cubicBezTo>
                  <a:pt x="0" y="9783"/>
                  <a:pt x="0" y="9783"/>
                  <a:pt x="0" y="9783"/>
                </a:cubicBezTo>
                <a:cubicBezTo>
                  <a:pt x="0" y="4193"/>
                  <a:pt x="4186" y="0"/>
                  <a:pt x="8372" y="0"/>
                </a:cubicBezTo>
                <a:cubicBezTo>
                  <a:pt x="109833" y="0"/>
                  <a:pt x="109833" y="0"/>
                  <a:pt x="109833" y="0"/>
                </a:cubicBezTo>
                <a:cubicBezTo>
                  <a:pt x="115614" y="0"/>
                  <a:pt x="119800" y="4193"/>
                  <a:pt x="119800" y="9783"/>
                </a:cubicBezTo>
                <a:cubicBezTo>
                  <a:pt x="119800" y="111414"/>
                  <a:pt x="119800" y="111414"/>
                  <a:pt x="119800" y="111414"/>
                </a:cubicBezTo>
                <a:cubicBezTo>
                  <a:pt x="119800" y="117004"/>
                  <a:pt x="115614" y="119800"/>
                  <a:pt x="109833" y="119800"/>
                </a:cubicBezTo>
                <a:close/>
                <a:moveTo>
                  <a:pt x="50830" y="22562"/>
                </a:moveTo>
                <a:lnTo>
                  <a:pt x="50830" y="22562"/>
                </a:lnTo>
                <a:cubicBezTo>
                  <a:pt x="45049" y="22562"/>
                  <a:pt x="39468" y="23960"/>
                  <a:pt x="36677" y="25357"/>
                </a:cubicBezTo>
                <a:cubicBezTo>
                  <a:pt x="32491" y="28153"/>
                  <a:pt x="29501" y="30948"/>
                  <a:pt x="28106" y="33743"/>
                </a:cubicBezTo>
                <a:cubicBezTo>
                  <a:pt x="28106" y="36738"/>
                  <a:pt x="26710" y="39534"/>
                  <a:pt x="26710" y="45124"/>
                </a:cubicBezTo>
                <a:cubicBezTo>
                  <a:pt x="26710" y="50715"/>
                  <a:pt x="26710" y="50715"/>
                  <a:pt x="26710" y="50715"/>
                </a:cubicBezTo>
                <a:cubicBezTo>
                  <a:pt x="18338" y="50715"/>
                  <a:pt x="18338" y="50715"/>
                  <a:pt x="18338" y="50715"/>
                </a:cubicBezTo>
                <a:cubicBezTo>
                  <a:pt x="18338" y="64891"/>
                  <a:pt x="18338" y="64891"/>
                  <a:pt x="18338" y="64891"/>
                </a:cubicBezTo>
                <a:cubicBezTo>
                  <a:pt x="26710" y="64891"/>
                  <a:pt x="26710" y="64891"/>
                  <a:pt x="26710" y="64891"/>
                </a:cubicBezTo>
                <a:cubicBezTo>
                  <a:pt x="26710" y="111414"/>
                  <a:pt x="26710" y="111414"/>
                  <a:pt x="26710" y="111414"/>
                </a:cubicBezTo>
                <a:cubicBezTo>
                  <a:pt x="46445" y="111414"/>
                  <a:pt x="46445" y="111414"/>
                  <a:pt x="46445" y="111414"/>
                </a:cubicBezTo>
                <a:cubicBezTo>
                  <a:pt x="46445" y="64891"/>
                  <a:pt x="46445" y="64891"/>
                  <a:pt x="46445" y="64891"/>
                </a:cubicBezTo>
                <a:cubicBezTo>
                  <a:pt x="57807" y="64891"/>
                  <a:pt x="57807" y="64891"/>
                  <a:pt x="57807" y="64891"/>
                </a:cubicBezTo>
                <a:cubicBezTo>
                  <a:pt x="61993" y="50715"/>
                  <a:pt x="61993" y="50715"/>
                  <a:pt x="61993" y="50715"/>
                </a:cubicBezTo>
                <a:cubicBezTo>
                  <a:pt x="46445" y="50715"/>
                  <a:pt x="46445" y="50715"/>
                  <a:pt x="46445" y="50715"/>
                </a:cubicBezTo>
                <a:cubicBezTo>
                  <a:pt x="46445" y="45124"/>
                  <a:pt x="46445" y="45124"/>
                  <a:pt x="46445" y="45124"/>
                </a:cubicBezTo>
                <a:cubicBezTo>
                  <a:pt x="46445" y="42329"/>
                  <a:pt x="46445" y="39534"/>
                  <a:pt x="47840" y="38136"/>
                </a:cubicBezTo>
                <a:cubicBezTo>
                  <a:pt x="49435" y="38136"/>
                  <a:pt x="52225" y="36738"/>
                  <a:pt x="55016" y="36738"/>
                </a:cubicBezTo>
                <a:cubicBezTo>
                  <a:pt x="57807" y="36738"/>
                  <a:pt x="59202" y="38136"/>
                  <a:pt x="61993" y="39534"/>
                </a:cubicBezTo>
                <a:cubicBezTo>
                  <a:pt x="66179" y="26755"/>
                  <a:pt x="66179" y="26755"/>
                  <a:pt x="66179" y="26755"/>
                </a:cubicBezTo>
                <a:cubicBezTo>
                  <a:pt x="60598" y="25357"/>
                  <a:pt x="56411" y="22562"/>
                  <a:pt x="50830" y="22562"/>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34" name="Shape 5034"/>
          <p:cNvSpPr/>
          <p:nvPr/>
        </p:nvSpPr>
        <p:spPr>
          <a:xfrm>
            <a:off x="9798062" y="3083379"/>
            <a:ext cx="133700" cy="288366"/>
          </a:xfrm>
          <a:custGeom>
            <a:avLst/>
            <a:gdLst/>
            <a:ahLst/>
            <a:cxnLst/>
            <a:rect l="0" t="0" r="0" b="0"/>
            <a:pathLst>
              <a:path w="120000" h="120000" extrusionOk="0">
                <a:moveTo>
                  <a:pt x="119577" y="1381"/>
                </a:moveTo>
                <a:lnTo>
                  <a:pt x="119577" y="1381"/>
                </a:lnTo>
                <a:cubicBezTo>
                  <a:pt x="119577" y="8289"/>
                  <a:pt x="119577" y="20921"/>
                  <a:pt x="119577" y="20921"/>
                </a:cubicBezTo>
                <a:cubicBezTo>
                  <a:pt x="119577" y="20921"/>
                  <a:pt x="90000" y="19539"/>
                  <a:pt x="83661" y="25065"/>
                </a:cubicBezTo>
                <a:cubicBezTo>
                  <a:pt x="77746" y="27828"/>
                  <a:pt x="80704" y="36118"/>
                  <a:pt x="80704" y="41842"/>
                </a:cubicBezTo>
                <a:cubicBezTo>
                  <a:pt x="92957" y="41842"/>
                  <a:pt x="107746" y="41842"/>
                  <a:pt x="119577" y="41842"/>
                </a:cubicBezTo>
                <a:cubicBezTo>
                  <a:pt x="116619" y="50131"/>
                  <a:pt x="113661" y="54276"/>
                  <a:pt x="113661" y="61381"/>
                </a:cubicBezTo>
                <a:cubicBezTo>
                  <a:pt x="101830" y="61381"/>
                  <a:pt x="80704" y="61381"/>
                  <a:pt x="80704" y="61381"/>
                </a:cubicBezTo>
                <a:cubicBezTo>
                  <a:pt x="80704" y="119802"/>
                  <a:pt x="80704" y="119802"/>
                  <a:pt x="80704" y="119802"/>
                </a:cubicBezTo>
                <a:cubicBezTo>
                  <a:pt x="80704" y="119802"/>
                  <a:pt x="42253" y="119802"/>
                  <a:pt x="24084" y="119802"/>
                </a:cubicBezTo>
                <a:cubicBezTo>
                  <a:pt x="24084" y="101842"/>
                  <a:pt x="24084" y="80921"/>
                  <a:pt x="24084" y="61381"/>
                </a:cubicBezTo>
                <a:cubicBezTo>
                  <a:pt x="15211" y="61381"/>
                  <a:pt x="9295" y="61381"/>
                  <a:pt x="0" y="61381"/>
                </a:cubicBezTo>
                <a:cubicBezTo>
                  <a:pt x="0" y="54276"/>
                  <a:pt x="0" y="48750"/>
                  <a:pt x="0" y="41842"/>
                </a:cubicBezTo>
                <a:cubicBezTo>
                  <a:pt x="9295" y="41842"/>
                  <a:pt x="15211" y="41842"/>
                  <a:pt x="24084" y="41842"/>
                </a:cubicBezTo>
                <a:cubicBezTo>
                  <a:pt x="27042" y="29210"/>
                  <a:pt x="27042" y="15394"/>
                  <a:pt x="42253" y="8289"/>
                </a:cubicBezTo>
                <a:cubicBezTo>
                  <a:pt x="57042" y="0"/>
                  <a:pt x="71830" y="1381"/>
                  <a:pt x="119577" y="1381"/>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35" name="Shape 5035"/>
          <p:cNvSpPr/>
          <p:nvPr/>
        </p:nvSpPr>
        <p:spPr>
          <a:xfrm>
            <a:off x="9219391" y="3087558"/>
            <a:ext cx="286203" cy="284186"/>
          </a:xfrm>
          <a:custGeom>
            <a:avLst/>
            <a:gdLst/>
            <a:ahLst/>
            <a:cxnLst/>
            <a:rect l="0" t="0" r="0" b="0"/>
            <a:pathLst>
              <a:path w="120000" h="120000" extrusionOk="0">
                <a:moveTo>
                  <a:pt x="60598" y="0"/>
                </a:moveTo>
                <a:lnTo>
                  <a:pt x="60598" y="0"/>
                </a:lnTo>
                <a:cubicBezTo>
                  <a:pt x="26710" y="0"/>
                  <a:pt x="0" y="26755"/>
                  <a:pt x="0" y="60698"/>
                </a:cubicBezTo>
                <a:cubicBezTo>
                  <a:pt x="0" y="84658"/>
                  <a:pt x="15548" y="105823"/>
                  <a:pt x="36677" y="115607"/>
                </a:cubicBezTo>
                <a:cubicBezTo>
                  <a:pt x="36677" y="111414"/>
                  <a:pt x="36677" y="105823"/>
                  <a:pt x="38073" y="101630"/>
                </a:cubicBezTo>
                <a:cubicBezTo>
                  <a:pt x="38073" y="97237"/>
                  <a:pt x="45049" y="69084"/>
                  <a:pt x="45049" y="69084"/>
                </a:cubicBezTo>
                <a:cubicBezTo>
                  <a:pt x="45049" y="69084"/>
                  <a:pt x="43654" y="64891"/>
                  <a:pt x="43654" y="59301"/>
                </a:cubicBezTo>
                <a:cubicBezTo>
                  <a:pt x="43654" y="50715"/>
                  <a:pt x="47840" y="43727"/>
                  <a:pt x="55016" y="43727"/>
                </a:cubicBezTo>
                <a:cubicBezTo>
                  <a:pt x="60598" y="43727"/>
                  <a:pt x="63388" y="47920"/>
                  <a:pt x="63388" y="52113"/>
                </a:cubicBezTo>
                <a:cubicBezTo>
                  <a:pt x="63388" y="57703"/>
                  <a:pt x="59202" y="66289"/>
                  <a:pt x="57807" y="74675"/>
                </a:cubicBezTo>
                <a:cubicBezTo>
                  <a:pt x="56411" y="80465"/>
                  <a:pt x="60598" y="86056"/>
                  <a:pt x="67574" y="86056"/>
                </a:cubicBezTo>
                <a:cubicBezTo>
                  <a:pt x="78936" y="86056"/>
                  <a:pt x="85913" y="70482"/>
                  <a:pt x="85913" y="53510"/>
                </a:cubicBezTo>
                <a:cubicBezTo>
                  <a:pt x="85913" y="40931"/>
                  <a:pt x="77541" y="30948"/>
                  <a:pt x="60598" y="30948"/>
                </a:cubicBezTo>
                <a:cubicBezTo>
                  <a:pt x="42259" y="30948"/>
                  <a:pt x="30897" y="43727"/>
                  <a:pt x="30897" y="59301"/>
                </a:cubicBezTo>
                <a:cubicBezTo>
                  <a:pt x="30897" y="64891"/>
                  <a:pt x="32292" y="69084"/>
                  <a:pt x="35083" y="71880"/>
                </a:cubicBezTo>
                <a:cubicBezTo>
                  <a:pt x="36677" y="71880"/>
                  <a:pt x="36677" y="73277"/>
                  <a:pt x="36677" y="74675"/>
                </a:cubicBezTo>
                <a:cubicBezTo>
                  <a:pt x="36677" y="76272"/>
                  <a:pt x="35083" y="79068"/>
                  <a:pt x="35083" y="79068"/>
                </a:cubicBezTo>
                <a:cubicBezTo>
                  <a:pt x="35083" y="80465"/>
                  <a:pt x="33687" y="81863"/>
                  <a:pt x="32292" y="80465"/>
                </a:cubicBezTo>
                <a:cubicBezTo>
                  <a:pt x="23920" y="77670"/>
                  <a:pt x="19734" y="67687"/>
                  <a:pt x="19734" y="57703"/>
                </a:cubicBezTo>
                <a:cubicBezTo>
                  <a:pt x="19734" y="40931"/>
                  <a:pt x="33687" y="19767"/>
                  <a:pt x="63388" y="19767"/>
                </a:cubicBezTo>
                <a:cubicBezTo>
                  <a:pt x="85913" y="19767"/>
                  <a:pt x="101461" y="36738"/>
                  <a:pt x="101461" y="54908"/>
                </a:cubicBezTo>
                <a:cubicBezTo>
                  <a:pt x="101461" y="79068"/>
                  <a:pt x="87308" y="95840"/>
                  <a:pt x="68970" y="95840"/>
                </a:cubicBezTo>
                <a:cubicBezTo>
                  <a:pt x="61993" y="95840"/>
                  <a:pt x="56411" y="93044"/>
                  <a:pt x="53621" y="88851"/>
                </a:cubicBezTo>
                <a:cubicBezTo>
                  <a:pt x="53621" y="88851"/>
                  <a:pt x="50631" y="103028"/>
                  <a:pt x="49235" y="105823"/>
                </a:cubicBezTo>
                <a:cubicBezTo>
                  <a:pt x="47840" y="110016"/>
                  <a:pt x="46445" y="114209"/>
                  <a:pt x="43654" y="118402"/>
                </a:cubicBezTo>
                <a:cubicBezTo>
                  <a:pt x="49235" y="119800"/>
                  <a:pt x="55016" y="119800"/>
                  <a:pt x="60598" y="119800"/>
                </a:cubicBezTo>
                <a:cubicBezTo>
                  <a:pt x="92890" y="119800"/>
                  <a:pt x="119800" y="93044"/>
                  <a:pt x="119800" y="60698"/>
                </a:cubicBezTo>
                <a:cubicBezTo>
                  <a:pt x="119800" y="26755"/>
                  <a:pt x="92890" y="0"/>
                  <a:pt x="60598" y="0"/>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36" name="Shape 5036"/>
          <p:cNvSpPr/>
          <p:nvPr/>
        </p:nvSpPr>
        <p:spPr>
          <a:xfrm>
            <a:off x="8749353" y="3087558"/>
            <a:ext cx="219350" cy="288366"/>
          </a:xfrm>
          <a:custGeom>
            <a:avLst/>
            <a:gdLst/>
            <a:ahLst/>
            <a:cxnLst/>
            <a:rect l="0" t="0" r="0" b="0"/>
            <a:pathLst>
              <a:path w="120000" h="120000" extrusionOk="0">
                <a:moveTo>
                  <a:pt x="49718" y="78029"/>
                </a:moveTo>
                <a:lnTo>
                  <a:pt x="49718" y="78029"/>
                </a:lnTo>
                <a:cubicBezTo>
                  <a:pt x="47895" y="80788"/>
                  <a:pt x="47895" y="84926"/>
                  <a:pt x="46073" y="89064"/>
                </a:cubicBezTo>
                <a:cubicBezTo>
                  <a:pt x="44251" y="93201"/>
                  <a:pt x="44251" y="97536"/>
                  <a:pt x="42429" y="100295"/>
                </a:cubicBezTo>
                <a:cubicBezTo>
                  <a:pt x="38785" y="107192"/>
                  <a:pt x="35140" y="112709"/>
                  <a:pt x="29414" y="116847"/>
                </a:cubicBezTo>
                <a:cubicBezTo>
                  <a:pt x="25770" y="119802"/>
                  <a:pt x="25770" y="118226"/>
                  <a:pt x="25770" y="118226"/>
                </a:cubicBezTo>
                <a:cubicBezTo>
                  <a:pt x="23947" y="118226"/>
                  <a:pt x="23947" y="118226"/>
                  <a:pt x="23947" y="116847"/>
                </a:cubicBezTo>
                <a:cubicBezTo>
                  <a:pt x="23947" y="112709"/>
                  <a:pt x="23947" y="107192"/>
                  <a:pt x="23947" y="101674"/>
                </a:cubicBezTo>
                <a:cubicBezTo>
                  <a:pt x="23947" y="95960"/>
                  <a:pt x="25770" y="90443"/>
                  <a:pt x="27592" y="84926"/>
                </a:cubicBezTo>
                <a:cubicBezTo>
                  <a:pt x="31236" y="76650"/>
                  <a:pt x="33318" y="66798"/>
                  <a:pt x="36963" y="56945"/>
                </a:cubicBezTo>
                <a:cubicBezTo>
                  <a:pt x="36963" y="55566"/>
                  <a:pt x="36963" y="55566"/>
                  <a:pt x="36963" y="54187"/>
                </a:cubicBezTo>
                <a:cubicBezTo>
                  <a:pt x="36963" y="51428"/>
                  <a:pt x="35140" y="50049"/>
                  <a:pt x="35140" y="47290"/>
                </a:cubicBezTo>
                <a:cubicBezTo>
                  <a:pt x="35140" y="43152"/>
                  <a:pt x="35140" y="40394"/>
                  <a:pt x="35140" y="37635"/>
                </a:cubicBezTo>
                <a:cubicBezTo>
                  <a:pt x="36963" y="33300"/>
                  <a:pt x="40607" y="29162"/>
                  <a:pt x="47895" y="26403"/>
                </a:cubicBezTo>
                <a:cubicBezTo>
                  <a:pt x="51540" y="26403"/>
                  <a:pt x="55444" y="26403"/>
                  <a:pt x="57266" y="27783"/>
                </a:cubicBezTo>
                <a:cubicBezTo>
                  <a:pt x="60911" y="29162"/>
                  <a:pt x="62733" y="30541"/>
                  <a:pt x="62733" y="33300"/>
                </a:cubicBezTo>
                <a:cubicBezTo>
                  <a:pt x="64555" y="36256"/>
                  <a:pt x="62733" y="40394"/>
                  <a:pt x="62733" y="41773"/>
                </a:cubicBezTo>
                <a:cubicBezTo>
                  <a:pt x="60911" y="47290"/>
                  <a:pt x="59088" y="51428"/>
                  <a:pt x="57266" y="56945"/>
                </a:cubicBezTo>
                <a:cubicBezTo>
                  <a:pt x="55444" y="59901"/>
                  <a:pt x="55444" y="62660"/>
                  <a:pt x="55444" y="65418"/>
                </a:cubicBezTo>
                <a:cubicBezTo>
                  <a:pt x="57266" y="68177"/>
                  <a:pt x="59088" y="70935"/>
                  <a:pt x="60911" y="72315"/>
                </a:cubicBezTo>
                <a:cubicBezTo>
                  <a:pt x="64555" y="73694"/>
                  <a:pt x="66377" y="73694"/>
                  <a:pt x="70021" y="73694"/>
                </a:cubicBezTo>
                <a:cubicBezTo>
                  <a:pt x="79132" y="73694"/>
                  <a:pt x="82776" y="69556"/>
                  <a:pt x="86681" y="66798"/>
                </a:cubicBezTo>
                <a:cubicBezTo>
                  <a:pt x="92147" y="61280"/>
                  <a:pt x="95791" y="54187"/>
                  <a:pt x="97613" y="44532"/>
                </a:cubicBezTo>
                <a:cubicBezTo>
                  <a:pt x="97613" y="41773"/>
                  <a:pt x="97613" y="39014"/>
                  <a:pt x="97613" y="36256"/>
                </a:cubicBezTo>
                <a:cubicBezTo>
                  <a:pt x="97613" y="29162"/>
                  <a:pt x="95791" y="25024"/>
                  <a:pt x="90325" y="20886"/>
                </a:cubicBezTo>
                <a:cubicBezTo>
                  <a:pt x="86681" y="18128"/>
                  <a:pt x="82776" y="15369"/>
                  <a:pt x="75488" y="12413"/>
                </a:cubicBezTo>
                <a:cubicBezTo>
                  <a:pt x="70021" y="11034"/>
                  <a:pt x="60911" y="11034"/>
                  <a:pt x="53362" y="12413"/>
                </a:cubicBezTo>
                <a:cubicBezTo>
                  <a:pt x="38785" y="13990"/>
                  <a:pt x="27592" y="19507"/>
                  <a:pt x="22125" y="27783"/>
                </a:cubicBezTo>
                <a:cubicBezTo>
                  <a:pt x="18481" y="33300"/>
                  <a:pt x="16659" y="37635"/>
                  <a:pt x="16659" y="44532"/>
                </a:cubicBezTo>
                <a:cubicBezTo>
                  <a:pt x="16659" y="48669"/>
                  <a:pt x="18481" y="52807"/>
                  <a:pt x="22125" y="55566"/>
                </a:cubicBezTo>
                <a:cubicBezTo>
                  <a:pt x="22125" y="56945"/>
                  <a:pt x="23947" y="56945"/>
                  <a:pt x="23947" y="58522"/>
                </a:cubicBezTo>
                <a:cubicBezTo>
                  <a:pt x="25770" y="59901"/>
                  <a:pt x="23947" y="62660"/>
                  <a:pt x="23947" y="64039"/>
                </a:cubicBezTo>
                <a:cubicBezTo>
                  <a:pt x="22125" y="65418"/>
                  <a:pt x="22125" y="68177"/>
                  <a:pt x="20303" y="68177"/>
                </a:cubicBezTo>
                <a:cubicBezTo>
                  <a:pt x="18481" y="68177"/>
                  <a:pt x="16659" y="68177"/>
                  <a:pt x="16659" y="68177"/>
                </a:cubicBezTo>
                <a:cubicBezTo>
                  <a:pt x="7548" y="64039"/>
                  <a:pt x="3904" y="58522"/>
                  <a:pt x="0" y="50049"/>
                </a:cubicBezTo>
                <a:cubicBezTo>
                  <a:pt x="0" y="45911"/>
                  <a:pt x="0" y="40394"/>
                  <a:pt x="0" y="34679"/>
                </a:cubicBezTo>
                <a:cubicBezTo>
                  <a:pt x="1822" y="30541"/>
                  <a:pt x="3904" y="26403"/>
                  <a:pt x="7548" y="23645"/>
                </a:cubicBezTo>
                <a:cubicBezTo>
                  <a:pt x="11193" y="16748"/>
                  <a:pt x="18481" y="11034"/>
                  <a:pt x="27592" y="6896"/>
                </a:cubicBezTo>
                <a:cubicBezTo>
                  <a:pt x="35140" y="4137"/>
                  <a:pt x="42429" y="1379"/>
                  <a:pt x="51540" y="0"/>
                </a:cubicBezTo>
                <a:cubicBezTo>
                  <a:pt x="55444" y="0"/>
                  <a:pt x="59088" y="0"/>
                  <a:pt x="62733" y="0"/>
                </a:cubicBezTo>
                <a:cubicBezTo>
                  <a:pt x="71843" y="0"/>
                  <a:pt x="80954" y="1379"/>
                  <a:pt x="88503" y="4137"/>
                </a:cubicBezTo>
                <a:cubicBezTo>
                  <a:pt x="95791" y="6896"/>
                  <a:pt x="101258" y="9655"/>
                  <a:pt x="106724" y="13990"/>
                </a:cubicBezTo>
                <a:cubicBezTo>
                  <a:pt x="112190" y="18128"/>
                  <a:pt x="116095" y="22266"/>
                  <a:pt x="117917" y="29162"/>
                </a:cubicBezTo>
                <a:cubicBezTo>
                  <a:pt x="119739" y="31921"/>
                  <a:pt x="119739" y="36256"/>
                  <a:pt x="119739" y="40394"/>
                </a:cubicBezTo>
                <a:cubicBezTo>
                  <a:pt x="119739" y="43152"/>
                  <a:pt x="119739" y="47290"/>
                  <a:pt x="117917" y="50049"/>
                </a:cubicBezTo>
                <a:cubicBezTo>
                  <a:pt x="116095" y="64039"/>
                  <a:pt x="106724" y="75270"/>
                  <a:pt x="93969" y="80788"/>
                </a:cubicBezTo>
                <a:cubicBezTo>
                  <a:pt x="92147" y="82167"/>
                  <a:pt x="88503" y="83546"/>
                  <a:pt x="84859" y="84926"/>
                </a:cubicBezTo>
                <a:cubicBezTo>
                  <a:pt x="79132" y="84926"/>
                  <a:pt x="75488" y="86305"/>
                  <a:pt x="70021" y="86305"/>
                </a:cubicBezTo>
                <a:cubicBezTo>
                  <a:pt x="66377" y="84926"/>
                  <a:pt x="60911" y="84926"/>
                  <a:pt x="59088" y="83546"/>
                </a:cubicBezTo>
                <a:cubicBezTo>
                  <a:pt x="55444" y="82167"/>
                  <a:pt x="51540" y="79408"/>
                  <a:pt x="49718" y="78029"/>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37" name="Shape 5037"/>
          <p:cNvSpPr/>
          <p:nvPr/>
        </p:nvSpPr>
        <p:spPr>
          <a:xfrm>
            <a:off x="8237532" y="3087558"/>
            <a:ext cx="244421" cy="284186"/>
          </a:xfrm>
          <a:custGeom>
            <a:avLst/>
            <a:gdLst/>
            <a:ahLst/>
            <a:cxnLst/>
            <a:rect l="0" t="0" r="0" b="0"/>
            <a:pathLst>
              <a:path w="120000" h="120000" extrusionOk="0">
                <a:moveTo>
                  <a:pt x="119767" y="118402"/>
                </a:moveTo>
                <a:lnTo>
                  <a:pt x="119767" y="118402"/>
                </a:lnTo>
                <a:cubicBezTo>
                  <a:pt x="118143" y="119800"/>
                  <a:pt x="118143" y="119800"/>
                  <a:pt x="116518" y="119800"/>
                </a:cubicBezTo>
                <a:cubicBezTo>
                  <a:pt x="68936" y="119800"/>
                  <a:pt x="68936" y="119800"/>
                  <a:pt x="68936" y="119800"/>
                </a:cubicBezTo>
                <a:cubicBezTo>
                  <a:pt x="68936" y="97237"/>
                  <a:pt x="68936" y="97237"/>
                  <a:pt x="68936" y="97237"/>
                </a:cubicBezTo>
                <a:cubicBezTo>
                  <a:pt x="90290" y="86056"/>
                  <a:pt x="90290" y="86056"/>
                  <a:pt x="90290" y="86056"/>
                </a:cubicBezTo>
                <a:cubicBezTo>
                  <a:pt x="91914" y="86056"/>
                  <a:pt x="93539" y="84658"/>
                  <a:pt x="93539" y="83261"/>
                </a:cubicBezTo>
                <a:cubicBezTo>
                  <a:pt x="93539" y="80465"/>
                  <a:pt x="91914" y="79068"/>
                  <a:pt x="90290" y="79068"/>
                </a:cubicBezTo>
                <a:cubicBezTo>
                  <a:pt x="68936" y="90249"/>
                  <a:pt x="68936" y="90249"/>
                  <a:pt x="68936" y="90249"/>
                </a:cubicBezTo>
                <a:cubicBezTo>
                  <a:pt x="68936" y="77670"/>
                  <a:pt x="68936" y="77670"/>
                  <a:pt x="68936" y="77670"/>
                </a:cubicBezTo>
                <a:cubicBezTo>
                  <a:pt x="80309" y="71880"/>
                  <a:pt x="80309" y="71880"/>
                  <a:pt x="80309" y="71880"/>
                </a:cubicBezTo>
                <a:cubicBezTo>
                  <a:pt x="83791" y="71880"/>
                  <a:pt x="85415" y="69084"/>
                  <a:pt x="85415" y="67687"/>
                </a:cubicBezTo>
                <a:cubicBezTo>
                  <a:pt x="85415" y="66289"/>
                  <a:pt x="83791" y="63494"/>
                  <a:pt x="80309" y="63494"/>
                </a:cubicBezTo>
                <a:cubicBezTo>
                  <a:pt x="68936" y="69084"/>
                  <a:pt x="68936" y="69084"/>
                  <a:pt x="68936" y="69084"/>
                </a:cubicBezTo>
                <a:cubicBezTo>
                  <a:pt x="68936" y="63494"/>
                  <a:pt x="68936" y="63494"/>
                  <a:pt x="68936" y="63494"/>
                </a:cubicBezTo>
                <a:cubicBezTo>
                  <a:pt x="68936" y="62096"/>
                  <a:pt x="65686" y="60698"/>
                  <a:pt x="64061" y="60698"/>
                </a:cubicBezTo>
                <a:cubicBezTo>
                  <a:pt x="55705" y="60698"/>
                  <a:pt x="55705" y="60698"/>
                  <a:pt x="55705" y="60698"/>
                </a:cubicBezTo>
                <a:cubicBezTo>
                  <a:pt x="52456" y="60698"/>
                  <a:pt x="50831" y="62096"/>
                  <a:pt x="50831" y="63494"/>
                </a:cubicBezTo>
                <a:cubicBezTo>
                  <a:pt x="50831" y="87454"/>
                  <a:pt x="50831" y="87454"/>
                  <a:pt x="50831" y="87454"/>
                </a:cubicBezTo>
                <a:cubicBezTo>
                  <a:pt x="34352" y="83261"/>
                  <a:pt x="34352" y="83261"/>
                  <a:pt x="34352" y="83261"/>
                </a:cubicBezTo>
                <a:cubicBezTo>
                  <a:pt x="31102" y="83261"/>
                  <a:pt x="29477" y="84658"/>
                  <a:pt x="29477" y="86056"/>
                </a:cubicBezTo>
                <a:cubicBezTo>
                  <a:pt x="29477" y="88851"/>
                  <a:pt x="31102" y="90249"/>
                  <a:pt x="34352" y="90249"/>
                </a:cubicBezTo>
                <a:cubicBezTo>
                  <a:pt x="50831" y="95840"/>
                  <a:pt x="50831" y="95840"/>
                  <a:pt x="50831" y="95840"/>
                </a:cubicBezTo>
                <a:cubicBezTo>
                  <a:pt x="50831" y="119800"/>
                  <a:pt x="50831" y="119800"/>
                  <a:pt x="50831" y="119800"/>
                </a:cubicBezTo>
                <a:cubicBezTo>
                  <a:pt x="3249" y="119800"/>
                  <a:pt x="3249" y="119800"/>
                  <a:pt x="3249" y="119800"/>
                </a:cubicBezTo>
                <a:cubicBezTo>
                  <a:pt x="1624" y="119800"/>
                  <a:pt x="0" y="119800"/>
                  <a:pt x="0" y="118402"/>
                </a:cubicBezTo>
                <a:lnTo>
                  <a:pt x="0" y="117004"/>
                </a:lnTo>
                <a:cubicBezTo>
                  <a:pt x="57562" y="1397"/>
                  <a:pt x="57562" y="1397"/>
                  <a:pt x="57562" y="1397"/>
                </a:cubicBezTo>
                <a:cubicBezTo>
                  <a:pt x="57562" y="0"/>
                  <a:pt x="59187" y="0"/>
                  <a:pt x="59187" y="0"/>
                </a:cubicBezTo>
                <a:cubicBezTo>
                  <a:pt x="60812" y="0"/>
                  <a:pt x="62437" y="0"/>
                  <a:pt x="62437" y="1397"/>
                </a:cubicBezTo>
                <a:cubicBezTo>
                  <a:pt x="119767" y="117004"/>
                  <a:pt x="119767" y="117004"/>
                  <a:pt x="119767" y="117004"/>
                </a:cubicBezTo>
                <a:lnTo>
                  <a:pt x="119767" y="118402"/>
                </a:ln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38" name="Shape 5038"/>
          <p:cNvSpPr/>
          <p:nvPr/>
        </p:nvSpPr>
        <p:spPr>
          <a:xfrm>
            <a:off x="7719445" y="3087558"/>
            <a:ext cx="284113" cy="284186"/>
          </a:xfrm>
          <a:custGeom>
            <a:avLst/>
            <a:gdLst/>
            <a:ahLst/>
            <a:cxnLst/>
            <a:rect l="0" t="0" r="0" b="0"/>
            <a:pathLst>
              <a:path w="120000" h="120000" extrusionOk="0">
                <a:moveTo>
                  <a:pt x="118402" y="47920"/>
                </a:moveTo>
                <a:lnTo>
                  <a:pt x="118402" y="47920"/>
                </a:lnTo>
                <a:cubicBezTo>
                  <a:pt x="118402" y="43727"/>
                  <a:pt x="117004" y="40931"/>
                  <a:pt x="115607" y="36738"/>
                </a:cubicBezTo>
                <a:cubicBezTo>
                  <a:pt x="114209" y="33743"/>
                  <a:pt x="112811" y="29550"/>
                  <a:pt x="110016" y="26755"/>
                </a:cubicBezTo>
                <a:cubicBezTo>
                  <a:pt x="108618" y="23960"/>
                  <a:pt x="105823" y="19767"/>
                  <a:pt x="102828" y="16971"/>
                </a:cubicBezTo>
                <a:cubicBezTo>
                  <a:pt x="100033" y="15574"/>
                  <a:pt x="97237" y="12579"/>
                  <a:pt x="94442" y="9783"/>
                </a:cubicBezTo>
                <a:cubicBezTo>
                  <a:pt x="90249" y="8386"/>
                  <a:pt x="87454" y="5590"/>
                  <a:pt x="83261" y="4193"/>
                </a:cubicBezTo>
                <a:cubicBezTo>
                  <a:pt x="80266" y="2795"/>
                  <a:pt x="76073" y="1397"/>
                  <a:pt x="71880" y="1397"/>
                </a:cubicBezTo>
                <a:cubicBezTo>
                  <a:pt x="67687" y="0"/>
                  <a:pt x="64891" y="0"/>
                  <a:pt x="60698" y="0"/>
                </a:cubicBezTo>
                <a:cubicBezTo>
                  <a:pt x="56306" y="0"/>
                  <a:pt x="52113" y="0"/>
                  <a:pt x="47920" y="1397"/>
                </a:cubicBezTo>
                <a:cubicBezTo>
                  <a:pt x="43727" y="1397"/>
                  <a:pt x="40732" y="2795"/>
                  <a:pt x="36539" y="4193"/>
                </a:cubicBezTo>
                <a:cubicBezTo>
                  <a:pt x="33743" y="5590"/>
                  <a:pt x="29550" y="8386"/>
                  <a:pt x="26755" y="9783"/>
                </a:cubicBezTo>
                <a:cubicBezTo>
                  <a:pt x="23960" y="12579"/>
                  <a:pt x="19767" y="15574"/>
                  <a:pt x="16772" y="16971"/>
                </a:cubicBezTo>
                <a:cubicBezTo>
                  <a:pt x="15374" y="19767"/>
                  <a:pt x="12579" y="23960"/>
                  <a:pt x="9783" y="26755"/>
                </a:cubicBezTo>
                <a:cubicBezTo>
                  <a:pt x="8386" y="29550"/>
                  <a:pt x="5590" y="33743"/>
                  <a:pt x="4193" y="36738"/>
                </a:cubicBezTo>
                <a:cubicBezTo>
                  <a:pt x="2795" y="40931"/>
                  <a:pt x="1397" y="43727"/>
                  <a:pt x="1397" y="47920"/>
                </a:cubicBezTo>
                <a:cubicBezTo>
                  <a:pt x="0" y="52113"/>
                  <a:pt x="0" y="56306"/>
                  <a:pt x="0" y="60698"/>
                </a:cubicBezTo>
                <a:cubicBezTo>
                  <a:pt x="0" y="64891"/>
                  <a:pt x="0" y="67687"/>
                  <a:pt x="1397" y="71880"/>
                </a:cubicBezTo>
                <a:cubicBezTo>
                  <a:pt x="1397" y="76272"/>
                  <a:pt x="2795" y="80465"/>
                  <a:pt x="4193" y="83261"/>
                </a:cubicBezTo>
                <a:cubicBezTo>
                  <a:pt x="5590" y="87454"/>
                  <a:pt x="8386" y="90249"/>
                  <a:pt x="9783" y="94442"/>
                </a:cubicBezTo>
                <a:cubicBezTo>
                  <a:pt x="12579" y="97237"/>
                  <a:pt x="15374" y="100232"/>
                  <a:pt x="16772" y="103028"/>
                </a:cubicBezTo>
                <a:cubicBezTo>
                  <a:pt x="19767" y="105823"/>
                  <a:pt x="23960" y="108618"/>
                  <a:pt x="26755" y="110016"/>
                </a:cubicBezTo>
                <a:cubicBezTo>
                  <a:pt x="29550" y="112811"/>
                  <a:pt x="33743" y="114209"/>
                  <a:pt x="36539" y="115607"/>
                </a:cubicBezTo>
                <a:cubicBezTo>
                  <a:pt x="40732" y="117004"/>
                  <a:pt x="43727" y="118402"/>
                  <a:pt x="47920" y="118402"/>
                </a:cubicBezTo>
                <a:cubicBezTo>
                  <a:pt x="52113" y="119800"/>
                  <a:pt x="56306" y="119800"/>
                  <a:pt x="60698" y="119800"/>
                </a:cubicBezTo>
                <a:cubicBezTo>
                  <a:pt x="64891" y="119800"/>
                  <a:pt x="67687" y="119800"/>
                  <a:pt x="71880" y="118402"/>
                </a:cubicBezTo>
                <a:cubicBezTo>
                  <a:pt x="76073" y="118402"/>
                  <a:pt x="80266" y="117004"/>
                  <a:pt x="83261" y="115607"/>
                </a:cubicBezTo>
                <a:cubicBezTo>
                  <a:pt x="87454" y="114209"/>
                  <a:pt x="90249" y="112811"/>
                  <a:pt x="94442" y="110016"/>
                </a:cubicBezTo>
                <a:cubicBezTo>
                  <a:pt x="97237" y="108618"/>
                  <a:pt x="100033" y="105823"/>
                  <a:pt x="102828" y="103028"/>
                </a:cubicBezTo>
                <a:cubicBezTo>
                  <a:pt x="105823" y="100232"/>
                  <a:pt x="108618" y="97237"/>
                  <a:pt x="110016" y="94442"/>
                </a:cubicBezTo>
                <a:cubicBezTo>
                  <a:pt x="112811" y="90249"/>
                  <a:pt x="114209" y="87454"/>
                  <a:pt x="115607" y="83261"/>
                </a:cubicBezTo>
                <a:cubicBezTo>
                  <a:pt x="117004" y="80465"/>
                  <a:pt x="118402" y="76272"/>
                  <a:pt x="118402" y="71880"/>
                </a:cubicBezTo>
                <a:cubicBezTo>
                  <a:pt x="119800" y="67687"/>
                  <a:pt x="119800" y="64891"/>
                  <a:pt x="119800" y="60698"/>
                </a:cubicBezTo>
                <a:cubicBezTo>
                  <a:pt x="119800" y="56306"/>
                  <a:pt x="119800" y="52113"/>
                  <a:pt x="118402" y="47920"/>
                </a:cubicBezTo>
                <a:close/>
                <a:moveTo>
                  <a:pt x="111414" y="59301"/>
                </a:moveTo>
                <a:lnTo>
                  <a:pt x="111414" y="59301"/>
                </a:lnTo>
                <a:cubicBezTo>
                  <a:pt x="111414" y="59301"/>
                  <a:pt x="93044" y="56306"/>
                  <a:pt x="76073" y="57703"/>
                </a:cubicBezTo>
                <a:cubicBezTo>
                  <a:pt x="74675" y="56306"/>
                  <a:pt x="74675" y="56306"/>
                  <a:pt x="74675" y="54908"/>
                </a:cubicBezTo>
                <a:cubicBezTo>
                  <a:pt x="73277" y="52113"/>
                  <a:pt x="71880" y="50715"/>
                  <a:pt x="71880" y="47920"/>
                </a:cubicBezTo>
                <a:cubicBezTo>
                  <a:pt x="91647" y="39534"/>
                  <a:pt x="100033" y="28153"/>
                  <a:pt x="100033" y="28153"/>
                </a:cubicBezTo>
                <a:cubicBezTo>
                  <a:pt x="107221" y="36738"/>
                  <a:pt x="111414" y="47920"/>
                  <a:pt x="111414" y="59301"/>
                </a:cubicBezTo>
                <a:close/>
                <a:moveTo>
                  <a:pt x="94442" y="21164"/>
                </a:moveTo>
                <a:lnTo>
                  <a:pt x="94442" y="21164"/>
                </a:lnTo>
                <a:cubicBezTo>
                  <a:pt x="94442" y="21164"/>
                  <a:pt x="86056" y="32346"/>
                  <a:pt x="67687" y="40931"/>
                </a:cubicBezTo>
                <a:cubicBezTo>
                  <a:pt x="57703" y="23960"/>
                  <a:pt x="49317" y="11181"/>
                  <a:pt x="47920" y="9783"/>
                </a:cubicBezTo>
                <a:cubicBezTo>
                  <a:pt x="52113" y="9783"/>
                  <a:pt x="56306" y="8386"/>
                  <a:pt x="60698" y="8386"/>
                </a:cubicBezTo>
                <a:cubicBezTo>
                  <a:pt x="73277" y="8386"/>
                  <a:pt x="84658" y="14176"/>
                  <a:pt x="94442" y="21164"/>
                </a:cubicBezTo>
                <a:close/>
                <a:moveTo>
                  <a:pt x="47920" y="9783"/>
                </a:moveTo>
                <a:lnTo>
                  <a:pt x="47920" y="9783"/>
                </a:lnTo>
                <a:close/>
                <a:moveTo>
                  <a:pt x="37936" y="14176"/>
                </a:moveTo>
                <a:lnTo>
                  <a:pt x="37936" y="14176"/>
                </a:lnTo>
                <a:cubicBezTo>
                  <a:pt x="39334" y="14176"/>
                  <a:pt x="47920" y="26755"/>
                  <a:pt x="57703" y="43727"/>
                </a:cubicBezTo>
                <a:cubicBezTo>
                  <a:pt x="32346" y="49317"/>
                  <a:pt x="11181" y="49317"/>
                  <a:pt x="9783" y="49317"/>
                </a:cubicBezTo>
                <a:cubicBezTo>
                  <a:pt x="12579" y="33743"/>
                  <a:pt x="23960" y="21164"/>
                  <a:pt x="37936" y="14176"/>
                </a:cubicBezTo>
                <a:close/>
                <a:moveTo>
                  <a:pt x="8386" y="60698"/>
                </a:moveTo>
                <a:lnTo>
                  <a:pt x="8386" y="60698"/>
                </a:lnTo>
                <a:cubicBezTo>
                  <a:pt x="8386" y="59301"/>
                  <a:pt x="8386" y="59301"/>
                  <a:pt x="8386" y="59301"/>
                </a:cubicBezTo>
                <a:cubicBezTo>
                  <a:pt x="9783" y="59301"/>
                  <a:pt x="35141" y="59301"/>
                  <a:pt x="62096" y="50715"/>
                </a:cubicBezTo>
                <a:cubicBezTo>
                  <a:pt x="63494" y="53510"/>
                  <a:pt x="64891" y="56306"/>
                  <a:pt x="66289" y="60698"/>
                </a:cubicBezTo>
                <a:cubicBezTo>
                  <a:pt x="64891" y="60698"/>
                  <a:pt x="64891" y="60698"/>
                  <a:pt x="63494" y="60698"/>
                </a:cubicBezTo>
                <a:cubicBezTo>
                  <a:pt x="36539" y="69084"/>
                  <a:pt x="22562" y="94442"/>
                  <a:pt x="22562" y="94442"/>
                </a:cubicBezTo>
                <a:lnTo>
                  <a:pt x="22562" y="94442"/>
                </a:lnTo>
                <a:cubicBezTo>
                  <a:pt x="13976" y="86056"/>
                  <a:pt x="8386" y="73277"/>
                  <a:pt x="8386" y="60698"/>
                </a:cubicBezTo>
                <a:close/>
                <a:moveTo>
                  <a:pt x="60698" y="111414"/>
                </a:moveTo>
                <a:lnTo>
                  <a:pt x="60698" y="111414"/>
                </a:lnTo>
                <a:cubicBezTo>
                  <a:pt x="47920" y="111414"/>
                  <a:pt x="36539" y="107221"/>
                  <a:pt x="26755" y="100232"/>
                </a:cubicBezTo>
                <a:cubicBezTo>
                  <a:pt x="28153" y="100232"/>
                  <a:pt x="28153" y="100232"/>
                  <a:pt x="28153" y="100232"/>
                </a:cubicBezTo>
                <a:cubicBezTo>
                  <a:pt x="28153" y="100232"/>
                  <a:pt x="37936" y="79068"/>
                  <a:pt x="69084" y="69084"/>
                </a:cubicBezTo>
                <a:lnTo>
                  <a:pt x="69084" y="69084"/>
                </a:lnTo>
                <a:cubicBezTo>
                  <a:pt x="76073" y="87454"/>
                  <a:pt x="78868" y="103028"/>
                  <a:pt x="80266" y="107221"/>
                </a:cubicBezTo>
                <a:cubicBezTo>
                  <a:pt x="74675" y="110016"/>
                  <a:pt x="67687" y="111414"/>
                  <a:pt x="60698" y="111414"/>
                </a:cubicBezTo>
                <a:close/>
                <a:moveTo>
                  <a:pt x="88851" y="103028"/>
                </a:moveTo>
                <a:lnTo>
                  <a:pt x="88851" y="103028"/>
                </a:lnTo>
                <a:cubicBezTo>
                  <a:pt x="88851" y="100232"/>
                  <a:pt x="86056" y="84658"/>
                  <a:pt x="78868" y="66289"/>
                </a:cubicBezTo>
                <a:cubicBezTo>
                  <a:pt x="95840" y="63494"/>
                  <a:pt x="110016" y="67687"/>
                  <a:pt x="111414" y="67687"/>
                </a:cubicBezTo>
                <a:cubicBezTo>
                  <a:pt x="108618" y="83261"/>
                  <a:pt x="100033" y="94442"/>
                  <a:pt x="88851" y="10302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39" name="Shape 5039"/>
          <p:cNvSpPr/>
          <p:nvPr/>
        </p:nvSpPr>
        <p:spPr>
          <a:xfrm>
            <a:off x="10220052" y="2606949"/>
            <a:ext cx="286201" cy="242395"/>
          </a:xfrm>
          <a:custGeom>
            <a:avLst/>
            <a:gdLst/>
            <a:ahLst/>
            <a:cxnLst/>
            <a:rect l="0" t="0" r="0" b="0"/>
            <a:pathLst>
              <a:path w="120000" h="120000" extrusionOk="0">
                <a:moveTo>
                  <a:pt x="4186" y="119764"/>
                </a:moveTo>
                <a:lnTo>
                  <a:pt x="4186" y="119764"/>
                </a:lnTo>
                <a:cubicBezTo>
                  <a:pt x="115614" y="119764"/>
                  <a:pt x="115614" y="119764"/>
                  <a:pt x="115614" y="119764"/>
                </a:cubicBezTo>
                <a:cubicBezTo>
                  <a:pt x="118405" y="119764"/>
                  <a:pt x="119800" y="118117"/>
                  <a:pt x="119800" y="114823"/>
                </a:cubicBezTo>
                <a:cubicBezTo>
                  <a:pt x="119800" y="113176"/>
                  <a:pt x="119800" y="113176"/>
                  <a:pt x="119800" y="113176"/>
                </a:cubicBezTo>
                <a:cubicBezTo>
                  <a:pt x="119800" y="109882"/>
                  <a:pt x="118405" y="106352"/>
                  <a:pt x="115614" y="106352"/>
                </a:cubicBezTo>
                <a:cubicBezTo>
                  <a:pt x="4186" y="106352"/>
                  <a:pt x="4186" y="106352"/>
                  <a:pt x="4186" y="106352"/>
                </a:cubicBezTo>
                <a:cubicBezTo>
                  <a:pt x="1395" y="106352"/>
                  <a:pt x="0" y="109882"/>
                  <a:pt x="0" y="113176"/>
                </a:cubicBezTo>
                <a:cubicBezTo>
                  <a:pt x="0" y="114823"/>
                  <a:pt x="0" y="114823"/>
                  <a:pt x="0" y="114823"/>
                </a:cubicBezTo>
                <a:cubicBezTo>
                  <a:pt x="0" y="118117"/>
                  <a:pt x="1395" y="119764"/>
                  <a:pt x="4186" y="119764"/>
                </a:cubicBezTo>
                <a:close/>
                <a:moveTo>
                  <a:pt x="22524" y="99764"/>
                </a:moveTo>
                <a:lnTo>
                  <a:pt x="22524" y="99764"/>
                </a:lnTo>
                <a:cubicBezTo>
                  <a:pt x="33887" y="99764"/>
                  <a:pt x="33887" y="99764"/>
                  <a:pt x="33887" y="99764"/>
                </a:cubicBezTo>
                <a:cubicBezTo>
                  <a:pt x="36677" y="99764"/>
                  <a:pt x="39468" y="98117"/>
                  <a:pt x="39468" y="93176"/>
                </a:cubicBezTo>
                <a:cubicBezTo>
                  <a:pt x="39468" y="6588"/>
                  <a:pt x="39468" y="6588"/>
                  <a:pt x="39468" y="6588"/>
                </a:cubicBezTo>
                <a:cubicBezTo>
                  <a:pt x="39468" y="3294"/>
                  <a:pt x="36677" y="0"/>
                  <a:pt x="33887" y="0"/>
                </a:cubicBezTo>
                <a:cubicBezTo>
                  <a:pt x="22524" y="0"/>
                  <a:pt x="22524" y="0"/>
                  <a:pt x="22524" y="0"/>
                </a:cubicBezTo>
                <a:cubicBezTo>
                  <a:pt x="18338" y="0"/>
                  <a:pt x="16943" y="3294"/>
                  <a:pt x="16943" y="6588"/>
                </a:cubicBezTo>
                <a:cubicBezTo>
                  <a:pt x="16943" y="93176"/>
                  <a:pt x="16943" y="93176"/>
                  <a:pt x="16943" y="93176"/>
                </a:cubicBezTo>
                <a:cubicBezTo>
                  <a:pt x="16943" y="98117"/>
                  <a:pt x="18338" y="99764"/>
                  <a:pt x="22524" y="99764"/>
                </a:cubicBezTo>
                <a:close/>
                <a:moveTo>
                  <a:pt x="53621" y="99764"/>
                </a:moveTo>
                <a:lnTo>
                  <a:pt x="53621" y="99764"/>
                </a:lnTo>
                <a:cubicBezTo>
                  <a:pt x="64784" y="99764"/>
                  <a:pt x="64784" y="99764"/>
                  <a:pt x="64784" y="99764"/>
                </a:cubicBezTo>
                <a:cubicBezTo>
                  <a:pt x="68970" y="99764"/>
                  <a:pt x="70365" y="98117"/>
                  <a:pt x="70365" y="93176"/>
                </a:cubicBezTo>
                <a:cubicBezTo>
                  <a:pt x="70365" y="38352"/>
                  <a:pt x="70365" y="38352"/>
                  <a:pt x="70365" y="38352"/>
                </a:cubicBezTo>
                <a:cubicBezTo>
                  <a:pt x="70365" y="35058"/>
                  <a:pt x="68970" y="31529"/>
                  <a:pt x="64784" y="31529"/>
                </a:cubicBezTo>
                <a:cubicBezTo>
                  <a:pt x="53621" y="31529"/>
                  <a:pt x="53621" y="31529"/>
                  <a:pt x="53621" y="31529"/>
                </a:cubicBezTo>
                <a:cubicBezTo>
                  <a:pt x="50830" y="31529"/>
                  <a:pt x="47840" y="35058"/>
                  <a:pt x="47840" y="38352"/>
                </a:cubicBezTo>
                <a:cubicBezTo>
                  <a:pt x="47840" y="93176"/>
                  <a:pt x="47840" y="93176"/>
                  <a:pt x="47840" y="93176"/>
                </a:cubicBezTo>
                <a:cubicBezTo>
                  <a:pt x="47840" y="98117"/>
                  <a:pt x="50830" y="99764"/>
                  <a:pt x="53621" y="99764"/>
                </a:cubicBezTo>
                <a:close/>
                <a:moveTo>
                  <a:pt x="85913" y="99764"/>
                </a:moveTo>
                <a:lnTo>
                  <a:pt x="85913" y="99764"/>
                </a:lnTo>
                <a:cubicBezTo>
                  <a:pt x="97275" y="99764"/>
                  <a:pt x="97275" y="99764"/>
                  <a:pt x="97275" y="99764"/>
                </a:cubicBezTo>
                <a:cubicBezTo>
                  <a:pt x="100066" y="99764"/>
                  <a:pt x="102857" y="98117"/>
                  <a:pt x="102857" y="93176"/>
                </a:cubicBezTo>
                <a:cubicBezTo>
                  <a:pt x="102857" y="69882"/>
                  <a:pt x="102857" y="69882"/>
                  <a:pt x="102857" y="69882"/>
                </a:cubicBezTo>
                <a:cubicBezTo>
                  <a:pt x="102857" y="64941"/>
                  <a:pt x="100066" y="63294"/>
                  <a:pt x="97275" y="63294"/>
                </a:cubicBezTo>
                <a:cubicBezTo>
                  <a:pt x="85913" y="63294"/>
                  <a:pt x="85913" y="63294"/>
                  <a:pt x="85913" y="63294"/>
                </a:cubicBezTo>
                <a:cubicBezTo>
                  <a:pt x="83122" y="63294"/>
                  <a:pt x="80332" y="64941"/>
                  <a:pt x="80332" y="69882"/>
                </a:cubicBezTo>
                <a:cubicBezTo>
                  <a:pt x="80332" y="93176"/>
                  <a:pt x="80332" y="93176"/>
                  <a:pt x="80332" y="93176"/>
                </a:cubicBezTo>
                <a:cubicBezTo>
                  <a:pt x="80332" y="98117"/>
                  <a:pt x="83122" y="99764"/>
                  <a:pt x="85913" y="9976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40" name="Shape 5040"/>
          <p:cNvSpPr/>
          <p:nvPr/>
        </p:nvSpPr>
        <p:spPr>
          <a:xfrm>
            <a:off x="9716587" y="2606949"/>
            <a:ext cx="288291" cy="242395"/>
          </a:xfrm>
          <a:custGeom>
            <a:avLst/>
            <a:gdLst/>
            <a:ahLst/>
            <a:cxnLst/>
            <a:rect l="0" t="0" r="0" b="0"/>
            <a:pathLst>
              <a:path w="120000" h="120000" extrusionOk="0">
                <a:moveTo>
                  <a:pt x="114088" y="119764"/>
                </a:moveTo>
                <a:lnTo>
                  <a:pt x="114088" y="119764"/>
                </a:lnTo>
                <a:cubicBezTo>
                  <a:pt x="5517" y="119764"/>
                  <a:pt x="5517" y="119764"/>
                  <a:pt x="5517" y="119764"/>
                </a:cubicBezTo>
                <a:cubicBezTo>
                  <a:pt x="2758" y="119764"/>
                  <a:pt x="0" y="118117"/>
                  <a:pt x="0" y="114823"/>
                </a:cubicBezTo>
                <a:cubicBezTo>
                  <a:pt x="0" y="113176"/>
                  <a:pt x="0" y="113176"/>
                  <a:pt x="0" y="113176"/>
                </a:cubicBezTo>
                <a:cubicBezTo>
                  <a:pt x="0" y="109882"/>
                  <a:pt x="2758" y="106352"/>
                  <a:pt x="5517" y="106352"/>
                </a:cubicBezTo>
                <a:cubicBezTo>
                  <a:pt x="114088" y="106352"/>
                  <a:pt x="114088" y="106352"/>
                  <a:pt x="114088" y="106352"/>
                </a:cubicBezTo>
                <a:cubicBezTo>
                  <a:pt x="117044" y="106352"/>
                  <a:pt x="119802" y="109882"/>
                  <a:pt x="119802" y="113176"/>
                </a:cubicBezTo>
                <a:cubicBezTo>
                  <a:pt x="119802" y="114823"/>
                  <a:pt x="119802" y="114823"/>
                  <a:pt x="119802" y="114823"/>
                </a:cubicBezTo>
                <a:cubicBezTo>
                  <a:pt x="119802" y="118117"/>
                  <a:pt x="117044" y="119764"/>
                  <a:pt x="114088" y="119764"/>
                </a:cubicBezTo>
                <a:close/>
                <a:moveTo>
                  <a:pt x="103054" y="93176"/>
                </a:moveTo>
                <a:lnTo>
                  <a:pt x="103054" y="93176"/>
                </a:lnTo>
                <a:cubicBezTo>
                  <a:pt x="103054" y="98117"/>
                  <a:pt x="100295" y="99764"/>
                  <a:pt x="97536" y="99764"/>
                </a:cubicBezTo>
                <a:cubicBezTo>
                  <a:pt x="86305" y="99764"/>
                  <a:pt x="86305" y="99764"/>
                  <a:pt x="86305" y="99764"/>
                </a:cubicBezTo>
                <a:cubicBezTo>
                  <a:pt x="82167" y="99764"/>
                  <a:pt x="80788" y="98117"/>
                  <a:pt x="80788" y="93176"/>
                </a:cubicBezTo>
                <a:cubicBezTo>
                  <a:pt x="80788" y="46588"/>
                  <a:pt x="80788" y="46588"/>
                  <a:pt x="80788" y="46588"/>
                </a:cubicBezTo>
                <a:lnTo>
                  <a:pt x="80788" y="46588"/>
                </a:lnTo>
                <a:cubicBezTo>
                  <a:pt x="80788" y="33176"/>
                  <a:pt x="80788" y="33176"/>
                  <a:pt x="80788" y="33176"/>
                </a:cubicBezTo>
                <a:cubicBezTo>
                  <a:pt x="80788" y="29882"/>
                  <a:pt x="82167" y="26588"/>
                  <a:pt x="86305" y="26588"/>
                </a:cubicBezTo>
                <a:cubicBezTo>
                  <a:pt x="97536" y="26588"/>
                  <a:pt x="97536" y="26588"/>
                  <a:pt x="97536" y="26588"/>
                </a:cubicBezTo>
                <a:cubicBezTo>
                  <a:pt x="100295" y="26588"/>
                  <a:pt x="103054" y="29882"/>
                  <a:pt x="103054" y="33176"/>
                </a:cubicBezTo>
                <a:cubicBezTo>
                  <a:pt x="103054" y="79764"/>
                  <a:pt x="103054" y="79764"/>
                  <a:pt x="103054" y="79764"/>
                </a:cubicBezTo>
                <a:lnTo>
                  <a:pt x="103054" y="79764"/>
                </a:lnTo>
                <a:lnTo>
                  <a:pt x="103054" y="93176"/>
                </a:lnTo>
                <a:close/>
                <a:moveTo>
                  <a:pt x="65418" y="99764"/>
                </a:moveTo>
                <a:lnTo>
                  <a:pt x="65418" y="99764"/>
                </a:lnTo>
                <a:cubicBezTo>
                  <a:pt x="54384" y="99764"/>
                  <a:pt x="54384" y="99764"/>
                  <a:pt x="54384" y="99764"/>
                </a:cubicBezTo>
                <a:cubicBezTo>
                  <a:pt x="51625" y="99764"/>
                  <a:pt x="48669" y="98117"/>
                  <a:pt x="48669" y="93176"/>
                </a:cubicBezTo>
                <a:cubicBezTo>
                  <a:pt x="48669" y="79764"/>
                  <a:pt x="48669" y="79764"/>
                  <a:pt x="48669" y="79764"/>
                </a:cubicBezTo>
                <a:cubicBezTo>
                  <a:pt x="48669" y="20000"/>
                  <a:pt x="48669" y="20000"/>
                  <a:pt x="48669" y="20000"/>
                </a:cubicBezTo>
                <a:cubicBezTo>
                  <a:pt x="48669" y="6588"/>
                  <a:pt x="48669" y="6588"/>
                  <a:pt x="48669" y="6588"/>
                </a:cubicBezTo>
                <a:cubicBezTo>
                  <a:pt x="48669" y="3294"/>
                  <a:pt x="51625" y="0"/>
                  <a:pt x="54384" y="0"/>
                </a:cubicBezTo>
                <a:cubicBezTo>
                  <a:pt x="65418" y="0"/>
                  <a:pt x="65418" y="0"/>
                  <a:pt x="65418" y="0"/>
                </a:cubicBezTo>
                <a:cubicBezTo>
                  <a:pt x="68177" y="0"/>
                  <a:pt x="70935" y="3294"/>
                  <a:pt x="70935" y="6588"/>
                </a:cubicBezTo>
                <a:cubicBezTo>
                  <a:pt x="70935" y="20000"/>
                  <a:pt x="70935" y="20000"/>
                  <a:pt x="70935" y="20000"/>
                </a:cubicBezTo>
                <a:cubicBezTo>
                  <a:pt x="70935" y="79764"/>
                  <a:pt x="70935" y="79764"/>
                  <a:pt x="70935" y="79764"/>
                </a:cubicBezTo>
                <a:cubicBezTo>
                  <a:pt x="70935" y="93176"/>
                  <a:pt x="70935" y="93176"/>
                  <a:pt x="70935" y="93176"/>
                </a:cubicBezTo>
                <a:cubicBezTo>
                  <a:pt x="70935" y="98117"/>
                  <a:pt x="68177" y="99764"/>
                  <a:pt x="65418" y="99764"/>
                </a:cubicBezTo>
                <a:close/>
                <a:moveTo>
                  <a:pt x="33300" y="99764"/>
                </a:moveTo>
                <a:lnTo>
                  <a:pt x="33300" y="99764"/>
                </a:lnTo>
                <a:cubicBezTo>
                  <a:pt x="22266" y="99764"/>
                  <a:pt x="22266" y="99764"/>
                  <a:pt x="22266" y="99764"/>
                </a:cubicBezTo>
                <a:cubicBezTo>
                  <a:pt x="19507" y="99764"/>
                  <a:pt x="16748" y="98117"/>
                  <a:pt x="16748" y="93176"/>
                </a:cubicBezTo>
                <a:cubicBezTo>
                  <a:pt x="16748" y="79764"/>
                  <a:pt x="16748" y="79764"/>
                  <a:pt x="16748" y="79764"/>
                </a:cubicBezTo>
                <a:lnTo>
                  <a:pt x="16748" y="79764"/>
                </a:lnTo>
                <a:cubicBezTo>
                  <a:pt x="16748" y="66588"/>
                  <a:pt x="16748" y="66588"/>
                  <a:pt x="16748" y="66588"/>
                </a:cubicBezTo>
                <a:cubicBezTo>
                  <a:pt x="16748" y="63294"/>
                  <a:pt x="19507" y="59764"/>
                  <a:pt x="22266" y="59764"/>
                </a:cubicBezTo>
                <a:cubicBezTo>
                  <a:pt x="33300" y="59764"/>
                  <a:pt x="33300" y="59764"/>
                  <a:pt x="33300" y="59764"/>
                </a:cubicBezTo>
                <a:cubicBezTo>
                  <a:pt x="37635" y="59764"/>
                  <a:pt x="39014" y="63294"/>
                  <a:pt x="39014" y="66588"/>
                </a:cubicBezTo>
                <a:cubicBezTo>
                  <a:pt x="39014" y="79764"/>
                  <a:pt x="39014" y="79764"/>
                  <a:pt x="39014" y="79764"/>
                </a:cubicBezTo>
                <a:lnTo>
                  <a:pt x="39014" y="79764"/>
                </a:lnTo>
                <a:cubicBezTo>
                  <a:pt x="39014" y="93176"/>
                  <a:pt x="39014" y="93176"/>
                  <a:pt x="39014" y="93176"/>
                </a:cubicBezTo>
                <a:cubicBezTo>
                  <a:pt x="39014" y="98117"/>
                  <a:pt x="37635" y="99764"/>
                  <a:pt x="33300" y="9976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41" name="Shape 5041"/>
          <p:cNvSpPr/>
          <p:nvPr/>
        </p:nvSpPr>
        <p:spPr>
          <a:xfrm>
            <a:off x="9219391" y="2606949"/>
            <a:ext cx="286203" cy="242395"/>
          </a:xfrm>
          <a:custGeom>
            <a:avLst/>
            <a:gdLst/>
            <a:ahLst/>
            <a:cxnLst/>
            <a:rect l="0" t="0" r="0" b="0"/>
            <a:pathLst>
              <a:path w="120000" h="120000" extrusionOk="0">
                <a:moveTo>
                  <a:pt x="115415" y="119764"/>
                </a:moveTo>
                <a:lnTo>
                  <a:pt x="115415" y="119764"/>
                </a:lnTo>
                <a:cubicBezTo>
                  <a:pt x="4186" y="119764"/>
                  <a:pt x="4186" y="119764"/>
                  <a:pt x="4186" y="119764"/>
                </a:cubicBezTo>
                <a:cubicBezTo>
                  <a:pt x="1395" y="119764"/>
                  <a:pt x="0" y="118117"/>
                  <a:pt x="0" y="114823"/>
                </a:cubicBezTo>
                <a:cubicBezTo>
                  <a:pt x="0" y="113176"/>
                  <a:pt x="0" y="113176"/>
                  <a:pt x="0" y="113176"/>
                </a:cubicBezTo>
                <a:cubicBezTo>
                  <a:pt x="0" y="109882"/>
                  <a:pt x="1395" y="106352"/>
                  <a:pt x="4186" y="106352"/>
                </a:cubicBezTo>
                <a:cubicBezTo>
                  <a:pt x="115415" y="106352"/>
                  <a:pt x="115415" y="106352"/>
                  <a:pt x="115415" y="106352"/>
                </a:cubicBezTo>
                <a:cubicBezTo>
                  <a:pt x="118405" y="106352"/>
                  <a:pt x="119800" y="109882"/>
                  <a:pt x="119800" y="113176"/>
                </a:cubicBezTo>
                <a:cubicBezTo>
                  <a:pt x="119800" y="114823"/>
                  <a:pt x="119800" y="114823"/>
                  <a:pt x="119800" y="114823"/>
                </a:cubicBezTo>
                <a:cubicBezTo>
                  <a:pt x="119800" y="118117"/>
                  <a:pt x="118405" y="119764"/>
                  <a:pt x="115415" y="119764"/>
                </a:cubicBezTo>
                <a:close/>
                <a:moveTo>
                  <a:pt x="97076" y="99764"/>
                </a:moveTo>
                <a:lnTo>
                  <a:pt x="97076" y="99764"/>
                </a:lnTo>
                <a:cubicBezTo>
                  <a:pt x="85913" y="99764"/>
                  <a:pt x="85913" y="99764"/>
                  <a:pt x="85913" y="99764"/>
                </a:cubicBezTo>
                <a:cubicBezTo>
                  <a:pt x="83122" y="99764"/>
                  <a:pt x="80332" y="98117"/>
                  <a:pt x="80332" y="93176"/>
                </a:cubicBezTo>
                <a:cubicBezTo>
                  <a:pt x="80332" y="6588"/>
                  <a:pt x="80332" y="6588"/>
                  <a:pt x="80332" y="6588"/>
                </a:cubicBezTo>
                <a:cubicBezTo>
                  <a:pt x="80332" y="3294"/>
                  <a:pt x="83122" y="0"/>
                  <a:pt x="85913" y="0"/>
                </a:cubicBezTo>
                <a:cubicBezTo>
                  <a:pt x="97076" y="0"/>
                  <a:pt x="97076" y="0"/>
                  <a:pt x="97076" y="0"/>
                </a:cubicBezTo>
                <a:cubicBezTo>
                  <a:pt x="101461" y="0"/>
                  <a:pt x="102857" y="3294"/>
                  <a:pt x="102857" y="6588"/>
                </a:cubicBezTo>
                <a:cubicBezTo>
                  <a:pt x="102857" y="93176"/>
                  <a:pt x="102857" y="93176"/>
                  <a:pt x="102857" y="93176"/>
                </a:cubicBezTo>
                <a:cubicBezTo>
                  <a:pt x="102857" y="98117"/>
                  <a:pt x="101461" y="99764"/>
                  <a:pt x="97076" y="99764"/>
                </a:cubicBezTo>
                <a:close/>
                <a:moveTo>
                  <a:pt x="66179" y="99764"/>
                </a:moveTo>
                <a:lnTo>
                  <a:pt x="66179" y="99764"/>
                </a:lnTo>
                <a:cubicBezTo>
                  <a:pt x="55016" y="99764"/>
                  <a:pt x="55016" y="99764"/>
                  <a:pt x="55016" y="99764"/>
                </a:cubicBezTo>
                <a:cubicBezTo>
                  <a:pt x="50631" y="99764"/>
                  <a:pt x="49235" y="98117"/>
                  <a:pt x="49235" y="93176"/>
                </a:cubicBezTo>
                <a:cubicBezTo>
                  <a:pt x="49235" y="38352"/>
                  <a:pt x="49235" y="38352"/>
                  <a:pt x="49235" y="38352"/>
                </a:cubicBezTo>
                <a:cubicBezTo>
                  <a:pt x="49235" y="35058"/>
                  <a:pt x="50631" y="31529"/>
                  <a:pt x="55016" y="31529"/>
                </a:cubicBezTo>
                <a:cubicBezTo>
                  <a:pt x="66179" y="31529"/>
                  <a:pt x="66179" y="31529"/>
                  <a:pt x="66179" y="31529"/>
                </a:cubicBezTo>
                <a:cubicBezTo>
                  <a:pt x="68970" y="31529"/>
                  <a:pt x="71760" y="35058"/>
                  <a:pt x="71760" y="38352"/>
                </a:cubicBezTo>
                <a:cubicBezTo>
                  <a:pt x="71760" y="93176"/>
                  <a:pt x="71760" y="93176"/>
                  <a:pt x="71760" y="93176"/>
                </a:cubicBezTo>
                <a:cubicBezTo>
                  <a:pt x="71760" y="98117"/>
                  <a:pt x="68970" y="99764"/>
                  <a:pt x="66179" y="99764"/>
                </a:cubicBezTo>
                <a:close/>
                <a:moveTo>
                  <a:pt x="33687" y="99764"/>
                </a:moveTo>
                <a:lnTo>
                  <a:pt x="33687" y="99764"/>
                </a:lnTo>
                <a:cubicBezTo>
                  <a:pt x="22524" y="99764"/>
                  <a:pt x="22524" y="99764"/>
                  <a:pt x="22524" y="99764"/>
                </a:cubicBezTo>
                <a:cubicBezTo>
                  <a:pt x="19734" y="99764"/>
                  <a:pt x="16943" y="98117"/>
                  <a:pt x="16943" y="93176"/>
                </a:cubicBezTo>
                <a:cubicBezTo>
                  <a:pt x="16943" y="69882"/>
                  <a:pt x="16943" y="69882"/>
                  <a:pt x="16943" y="69882"/>
                </a:cubicBezTo>
                <a:cubicBezTo>
                  <a:pt x="16943" y="64941"/>
                  <a:pt x="19734" y="63294"/>
                  <a:pt x="22524" y="63294"/>
                </a:cubicBezTo>
                <a:cubicBezTo>
                  <a:pt x="33687" y="63294"/>
                  <a:pt x="33687" y="63294"/>
                  <a:pt x="33687" y="63294"/>
                </a:cubicBezTo>
                <a:cubicBezTo>
                  <a:pt x="36677" y="63294"/>
                  <a:pt x="39468" y="64941"/>
                  <a:pt x="39468" y="69882"/>
                </a:cubicBezTo>
                <a:cubicBezTo>
                  <a:pt x="39468" y="93176"/>
                  <a:pt x="39468" y="93176"/>
                  <a:pt x="39468" y="93176"/>
                </a:cubicBezTo>
                <a:cubicBezTo>
                  <a:pt x="39468" y="98117"/>
                  <a:pt x="36677" y="99764"/>
                  <a:pt x="33687" y="99764"/>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42" name="Shape 5042"/>
          <p:cNvSpPr/>
          <p:nvPr/>
        </p:nvSpPr>
        <p:spPr>
          <a:xfrm>
            <a:off x="8747264" y="2634114"/>
            <a:ext cx="231887" cy="188065"/>
          </a:xfrm>
          <a:custGeom>
            <a:avLst/>
            <a:gdLst/>
            <a:ahLst/>
            <a:cxnLst/>
            <a:rect l="0" t="0" r="0" b="0"/>
            <a:pathLst>
              <a:path w="120000" h="120000" extrusionOk="0">
                <a:moveTo>
                  <a:pt x="114601" y="119697"/>
                </a:moveTo>
                <a:lnTo>
                  <a:pt x="114601" y="119697"/>
                </a:lnTo>
                <a:cubicBezTo>
                  <a:pt x="60858" y="119697"/>
                  <a:pt x="60858" y="119697"/>
                  <a:pt x="60858" y="119697"/>
                </a:cubicBezTo>
                <a:cubicBezTo>
                  <a:pt x="57423" y="119697"/>
                  <a:pt x="55705" y="117581"/>
                  <a:pt x="55705" y="113350"/>
                </a:cubicBezTo>
                <a:cubicBezTo>
                  <a:pt x="55705" y="111234"/>
                  <a:pt x="55705" y="111234"/>
                  <a:pt x="55705" y="111234"/>
                </a:cubicBezTo>
                <a:cubicBezTo>
                  <a:pt x="55705" y="107002"/>
                  <a:pt x="57423" y="102770"/>
                  <a:pt x="60858" y="102770"/>
                </a:cubicBezTo>
                <a:cubicBezTo>
                  <a:pt x="114601" y="102770"/>
                  <a:pt x="114601" y="102770"/>
                  <a:pt x="114601" y="102770"/>
                </a:cubicBezTo>
                <a:cubicBezTo>
                  <a:pt x="118036" y="102770"/>
                  <a:pt x="119754" y="107002"/>
                  <a:pt x="119754" y="111234"/>
                </a:cubicBezTo>
                <a:cubicBezTo>
                  <a:pt x="119754" y="113350"/>
                  <a:pt x="119754" y="113350"/>
                  <a:pt x="119754" y="113350"/>
                </a:cubicBezTo>
                <a:cubicBezTo>
                  <a:pt x="119754" y="117581"/>
                  <a:pt x="118036" y="119697"/>
                  <a:pt x="114601" y="119697"/>
                </a:cubicBezTo>
                <a:close/>
                <a:moveTo>
                  <a:pt x="52024" y="66498"/>
                </a:moveTo>
                <a:lnTo>
                  <a:pt x="52024" y="66498"/>
                </a:lnTo>
                <a:lnTo>
                  <a:pt x="52024" y="66498"/>
                </a:lnTo>
                <a:cubicBezTo>
                  <a:pt x="10552" y="117581"/>
                  <a:pt x="10552" y="117581"/>
                  <a:pt x="10552" y="117581"/>
                </a:cubicBezTo>
                <a:lnTo>
                  <a:pt x="10552" y="117581"/>
                </a:lnTo>
                <a:cubicBezTo>
                  <a:pt x="10552" y="119697"/>
                  <a:pt x="8834" y="119697"/>
                  <a:pt x="7116" y="119697"/>
                </a:cubicBezTo>
                <a:cubicBezTo>
                  <a:pt x="1717" y="119697"/>
                  <a:pt x="0" y="117581"/>
                  <a:pt x="0" y="111234"/>
                </a:cubicBezTo>
                <a:cubicBezTo>
                  <a:pt x="0" y="109118"/>
                  <a:pt x="0" y="107002"/>
                  <a:pt x="1717" y="107002"/>
                </a:cubicBezTo>
                <a:lnTo>
                  <a:pt x="1717" y="107002"/>
                </a:lnTo>
                <a:cubicBezTo>
                  <a:pt x="38282" y="59848"/>
                  <a:pt x="38282" y="59848"/>
                  <a:pt x="38282" y="59848"/>
                </a:cubicBezTo>
                <a:cubicBezTo>
                  <a:pt x="1717" y="15113"/>
                  <a:pt x="1717" y="15113"/>
                  <a:pt x="1717" y="15113"/>
                </a:cubicBezTo>
                <a:cubicBezTo>
                  <a:pt x="0" y="15113"/>
                  <a:pt x="0" y="12997"/>
                  <a:pt x="0" y="8765"/>
                </a:cubicBezTo>
                <a:cubicBezTo>
                  <a:pt x="0" y="4534"/>
                  <a:pt x="1717" y="0"/>
                  <a:pt x="7116" y="0"/>
                </a:cubicBezTo>
                <a:cubicBezTo>
                  <a:pt x="8834" y="0"/>
                  <a:pt x="10552" y="2418"/>
                  <a:pt x="10552" y="2418"/>
                </a:cubicBezTo>
                <a:lnTo>
                  <a:pt x="10552" y="2418"/>
                </a:lnTo>
                <a:cubicBezTo>
                  <a:pt x="52024" y="53501"/>
                  <a:pt x="52024" y="53501"/>
                  <a:pt x="52024" y="53501"/>
                </a:cubicBezTo>
                <a:lnTo>
                  <a:pt x="52024" y="53501"/>
                </a:lnTo>
                <a:cubicBezTo>
                  <a:pt x="53987" y="55617"/>
                  <a:pt x="55705" y="57732"/>
                  <a:pt x="55705" y="59848"/>
                </a:cubicBezTo>
                <a:lnTo>
                  <a:pt x="55705" y="59848"/>
                </a:lnTo>
                <a:lnTo>
                  <a:pt x="55705" y="59848"/>
                </a:lnTo>
                <a:cubicBezTo>
                  <a:pt x="55705" y="62267"/>
                  <a:pt x="53987" y="64382"/>
                  <a:pt x="52024" y="6649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43" name="Shape 5043"/>
          <p:cNvSpPr/>
          <p:nvPr/>
        </p:nvSpPr>
        <p:spPr>
          <a:xfrm>
            <a:off x="8216641" y="2648741"/>
            <a:ext cx="288291" cy="160898"/>
          </a:xfrm>
          <a:custGeom>
            <a:avLst/>
            <a:gdLst/>
            <a:ahLst/>
            <a:cxnLst/>
            <a:rect l="0" t="0" r="0" b="0"/>
            <a:pathLst>
              <a:path w="120000" h="120000" extrusionOk="0">
                <a:moveTo>
                  <a:pt x="114276" y="19764"/>
                </a:moveTo>
                <a:lnTo>
                  <a:pt x="114276" y="19764"/>
                </a:lnTo>
                <a:cubicBezTo>
                  <a:pt x="58618" y="19764"/>
                  <a:pt x="58618" y="19764"/>
                  <a:pt x="58618" y="19764"/>
                </a:cubicBezTo>
                <a:cubicBezTo>
                  <a:pt x="54276" y="19764"/>
                  <a:pt x="52894" y="17294"/>
                  <a:pt x="52894" y="9882"/>
                </a:cubicBezTo>
                <a:cubicBezTo>
                  <a:pt x="52894" y="4941"/>
                  <a:pt x="54276" y="0"/>
                  <a:pt x="58618" y="0"/>
                </a:cubicBezTo>
                <a:cubicBezTo>
                  <a:pt x="114276" y="0"/>
                  <a:pt x="114276" y="0"/>
                  <a:pt x="114276" y="0"/>
                </a:cubicBezTo>
                <a:cubicBezTo>
                  <a:pt x="117039" y="0"/>
                  <a:pt x="119802" y="4941"/>
                  <a:pt x="119802" y="9882"/>
                </a:cubicBezTo>
                <a:cubicBezTo>
                  <a:pt x="119802" y="17294"/>
                  <a:pt x="117039" y="19764"/>
                  <a:pt x="114276" y="19764"/>
                </a:cubicBezTo>
                <a:close/>
                <a:moveTo>
                  <a:pt x="114276" y="99529"/>
                </a:moveTo>
                <a:lnTo>
                  <a:pt x="114276" y="99529"/>
                </a:lnTo>
                <a:cubicBezTo>
                  <a:pt x="117039" y="99529"/>
                  <a:pt x="119802" y="104823"/>
                  <a:pt x="119802" y="109764"/>
                </a:cubicBezTo>
                <a:cubicBezTo>
                  <a:pt x="119802" y="117176"/>
                  <a:pt x="117039" y="119647"/>
                  <a:pt x="114276" y="119647"/>
                </a:cubicBezTo>
                <a:cubicBezTo>
                  <a:pt x="58618" y="119647"/>
                  <a:pt x="58618" y="119647"/>
                  <a:pt x="58618" y="119647"/>
                </a:cubicBezTo>
                <a:cubicBezTo>
                  <a:pt x="55657" y="119647"/>
                  <a:pt x="54276" y="119647"/>
                  <a:pt x="52894" y="114705"/>
                </a:cubicBezTo>
                <a:lnTo>
                  <a:pt x="52894" y="114705"/>
                </a:lnTo>
                <a:cubicBezTo>
                  <a:pt x="19539" y="19764"/>
                  <a:pt x="19539" y="19764"/>
                  <a:pt x="19539" y="19764"/>
                </a:cubicBezTo>
                <a:cubicBezTo>
                  <a:pt x="5526" y="19764"/>
                  <a:pt x="5526" y="19764"/>
                  <a:pt x="5526" y="19764"/>
                </a:cubicBezTo>
                <a:cubicBezTo>
                  <a:pt x="2763" y="19764"/>
                  <a:pt x="0" y="17294"/>
                  <a:pt x="0" y="9882"/>
                </a:cubicBezTo>
                <a:cubicBezTo>
                  <a:pt x="0" y="4941"/>
                  <a:pt x="2763" y="0"/>
                  <a:pt x="5526" y="0"/>
                </a:cubicBezTo>
                <a:cubicBezTo>
                  <a:pt x="22302" y="0"/>
                  <a:pt x="22302" y="0"/>
                  <a:pt x="22302" y="0"/>
                </a:cubicBezTo>
                <a:lnTo>
                  <a:pt x="22302" y="0"/>
                </a:lnTo>
                <a:cubicBezTo>
                  <a:pt x="25065" y="0"/>
                  <a:pt x="26447" y="2470"/>
                  <a:pt x="27828" y="4941"/>
                </a:cubicBezTo>
                <a:lnTo>
                  <a:pt x="27828" y="4941"/>
                </a:lnTo>
                <a:cubicBezTo>
                  <a:pt x="61381" y="99529"/>
                  <a:pt x="61381" y="99529"/>
                  <a:pt x="61381" y="99529"/>
                </a:cubicBezTo>
                <a:lnTo>
                  <a:pt x="114276" y="99529"/>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44" name="Shape 5044"/>
          <p:cNvSpPr/>
          <p:nvPr/>
        </p:nvSpPr>
        <p:spPr>
          <a:xfrm>
            <a:off x="7721535" y="2592322"/>
            <a:ext cx="277844" cy="277919"/>
          </a:xfrm>
          <a:custGeom>
            <a:avLst/>
            <a:gdLst/>
            <a:ahLst/>
            <a:cxnLst/>
            <a:rect l="0" t="0" r="0" b="0"/>
            <a:pathLst>
              <a:path w="120000" h="120000" extrusionOk="0">
                <a:moveTo>
                  <a:pt x="96695" y="46201"/>
                </a:moveTo>
                <a:lnTo>
                  <a:pt x="96695" y="46201"/>
                </a:lnTo>
                <a:cubicBezTo>
                  <a:pt x="85247" y="46201"/>
                  <a:pt x="85247" y="46201"/>
                  <a:pt x="85247" y="46201"/>
                </a:cubicBezTo>
                <a:cubicBezTo>
                  <a:pt x="85247" y="73594"/>
                  <a:pt x="85247" y="73594"/>
                  <a:pt x="85247" y="73594"/>
                </a:cubicBezTo>
                <a:cubicBezTo>
                  <a:pt x="96695" y="73594"/>
                  <a:pt x="96695" y="73594"/>
                  <a:pt x="96695" y="73594"/>
                </a:cubicBezTo>
                <a:cubicBezTo>
                  <a:pt x="109778" y="73594"/>
                  <a:pt x="119795" y="83816"/>
                  <a:pt x="119795" y="96695"/>
                </a:cubicBezTo>
                <a:cubicBezTo>
                  <a:pt x="119795" y="109778"/>
                  <a:pt x="109778" y="119795"/>
                  <a:pt x="96695" y="119795"/>
                </a:cubicBezTo>
                <a:cubicBezTo>
                  <a:pt x="83816" y="119795"/>
                  <a:pt x="73594" y="109778"/>
                  <a:pt x="73594" y="96695"/>
                </a:cubicBezTo>
                <a:cubicBezTo>
                  <a:pt x="73594" y="85247"/>
                  <a:pt x="73594" y="85247"/>
                  <a:pt x="73594" y="85247"/>
                </a:cubicBezTo>
                <a:cubicBezTo>
                  <a:pt x="46201" y="85247"/>
                  <a:pt x="46201" y="85247"/>
                  <a:pt x="46201" y="85247"/>
                </a:cubicBezTo>
                <a:cubicBezTo>
                  <a:pt x="46201" y="96695"/>
                  <a:pt x="46201" y="96695"/>
                  <a:pt x="46201" y="96695"/>
                </a:cubicBezTo>
                <a:cubicBezTo>
                  <a:pt x="46201" y="109778"/>
                  <a:pt x="35979" y="119795"/>
                  <a:pt x="23100" y="119795"/>
                </a:cubicBezTo>
                <a:cubicBezTo>
                  <a:pt x="10017" y="119795"/>
                  <a:pt x="0" y="109778"/>
                  <a:pt x="0" y="96695"/>
                </a:cubicBezTo>
                <a:cubicBezTo>
                  <a:pt x="0" y="83816"/>
                  <a:pt x="10017" y="73594"/>
                  <a:pt x="23100" y="73594"/>
                </a:cubicBezTo>
                <a:cubicBezTo>
                  <a:pt x="34548" y="73594"/>
                  <a:pt x="34548" y="73594"/>
                  <a:pt x="34548" y="73594"/>
                </a:cubicBezTo>
                <a:cubicBezTo>
                  <a:pt x="34548" y="46201"/>
                  <a:pt x="34548" y="46201"/>
                  <a:pt x="34548" y="46201"/>
                </a:cubicBezTo>
                <a:cubicBezTo>
                  <a:pt x="23100" y="46201"/>
                  <a:pt x="23100" y="46201"/>
                  <a:pt x="23100" y="46201"/>
                </a:cubicBezTo>
                <a:cubicBezTo>
                  <a:pt x="10017" y="46201"/>
                  <a:pt x="0" y="35979"/>
                  <a:pt x="0" y="23100"/>
                </a:cubicBezTo>
                <a:cubicBezTo>
                  <a:pt x="0" y="10017"/>
                  <a:pt x="10017" y="0"/>
                  <a:pt x="23100" y="0"/>
                </a:cubicBezTo>
                <a:cubicBezTo>
                  <a:pt x="35979" y="0"/>
                  <a:pt x="46201" y="10017"/>
                  <a:pt x="46201" y="23100"/>
                </a:cubicBezTo>
                <a:cubicBezTo>
                  <a:pt x="46201" y="34548"/>
                  <a:pt x="46201" y="34548"/>
                  <a:pt x="46201" y="34548"/>
                </a:cubicBezTo>
                <a:cubicBezTo>
                  <a:pt x="73594" y="34548"/>
                  <a:pt x="73594" y="34548"/>
                  <a:pt x="73594" y="34548"/>
                </a:cubicBezTo>
                <a:cubicBezTo>
                  <a:pt x="73594" y="23100"/>
                  <a:pt x="73594" y="23100"/>
                  <a:pt x="73594" y="23100"/>
                </a:cubicBezTo>
                <a:cubicBezTo>
                  <a:pt x="73594" y="10017"/>
                  <a:pt x="83816" y="0"/>
                  <a:pt x="96695" y="0"/>
                </a:cubicBezTo>
                <a:cubicBezTo>
                  <a:pt x="109778" y="0"/>
                  <a:pt x="119795" y="10017"/>
                  <a:pt x="119795" y="23100"/>
                </a:cubicBezTo>
                <a:cubicBezTo>
                  <a:pt x="119795" y="35979"/>
                  <a:pt x="109778" y="46201"/>
                  <a:pt x="96695" y="46201"/>
                </a:cubicBezTo>
                <a:close/>
                <a:moveTo>
                  <a:pt x="85247" y="96695"/>
                </a:moveTo>
                <a:lnTo>
                  <a:pt x="85247" y="96695"/>
                </a:lnTo>
                <a:cubicBezTo>
                  <a:pt x="85247" y="102623"/>
                  <a:pt x="90971" y="108347"/>
                  <a:pt x="96695" y="108347"/>
                </a:cubicBezTo>
                <a:cubicBezTo>
                  <a:pt x="102419" y="108347"/>
                  <a:pt x="108347" y="102623"/>
                  <a:pt x="108347" y="96695"/>
                </a:cubicBezTo>
                <a:cubicBezTo>
                  <a:pt x="108347" y="90971"/>
                  <a:pt x="103850" y="85247"/>
                  <a:pt x="98126" y="85247"/>
                </a:cubicBezTo>
                <a:lnTo>
                  <a:pt x="98126" y="85247"/>
                </a:lnTo>
                <a:cubicBezTo>
                  <a:pt x="85247" y="85247"/>
                  <a:pt x="85247" y="85247"/>
                  <a:pt x="85247" y="85247"/>
                </a:cubicBezTo>
                <a:lnTo>
                  <a:pt x="85247" y="96695"/>
                </a:lnTo>
                <a:close/>
                <a:moveTo>
                  <a:pt x="34548" y="23100"/>
                </a:moveTo>
                <a:lnTo>
                  <a:pt x="34548" y="23100"/>
                </a:lnTo>
                <a:cubicBezTo>
                  <a:pt x="34548" y="17172"/>
                  <a:pt x="30255" y="11448"/>
                  <a:pt x="23100" y="11448"/>
                </a:cubicBezTo>
                <a:cubicBezTo>
                  <a:pt x="17172" y="11448"/>
                  <a:pt x="11448" y="17172"/>
                  <a:pt x="11448" y="23100"/>
                </a:cubicBezTo>
                <a:cubicBezTo>
                  <a:pt x="11448" y="28824"/>
                  <a:pt x="17172" y="34548"/>
                  <a:pt x="23100" y="34548"/>
                </a:cubicBezTo>
                <a:cubicBezTo>
                  <a:pt x="34548" y="34548"/>
                  <a:pt x="34548" y="34548"/>
                  <a:pt x="34548" y="34548"/>
                </a:cubicBezTo>
                <a:lnTo>
                  <a:pt x="34548" y="23100"/>
                </a:lnTo>
                <a:close/>
                <a:moveTo>
                  <a:pt x="11448" y="96695"/>
                </a:moveTo>
                <a:lnTo>
                  <a:pt x="11448" y="96695"/>
                </a:lnTo>
                <a:cubicBezTo>
                  <a:pt x="11448" y="102623"/>
                  <a:pt x="17172" y="108347"/>
                  <a:pt x="23100" y="108347"/>
                </a:cubicBezTo>
                <a:cubicBezTo>
                  <a:pt x="30255" y="108347"/>
                  <a:pt x="34548" y="102623"/>
                  <a:pt x="34548" y="96695"/>
                </a:cubicBezTo>
                <a:cubicBezTo>
                  <a:pt x="34548" y="85247"/>
                  <a:pt x="34548" y="85247"/>
                  <a:pt x="34548" y="85247"/>
                </a:cubicBezTo>
                <a:cubicBezTo>
                  <a:pt x="23100" y="85247"/>
                  <a:pt x="23100" y="85247"/>
                  <a:pt x="23100" y="85247"/>
                </a:cubicBezTo>
                <a:cubicBezTo>
                  <a:pt x="17172" y="85247"/>
                  <a:pt x="11448" y="89540"/>
                  <a:pt x="11448" y="96695"/>
                </a:cubicBezTo>
                <a:close/>
                <a:moveTo>
                  <a:pt x="73594" y="46201"/>
                </a:moveTo>
                <a:lnTo>
                  <a:pt x="73594" y="46201"/>
                </a:lnTo>
                <a:cubicBezTo>
                  <a:pt x="46201" y="46201"/>
                  <a:pt x="46201" y="46201"/>
                  <a:pt x="46201" y="46201"/>
                </a:cubicBezTo>
                <a:cubicBezTo>
                  <a:pt x="46201" y="73594"/>
                  <a:pt x="46201" y="73594"/>
                  <a:pt x="46201" y="73594"/>
                </a:cubicBezTo>
                <a:cubicBezTo>
                  <a:pt x="73594" y="73594"/>
                  <a:pt x="73594" y="73594"/>
                  <a:pt x="73594" y="73594"/>
                </a:cubicBezTo>
                <a:lnTo>
                  <a:pt x="73594" y="46201"/>
                </a:lnTo>
                <a:close/>
                <a:moveTo>
                  <a:pt x="96695" y="11448"/>
                </a:moveTo>
                <a:lnTo>
                  <a:pt x="96695" y="11448"/>
                </a:lnTo>
                <a:cubicBezTo>
                  <a:pt x="90971" y="11448"/>
                  <a:pt x="85247" y="17172"/>
                  <a:pt x="85247" y="23100"/>
                </a:cubicBezTo>
                <a:cubicBezTo>
                  <a:pt x="85247" y="34548"/>
                  <a:pt x="85247" y="34548"/>
                  <a:pt x="85247" y="34548"/>
                </a:cubicBezTo>
                <a:cubicBezTo>
                  <a:pt x="96695" y="34548"/>
                  <a:pt x="96695" y="34548"/>
                  <a:pt x="96695" y="34548"/>
                </a:cubicBezTo>
                <a:cubicBezTo>
                  <a:pt x="102419" y="34548"/>
                  <a:pt x="108347" y="28824"/>
                  <a:pt x="108347" y="23100"/>
                </a:cubicBezTo>
                <a:cubicBezTo>
                  <a:pt x="108347" y="17172"/>
                  <a:pt x="102419" y="11448"/>
                  <a:pt x="96695" y="11448"/>
                </a:cubicBez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45" name="Shape 5045"/>
          <p:cNvSpPr/>
          <p:nvPr/>
        </p:nvSpPr>
        <p:spPr>
          <a:xfrm>
            <a:off x="10203339" y="1144225"/>
            <a:ext cx="284113" cy="144182"/>
          </a:xfrm>
          <a:custGeom>
            <a:avLst/>
            <a:gdLst/>
            <a:ahLst/>
            <a:cxnLst/>
            <a:rect l="0" t="0" r="0" b="0"/>
            <a:pathLst>
              <a:path w="120000" h="120000" extrusionOk="0">
                <a:moveTo>
                  <a:pt x="114209" y="52721"/>
                </a:moveTo>
                <a:lnTo>
                  <a:pt x="114209" y="52721"/>
                </a:lnTo>
                <a:cubicBezTo>
                  <a:pt x="111414" y="52721"/>
                  <a:pt x="108618" y="55475"/>
                  <a:pt x="108618" y="64131"/>
                </a:cubicBezTo>
                <a:cubicBezTo>
                  <a:pt x="108618" y="80655"/>
                  <a:pt x="108618" y="80655"/>
                  <a:pt x="108618" y="80655"/>
                </a:cubicBezTo>
                <a:cubicBezTo>
                  <a:pt x="80266" y="25180"/>
                  <a:pt x="80266" y="25180"/>
                  <a:pt x="80266" y="25180"/>
                </a:cubicBezTo>
                <a:lnTo>
                  <a:pt x="80266" y="25180"/>
                </a:lnTo>
                <a:cubicBezTo>
                  <a:pt x="69084" y="2754"/>
                  <a:pt x="69084" y="2754"/>
                  <a:pt x="69084" y="2754"/>
                </a:cubicBezTo>
                <a:lnTo>
                  <a:pt x="69084" y="2754"/>
                </a:lnTo>
                <a:cubicBezTo>
                  <a:pt x="67687" y="0"/>
                  <a:pt x="66289" y="0"/>
                  <a:pt x="64891" y="0"/>
                </a:cubicBezTo>
                <a:cubicBezTo>
                  <a:pt x="63494" y="0"/>
                  <a:pt x="62096" y="0"/>
                  <a:pt x="62096" y="2754"/>
                </a:cubicBezTo>
                <a:lnTo>
                  <a:pt x="62096" y="2754"/>
                </a:lnTo>
                <a:cubicBezTo>
                  <a:pt x="35141" y="55475"/>
                  <a:pt x="35141" y="55475"/>
                  <a:pt x="35141" y="55475"/>
                </a:cubicBezTo>
                <a:cubicBezTo>
                  <a:pt x="8386" y="2754"/>
                  <a:pt x="8386" y="2754"/>
                  <a:pt x="8386" y="2754"/>
                </a:cubicBezTo>
                <a:lnTo>
                  <a:pt x="8386" y="2754"/>
                </a:lnTo>
                <a:cubicBezTo>
                  <a:pt x="8386" y="0"/>
                  <a:pt x="6988" y="0"/>
                  <a:pt x="5590" y="0"/>
                </a:cubicBezTo>
                <a:cubicBezTo>
                  <a:pt x="1397" y="0"/>
                  <a:pt x="0" y="5508"/>
                  <a:pt x="0" y="11016"/>
                </a:cubicBezTo>
                <a:cubicBezTo>
                  <a:pt x="0" y="13770"/>
                  <a:pt x="0" y="16918"/>
                  <a:pt x="1397" y="19672"/>
                </a:cubicBezTo>
                <a:lnTo>
                  <a:pt x="1397" y="19672"/>
                </a:lnTo>
                <a:cubicBezTo>
                  <a:pt x="30948" y="77901"/>
                  <a:pt x="30948" y="77901"/>
                  <a:pt x="30948" y="77901"/>
                </a:cubicBezTo>
                <a:lnTo>
                  <a:pt x="30948" y="77901"/>
                </a:lnTo>
                <a:cubicBezTo>
                  <a:pt x="32346" y="80655"/>
                  <a:pt x="33743" y="80655"/>
                  <a:pt x="35141" y="80655"/>
                </a:cubicBezTo>
                <a:cubicBezTo>
                  <a:pt x="36539" y="80655"/>
                  <a:pt x="37936" y="80655"/>
                  <a:pt x="39334" y="77901"/>
                </a:cubicBezTo>
                <a:lnTo>
                  <a:pt x="39334" y="77901"/>
                </a:lnTo>
                <a:cubicBezTo>
                  <a:pt x="64891" y="27934"/>
                  <a:pt x="64891" y="27934"/>
                  <a:pt x="64891" y="27934"/>
                </a:cubicBezTo>
                <a:cubicBezTo>
                  <a:pt x="71880" y="41704"/>
                  <a:pt x="71880" y="41704"/>
                  <a:pt x="71880" y="41704"/>
                </a:cubicBezTo>
                <a:lnTo>
                  <a:pt x="71880" y="41704"/>
                </a:lnTo>
                <a:cubicBezTo>
                  <a:pt x="73277" y="41704"/>
                  <a:pt x="73277" y="41704"/>
                  <a:pt x="73277" y="41704"/>
                </a:cubicBezTo>
                <a:cubicBezTo>
                  <a:pt x="76073" y="47213"/>
                  <a:pt x="76073" y="47213"/>
                  <a:pt x="76073" y="47213"/>
                </a:cubicBezTo>
                <a:lnTo>
                  <a:pt x="76073" y="47213"/>
                </a:lnTo>
                <a:cubicBezTo>
                  <a:pt x="100033" y="97180"/>
                  <a:pt x="100033" y="97180"/>
                  <a:pt x="100033" y="97180"/>
                </a:cubicBezTo>
                <a:cubicBezTo>
                  <a:pt x="91647" y="97180"/>
                  <a:pt x="91647" y="97180"/>
                  <a:pt x="91647" y="97180"/>
                </a:cubicBezTo>
                <a:cubicBezTo>
                  <a:pt x="88851" y="97180"/>
                  <a:pt x="86056" y="99934"/>
                  <a:pt x="86056" y="108590"/>
                </a:cubicBezTo>
                <a:cubicBezTo>
                  <a:pt x="86056" y="114098"/>
                  <a:pt x="88851" y="119606"/>
                  <a:pt x="91647" y="119606"/>
                </a:cubicBezTo>
                <a:cubicBezTo>
                  <a:pt x="114209" y="119606"/>
                  <a:pt x="114209" y="119606"/>
                  <a:pt x="114209" y="119606"/>
                </a:cubicBezTo>
                <a:cubicBezTo>
                  <a:pt x="117004" y="119606"/>
                  <a:pt x="119800" y="114098"/>
                  <a:pt x="119800" y="108590"/>
                </a:cubicBezTo>
                <a:cubicBezTo>
                  <a:pt x="119800" y="64131"/>
                  <a:pt x="119800" y="64131"/>
                  <a:pt x="119800" y="64131"/>
                </a:cubicBezTo>
                <a:cubicBezTo>
                  <a:pt x="119800" y="55475"/>
                  <a:pt x="117004" y="52721"/>
                  <a:pt x="114209" y="52721"/>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46" name="Shape 5046"/>
          <p:cNvSpPr/>
          <p:nvPr/>
        </p:nvSpPr>
        <p:spPr>
          <a:xfrm>
            <a:off x="9699875" y="1144225"/>
            <a:ext cx="288291" cy="144182"/>
          </a:xfrm>
          <a:custGeom>
            <a:avLst/>
            <a:gdLst/>
            <a:ahLst/>
            <a:cxnLst/>
            <a:rect l="0" t="0" r="0" b="0"/>
            <a:pathLst>
              <a:path w="120000" h="120000" extrusionOk="0">
                <a:moveTo>
                  <a:pt x="114285" y="66885"/>
                </a:moveTo>
                <a:lnTo>
                  <a:pt x="114285" y="66885"/>
                </a:lnTo>
                <a:cubicBezTo>
                  <a:pt x="110147" y="66885"/>
                  <a:pt x="108768" y="61377"/>
                  <a:pt x="108768" y="55475"/>
                </a:cubicBezTo>
                <a:cubicBezTo>
                  <a:pt x="108768" y="38950"/>
                  <a:pt x="108768" y="38950"/>
                  <a:pt x="108768" y="38950"/>
                </a:cubicBezTo>
                <a:cubicBezTo>
                  <a:pt x="80788" y="94426"/>
                  <a:pt x="80788" y="94426"/>
                  <a:pt x="80788" y="94426"/>
                </a:cubicBezTo>
                <a:lnTo>
                  <a:pt x="80788" y="94426"/>
                </a:lnTo>
                <a:cubicBezTo>
                  <a:pt x="69753" y="114098"/>
                  <a:pt x="69753" y="114098"/>
                  <a:pt x="69753" y="114098"/>
                </a:cubicBezTo>
                <a:lnTo>
                  <a:pt x="69753" y="114098"/>
                </a:lnTo>
                <a:cubicBezTo>
                  <a:pt x="68374" y="116852"/>
                  <a:pt x="66995" y="119606"/>
                  <a:pt x="65615" y="119606"/>
                </a:cubicBezTo>
                <a:cubicBezTo>
                  <a:pt x="64236" y="119606"/>
                  <a:pt x="62660" y="116852"/>
                  <a:pt x="61280" y="114098"/>
                </a:cubicBezTo>
                <a:lnTo>
                  <a:pt x="61280" y="114098"/>
                </a:lnTo>
                <a:cubicBezTo>
                  <a:pt x="36256" y="64131"/>
                  <a:pt x="36256" y="64131"/>
                  <a:pt x="36256" y="64131"/>
                </a:cubicBezTo>
                <a:cubicBezTo>
                  <a:pt x="9852" y="114098"/>
                  <a:pt x="9852" y="114098"/>
                  <a:pt x="9852" y="114098"/>
                </a:cubicBezTo>
                <a:lnTo>
                  <a:pt x="9852" y="114098"/>
                </a:lnTo>
                <a:cubicBezTo>
                  <a:pt x="8472" y="116852"/>
                  <a:pt x="7093" y="119606"/>
                  <a:pt x="5714" y="119606"/>
                </a:cubicBezTo>
                <a:cubicBezTo>
                  <a:pt x="2955" y="119606"/>
                  <a:pt x="0" y="114098"/>
                  <a:pt x="0" y="108590"/>
                </a:cubicBezTo>
                <a:cubicBezTo>
                  <a:pt x="0" y="105836"/>
                  <a:pt x="1576" y="102688"/>
                  <a:pt x="2955" y="99934"/>
                </a:cubicBezTo>
                <a:lnTo>
                  <a:pt x="2955" y="99934"/>
                </a:lnTo>
                <a:cubicBezTo>
                  <a:pt x="32118" y="41704"/>
                  <a:pt x="32118" y="41704"/>
                  <a:pt x="32118" y="41704"/>
                </a:cubicBezTo>
                <a:lnTo>
                  <a:pt x="32118" y="41704"/>
                </a:lnTo>
                <a:cubicBezTo>
                  <a:pt x="33497" y="38950"/>
                  <a:pt x="34876" y="36196"/>
                  <a:pt x="36256" y="36196"/>
                </a:cubicBezTo>
                <a:cubicBezTo>
                  <a:pt x="37635" y="36196"/>
                  <a:pt x="39014" y="38950"/>
                  <a:pt x="39014" y="41704"/>
                </a:cubicBezTo>
                <a:lnTo>
                  <a:pt x="39014" y="41704"/>
                </a:lnTo>
                <a:cubicBezTo>
                  <a:pt x="65615" y="91672"/>
                  <a:pt x="65615" y="91672"/>
                  <a:pt x="65615" y="91672"/>
                </a:cubicBezTo>
                <a:cubicBezTo>
                  <a:pt x="72512" y="77901"/>
                  <a:pt x="72512" y="77901"/>
                  <a:pt x="72512" y="77901"/>
                </a:cubicBezTo>
                <a:lnTo>
                  <a:pt x="72512" y="77901"/>
                </a:lnTo>
                <a:cubicBezTo>
                  <a:pt x="73891" y="75147"/>
                  <a:pt x="73891" y="75147"/>
                  <a:pt x="73891" y="75147"/>
                </a:cubicBezTo>
                <a:cubicBezTo>
                  <a:pt x="76650" y="69639"/>
                  <a:pt x="76650" y="69639"/>
                  <a:pt x="76650" y="69639"/>
                </a:cubicBezTo>
                <a:lnTo>
                  <a:pt x="76650" y="69639"/>
                </a:lnTo>
                <a:cubicBezTo>
                  <a:pt x="100295" y="22426"/>
                  <a:pt x="100295" y="22426"/>
                  <a:pt x="100295" y="22426"/>
                </a:cubicBezTo>
                <a:cubicBezTo>
                  <a:pt x="92019" y="22426"/>
                  <a:pt x="92019" y="22426"/>
                  <a:pt x="92019" y="22426"/>
                </a:cubicBezTo>
                <a:cubicBezTo>
                  <a:pt x="87881" y="22426"/>
                  <a:pt x="86502" y="16918"/>
                  <a:pt x="86502" y="11016"/>
                </a:cubicBezTo>
                <a:cubicBezTo>
                  <a:pt x="86502" y="5508"/>
                  <a:pt x="87881" y="0"/>
                  <a:pt x="92019" y="0"/>
                </a:cubicBezTo>
                <a:cubicBezTo>
                  <a:pt x="114285" y="0"/>
                  <a:pt x="114285" y="0"/>
                  <a:pt x="114285" y="0"/>
                </a:cubicBezTo>
                <a:cubicBezTo>
                  <a:pt x="117044" y="0"/>
                  <a:pt x="119802" y="5508"/>
                  <a:pt x="119802" y="11016"/>
                </a:cubicBezTo>
                <a:cubicBezTo>
                  <a:pt x="119802" y="55475"/>
                  <a:pt x="119802" y="55475"/>
                  <a:pt x="119802" y="55475"/>
                </a:cubicBezTo>
                <a:cubicBezTo>
                  <a:pt x="119802" y="61377"/>
                  <a:pt x="117044" y="66885"/>
                  <a:pt x="114285" y="66885"/>
                </a:cubicBezTo>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47" name="Shape 5047"/>
          <p:cNvSpPr/>
          <p:nvPr/>
        </p:nvSpPr>
        <p:spPr>
          <a:xfrm>
            <a:off x="9202679" y="1104522"/>
            <a:ext cx="286203" cy="225677"/>
          </a:xfrm>
          <a:custGeom>
            <a:avLst/>
            <a:gdLst/>
            <a:ahLst/>
            <a:cxnLst/>
            <a:rect l="0" t="0" r="0" b="0"/>
            <a:pathLst>
              <a:path w="120000" h="120000" extrusionOk="0">
                <a:moveTo>
                  <a:pt x="85913" y="101810"/>
                </a:moveTo>
                <a:lnTo>
                  <a:pt x="85913" y="101810"/>
                </a:lnTo>
                <a:lnTo>
                  <a:pt x="85913" y="101810"/>
                </a:lnTo>
                <a:cubicBezTo>
                  <a:pt x="50830" y="101810"/>
                  <a:pt x="50830" y="101810"/>
                  <a:pt x="50830" y="101810"/>
                </a:cubicBezTo>
                <a:lnTo>
                  <a:pt x="50830" y="101810"/>
                </a:lnTo>
                <a:cubicBezTo>
                  <a:pt x="46445" y="101810"/>
                  <a:pt x="46445" y="101810"/>
                  <a:pt x="46445" y="101810"/>
                </a:cubicBezTo>
                <a:cubicBezTo>
                  <a:pt x="39468" y="101810"/>
                  <a:pt x="39468" y="101810"/>
                  <a:pt x="39468" y="101810"/>
                </a:cubicBezTo>
                <a:cubicBezTo>
                  <a:pt x="43654" y="107115"/>
                  <a:pt x="43654" y="107115"/>
                  <a:pt x="43654" y="107115"/>
                </a:cubicBezTo>
                <a:cubicBezTo>
                  <a:pt x="45049" y="108884"/>
                  <a:pt x="45049" y="110905"/>
                  <a:pt x="45049" y="112673"/>
                </a:cubicBezTo>
                <a:cubicBezTo>
                  <a:pt x="45049" y="116210"/>
                  <a:pt x="42259" y="119747"/>
                  <a:pt x="39468" y="119747"/>
                </a:cubicBezTo>
                <a:cubicBezTo>
                  <a:pt x="38073" y="119747"/>
                  <a:pt x="36677" y="117978"/>
                  <a:pt x="35282" y="116210"/>
                </a:cubicBezTo>
                <a:cubicBezTo>
                  <a:pt x="22524" y="100042"/>
                  <a:pt x="22524" y="100042"/>
                  <a:pt x="22524" y="100042"/>
                </a:cubicBezTo>
                <a:cubicBezTo>
                  <a:pt x="21129" y="98273"/>
                  <a:pt x="21129" y="96505"/>
                  <a:pt x="21129" y="94736"/>
                </a:cubicBezTo>
                <a:cubicBezTo>
                  <a:pt x="21129" y="92968"/>
                  <a:pt x="21129" y="91200"/>
                  <a:pt x="22524" y="91200"/>
                </a:cubicBezTo>
                <a:cubicBezTo>
                  <a:pt x="35282" y="73263"/>
                  <a:pt x="35282" y="73263"/>
                  <a:pt x="35282" y="73263"/>
                </a:cubicBezTo>
                <a:cubicBezTo>
                  <a:pt x="36677" y="71494"/>
                  <a:pt x="38073" y="71494"/>
                  <a:pt x="39468" y="71494"/>
                </a:cubicBezTo>
                <a:cubicBezTo>
                  <a:pt x="42259" y="71494"/>
                  <a:pt x="45049" y="75031"/>
                  <a:pt x="45049" y="78568"/>
                </a:cubicBezTo>
                <a:cubicBezTo>
                  <a:pt x="45049" y="80336"/>
                  <a:pt x="45049" y="82105"/>
                  <a:pt x="43654" y="83873"/>
                </a:cubicBezTo>
                <a:cubicBezTo>
                  <a:pt x="39468" y="87410"/>
                  <a:pt x="39468" y="87410"/>
                  <a:pt x="39468" y="87410"/>
                </a:cubicBezTo>
                <a:cubicBezTo>
                  <a:pt x="43654" y="87410"/>
                  <a:pt x="43654" y="87410"/>
                  <a:pt x="43654" y="87410"/>
                </a:cubicBezTo>
                <a:lnTo>
                  <a:pt x="43654" y="87410"/>
                </a:lnTo>
                <a:cubicBezTo>
                  <a:pt x="49435" y="87410"/>
                  <a:pt x="49435" y="87410"/>
                  <a:pt x="49435" y="87410"/>
                </a:cubicBezTo>
                <a:lnTo>
                  <a:pt x="49435" y="87410"/>
                </a:lnTo>
                <a:cubicBezTo>
                  <a:pt x="85913" y="87410"/>
                  <a:pt x="85913" y="87410"/>
                  <a:pt x="85913" y="87410"/>
                </a:cubicBezTo>
                <a:cubicBezTo>
                  <a:pt x="98671" y="87410"/>
                  <a:pt x="108438" y="75031"/>
                  <a:pt x="108438" y="58863"/>
                </a:cubicBezTo>
                <a:cubicBezTo>
                  <a:pt x="108438" y="42947"/>
                  <a:pt x="108438" y="42947"/>
                  <a:pt x="108438" y="42947"/>
                </a:cubicBezTo>
                <a:cubicBezTo>
                  <a:pt x="108438" y="39410"/>
                  <a:pt x="111428" y="35873"/>
                  <a:pt x="114219" y="35873"/>
                </a:cubicBezTo>
                <a:cubicBezTo>
                  <a:pt x="118405" y="35873"/>
                  <a:pt x="119800" y="39410"/>
                  <a:pt x="119800" y="42947"/>
                </a:cubicBezTo>
                <a:cubicBezTo>
                  <a:pt x="119800" y="58863"/>
                  <a:pt x="119800" y="58863"/>
                  <a:pt x="119800" y="58863"/>
                </a:cubicBezTo>
                <a:cubicBezTo>
                  <a:pt x="119800" y="83873"/>
                  <a:pt x="105647" y="101810"/>
                  <a:pt x="85913" y="101810"/>
                </a:cubicBezTo>
                <a:close/>
                <a:moveTo>
                  <a:pt x="84518" y="44715"/>
                </a:moveTo>
                <a:lnTo>
                  <a:pt x="84518" y="44715"/>
                </a:lnTo>
                <a:cubicBezTo>
                  <a:pt x="83122" y="46484"/>
                  <a:pt x="81727" y="48252"/>
                  <a:pt x="80332" y="48252"/>
                </a:cubicBezTo>
                <a:cubicBezTo>
                  <a:pt x="77541" y="48252"/>
                  <a:pt x="74750" y="44715"/>
                  <a:pt x="74750" y="41178"/>
                </a:cubicBezTo>
                <a:cubicBezTo>
                  <a:pt x="74750" y="39410"/>
                  <a:pt x="76146" y="37642"/>
                  <a:pt x="77541" y="35873"/>
                </a:cubicBezTo>
                <a:cubicBezTo>
                  <a:pt x="80332" y="30315"/>
                  <a:pt x="80332" y="30315"/>
                  <a:pt x="80332" y="30315"/>
                </a:cubicBezTo>
                <a:cubicBezTo>
                  <a:pt x="77541" y="30315"/>
                  <a:pt x="77541" y="30315"/>
                  <a:pt x="77541" y="30315"/>
                </a:cubicBezTo>
                <a:lnTo>
                  <a:pt x="77541" y="30315"/>
                </a:lnTo>
                <a:cubicBezTo>
                  <a:pt x="71960" y="30315"/>
                  <a:pt x="71960" y="30315"/>
                  <a:pt x="71960" y="30315"/>
                </a:cubicBezTo>
                <a:lnTo>
                  <a:pt x="71960" y="30315"/>
                </a:lnTo>
                <a:cubicBezTo>
                  <a:pt x="33887" y="30315"/>
                  <a:pt x="33887" y="30315"/>
                  <a:pt x="33887" y="30315"/>
                </a:cubicBezTo>
                <a:cubicBezTo>
                  <a:pt x="21129" y="30315"/>
                  <a:pt x="11362" y="42947"/>
                  <a:pt x="11362" y="58863"/>
                </a:cubicBezTo>
                <a:cubicBezTo>
                  <a:pt x="11362" y="76800"/>
                  <a:pt x="11362" y="76800"/>
                  <a:pt x="11362" y="76800"/>
                </a:cubicBezTo>
                <a:cubicBezTo>
                  <a:pt x="11362" y="80336"/>
                  <a:pt x="8571" y="83873"/>
                  <a:pt x="5780" y="83873"/>
                </a:cubicBezTo>
                <a:cubicBezTo>
                  <a:pt x="2990" y="83873"/>
                  <a:pt x="0" y="80336"/>
                  <a:pt x="0" y="76800"/>
                </a:cubicBezTo>
                <a:cubicBezTo>
                  <a:pt x="0" y="58863"/>
                  <a:pt x="0" y="58863"/>
                  <a:pt x="0" y="58863"/>
                </a:cubicBezTo>
                <a:cubicBezTo>
                  <a:pt x="0" y="35873"/>
                  <a:pt x="15548" y="16168"/>
                  <a:pt x="33887" y="16168"/>
                </a:cubicBezTo>
                <a:lnTo>
                  <a:pt x="33887" y="16168"/>
                </a:lnTo>
                <a:cubicBezTo>
                  <a:pt x="69169" y="16168"/>
                  <a:pt x="69169" y="16168"/>
                  <a:pt x="69169" y="16168"/>
                </a:cubicBezTo>
                <a:lnTo>
                  <a:pt x="69169" y="16168"/>
                </a:lnTo>
                <a:cubicBezTo>
                  <a:pt x="73355" y="16168"/>
                  <a:pt x="73355" y="16168"/>
                  <a:pt x="73355" y="16168"/>
                </a:cubicBezTo>
                <a:cubicBezTo>
                  <a:pt x="80332" y="16168"/>
                  <a:pt x="80332" y="16168"/>
                  <a:pt x="80332" y="16168"/>
                </a:cubicBezTo>
                <a:cubicBezTo>
                  <a:pt x="77541" y="12631"/>
                  <a:pt x="77541" y="12631"/>
                  <a:pt x="77541" y="12631"/>
                </a:cubicBezTo>
                <a:cubicBezTo>
                  <a:pt x="76146" y="10863"/>
                  <a:pt x="74750" y="8842"/>
                  <a:pt x="74750" y="7073"/>
                </a:cubicBezTo>
                <a:cubicBezTo>
                  <a:pt x="74750" y="3536"/>
                  <a:pt x="77541" y="0"/>
                  <a:pt x="80332" y="0"/>
                </a:cubicBezTo>
                <a:cubicBezTo>
                  <a:pt x="81727" y="0"/>
                  <a:pt x="83122" y="0"/>
                  <a:pt x="84518" y="1768"/>
                </a:cubicBezTo>
                <a:cubicBezTo>
                  <a:pt x="97275" y="19705"/>
                  <a:pt x="97275" y="19705"/>
                  <a:pt x="97275" y="19705"/>
                </a:cubicBezTo>
                <a:cubicBezTo>
                  <a:pt x="98671" y="19705"/>
                  <a:pt x="100066" y="21473"/>
                  <a:pt x="100066" y="23242"/>
                </a:cubicBezTo>
                <a:cubicBezTo>
                  <a:pt x="100066" y="25010"/>
                  <a:pt x="98671" y="26778"/>
                  <a:pt x="97275" y="28547"/>
                </a:cubicBezTo>
                <a:lnTo>
                  <a:pt x="84518" y="44715"/>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48" name="Shape 5048"/>
          <p:cNvSpPr/>
          <p:nvPr/>
        </p:nvSpPr>
        <p:spPr>
          <a:xfrm>
            <a:off x="8703394" y="1075267"/>
            <a:ext cx="286201" cy="284186"/>
          </a:xfrm>
          <a:custGeom>
            <a:avLst/>
            <a:gdLst/>
            <a:ahLst/>
            <a:cxnLst/>
            <a:rect l="0" t="0" r="0" b="0"/>
            <a:pathLst>
              <a:path w="120000" h="120000" extrusionOk="0">
                <a:moveTo>
                  <a:pt x="114219" y="22562"/>
                </a:moveTo>
                <a:lnTo>
                  <a:pt x="114219" y="22562"/>
                </a:lnTo>
                <a:cubicBezTo>
                  <a:pt x="108438" y="22562"/>
                  <a:pt x="108438" y="22562"/>
                  <a:pt x="108438" y="22562"/>
                </a:cubicBezTo>
                <a:cubicBezTo>
                  <a:pt x="108438" y="53510"/>
                  <a:pt x="108438" y="53510"/>
                  <a:pt x="108438" y="53510"/>
                </a:cubicBezTo>
                <a:cubicBezTo>
                  <a:pt x="108438" y="80266"/>
                  <a:pt x="108438" y="80266"/>
                  <a:pt x="108438" y="80266"/>
                </a:cubicBezTo>
                <a:cubicBezTo>
                  <a:pt x="108438" y="86056"/>
                  <a:pt x="108438" y="86056"/>
                  <a:pt x="108438" y="86056"/>
                </a:cubicBezTo>
                <a:cubicBezTo>
                  <a:pt x="108438" y="88851"/>
                  <a:pt x="105647" y="91647"/>
                  <a:pt x="102857" y="91647"/>
                </a:cubicBezTo>
                <a:cubicBezTo>
                  <a:pt x="73355" y="91647"/>
                  <a:pt x="73355" y="91647"/>
                  <a:pt x="73355" y="91647"/>
                </a:cubicBezTo>
                <a:cubicBezTo>
                  <a:pt x="91694" y="110016"/>
                  <a:pt x="91694" y="110016"/>
                  <a:pt x="91694" y="110016"/>
                </a:cubicBezTo>
                <a:lnTo>
                  <a:pt x="91694" y="110016"/>
                </a:lnTo>
                <a:cubicBezTo>
                  <a:pt x="93089" y="111414"/>
                  <a:pt x="93089" y="112811"/>
                  <a:pt x="93089" y="114209"/>
                </a:cubicBezTo>
                <a:cubicBezTo>
                  <a:pt x="93089" y="117004"/>
                  <a:pt x="91694" y="119800"/>
                  <a:pt x="87308" y="119800"/>
                </a:cubicBezTo>
                <a:cubicBezTo>
                  <a:pt x="85913" y="119800"/>
                  <a:pt x="84518" y="119800"/>
                  <a:pt x="84518" y="118402"/>
                </a:cubicBezTo>
                <a:lnTo>
                  <a:pt x="84518" y="118402"/>
                </a:lnTo>
                <a:cubicBezTo>
                  <a:pt x="64784" y="100232"/>
                  <a:pt x="64784" y="100232"/>
                  <a:pt x="64784" y="100232"/>
                </a:cubicBezTo>
                <a:cubicBezTo>
                  <a:pt x="64784" y="114209"/>
                  <a:pt x="64784" y="114209"/>
                  <a:pt x="64784" y="114209"/>
                </a:cubicBezTo>
                <a:cubicBezTo>
                  <a:pt x="64784" y="117004"/>
                  <a:pt x="63388" y="119800"/>
                  <a:pt x="59202" y="119800"/>
                </a:cubicBezTo>
                <a:cubicBezTo>
                  <a:pt x="56411" y="119800"/>
                  <a:pt x="53621" y="117004"/>
                  <a:pt x="53621" y="114209"/>
                </a:cubicBezTo>
                <a:cubicBezTo>
                  <a:pt x="53621" y="100232"/>
                  <a:pt x="53621" y="100232"/>
                  <a:pt x="53621" y="100232"/>
                </a:cubicBezTo>
                <a:cubicBezTo>
                  <a:pt x="35282" y="118402"/>
                  <a:pt x="35282" y="118402"/>
                  <a:pt x="35282" y="118402"/>
                </a:cubicBezTo>
                <a:lnTo>
                  <a:pt x="35282" y="118402"/>
                </a:lnTo>
                <a:cubicBezTo>
                  <a:pt x="33887" y="119800"/>
                  <a:pt x="32491" y="119800"/>
                  <a:pt x="31096" y="119800"/>
                </a:cubicBezTo>
                <a:cubicBezTo>
                  <a:pt x="28305" y="119800"/>
                  <a:pt x="25315" y="117004"/>
                  <a:pt x="25315" y="114209"/>
                </a:cubicBezTo>
                <a:cubicBezTo>
                  <a:pt x="25315" y="112811"/>
                  <a:pt x="26910" y="111414"/>
                  <a:pt x="28305" y="110016"/>
                </a:cubicBezTo>
                <a:lnTo>
                  <a:pt x="28305" y="110016"/>
                </a:lnTo>
                <a:cubicBezTo>
                  <a:pt x="46445" y="91647"/>
                  <a:pt x="46445" y="91647"/>
                  <a:pt x="46445" y="91647"/>
                </a:cubicBezTo>
                <a:cubicBezTo>
                  <a:pt x="16943" y="91647"/>
                  <a:pt x="16943" y="91647"/>
                  <a:pt x="16943" y="91647"/>
                </a:cubicBezTo>
                <a:cubicBezTo>
                  <a:pt x="12757" y="91647"/>
                  <a:pt x="11362" y="88851"/>
                  <a:pt x="11362" y="86056"/>
                </a:cubicBezTo>
                <a:cubicBezTo>
                  <a:pt x="11362" y="80266"/>
                  <a:pt x="11362" y="80266"/>
                  <a:pt x="11362" y="80266"/>
                </a:cubicBezTo>
                <a:cubicBezTo>
                  <a:pt x="11362" y="53510"/>
                  <a:pt x="11362" y="53510"/>
                  <a:pt x="11362" y="53510"/>
                </a:cubicBezTo>
                <a:cubicBezTo>
                  <a:pt x="11362" y="22562"/>
                  <a:pt x="11362" y="22562"/>
                  <a:pt x="11362" y="22562"/>
                </a:cubicBezTo>
                <a:cubicBezTo>
                  <a:pt x="5780" y="22562"/>
                  <a:pt x="5780" y="22562"/>
                  <a:pt x="5780" y="22562"/>
                </a:cubicBezTo>
                <a:cubicBezTo>
                  <a:pt x="1395" y="22562"/>
                  <a:pt x="0" y="19567"/>
                  <a:pt x="0" y="16772"/>
                </a:cubicBezTo>
                <a:cubicBezTo>
                  <a:pt x="0" y="12579"/>
                  <a:pt x="1395" y="11181"/>
                  <a:pt x="5780" y="11181"/>
                </a:cubicBezTo>
                <a:cubicBezTo>
                  <a:pt x="53621" y="11181"/>
                  <a:pt x="53621" y="11181"/>
                  <a:pt x="53621" y="11181"/>
                </a:cubicBezTo>
                <a:cubicBezTo>
                  <a:pt x="53621" y="5590"/>
                  <a:pt x="53621" y="5590"/>
                  <a:pt x="53621" y="5590"/>
                </a:cubicBezTo>
                <a:cubicBezTo>
                  <a:pt x="53621" y="1397"/>
                  <a:pt x="56411" y="0"/>
                  <a:pt x="59202" y="0"/>
                </a:cubicBezTo>
                <a:cubicBezTo>
                  <a:pt x="63388" y="0"/>
                  <a:pt x="64784" y="1397"/>
                  <a:pt x="64784" y="5590"/>
                </a:cubicBezTo>
                <a:cubicBezTo>
                  <a:pt x="64784" y="11181"/>
                  <a:pt x="64784" y="11181"/>
                  <a:pt x="64784" y="11181"/>
                </a:cubicBezTo>
                <a:cubicBezTo>
                  <a:pt x="114219" y="11181"/>
                  <a:pt x="114219" y="11181"/>
                  <a:pt x="114219" y="11181"/>
                </a:cubicBezTo>
                <a:cubicBezTo>
                  <a:pt x="117009" y="11181"/>
                  <a:pt x="119800" y="12579"/>
                  <a:pt x="119800" y="16772"/>
                </a:cubicBezTo>
                <a:cubicBezTo>
                  <a:pt x="119800" y="19567"/>
                  <a:pt x="117009" y="22562"/>
                  <a:pt x="114219" y="22562"/>
                </a:cubicBezTo>
                <a:close/>
                <a:moveTo>
                  <a:pt x="97275" y="47920"/>
                </a:moveTo>
                <a:lnTo>
                  <a:pt x="97275" y="47920"/>
                </a:lnTo>
                <a:cubicBezTo>
                  <a:pt x="97275" y="42329"/>
                  <a:pt x="97275" y="42329"/>
                  <a:pt x="97275" y="42329"/>
                </a:cubicBezTo>
                <a:cubicBezTo>
                  <a:pt x="97275" y="22562"/>
                  <a:pt x="97275" y="22562"/>
                  <a:pt x="97275" y="22562"/>
                </a:cubicBezTo>
                <a:cubicBezTo>
                  <a:pt x="22524" y="22562"/>
                  <a:pt x="22524" y="22562"/>
                  <a:pt x="22524" y="22562"/>
                </a:cubicBezTo>
                <a:cubicBezTo>
                  <a:pt x="22524" y="42329"/>
                  <a:pt x="22524" y="42329"/>
                  <a:pt x="22524" y="42329"/>
                </a:cubicBezTo>
                <a:cubicBezTo>
                  <a:pt x="22524" y="47920"/>
                  <a:pt x="22524" y="47920"/>
                  <a:pt x="22524" y="47920"/>
                </a:cubicBezTo>
                <a:cubicBezTo>
                  <a:pt x="22524" y="80266"/>
                  <a:pt x="22524" y="80266"/>
                  <a:pt x="22524" y="80266"/>
                </a:cubicBezTo>
                <a:cubicBezTo>
                  <a:pt x="97275" y="80266"/>
                  <a:pt x="97275" y="80266"/>
                  <a:pt x="97275" y="80266"/>
                </a:cubicBezTo>
                <a:lnTo>
                  <a:pt x="97275" y="4792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49" name="Shape 5049"/>
          <p:cNvSpPr/>
          <p:nvPr/>
        </p:nvSpPr>
        <p:spPr>
          <a:xfrm>
            <a:off x="8202018" y="1075267"/>
            <a:ext cx="288291" cy="284186"/>
          </a:xfrm>
          <a:custGeom>
            <a:avLst/>
            <a:gdLst/>
            <a:ahLst/>
            <a:cxnLst/>
            <a:rect l="0" t="0" r="0" b="0"/>
            <a:pathLst>
              <a:path w="120000" h="120000" extrusionOk="0">
                <a:moveTo>
                  <a:pt x="5517" y="36539"/>
                </a:moveTo>
                <a:lnTo>
                  <a:pt x="5517" y="36539"/>
                </a:lnTo>
                <a:cubicBezTo>
                  <a:pt x="32118" y="36539"/>
                  <a:pt x="32118" y="36539"/>
                  <a:pt x="32118" y="36539"/>
                </a:cubicBezTo>
                <a:cubicBezTo>
                  <a:pt x="32118" y="47920"/>
                  <a:pt x="32118" y="47920"/>
                  <a:pt x="32118" y="47920"/>
                </a:cubicBezTo>
                <a:cubicBezTo>
                  <a:pt x="11231" y="47920"/>
                  <a:pt x="11231" y="47920"/>
                  <a:pt x="11231" y="47920"/>
                </a:cubicBezTo>
                <a:cubicBezTo>
                  <a:pt x="11231" y="108618"/>
                  <a:pt x="11231" y="108618"/>
                  <a:pt x="11231" y="108618"/>
                </a:cubicBezTo>
                <a:cubicBezTo>
                  <a:pt x="30738" y="108618"/>
                  <a:pt x="30738" y="108618"/>
                  <a:pt x="30738" y="108618"/>
                </a:cubicBezTo>
                <a:lnTo>
                  <a:pt x="30738" y="108618"/>
                </a:lnTo>
                <a:cubicBezTo>
                  <a:pt x="54384" y="108618"/>
                  <a:pt x="54384" y="108618"/>
                  <a:pt x="54384" y="108618"/>
                </a:cubicBezTo>
                <a:lnTo>
                  <a:pt x="54384" y="108618"/>
                </a:lnTo>
                <a:cubicBezTo>
                  <a:pt x="71133" y="108618"/>
                  <a:pt x="71133" y="108618"/>
                  <a:pt x="71133" y="108618"/>
                </a:cubicBezTo>
                <a:cubicBezTo>
                  <a:pt x="71133" y="87454"/>
                  <a:pt x="71133" y="87454"/>
                  <a:pt x="71133" y="87454"/>
                </a:cubicBezTo>
                <a:cubicBezTo>
                  <a:pt x="82167" y="87454"/>
                  <a:pt x="82167" y="87454"/>
                  <a:pt x="82167" y="87454"/>
                </a:cubicBezTo>
                <a:cubicBezTo>
                  <a:pt x="82167" y="114209"/>
                  <a:pt x="82167" y="114209"/>
                  <a:pt x="82167" y="114209"/>
                </a:cubicBezTo>
                <a:cubicBezTo>
                  <a:pt x="82167" y="117004"/>
                  <a:pt x="79408" y="119800"/>
                  <a:pt x="76650" y="119800"/>
                </a:cubicBezTo>
                <a:cubicBezTo>
                  <a:pt x="55763" y="119800"/>
                  <a:pt x="55763" y="119800"/>
                  <a:pt x="55763" y="119800"/>
                </a:cubicBezTo>
                <a:lnTo>
                  <a:pt x="55763" y="119800"/>
                </a:lnTo>
                <a:cubicBezTo>
                  <a:pt x="25024" y="119800"/>
                  <a:pt x="25024" y="119800"/>
                  <a:pt x="25024" y="119800"/>
                </a:cubicBezTo>
                <a:lnTo>
                  <a:pt x="25024" y="119800"/>
                </a:lnTo>
                <a:cubicBezTo>
                  <a:pt x="5517" y="119800"/>
                  <a:pt x="5517" y="119800"/>
                  <a:pt x="5517" y="119800"/>
                </a:cubicBezTo>
                <a:cubicBezTo>
                  <a:pt x="2758" y="119800"/>
                  <a:pt x="0" y="117004"/>
                  <a:pt x="0" y="114209"/>
                </a:cubicBezTo>
                <a:cubicBezTo>
                  <a:pt x="0" y="42329"/>
                  <a:pt x="0" y="42329"/>
                  <a:pt x="0" y="42329"/>
                </a:cubicBezTo>
                <a:cubicBezTo>
                  <a:pt x="0" y="39534"/>
                  <a:pt x="2758" y="36539"/>
                  <a:pt x="5517" y="36539"/>
                </a:cubicBezTo>
                <a:close/>
                <a:moveTo>
                  <a:pt x="61280" y="81663"/>
                </a:moveTo>
                <a:lnTo>
                  <a:pt x="61280" y="81663"/>
                </a:lnTo>
                <a:lnTo>
                  <a:pt x="61280" y="81663"/>
                </a:lnTo>
                <a:cubicBezTo>
                  <a:pt x="43152" y="81663"/>
                  <a:pt x="43152" y="81663"/>
                  <a:pt x="43152" y="81663"/>
                </a:cubicBezTo>
                <a:cubicBezTo>
                  <a:pt x="40394" y="81663"/>
                  <a:pt x="37635" y="80266"/>
                  <a:pt x="37635" y="76073"/>
                </a:cubicBezTo>
                <a:cubicBezTo>
                  <a:pt x="37635" y="5590"/>
                  <a:pt x="37635" y="5590"/>
                  <a:pt x="37635" y="5590"/>
                </a:cubicBezTo>
                <a:cubicBezTo>
                  <a:pt x="37635" y="1397"/>
                  <a:pt x="40394" y="0"/>
                  <a:pt x="43152" y="0"/>
                </a:cubicBezTo>
                <a:cubicBezTo>
                  <a:pt x="114285" y="0"/>
                  <a:pt x="114285" y="0"/>
                  <a:pt x="114285" y="0"/>
                </a:cubicBezTo>
                <a:cubicBezTo>
                  <a:pt x="117044" y="0"/>
                  <a:pt x="119802" y="1397"/>
                  <a:pt x="119802" y="5590"/>
                </a:cubicBezTo>
                <a:cubicBezTo>
                  <a:pt x="119802" y="76073"/>
                  <a:pt x="119802" y="76073"/>
                  <a:pt x="119802" y="76073"/>
                </a:cubicBezTo>
                <a:cubicBezTo>
                  <a:pt x="119802" y="80266"/>
                  <a:pt x="117044" y="81663"/>
                  <a:pt x="114285" y="81663"/>
                </a:cubicBezTo>
                <a:cubicBezTo>
                  <a:pt x="93399" y="81663"/>
                  <a:pt x="93399" y="81663"/>
                  <a:pt x="93399" y="81663"/>
                </a:cubicBezTo>
                <a:lnTo>
                  <a:pt x="93399" y="81663"/>
                </a:lnTo>
                <a:lnTo>
                  <a:pt x="61280" y="81663"/>
                </a:lnTo>
                <a:close/>
                <a:moveTo>
                  <a:pt x="108571" y="70482"/>
                </a:moveTo>
                <a:lnTo>
                  <a:pt x="108571" y="70482"/>
                </a:lnTo>
                <a:cubicBezTo>
                  <a:pt x="108571" y="11181"/>
                  <a:pt x="108571" y="11181"/>
                  <a:pt x="108571" y="11181"/>
                </a:cubicBezTo>
                <a:cubicBezTo>
                  <a:pt x="48669" y="11181"/>
                  <a:pt x="48669" y="11181"/>
                  <a:pt x="48669" y="11181"/>
                </a:cubicBezTo>
                <a:cubicBezTo>
                  <a:pt x="48669" y="70482"/>
                  <a:pt x="48669" y="70482"/>
                  <a:pt x="48669" y="70482"/>
                </a:cubicBezTo>
                <a:cubicBezTo>
                  <a:pt x="66798" y="70482"/>
                  <a:pt x="66798" y="70482"/>
                  <a:pt x="66798" y="70482"/>
                </a:cubicBezTo>
                <a:lnTo>
                  <a:pt x="66798" y="70482"/>
                </a:lnTo>
                <a:cubicBezTo>
                  <a:pt x="92019" y="70482"/>
                  <a:pt x="92019" y="70482"/>
                  <a:pt x="92019" y="70482"/>
                </a:cubicBezTo>
                <a:lnTo>
                  <a:pt x="92019" y="70482"/>
                </a:lnTo>
                <a:lnTo>
                  <a:pt x="108571" y="70482"/>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
        <p:nvSpPr>
          <p:cNvPr id="5050" name="Shape 5050"/>
          <p:cNvSpPr/>
          <p:nvPr/>
        </p:nvSpPr>
        <p:spPr>
          <a:xfrm>
            <a:off x="7702731" y="1075267"/>
            <a:ext cx="286203" cy="284186"/>
          </a:xfrm>
          <a:custGeom>
            <a:avLst/>
            <a:gdLst/>
            <a:ahLst/>
            <a:cxnLst/>
            <a:rect l="0" t="0" r="0" b="0"/>
            <a:pathLst>
              <a:path w="120000" h="120000" extrusionOk="0">
                <a:moveTo>
                  <a:pt x="114019" y="81663"/>
                </a:moveTo>
                <a:lnTo>
                  <a:pt x="114019" y="81663"/>
                </a:lnTo>
                <a:cubicBezTo>
                  <a:pt x="88704" y="81663"/>
                  <a:pt x="88704" y="81663"/>
                  <a:pt x="88704" y="81663"/>
                </a:cubicBezTo>
                <a:cubicBezTo>
                  <a:pt x="88704" y="70482"/>
                  <a:pt x="88704" y="70482"/>
                  <a:pt x="88704" y="70482"/>
                </a:cubicBezTo>
                <a:cubicBezTo>
                  <a:pt x="108438" y="70482"/>
                  <a:pt x="108438" y="70482"/>
                  <a:pt x="108438" y="70482"/>
                </a:cubicBezTo>
                <a:cubicBezTo>
                  <a:pt x="108438" y="11181"/>
                  <a:pt x="108438" y="11181"/>
                  <a:pt x="108438" y="11181"/>
                </a:cubicBezTo>
                <a:cubicBezTo>
                  <a:pt x="90099" y="11181"/>
                  <a:pt x="90099" y="11181"/>
                  <a:pt x="90099" y="11181"/>
                </a:cubicBezTo>
                <a:lnTo>
                  <a:pt x="90099" y="11181"/>
                </a:lnTo>
                <a:cubicBezTo>
                  <a:pt x="66179" y="11181"/>
                  <a:pt x="66179" y="11181"/>
                  <a:pt x="66179" y="11181"/>
                </a:cubicBezTo>
                <a:lnTo>
                  <a:pt x="66179" y="11181"/>
                </a:lnTo>
                <a:cubicBezTo>
                  <a:pt x="49235" y="11181"/>
                  <a:pt x="49235" y="11181"/>
                  <a:pt x="49235" y="11181"/>
                </a:cubicBezTo>
                <a:cubicBezTo>
                  <a:pt x="49235" y="30948"/>
                  <a:pt x="49235" y="30948"/>
                  <a:pt x="49235" y="30948"/>
                </a:cubicBezTo>
                <a:cubicBezTo>
                  <a:pt x="38073" y="30948"/>
                  <a:pt x="38073" y="30948"/>
                  <a:pt x="38073" y="30948"/>
                </a:cubicBezTo>
                <a:cubicBezTo>
                  <a:pt x="38073" y="5590"/>
                  <a:pt x="38073" y="5590"/>
                  <a:pt x="38073" y="5590"/>
                </a:cubicBezTo>
                <a:cubicBezTo>
                  <a:pt x="38073" y="1397"/>
                  <a:pt x="39468" y="0"/>
                  <a:pt x="43654" y="0"/>
                </a:cubicBezTo>
                <a:cubicBezTo>
                  <a:pt x="63388" y="0"/>
                  <a:pt x="63388" y="0"/>
                  <a:pt x="63388" y="0"/>
                </a:cubicBezTo>
                <a:lnTo>
                  <a:pt x="63388" y="0"/>
                </a:lnTo>
                <a:cubicBezTo>
                  <a:pt x="95880" y="0"/>
                  <a:pt x="95880" y="0"/>
                  <a:pt x="95880" y="0"/>
                </a:cubicBezTo>
                <a:lnTo>
                  <a:pt x="95880" y="0"/>
                </a:lnTo>
                <a:cubicBezTo>
                  <a:pt x="114019" y="0"/>
                  <a:pt x="114019" y="0"/>
                  <a:pt x="114019" y="0"/>
                </a:cubicBezTo>
                <a:cubicBezTo>
                  <a:pt x="118405" y="0"/>
                  <a:pt x="119800" y="1397"/>
                  <a:pt x="119800" y="5590"/>
                </a:cubicBezTo>
                <a:cubicBezTo>
                  <a:pt x="119800" y="76073"/>
                  <a:pt x="119800" y="76073"/>
                  <a:pt x="119800" y="76073"/>
                </a:cubicBezTo>
                <a:cubicBezTo>
                  <a:pt x="119800" y="80266"/>
                  <a:pt x="118405" y="81663"/>
                  <a:pt x="114019" y="81663"/>
                </a:cubicBezTo>
                <a:close/>
                <a:moveTo>
                  <a:pt x="57807" y="36539"/>
                </a:moveTo>
                <a:lnTo>
                  <a:pt x="57807" y="36539"/>
                </a:lnTo>
                <a:lnTo>
                  <a:pt x="57807" y="36539"/>
                </a:lnTo>
                <a:cubicBezTo>
                  <a:pt x="77541" y="36539"/>
                  <a:pt x="77541" y="36539"/>
                  <a:pt x="77541" y="36539"/>
                </a:cubicBezTo>
                <a:cubicBezTo>
                  <a:pt x="80332" y="36539"/>
                  <a:pt x="83122" y="39534"/>
                  <a:pt x="83122" y="42329"/>
                </a:cubicBezTo>
                <a:cubicBezTo>
                  <a:pt x="83122" y="114209"/>
                  <a:pt x="83122" y="114209"/>
                  <a:pt x="83122" y="114209"/>
                </a:cubicBezTo>
                <a:cubicBezTo>
                  <a:pt x="83122" y="117004"/>
                  <a:pt x="80332" y="119800"/>
                  <a:pt x="77541" y="119800"/>
                </a:cubicBezTo>
                <a:cubicBezTo>
                  <a:pt x="5581" y="119800"/>
                  <a:pt x="5581" y="119800"/>
                  <a:pt x="5581" y="119800"/>
                </a:cubicBezTo>
                <a:cubicBezTo>
                  <a:pt x="2790" y="119800"/>
                  <a:pt x="0" y="117004"/>
                  <a:pt x="0" y="114209"/>
                </a:cubicBezTo>
                <a:cubicBezTo>
                  <a:pt x="0" y="42329"/>
                  <a:pt x="0" y="42329"/>
                  <a:pt x="0" y="42329"/>
                </a:cubicBezTo>
                <a:cubicBezTo>
                  <a:pt x="0" y="39534"/>
                  <a:pt x="2790" y="36539"/>
                  <a:pt x="5581" y="36539"/>
                </a:cubicBezTo>
                <a:cubicBezTo>
                  <a:pt x="26710" y="36539"/>
                  <a:pt x="26710" y="36539"/>
                  <a:pt x="26710" y="36539"/>
                </a:cubicBezTo>
                <a:lnTo>
                  <a:pt x="26710" y="36539"/>
                </a:lnTo>
                <a:lnTo>
                  <a:pt x="57807" y="36539"/>
                </a:lnTo>
                <a:close/>
                <a:moveTo>
                  <a:pt x="11362" y="47920"/>
                </a:moveTo>
                <a:lnTo>
                  <a:pt x="11362" y="47920"/>
                </a:lnTo>
                <a:cubicBezTo>
                  <a:pt x="11362" y="108618"/>
                  <a:pt x="11362" y="108618"/>
                  <a:pt x="11362" y="108618"/>
                </a:cubicBezTo>
                <a:cubicBezTo>
                  <a:pt x="71960" y="108618"/>
                  <a:pt x="71960" y="108618"/>
                  <a:pt x="71960" y="108618"/>
                </a:cubicBezTo>
                <a:cubicBezTo>
                  <a:pt x="71960" y="47920"/>
                  <a:pt x="71960" y="47920"/>
                  <a:pt x="71960" y="47920"/>
                </a:cubicBezTo>
                <a:cubicBezTo>
                  <a:pt x="52026" y="47920"/>
                  <a:pt x="52026" y="47920"/>
                  <a:pt x="52026" y="47920"/>
                </a:cubicBezTo>
                <a:lnTo>
                  <a:pt x="52026" y="47920"/>
                </a:lnTo>
                <a:cubicBezTo>
                  <a:pt x="28106" y="47920"/>
                  <a:pt x="28106" y="47920"/>
                  <a:pt x="28106" y="47920"/>
                </a:cubicBezTo>
                <a:lnTo>
                  <a:pt x="28106" y="47920"/>
                </a:lnTo>
                <a:lnTo>
                  <a:pt x="11362" y="47920"/>
                </a:lnTo>
                <a:close/>
              </a:path>
            </a:pathLst>
          </a:custGeom>
          <a:solidFill>
            <a:srgbClr val="111111"/>
          </a:solidFill>
          <a:ln>
            <a:noFill/>
          </a:ln>
        </p:spPr>
        <p:txBody>
          <a:bodyPr lIns="45713" tIns="22850" rIns="45713" bIns="22850" anchor="ctr" anchorCtr="0">
            <a:noAutofit/>
          </a:bodyPr>
          <a:lstStyle/>
          <a:p>
            <a:endParaRPr>
              <a:solidFill>
                <a:schemeClr val="dk1"/>
              </a:solidFill>
              <a:cs typeface="+mn-ea"/>
              <a:sym typeface="+mn-lt"/>
            </a:endParaRPr>
          </a:p>
        </p:txBody>
      </p:sp>
    </p:spTree>
    <p:extLst>
      <p:ext uri="{BB962C8B-B14F-4D97-AF65-F5344CB8AC3E}">
        <p14:creationId xmlns:p14="http://schemas.microsoft.com/office/powerpoint/2010/main" val="288948814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055"/>
        <p:cNvGrpSpPr/>
        <p:nvPr/>
      </p:nvGrpSpPr>
      <p:grpSpPr>
        <a:xfrm>
          <a:off x="0" y="0"/>
          <a:ext cx="0" cy="0"/>
          <a:chOff x="0" y="0"/>
          <a:chExt cx="0" cy="0"/>
        </a:xfrm>
      </p:grpSpPr>
      <p:sp>
        <p:nvSpPr>
          <p:cNvPr id="5056" name="Shape 5056"/>
          <p:cNvSpPr/>
          <p:nvPr/>
        </p:nvSpPr>
        <p:spPr>
          <a:xfrm>
            <a:off x="7590238" y="2210851"/>
            <a:ext cx="245107" cy="196524"/>
          </a:xfrm>
          <a:custGeom>
            <a:avLst/>
            <a:gdLst/>
            <a:ahLst/>
            <a:cxnLst/>
            <a:rect l="0" t="0" r="0" b="0"/>
            <a:pathLst>
              <a:path w="120000" h="120000" extrusionOk="0">
                <a:moveTo>
                  <a:pt x="107837" y="12134"/>
                </a:moveTo>
                <a:lnTo>
                  <a:pt x="107837" y="12134"/>
                </a:lnTo>
                <a:cubicBezTo>
                  <a:pt x="95945" y="0"/>
                  <a:pt x="79189" y="0"/>
                  <a:pt x="67027" y="12134"/>
                </a:cubicBezTo>
                <a:cubicBezTo>
                  <a:pt x="59729" y="20898"/>
                  <a:pt x="59729" y="20898"/>
                  <a:pt x="59729" y="20898"/>
                </a:cubicBezTo>
                <a:cubicBezTo>
                  <a:pt x="52702" y="12134"/>
                  <a:pt x="52702" y="12134"/>
                  <a:pt x="52702" y="12134"/>
                </a:cubicBezTo>
                <a:cubicBezTo>
                  <a:pt x="40810" y="0"/>
                  <a:pt x="24054" y="0"/>
                  <a:pt x="12162" y="12134"/>
                </a:cubicBezTo>
                <a:cubicBezTo>
                  <a:pt x="0" y="26966"/>
                  <a:pt x="0" y="50898"/>
                  <a:pt x="12162" y="62696"/>
                </a:cubicBezTo>
                <a:cubicBezTo>
                  <a:pt x="59729" y="119662"/>
                  <a:pt x="59729" y="119662"/>
                  <a:pt x="59729" y="119662"/>
                </a:cubicBezTo>
                <a:cubicBezTo>
                  <a:pt x="107837" y="62696"/>
                  <a:pt x="107837" y="62696"/>
                  <a:pt x="107837" y="62696"/>
                </a:cubicBezTo>
                <a:cubicBezTo>
                  <a:pt x="119729" y="50898"/>
                  <a:pt x="119729" y="26966"/>
                  <a:pt x="107837" y="12134"/>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57" name="Shape 5057"/>
          <p:cNvSpPr/>
          <p:nvPr/>
        </p:nvSpPr>
        <p:spPr>
          <a:xfrm>
            <a:off x="3279478" y="2201121"/>
            <a:ext cx="136170" cy="219875"/>
          </a:xfrm>
          <a:custGeom>
            <a:avLst/>
            <a:gdLst/>
            <a:ahLst/>
            <a:cxnLst/>
            <a:rect l="0" t="0" r="0" b="0"/>
            <a:pathLst>
              <a:path w="120000" h="120000" extrusionOk="0">
                <a:moveTo>
                  <a:pt x="60240" y="0"/>
                </a:moveTo>
                <a:lnTo>
                  <a:pt x="60240" y="0"/>
                </a:lnTo>
                <a:cubicBezTo>
                  <a:pt x="25542" y="0"/>
                  <a:pt x="0" y="16200"/>
                  <a:pt x="0" y="37500"/>
                </a:cubicBezTo>
                <a:cubicBezTo>
                  <a:pt x="0" y="72000"/>
                  <a:pt x="60240" y="119700"/>
                  <a:pt x="60240" y="119700"/>
                </a:cubicBezTo>
                <a:cubicBezTo>
                  <a:pt x="60240" y="119700"/>
                  <a:pt x="119518" y="72000"/>
                  <a:pt x="119518" y="37500"/>
                </a:cubicBezTo>
                <a:cubicBezTo>
                  <a:pt x="119518" y="16200"/>
                  <a:pt x="93975" y="0"/>
                  <a:pt x="60240" y="0"/>
                </a:cubicBezTo>
                <a:close/>
                <a:moveTo>
                  <a:pt x="60240" y="58800"/>
                </a:moveTo>
                <a:lnTo>
                  <a:pt x="60240" y="58800"/>
                </a:lnTo>
                <a:cubicBezTo>
                  <a:pt x="42409" y="58800"/>
                  <a:pt x="25542" y="48000"/>
                  <a:pt x="25542" y="37500"/>
                </a:cubicBezTo>
                <a:cubicBezTo>
                  <a:pt x="25542" y="26700"/>
                  <a:pt x="42409" y="16200"/>
                  <a:pt x="60240" y="16200"/>
                </a:cubicBezTo>
                <a:cubicBezTo>
                  <a:pt x="76626" y="16200"/>
                  <a:pt x="93975" y="26700"/>
                  <a:pt x="93975" y="37500"/>
                </a:cubicBezTo>
                <a:cubicBezTo>
                  <a:pt x="93975" y="48000"/>
                  <a:pt x="76626" y="58800"/>
                  <a:pt x="60240" y="5880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58" name="Shape 5058"/>
          <p:cNvSpPr/>
          <p:nvPr/>
        </p:nvSpPr>
        <p:spPr>
          <a:xfrm>
            <a:off x="3758019" y="2201121"/>
            <a:ext cx="274286" cy="219875"/>
          </a:xfrm>
          <a:custGeom>
            <a:avLst/>
            <a:gdLst/>
            <a:ahLst/>
            <a:cxnLst/>
            <a:rect l="0" t="0" r="0" b="0"/>
            <a:pathLst>
              <a:path w="120000" h="120000" extrusionOk="0">
                <a:moveTo>
                  <a:pt x="117585" y="21300"/>
                </a:moveTo>
                <a:lnTo>
                  <a:pt x="117585" y="21300"/>
                </a:lnTo>
                <a:cubicBezTo>
                  <a:pt x="89818" y="0"/>
                  <a:pt x="89818" y="0"/>
                  <a:pt x="89818" y="0"/>
                </a:cubicBezTo>
                <a:cubicBezTo>
                  <a:pt x="87645" y="0"/>
                  <a:pt x="87645" y="0"/>
                  <a:pt x="85472" y="0"/>
                </a:cubicBezTo>
                <a:cubicBezTo>
                  <a:pt x="59879" y="21300"/>
                  <a:pt x="59879" y="21300"/>
                  <a:pt x="59879" y="21300"/>
                </a:cubicBezTo>
                <a:cubicBezTo>
                  <a:pt x="34285" y="0"/>
                  <a:pt x="34285" y="0"/>
                  <a:pt x="34285" y="0"/>
                </a:cubicBezTo>
                <a:cubicBezTo>
                  <a:pt x="31871" y="0"/>
                  <a:pt x="31871" y="0"/>
                  <a:pt x="29698" y="0"/>
                </a:cubicBezTo>
                <a:cubicBezTo>
                  <a:pt x="1931" y="21300"/>
                  <a:pt x="1931" y="21300"/>
                  <a:pt x="1931" y="21300"/>
                </a:cubicBezTo>
                <a:cubicBezTo>
                  <a:pt x="0" y="24000"/>
                  <a:pt x="0" y="24000"/>
                  <a:pt x="0" y="26700"/>
                </a:cubicBezTo>
                <a:cubicBezTo>
                  <a:pt x="0" y="114600"/>
                  <a:pt x="0" y="114600"/>
                  <a:pt x="0" y="114600"/>
                </a:cubicBezTo>
                <a:cubicBezTo>
                  <a:pt x="0" y="114600"/>
                  <a:pt x="0" y="117000"/>
                  <a:pt x="1931" y="117000"/>
                </a:cubicBezTo>
                <a:cubicBezTo>
                  <a:pt x="1931" y="119700"/>
                  <a:pt x="4104" y="119700"/>
                  <a:pt x="6277" y="117000"/>
                </a:cubicBezTo>
                <a:cubicBezTo>
                  <a:pt x="31871" y="98400"/>
                  <a:pt x="31871" y="98400"/>
                  <a:pt x="31871" y="98400"/>
                </a:cubicBezTo>
                <a:cubicBezTo>
                  <a:pt x="57706" y="117000"/>
                  <a:pt x="57706" y="117000"/>
                  <a:pt x="57706" y="117000"/>
                </a:cubicBezTo>
                <a:cubicBezTo>
                  <a:pt x="59879" y="119700"/>
                  <a:pt x="59879" y="119700"/>
                  <a:pt x="62052" y="117000"/>
                </a:cubicBezTo>
                <a:cubicBezTo>
                  <a:pt x="87645" y="98400"/>
                  <a:pt x="87645" y="98400"/>
                  <a:pt x="87645" y="98400"/>
                </a:cubicBezTo>
                <a:cubicBezTo>
                  <a:pt x="113480" y="117000"/>
                  <a:pt x="113480" y="117000"/>
                  <a:pt x="113480" y="117000"/>
                </a:cubicBezTo>
                <a:cubicBezTo>
                  <a:pt x="113480" y="119700"/>
                  <a:pt x="115412" y="119700"/>
                  <a:pt x="115412" y="119700"/>
                </a:cubicBezTo>
                <a:cubicBezTo>
                  <a:pt x="115412" y="119700"/>
                  <a:pt x="117585" y="119700"/>
                  <a:pt x="117585" y="117000"/>
                </a:cubicBezTo>
                <a:cubicBezTo>
                  <a:pt x="119758" y="117000"/>
                  <a:pt x="119758" y="114600"/>
                  <a:pt x="119758" y="114600"/>
                </a:cubicBezTo>
                <a:cubicBezTo>
                  <a:pt x="119758" y="26700"/>
                  <a:pt x="119758" y="26700"/>
                  <a:pt x="119758" y="26700"/>
                </a:cubicBezTo>
                <a:cubicBezTo>
                  <a:pt x="119758" y="24000"/>
                  <a:pt x="119758" y="24000"/>
                  <a:pt x="117585" y="21300"/>
                </a:cubicBezTo>
                <a:close/>
                <a:moveTo>
                  <a:pt x="27766" y="87900"/>
                </a:moveTo>
                <a:lnTo>
                  <a:pt x="27766" y="87900"/>
                </a:lnTo>
                <a:cubicBezTo>
                  <a:pt x="8450" y="103800"/>
                  <a:pt x="8450" y="103800"/>
                  <a:pt x="8450" y="103800"/>
                </a:cubicBezTo>
                <a:cubicBezTo>
                  <a:pt x="8450" y="29400"/>
                  <a:pt x="8450" y="29400"/>
                  <a:pt x="8450" y="29400"/>
                </a:cubicBezTo>
                <a:cubicBezTo>
                  <a:pt x="27766" y="13200"/>
                  <a:pt x="27766" y="13200"/>
                  <a:pt x="27766" y="13200"/>
                </a:cubicBezTo>
                <a:lnTo>
                  <a:pt x="27766" y="87900"/>
                </a:lnTo>
                <a:close/>
                <a:moveTo>
                  <a:pt x="55533" y="103800"/>
                </a:moveTo>
                <a:lnTo>
                  <a:pt x="55533" y="103800"/>
                </a:lnTo>
                <a:cubicBezTo>
                  <a:pt x="36217" y="87900"/>
                  <a:pt x="36217" y="87900"/>
                  <a:pt x="36217" y="87900"/>
                </a:cubicBezTo>
                <a:cubicBezTo>
                  <a:pt x="36217" y="13200"/>
                  <a:pt x="36217" y="13200"/>
                  <a:pt x="36217" y="13200"/>
                </a:cubicBezTo>
                <a:cubicBezTo>
                  <a:pt x="55533" y="29400"/>
                  <a:pt x="55533" y="29400"/>
                  <a:pt x="55533" y="29400"/>
                </a:cubicBezTo>
                <a:lnTo>
                  <a:pt x="55533" y="103800"/>
                </a:lnTo>
                <a:close/>
                <a:moveTo>
                  <a:pt x="83299" y="87900"/>
                </a:moveTo>
                <a:lnTo>
                  <a:pt x="83299" y="87900"/>
                </a:lnTo>
                <a:cubicBezTo>
                  <a:pt x="64225" y="103800"/>
                  <a:pt x="64225" y="103800"/>
                  <a:pt x="64225" y="103800"/>
                </a:cubicBezTo>
                <a:cubicBezTo>
                  <a:pt x="64225" y="29400"/>
                  <a:pt x="64225" y="29400"/>
                  <a:pt x="64225" y="29400"/>
                </a:cubicBezTo>
                <a:cubicBezTo>
                  <a:pt x="83299" y="13200"/>
                  <a:pt x="83299" y="13200"/>
                  <a:pt x="83299" y="13200"/>
                </a:cubicBezTo>
                <a:lnTo>
                  <a:pt x="83299" y="87900"/>
                </a:lnTo>
                <a:close/>
                <a:moveTo>
                  <a:pt x="111307" y="103800"/>
                </a:moveTo>
                <a:lnTo>
                  <a:pt x="111307" y="103800"/>
                </a:lnTo>
                <a:cubicBezTo>
                  <a:pt x="91750" y="87900"/>
                  <a:pt x="91750" y="87900"/>
                  <a:pt x="91750" y="87900"/>
                </a:cubicBezTo>
                <a:cubicBezTo>
                  <a:pt x="91750" y="13200"/>
                  <a:pt x="91750" y="13200"/>
                  <a:pt x="91750" y="13200"/>
                </a:cubicBezTo>
                <a:cubicBezTo>
                  <a:pt x="111307" y="29400"/>
                  <a:pt x="111307" y="29400"/>
                  <a:pt x="111307" y="29400"/>
                </a:cubicBezTo>
                <a:lnTo>
                  <a:pt x="111307" y="103800"/>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59" name="Shape 5059"/>
          <p:cNvSpPr/>
          <p:nvPr/>
        </p:nvSpPr>
        <p:spPr>
          <a:xfrm>
            <a:off x="2122032" y="2201122"/>
            <a:ext cx="272340" cy="215983"/>
          </a:xfrm>
          <a:custGeom>
            <a:avLst/>
            <a:gdLst/>
            <a:ahLst/>
            <a:cxnLst/>
            <a:rect l="0" t="0" r="0" b="0"/>
            <a:pathLst>
              <a:path w="120000" h="120000" extrusionOk="0">
                <a:moveTo>
                  <a:pt x="89638" y="103427"/>
                </a:moveTo>
                <a:lnTo>
                  <a:pt x="89638" y="103427"/>
                </a:lnTo>
                <a:cubicBezTo>
                  <a:pt x="12771" y="103427"/>
                  <a:pt x="12771" y="103427"/>
                  <a:pt x="12771" y="103427"/>
                </a:cubicBezTo>
                <a:cubicBezTo>
                  <a:pt x="12771" y="35601"/>
                  <a:pt x="12771" y="35601"/>
                  <a:pt x="12771" y="35601"/>
                </a:cubicBezTo>
                <a:cubicBezTo>
                  <a:pt x="27951" y="35601"/>
                  <a:pt x="27951" y="35601"/>
                  <a:pt x="27951" y="35601"/>
                </a:cubicBezTo>
                <a:cubicBezTo>
                  <a:pt x="27951" y="35601"/>
                  <a:pt x="32048" y="30076"/>
                  <a:pt x="40722" y="21790"/>
                </a:cubicBezTo>
                <a:cubicBezTo>
                  <a:pt x="6506" y="21790"/>
                  <a:pt x="6506" y="21790"/>
                  <a:pt x="6506" y="21790"/>
                </a:cubicBezTo>
                <a:cubicBezTo>
                  <a:pt x="2168" y="21790"/>
                  <a:pt x="0" y="24552"/>
                  <a:pt x="0" y="27314"/>
                </a:cubicBezTo>
                <a:cubicBezTo>
                  <a:pt x="0" y="111406"/>
                  <a:pt x="0" y="111406"/>
                  <a:pt x="0" y="111406"/>
                </a:cubicBezTo>
                <a:cubicBezTo>
                  <a:pt x="0" y="117237"/>
                  <a:pt x="2168" y="119693"/>
                  <a:pt x="6506" y="119693"/>
                </a:cubicBezTo>
                <a:cubicBezTo>
                  <a:pt x="96144" y="119693"/>
                  <a:pt x="96144" y="119693"/>
                  <a:pt x="96144" y="119693"/>
                </a:cubicBezTo>
                <a:cubicBezTo>
                  <a:pt x="98313" y="119693"/>
                  <a:pt x="102650" y="117237"/>
                  <a:pt x="102650" y="111406"/>
                </a:cubicBezTo>
                <a:cubicBezTo>
                  <a:pt x="102650" y="84398"/>
                  <a:pt x="102650" y="84398"/>
                  <a:pt x="102650" y="84398"/>
                </a:cubicBezTo>
                <a:cubicBezTo>
                  <a:pt x="89638" y="95140"/>
                  <a:pt x="89638" y="95140"/>
                  <a:pt x="89638" y="95140"/>
                </a:cubicBezTo>
                <a:lnTo>
                  <a:pt x="89638" y="103427"/>
                </a:lnTo>
                <a:close/>
                <a:moveTo>
                  <a:pt x="79036" y="51867"/>
                </a:moveTo>
                <a:lnTo>
                  <a:pt x="79036" y="51867"/>
                </a:lnTo>
                <a:cubicBezTo>
                  <a:pt x="79036" y="78874"/>
                  <a:pt x="79036" y="78874"/>
                  <a:pt x="79036" y="78874"/>
                </a:cubicBezTo>
                <a:cubicBezTo>
                  <a:pt x="119759" y="38363"/>
                  <a:pt x="119759" y="38363"/>
                  <a:pt x="119759" y="38363"/>
                </a:cubicBezTo>
                <a:cubicBezTo>
                  <a:pt x="79036" y="0"/>
                  <a:pt x="79036" y="0"/>
                  <a:pt x="79036" y="0"/>
                </a:cubicBezTo>
                <a:cubicBezTo>
                  <a:pt x="79036" y="24552"/>
                  <a:pt x="79036" y="24552"/>
                  <a:pt x="79036" y="24552"/>
                </a:cubicBezTo>
                <a:cubicBezTo>
                  <a:pt x="32048" y="24552"/>
                  <a:pt x="32048" y="84398"/>
                  <a:pt x="32048" y="84398"/>
                </a:cubicBezTo>
                <a:cubicBezTo>
                  <a:pt x="44819" y="57391"/>
                  <a:pt x="53493" y="51867"/>
                  <a:pt x="79036" y="51867"/>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60" name="Shape 5060"/>
          <p:cNvSpPr/>
          <p:nvPr/>
        </p:nvSpPr>
        <p:spPr>
          <a:xfrm>
            <a:off x="4308537" y="2175826"/>
            <a:ext cx="264560" cy="264628"/>
          </a:xfrm>
          <a:custGeom>
            <a:avLst/>
            <a:gdLst/>
            <a:ahLst/>
            <a:cxnLst/>
            <a:rect l="0" t="0" r="0" b="0"/>
            <a:pathLst>
              <a:path w="120000" h="120000" extrusionOk="0">
                <a:moveTo>
                  <a:pt x="59750" y="0"/>
                </a:moveTo>
                <a:lnTo>
                  <a:pt x="59750" y="0"/>
                </a:lnTo>
                <a:cubicBezTo>
                  <a:pt x="26750" y="2250"/>
                  <a:pt x="0" y="28750"/>
                  <a:pt x="0" y="62000"/>
                </a:cubicBezTo>
                <a:cubicBezTo>
                  <a:pt x="0" y="93000"/>
                  <a:pt x="26750" y="119750"/>
                  <a:pt x="59750" y="119750"/>
                </a:cubicBezTo>
                <a:cubicBezTo>
                  <a:pt x="93000" y="119750"/>
                  <a:pt x="119750" y="93000"/>
                  <a:pt x="119750" y="60000"/>
                </a:cubicBezTo>
                <a:cubicBezTo>
                  <a:pt x="119750" y="26750"/>
                  <a:pt x="90750" y="0"/>
                  <a:pt x="59750" y="0"/>
                </a:cubicBezTo>
                <a:close/>
                <a:moveTo>
                  <a:pt x="59750" y="106500"/>
                </a:moveTo>
                <a:lnTo>
                  <a:pt x="59750" y="106500"/>
                </a:lnTo>
                <a:cubicBezTo>
                  <a:pt x="35500" y="108500"/>
                  <a:pt x="13250" y="86500"/>
                  <a:pt x="13250" y="62000"/>
                </a:cubicBezTo>
                <a:cubicBezTo>
                  <a:pt x="13250" y="35500"/>
                  <a:pt x="33250" y="13250"/>
                  <a:pt x="59750" y="13250"/>
                </a:cubicBezTo>
                <a:cubicBezTo>
                  <a:pt x="84000" y="13250"/>
                  <a:pt x="106500" y="33250"/>
                  <a:pt x="106500" y="60000"/>
                </a:cubicBezTo>
                <a:cubicBezTo>
                  <a:pt x="106500" y="86500"/>
                  <a:pt x="86250" y="106500"/>
                  <a:pt x="59750" y="106500"/>
                </a:cubicBezTo>
                <a:close/>
                <a:moveTo>
                  <a:pt x="30750" y="88500"/>
                </a:moveTo>
                <a:lnTo>
                  <a:pt x="30750" y="88500"/>
                </a:lnTo>
                <a:cubicBezTo>
                  <a:pt x="30750" y="88500"/>
                  <a:pt x="59750" y="84250"/>
                  <a:pt x="70750" y="73250"/>
                </a:cubicBezTo>
                <a:cubicBezTo>
                  <a:pt x="84000" y="60000"/>
                  <a:pt x="88500" y="31000"/>
                  <a:pt x="88500" y="31000"/>
                </a:cubicBezTo>
                <a:cubicBezTo>
                  <a:pt x="88500" y="31000"/>
                  <a:pt x="59750" y="35500"/>
                  <a:pt x="46500" y="48750"/>
                </a:cubicBezTo>
                <a:cubicBezTo>
                  <a:pt x="35500" y="60000"/>
                  <a:pt x="30750" y="88500"/>
                  <a:pt x="30750" y="88500"/>
                </a:cubicBezTo>
                <a:close/>
                <a:moveTo>
                  <a:pt x="53250" y="53250"/>
                </a:moveTo>
                <a:lnTo>
                  <a:pt x="53250" y="53250"/>
                </a:lnTo>
                <a:cubicBezTo>
                  <a:pt x="59750" y="48750"/>
                  <a:pt x="68500" y="44500"/>
                  <a:pt x="77500" y="42250"/>
                </a:cubicBezTo>
                <a:cubicBezTo>
                  <a:pt x="75250" y="51000"/>
                  <a:pt x="70750" y="62000"/>
                  <a:pt x="66500" y="66500"/>
                </a:cubicBezTo>
                <a:cubicBezTo>
                  <a:pt x="62000" y="68750"/>
                  <a:pt x="57500" y="68750"/>
                  <a:pt x="53250" y="66500"/>
                </a:cubicBezTo>
                <a:cubicBezTo>
                  <a:pt x="51000" y="62000"/>
                  <a:pt x="51000" y="57750"/>
                  <a:pt x="53250" y="5325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61" name="Shape 5061"/>
          <p:cNvSpPr/>
          <p:nvPr/>
        </p:nvSpPr>
        <p:spPr>
          <a:xfrm>
            <a:off x="4868780" y="2185555"/>
            <a:ext cx="243161" cy="241278"/>
          </a:xfrm>
          <a:custGeom>
            <a:avLst/>
            <a:gdLst/>
            <a:ahLst/>
            <a:cxnLst/>
            <a:rect l="0" t="0" r="0" b="0"/>
            <a:pathLst>
              <a:path w="120000" h="120000" extrusionOk="0">
                <a:moveTo>
                  <a:pt x="114864" y="4689"/>
                </a:moveTo>
                <a:lnTo>
                  <a:pt x="114864" y="4689"/>
                </a:lnTo>
                <a:cubicBezTo>
                  <a:pt x="110270" y="0"/>
                  <a:pt x="107837" y="4689"/>
                  <a:pt x="93243" y="9655"/>
                </a:cubicBezTo>
                <a:cubicBezTo>
                  <a:pt x="59729" y="26758"/>
                  <a:pt x="0" y="61241"/>
                  <a:pt x="0" y="61241"/>
                </a:cubicBezTo>
                <a:cubicBezTo>
                  <a:pt x="52702" y="68413"/>
                  <a:pt x="52702" y="68413"/>
                  <a:pt x="52702" y="68413"/>
                </a:cubicBezTo>
                <a:cubicBezTo>
                  <a:pt x="59729" y="119724"/>
                  <a:pt x="59729" y="119724"/>
                  <a:pt x="59729" y="119724"/>
                </a:cubicBezTo>
                <a:cubicBezTo>
                  <a:pt x="59729" y="119724"/>
                  <a:pt x="93243" y="61241"/>
                  <a:pt x="107837" y="24551"/>
                </a:cubicBezTo>
                <a:cubicBezTo>
                  <a:pt x="114864" y="12137"/>
                  <a:pt x="119729" y="7172"/>
                  <a:pt x="114864" y="4689"/>
                </a:cubicBezTo>
                <a:close/>
                <a:moveTo>
                  <a:pt x="102972" y="17103"/>
                </a:moveTo>
                <a:lnTo>
                  <a:pt x="102972" y="17103"/>
                </a:lnTo>
                <a:cubicBezTo>
                  <a:pt x="64594" y="88000"/>
                  <a:pt x="64594" y="88000"/>
                  <a:pt x="64594" y="88000"/>
                </a:cubicBezTo>
                <a:cubicBezTo>
                  <a:pt x="62162" y="56275"/>
                  <a:pt x="62162" y="56275"/>
                  <a:pt x="62162" y="56275"/>
                </a:cubicBezTo>
                <a:lnTo>
                  <a:pt x="102972" y="17103"/>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62" name="Shape 5062"/>
          <p:cNvSpPr/>
          <p:nvPr/>
        </p:nvSpPr>
        <p:spPr>
          <a:xfrm>
            <a:off x="6514494" y="2185556"/>
            <a:ext cx="213981" cy="245170"/>
          </a:xfrm>
          <a:custGeom>
            <a:avLst/>
            <a:gdLst/>
            <a:ahLst/>
            <a:cxnLst/>
            <a:rect l="0" t="0" r="0" b="0"/>
            <a:pathLst>
              <a:path w="120000" h="120000" extrusionOk="0">
                <a:moveTo>
                  <a:pt x="98153" y="81351"/>
                </a:moveTo>
                <a:lnTo>
                  <a:pt x="98153" y="81351"/>
                </a:lnTo>
                <a:cubicBezTo>
                  <a:pt x="92615" y="81351"/>
                  <a:pt x="87076" y="81351"/>
                  <a:pt x="84307" y="83783"/>
                </a:cubicBezTo>
                <a:cubicBezTo>
                  <a:pt x="43692" y="64594"/>
                  <a:pt x="43692" y="64594"/>
                  <a:pt x="43692" y="64594"/>
                </a:cubicBezTo>
                <a:cubicBezTo>
                  <a:pt x="43692" y="62162"/>
                  <a:pt x="43692" y="62162"/>
                  <a:pt x="43692" y="60000"/>
                </a:cubicBezTo>
                <a:lnTo>
                  <a:pt x="43692" y="57567"/>
                </a:lnTo>
                <a:cubicBezTo>
                  <a:pt x="84307" y="35945"/>
                  <a:pt x="84307" y="35945"/>
                  <a:pt x="84307" y="35945"/>
                </a:cubicBezTo>
                <a:cubicBezTo>
                  <a:pt x="87076" y="38378"/>
                  <a:pt x="92615" y="40810"/>
                  <a:pt x="98153" y="40810"/>
                </a:cubicBezTo>
                <a:cubicBezTo>
                  <a:pt x="111692" y="40810"/>
                  <a:pt x="119692" y="31081"/>
                  <a:pt x="119692" y="18918"/>
                </a:cubicBezTo>
                <a:cubicBezTo>
                  <a:pt x="119692" y="9459"/>
                  <a:pt x="111692" y="0"/>
                  <a:pt x="98153" y="0"/>
                </a:cubicBezTo>
                <a:cubicBezTo>
                  <a:pt x="84307" y="0"/>
                  <a:pt x="76307" y="9459"/>
                  <a:pt x="76307" y="18918"/>
                </a:cubicBezTo>
                <a:cubicBezTo>
                  <a:pt x="76307" y="21621"/>
                  <a:pt x="76307" y="21621"/>
                  <a:pt x="76307" y="24054"/>
                </a:cubicBezTo>
                <a:cubicBezTo>
                  <a:pt x="35384" y="45675"/>
                  <a:pt x="35384" y="45675"/>
                  <a:pt x="35384" y="45675"/>
                </a:cubicBezTo>
                <a:cubicBezTo>
                  <a:pt x="32923" y="40810"/>
                  <a:pt x="27076" y="40810"/>
                  <a:pt x="21538" y="40810"/>
                </a:cubicBezTo>
                <a:cubicBezTo>
                  <a:pt x="8000" y="40810"/>
                  <a:pt x="0" y="50270"/>
                  <a:pt x="0" y="60000"/>
                </a:cubicBezTo>
                <a:cubicBezTo>
                  <a:pt x="0" y="71891"/>
                  <a:pt x="8000" y="81351"/>
                  <a:pt x="21538" y="81351"/>
                </a:cubicBezTo>
                <a:cubicBezTo>
                  <a:pt x="27076" y="81351"/>
                  <a:pt x="32923" y="78918"/>
                  <a:pt x="35384" y="76486"/>
                </a:cubicBezTo>
                <a:cubicBezTo>
                  <a:pt x="76307" y="98108"/>
                  <a:pt x="76307" y="98108"/>
                  <a:pt x="76307" y="98108"/>
                </a:cubicBezTo>
                <a:lnTo>
                  <a:pt x="76307" y="100540"/>
                </a:lnTo>
                <a:cubicBezTo>
                  <a:pt x="76307" y="112432"/>
                  <a:pt x="84307" y="119729"/>
                  <a:pt x="98153" y="119729"/>
                </a:cubicBezTo>
                <a:cubicBezTo>
                  <a:pt x="111692" y="119729"/>
                  <a:pt x="119692" y="112432"/>
                  <a:pt x="119692" y="100540"/>
                </a:cubicBezTo>
                <a:cubicBezTo>
                  <a:pt x="119692" y="88648"/>
                  <a:pt x="111692" y="81351"/>
                  <a:pt x="98153" y="81351"/>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63" name="Shape 5063"/>
          <p:cNvSpPr/>
          <p:nvPr/>
        </p:nvSpPr>
        <p:spPr>
          <a:xfrm>
            <a:off x="1030724" y="2185556"/>
            <a:ext cx="274286" cy="245170"/>
          </a:xfrm>
          <a:custGeom>
            <a:avLst/>
            <a:gdLst/>
            <a:ahLst/>
            <a:cxnLst/>
            <a:rect l="0" t="0" r="0" b="0"/>
            <a:pathLst>
              <a:path w="120000" h="120000" extrusionOk="0">
                <a:moveTo>
                  <a:pt x="74849" y="90810"/>
                </a:moveTo>
                <a:lnTo>
                  <a:pt x="74849" y="90810"/>
                </a:lnTo>
                <a:cubicBezTo>
                  <a:pt x="59879" y="83783"/>
                  <a:pt x="53360" y="78918"/>
                  <a:pt x="53360" y="69459"/>
                </a:cubicBezTo>
                <a:cubicBezTo>
                  <a:pt x="53360" y="62162"/>
                  <a:pt x="57706" y="64594"/>
                  <a:pt x="59879" y="52702"/>
                </a:cubicBezTo>
                <a:cubicBezTo>
                  <a:pt x="62052" y="47837"/>
                  <a:pt x="66156" y="52702"/>
                  <a:pt x="66156" y="40810"/>
                </a:cubicBezTo>
                <a:cubicBezTo>
                  <a:pt x="66156" y="35945"/>
                  <a:pt x="64225" y="35945"/>
                  <a:pt x="64225" y="35945"/>
                </a:cubicBezTo>
                <a:cubicBezTo>
                  <a:pt x="64225" y="35945"/>
                  <a:pt x="66156" y="28648"/>
                  <a:pt x="66156" y="24054"/>
                </a:cubicBezTo>
                <a:cubicBezTo>
                  <a:pt x="66156" y="16756"/>
                  <a:pt x="62052" y="0"/>
                  <a:pt x="42736" y="0"/>
                </a:cubicBezTo>
                <a:cubicBezTo>
                  <a:pt x="21247" y="0"/>
                  <a:pt x="16901" y="16756"/>
                  <a:pt x="16901" y="24054"/>
                </a:cubicBezTo>
                <a:cubicBezTo>
                  <a:pt x="16901" y="28648"/>
                  <a:pt x="19074" y="35945"/>
                  <a:pt x="19074" y="35945"/>
                </a:cubicBezTo>
                <a:cubicBezTo>
                  <a:pt x="19074" y="35945"/>
                  <a:pt x="16901" y="35945"/>
                  <a:pt x="16901" y="40810"/>
                </a:cubicBezTo>
                <a:cubicBezTo>
                  <a:pt x="16901" y="52702"/>
                  <a:pt x="21247" y="47837"/>
                  <a:pt x="23420" y="52702"/>
                </a:cubicBezTo>
                <a:cubicBezTo>
                  <a:pt x="25593" y="64594"/>
                  <a:pt x="29698" y="62162"/>
                  <a:pt x="29698" y="69459"/>
                </a:cubicBezTo>
                <a:cubicBezTo>
                  <a:pt x="29698" y="78918"/>
                  <a:pt x="23420" y="83783"/>
                  <a:pt x="8450" y="90810"/>
                </a:cubicBezTo>
                <a:cubicBezTo>
                  <a:pt x="8450" y="90810"/>
                  <a:pt x="4104" y="90810"/>
                  <a:pt x="0" y="93243"/>
                </a:cubicBezTo>
                <a:cubicBezTo>
                  <a:pt x="0" y="119729"/>
                  <a:pt x="0" y="119729"/>
                  <a:pt x="0" y="119729"/>
                </a:cubicBezTo>
                <a:cubicBezTo>
                  <a:pt x="96096" y="119729"/>
                  <a:pt x="96096" y="119729"/>
                  <a:pt x="96096" y="119729"/>
                </a:cubicBezTo>
                <a:cubicBezTo>
                  <a:pt x="96096" y="119729"/>
                  <a:pt x="96096" y="110270"/>
                  <a:pt x="96096" y="107837"/>
                </a:cubicBezTo>
                <a:cubicBezTo>
                  <a:pt x="96096" y="102972"/>
                  <a:pt x="89818" y="95675"/>
                  <a:pt x="74849" y="90810"/>
                </a:cubicBezTo>
                <a:close/>
                <a:moveTo>
                  <a:pt x="102615" y="52702"/>
                </a:moveTo>
                <a:lnTo>
                  <a:pt x="102615" y="52702"/>
                </a:lnTo>
                <a:cubicBezTo>
                  <a:pt x="102615" y="33513"/>
                  <a:pt x="102615" y="33513"/>
                  <a:pt x="102615" y="33513"/>
                </a:cubicBezTo>
                <a:cubicBezTo>
                  <a:pt x="89818" y="33513"/>
                  <a:pt x="89818" y="33513"/>
                  <a:pt x="89818" y="33513"/>
                </a:cubicBezTo>
                <a:cubicBezTo>
                  <a:pt x="89818" y="52702"/>
                  <a:pt x="89818" y="52702"/>
                  <a:pt x="89818" y="52702"/>
                </a:cubicBezTo>
                <a:cubicBezTo>
                  <a:pt x="72676" y="52702"/>
                  <a:pt x="72676" y="52702"/>
                  <a:pt x="72676" y="52702"/>
                </a:cubicBezTo>
                <a:cubicBezTo>
                  <a:pt x="72676" y="67027"/>
                  <a:pt x="72676" y="67027"/>
                  <a:pt x="72676" y="67027"/>
                </a:cubicBezTo>
                <a:cubicBezTo>
                  <a:pt x="89818" y="67027"/>
                  <a:pt x="89818" y="67027"/>
                  <a:pt x="89818" y="67027"/>
                </a:cubicBezTo>
                <a:cubicBezTo>
                  <a:pt x="89818" y="86216"/>
                  <a:pt x="89818" y="86216"/>
                  <a:pt x="89818" y="86216"/>
                </a:cubicBezTo>
                <a:cubicBezTo>
                  <a:pt x="102615" y="86216"/>
                  <a:pt x="102615" y="86216"/>
                  <a:pt x="102615" y="86216"/>
                </a:cubicBezTo>
                <a:cubicBezTo>
                  <a:pt x="102615" y="67027"/>
                  <a:pt x="102615" y="67027"/>
                  <a:pt x="102615" y="67027"/>
                </a:cubicBezTo>
                <a:cubicBezTo>
                  <a:pt x="119758" y="67027"/>
                  <a:pt x="119758" y="67027"/>
                  <a:pt x="119758" y="67027"/>
                </a:cubicBezTo>
                <a:cubicBezTo>
                  <a:pt x="119758" y="52702"/>
                  <a:pt x="119758" y="52702"/>
                  <a:pt x="119758" y="52702"/>
                </a:cubicBezTo>
                <a:lnTo>
                  <a:pt x="102615" y="52702"/>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64" name="Shape 5064"/>
          <p:cNvSpPr/>
          <p:nvPr/>
        </p:nvSpPr>
        <p:spPr>
          <a:xfrm>
            <a:off x="5413461" y="2191393"/>
            <a:ext cx="235380" cy="235441"/>
          </a:xfrm>
          <a:custGeom>
            <a:avLst/>
            <a:gdLst/>
            <a:ahLst/>
            <a:cxnLst/>
            <a:rect l="0" t="0" r="0" b="0"/>
            <a:pathLst>
              <a:path w="120000" h="120000" extrusionOk="0">
                <a:moveTo>
                  <a:pt x="59718" y="0"/>
                </a:moveTo>
                <a:lnTo>
                  <a:pt x="59718" y="0"/>
                </a:lnTo>
                <a:cubicBezTo>
                  <a:pt x="27323" y="0"/>
                  <a:pt x="0" y="27323"/>
                  <a:pt x="0" y="59999"/>
                </a:cubicBezTo>
                <a:cubicBezTo>
                  <a:pt x="0" y="94647"/>
                  <a:pt x="27323" y="119718"/>
                  <a:pt x="59718" y="119718"/>
                </a:cubicBezTo>
                <a:cubicBezTo>
                  <a:pt x="92112" y="119718"/>
                  <a:pt x="119718" y="94647"/>
                  <a:pt x="119718" y="59999"/>
                </a:cubicBezTo>
                <a:cubicBezTo>
                  <a:pt x="119718" y="27323"/>
                  <a:pt x="92112" y="0"/>
                  <a:pt x="59718" y="0"/>
                </a:cubicBezTo>
                <a:close/>
                <a:moveTo>
                  <a:pt x="64507" y="109859"/>
                </a:moveTo>
                <a:lnTo>
                  <a:pt x="64507" y="109859"/>
                </a:lnTo>
                <a:cubicBezTo>
                  <a:pt x="64507" y="82253"/>
                  <a:pt x="64507" y="82253"/>
                  <a:pt x="64507" y="82253"/>
                </a:cubicBezTo>
                <a:cubicBezTo>
                  <a:pt x="54647" y="82253"/>
                  <a:pt x="54647" y="82253"/>
                  <a:pt x="54647" y="82253"/>
                </a:cubicBezTo>
                <a:cubicBezTo>
                  <a:pt x="54647" y="109859"/>
                  <a:pt x="54647" y="109859"/>
                  <a:pt x="54647" y="109859"/>
                </a:cubicBezTo>
                <a:cubicBezTo>
                  <a:pt x="32112" y="107042"/>
                  <a:pt x="12394" y="87323"/>
                  <a:pt x="9859" y="64788"/>
                </a:cubicBezTo>
                <a:cubicBezTo>
                  <a:pt x="37183" y="64788"/>
                  <a:pt x="37183" y="64788"/>
                  <a:pt x="37183" y="64788"/>
                </a:cubicBezTo>
                <a:cubicBezTo>
                  <a:pt x="37183" y="54929"/>
                  <a:pt x="37183" y="54929"/>
                  <a:pt x="37183" y="54929"/>
                </a:cubicBezTo>
                <a:cubicBezTo>
                  <a:pt x="9859" y="54929"/>
                  <a:pt x="9859" y="54929"/>
                  <a:pt x="9859" y="54929"/>
                </a:cubicBezTo>
                <a:cubicBezTo>
                  <a:pt x="12394" y="32394"/>
                  <a:pt x="32112" y="14929"/>
                  <a:pt x="54647" y="12394"/>
                </a:cubicBezTo>
                <a:cubicBezTo>
                  <a:pt x="54647" y="40000"/>
                  <a:pt x="54647" y="40000"/>
                  <a:pt x="54647" y="40000"/>
                </a:cubicBezTo>
                <a:cubicBezTo>
                  <a:pt x="64507" y="40000"/>
                  <a:pt x="64507" y="40000"/>
                  <a:pt x="64507" y="40000"/>
                </a:cubicBezTo>
                <a:cubicBezTo>
                  <a:pt x="64507" y="12394"/>
                  <a:pt x="64507" y="12394"/>
                  <a:pt x="64507" y="12394"/>
                </a:cubicBezTo>
                <a:cubicBezTo>
                  <a:pt x="87323" y="14929"/>
                  <a:pt x="107042" y="32394"/>
                  <a:pt x="107042" y="54929"/>
                </a:cubicBezTo>
                <a:cubicBezTo>
                  <a:pt x="82253" y="54929"/>
                  <a:pt x="82253" y="54929"/>
                  <a:pt x="82253" y="54929"/>
                </a:cubicBezTo>
                <a:cubicBezTo>
                  <a:pt x="82253" y="64788"/>
                  <a:pt x="82253" y="64788"/>
                  <a:pt x="82253" y="64788"/>
                </a:cubicBezTo>
                <a:cubicBezTo>
                  <a:pt x="107042" y="64788"/>
                  <a:pt x="107042" y="64788"/>
                  <a:pt x="107042" y="64788"/>
                </a:cubicBezTo>
                <a:cubicBezTo>
                  <a:pt x="107042" y="87323"/>
                  <a:pt x="87323" y="107042"/>
                  <a:pt x="64507" y="109859"/>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65" name="Shape 5065"/>
          <p:cNvSpPr/>
          <p:nvPr/>
        </p:nvSpPr>
        <p:spPr>
          <a:xfrm>
            <a:off x="9794250" y="2222525"/>
            <a:ext cx="229543" cy="231548"/>
          </a:xfrm>
          <a:custGeom>
            <a:avLst/>
            <a:gdLst/>
            <a:ahLst/>
            <a:cxnLst/>
            <a:rect l="0" t="0" r="0" b="0"/>
            <a:pathLst>
              <a:path w="120000" h="120000" extrusionOk="0">
                <a:moveTo>
                  <a:pt x="58564" y="0"/>
                </a:moveTo>
                <a:lnTo>
                  <a:pt x="58564" y="0"/>
                </a:lnTo>
                <a:cubicBezTo>
                  <a:pt x="25550" y="0"/>
                  <a:pt x="0" y="25323"/>
                  <a:pt x="0" y="58705"/>
                </a:cubicBezTo>
                <a:cubicBezTo>
                  <a:pt x="0" y="91798"/>
                  <a:pt x="25550" y="119712"/>
                  <a:pt x="58564" y="119712"/>
                </a:cubicBezTo>
                <a:cubicBezTo>
                  <a:pt x="91578" y="119712"/>
                  <a:pt x="119712" y="91798"/>
                  <a:pt x="119712" y="58705"/>
                </a:cubicBezTo>
                <a:cubicBezTo>
                  <a:pt x="119712" y="25323"/>
                  <a:pt x="91578" y="0"/>
                  <a:pt x="58564" y="0"/>
                </a:cubicBezTo>
                <a:close/>
                <a:moveTo>
                  <a:pt x="94162" y="50935"/>
                </a:moveTo>
                <a:lnTo>
                  <a:pt x="94162" y="50935"/>
                </a:lnTo>
                <a:cubicBezTo>
                  <a:pt x="94162" y="66187"/>
                  <a:pt x="94162" y="66187"/>
                  <a:pt x="94162" y="66187"/>
                </a:cubicBezTo>
                <a:cubicBezTo>
                  <a:pt x="22966" y="66187"/>
                  <a:pt x="22966" y="66187"/>
                  <a:pt x="22966" y="66187"/>
                </a:cubicBezTo>
                <a:cubicBezTo>
                  <a:pt x="22966" y="50935"/>
                  <a:pt x="22966" y="50935"/>
                  <a:pt x="22966" y="50935"/>
                </a:cubicBezTo>
                <a:lnTo>
                  <a:pt x="94162" y="50935"/>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66" name="Shape 5066"/>
          <p:cNvSpPr/>
          <p:nvPr/>
        </p:nvSpPr>
        <p:spPr>
          <a:xfrm>
            <a:off x="2660876" y="2759565"/>
            <a:ext cx="254834" cy="254898"/>
          </a:xfrm>
          <a:custGeom>
            <a:avLst/>
            <a:gdLst/>
            <a:ahLst/>
            <a:cxnLst/>
            <a:rect l="0" t="0" r="0" b="0"/>
            <a:pathLst>
              <a:path w="120000" h="120000" extrusionOk="0">
                <a:moveTo>
                  <a:pt x="59740" y="2342"/>
                </a:moveTo>
                <a:lnTo>
                  <a:pt x="59740" y="2342"/>
                </a:lnTo>
                <a:cubicBezTo>
                  <a:pt x="25454" y="2342"/>
                  <a:pt x="0" y="27592"/>
                  <a:pt x="0" y="62212"/>
                </a:cubicBezTo>
                <a:cubicBezTo>
                  <a:pt x="0" y="94490"/>
                  <a:pt x="27792" y="119739"/>
                  <a:pt x="59740" y="119739"/>
                </a:cubicBezTo>
                <a:cubicBezTo>
                  <a:pt x="94285" y="119739"/>
                  <a:pt x="119740" y="92147"/>
                  <a:pt x="119740" y="59869"/>
                </a:cubicBezTo>
                <a:cubicBezTo>
                  <a:pt x="119740" y="27592"/>
                  <a:pt x="92207" y="0"/>
                  <a:pt x="59740" y="2342"/>
                </a:cubicBezTo>
                <a:close/>
                <a:moveTo>
                  <a:pt x="64415" y="20563"/>
                </a:moveTo>
                <a:lnTo>
                  <a:pt x="64415" y="20563"/>
                </a:lnTo>
                <a:cubicBezTo>
                  <a:pt x="71428" y="20563"/>
                  <a:pt x="73506" y="25249"/>
                  <a:pt x="73506" y="27592"/>
                </a:cubicBezTo>
                <a:cubicBezTo>
                  <a:pt x="73506" y="34360"/>
                  <a:pt x="69090" y="39045"/>
                  <a:pt x="62077" y="39045"/>
                </a:cubicBezTo>
                <a:cubicBezTo>
                  <a:pt x="57662" y="39045"/>
                  <a:pt x="55324" y="34360"/>
                  <a:pt x="55324" y="29934"/>
                </a:cubicBezTo>
                <a:cubicBezTo>
                  <a:pt x="55324" y="27592"/>
                  <a:pt x="57662" y="20563"/>
                  <a:pt x="64415" y="20563"/>
                </a:cubicBezTo>
                <a:close/>
                <a:moveTo>
                  <a:pt x="50649" y="96832"/>
                </a:moveTo>
                <a:lnTo>
                  <a:pt x="50649" y="96832"/>
                </a:lnTo>
                <a:cubicBezTo>
                  <a:pt x="45974" y="96832"/>
                  <a:pt x="43896" y="94490"/>
                  <a:pt x="45974" y="85119"/>
                </a:cubicBezTo>
                <a:cubicBezTo>
                  <a:pt x="50649" y="64555"/>
                  <a:pt x="50649" y="64555"/>
                  <a:pt x="50649" y="64555"/>
                </a:cubicBezTo>
                <a:cubicBezTo>
                  <a:pt x="50649" y="62212"/>
                  <a:pt x="50649" y="59869"/>
                  <a:pt x="50649" y="59869"/>
                </a:cubicBezTo>
                <a:cubicBezTo>
                  <a:pt x="48311" y="59869"/>
                  <a:pt x="43896" y="62212"/>
                  <a:pt x="41558" y="64555"/>
                </a:cubicBezTo>
                <a:cubicBezTo>
                  <a:pt x="39220" y="62212"/>
                  <a:pt x="39220" y="62212"/>
                  <a:pt x="39220" y="62212"/>
                </a:cubicBezTo>
                <a:cubicBezTo>
                  <a:pt x="48311" y="53101"/>
                  <a:pt x="59740" y="48156"/>
                  <a:pt x="64415" y="48156"/>
                </a:cubicBezTo>
                <a:cubicBezTo>
                  <a:pt x="69090" y="48156"/>
                  <a:pt x="69090" y="53101"/>
                  <a:pt x="69090" y="59869"/>
                </a:cubicBezTo>
                <a:cubicBezTo>
                  <a:pt x="62077" y="80694"/>
                  <a:pt x="62077" y="80694"/>
                  <a:pt x="62077" y="80694"/>
                </a:cubicBezTo>
                <a:cubicBezTo>
                  <a:pt x="62077" y="85119"/>
                  <a:pt x="62077" y="85119"/>
                  <a:pt x="62077" y="85119"/>
                </a:cubicBezTo>
                <a:cubicBezTo>
                  <a:pt x="64415" y="85119"/>
                  <a:pt x="69090" y="85119"/>
                  <a:pt x="71428" y="80694"/>
                </a:cubicBezTo>
                <a:cubicBezTo>
                  <a:pt x="73506" y="85119"/>
                  <a:pt x="73506" y="85119"/>
                  <a:pt x="73506" y="85119"/>
                </a:cubicBezTo>
                <a:cubicBezTo>
                  <a:pt x="64415" y="94490"/>
                  <a:pt x="55324" y="96832"/>
                  <a:pt x="50649" y="96832"/>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67" name="Shape 5067"/>
          <p:cNvSpPr/>
          <p:nvPr/>
        </p:nvSpPr>
        <p:spPr>
          <a:xfrm>
            <a:off x="2697837" y="2140802"/>
            <a:ext cx="128388" cy="272411"/>
          </a:xfrm>
          <a:custGeom>
            <a:avLst/>
            <a:gdLst/>
            <a:ahLst/>
            <a:cxnLst/>
            <a:rect l="0" t="0" r="0" b="0"/>
            <a:pathLst>
              <a:path w="120000" h="120000" extrusionOk="0">
                <a:moveTo>
                  <a:pt x="92068" y="0"/>
                </a:moveTo>
                <a:lnTo>
                  <a:pt x="92068" y="0"/>
                </a:lnTo>
                <a:cubicBezTo>
                  <a:pt x="110172" y="0"/>
                  <a:pt x="114827" y="6506"/>
                  <a:pt x="114827" y="12771"/>
                </a:cubicBezTo>
                <a:cubicBezTo>
                  <a:pt x="114827" y="19277"/>
                  <a:pt x="101379" y="27710"/>
                  <a:pt x="82758" y="27710"/>
                </a:cubicBezTo>
                <a:cubicBezTo>
                  <a:pt x="64655" y="27710"/>
                  <a:pt x="55344" y="23373"/>
                  <a:pt x="55344" y="14939"/>
                </a:cubicBezTo>
                <a:cubicBezTo>
                  <a:pt x="55344" y="8433"/>
                  <a:pt x="69310" y="0"/>
                  <a:pt x="92068" y="0"/>
                </a:cubicBezTo>
                <a:close/>
                <a:moveTo>
                  <a:pt x="37241" y="119759"/>
                </a:moveTo>
                <a:lnTo>
                  <a:pt x="37241" y="119759"/>
                </a:lnTo>
                <a:cubicBezTo>
                  <a:pt x="23275" y="119759"/>
                  <a:pt x="14482" y="115180"/>
                  <a:pt x="23275" y="98072"/>
                </a:cubicBezTo>
                <a:cubicBezTo>
                  <a:pt x="41896" y="68433"/>
                  <a:pt x="41896" y="68433"/>
                  <a:pt x="41896" y="68433"/>
                </a:cubicBezTo>
                <a:cubicBezTo>
                  <a:pt x="41896" y="64096"/>
                  <a:pt x="41896" y="61927"/>
                  <a:pt x="41896" y="61927"/>
                </a:cubicBezTo>
                <a:cubicBezTo>
                  <a:pt x="37241" y="61927"/>
                  <a:pt x="19137" y="66265"/>
                  <a:pt x="9827" y="68433"/>
                </a:cubicBezTo>
                <a:cubicBezTo>
                  <a:pt x="0" y="64096"/>
                  <a:pt x="0" y="64096"/>
                  <a:pt x="0" y="64096"/>
                </a:cubicBezTo>
                <a:cubicBezTo>
                  <a:pt x="32586" y="51325"/>
                  <a:pt x="73965" y="42891"/>
                  <a:pt x="87413" y="42891"/>
                </a:cubicBezTo>
                <a:cubicBezTo>
                  <a:pt x="101379" y="42891"/>
                  <a:pt x="106034" y="51325"/>
                  <a:pt x="96724" y="61927"/>
                </a:cubicBezTo>
                <a:cubicBezTo>
                  <a:pt x="78103" y="93975"/>
                  <a:pt x="78103" y="93975"/>
                  <a:pt x="78103" y="93975"/>
                </a:cubicBezTo>
                <a:cubicBezTo>
                  <a:pt x="78103" y="100240"/>
                  <a:pt x="78103" y="102409"/>
                  <a:pt x="82758" y="102409"/>
                </a:cubicBezTo>
                <a:cubicBezTo>
                  <a:pt x="82758" y="102409"/>
                  <a:pt x="96724" y="98072"/>
                  <a:pt x="110172" y="93975"/>
                </a:cubicBezTo>
                <a:cubicBezTo>
                  <a:pt x="119482" y="98072"/>
                  <a:pt x="119482" y="98072"/>
                  <a:pt x="119482" y="98072"/>
                </a:cubicBezTo>
                <a:cubicBezTo>
                  <a:pt x="87413" y="115180"/>
                  <a:pt x="50689" y="119759"/>
                  <a:pt x="37241" y="119759"/>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68" name="Shape 5068"/>
          <p:cNvSpPr/>
          <p:nvPr/>
        </p:nvSpPr>
        <p:spPr>
          <a:xfrm>
            <a:off x="9210663" y="2759566"/>
            <a:ext cx="231489" cy="229603"/>
          </a:xfrm>
          <a:custGeom>
            <a:avLst/>
            <a:gdLst/>
            <a:ahLst/>
            <a:cxnLst/>
            <a:rect l="0" t="0" r="0" b="0"/>
            <a:pathLst>
              <a:path w="120000" h="120000" extrusionOk="0">
                <a:moveTo>
                  <a:pt x="61294" y="0"/>
                </a:moveTo>
                <a:lnTo>
                  <a:pt x="61294" y="0"/>
                </a:lnTo>
                <a:cubicBezTo>
                  <a:pt x="27913" y="0"/>
                  <a:pt x="0" y="25611"/>
                  <a:pt x="0" y="58705"/>
                </a:cubicBezTo>
                <a:cubicBezTo>
                  <a:pt x="0" y="91798"/>
                  <a:pt x="27913" y="119712"/>
                  <a:pt x="61294" y="119712"/>
                </a:cubicBezTo>
                <a:cubicBezTo>
                  <a:pt x="94388" y="119712"/>
                  <a:pt x="119712" y="91798"/>
                  <a:pt x="119712" y="58705"/>
                </a:cubicBezTo>
                <a:cubicBezTo>
                  <a:pt x="119712" y="25611"/>
                  <a:pt x="94388" y="0"/>
                  <a:pt x="61294" y="0"/>
                </a:cubicBezTo>
                <a:close/>
                <a:moveTo>
                  <a:pt x="73956" y="58705"/>
                </a:moveTo>
                <a:lnTo>
                  <a:pt x="73956" y="58705"/>
                </a:lnTo>
                <a:cubicBezTo>
                  <a:pt x="94388" y="81726"/>
                  <a:pt x="94388" y="81726"/>
                  <a:pt x="94388" y="81726"/>
                </a:cubicBezTo>
                <a:cubicBezTo>
                  <a:pt x="81726" y="94388"/>
                  <a:pt x="81726" y="94388"/>
                  <a:pt x="81726" y="94388"/>
                </a:cubicBezTo>
                <a:cubicBezTo>
                  <a:pt x="61294" y="71366"/>
                  <a:pt x="61294" y="71366"/>
                  <a:pt x="61294" y="71366"/>
                </a:cubicBezTo>
                <a:cubicBezTo>
                  <a:pt x="37985" y="94388"/>
                  <a:pt x="37985" y="94388"/>
                  <a:pt x="37985" y="94388"/>
                </a:cubicBezTo>
                <a:cubicBezTo>
                  <a:pt x="25323" y="81726"/>
                  <a:pt x="25323" y="81726"/>
                  <a:pt x="25323" y="81726"/>
                </a:cubicBezTo>
                <a:cubicBezTo>
                  <a:pt x="48345" y="58705"/>
                  <a:pt x="48345" y="58705"/>
                  <a:pt x="48345" y="58705"/>
                </a:cubicBezTo>
                <a:cubicBezTo>
                  <a:pt x="25323" y="38561"/>
                  <a:pt x="25323" y="38561"/>
                  <a:pt x="25323" y="38561"/>
                </a:cubicBezTo>
                <a:cubicBezTo>
                  <a:pt x="37985" y="25611"/>
                  <a:pt x="37985" y="25611"/>
                  <a:pt x="37985" y="25611"/>
                </a:cubicBezTo>
                <a:cubicBezTo>
                  <a:pt x="61294" y="45755"/>
                  <a:pt x="61294" y="45755"/>
                  <a:pt x="61294" y="45755"/>
                </a:cubicBezTo>
                <a:cubicBezTo>
                  <a:pt x="81726" y="25611"/>
                  <a:pt x="81726" y="25611"/>
                  <a:pt x="81726" y="25611"/>
                </a:cubicBezTo>
                <a:cubicBezTo>
                  <a:pt x="94388" y="38561"/>
                  <a:pt x="94388" y="38561"/>
                  <a:pt x="94388" y="38561"/>
                </a:cubicBezTo>
                <a:lnTo>
                  <a:pt x="73956" y="58705"/>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69" name="Shape 5069"/>
          <p:cNvSpPr/>
          <p:nvPr/>
        </p:nvSpPr>
        <p:spPr>
          <a:xfrm>
            <a:off x="4862943" y="2732324"/>
            <a:ext cx="254834" cy="254898"/>
          </a:xfrm>
          <a:custGeom>
            <a:avLst/>
            <a:gdLst/>
            <a:ahLst/>
            <a:cxnLst/>
            <a:rect l="0" t="0" r="0" b="0"/>
            <a:pathLst>
              <a:path w="120000" h="120000" extrusionOk="0">
                <a:moveTo>
                  <a:pt x="60130" y="2342"/>
                </a:moveTo>
                <a:lnTo>
                  <a:pt x="60130" y="2342"/>
                </a:lnTo>
                <a:cubicBezTo>
                  <a:pt x="25249" y="2342"/>
                  <a:pt x="0" y="27592"/>
                  <a:pt x="0" y="62212"/>
                </a:cubicBezTo>
                <a:cubicBezTo>
                  <a:pt x="0" y="94490"/>
                  <a:pt x="27592" y="119739"/>
                  <a:pt x="60130" y="119739"/>
                </a:cubicBezTo>
                <a:cubicBezTo>
                  <a:pt x="94490" y="119739"/>
                  <a:pt x="119739" y="92147"/>
                  <a:pt x="119739" y="59869"/>
                </a:cubicBezTo>
                <a:cubicBezTo>
                  <a:pt x="119739" y="27592"/>
                  <a:pt x="92147" y="0"/>
                  <a:pt x="60130" y="2342"/>
                </a:cubicBezTo>
                <a:close/>
                <a:moveTo>
                  <a:pt x="60130" y="96832"/>
                </a:moveTo>
                <a:lnTo>
                  <a:pt x="60130" y="96832"/>
                </a:lnTo>
                <a:cubicBezTo>
                  <a:pt x="57527" y="96832"/>
                  <a:pt x="57527" y="96832"/>
                  <a:pt x="57527" y="96832"/>
                </a:cubicBezTo>
                <a:cubicBezTo>
                  <a:pt x="53101" y="96832"/>
                  <a:pt x="50759" y="92147"/>
                  <a:pt x="50759" y="87462"/>
                </a:cubicBezTo>
                <a:cubicBezTo>
                  <a:pt x="50759" y="83036"/>
                  <a:pt x="53101" y="78351"/>
                  <a:pt x="60130" y="78351"/>
                </a:cubicBezTo>
                <a:lnTo>
                  <a:pt x="60130" y="78351"/>
                </a:lnTo>
                <a:cubicBezTo>
                  <a:pt x="64555" y="80694"/>
                  <a:pt x="66898" y="83036"/>
                  <a:pt x="66898" y="87462"/>
                </a:cubicBezTo>
                <a:cubicBezTo>
                  <a:pt x="66898" y="94490"/>
                  <a:pt x="64555" y="96832"/>
                  <a:pt x="60130" y="96832"/>
                </a:cubicBezTo>
                <a:close/>
                <a:moveTo>
                  <a:pt x="80694" y="55444"/>
                </a:moveTo>
                <a:lnTo>
                  <a:pt x="80694" y="55444"/>
                </a:lnTo>
                <a:cubicBezTo>
                  <a:pt x="78351" y="55444"/>
                  <a:pt x="76268" y="57527"/>
                  <a:pt x="73926" y="59869"/>
                </a:cubicBezTo>
                <a:cubicBezTo>
                  <a:pt x="69240" y="64555"/>
                  <a:pt x="69240" y="64555"/>
                  <a:pt x="69240" y="64555"/>
                </a:cubicBezTo>
                <a:cubicBezTo>
                  <a:pt x="66898" y="64555"/>
                  <a:pt x="66898" y="66898"/>
                  <a:pt x="66898" y="66898"/>
                </a:cubicBezTo>
                <a:cubicBezTo>
                  <a:pt x="64555" y="69240"/>
                  <a:pt x="64555" y="69240"/>
                  <a:pt x="64555" y="71323"/>
                </a:cubicBezTo>
                <a:lnTo>
                  <a:pt x="64555" y="71323"/>
                </a:lnTo>
                <a:cubicBezTo>
                  <a:pt x="50759" y="71323"/>
                  <a:pt x="50759" y="71323"/>
                  <a:pt x="50759" y="71323"/>
                </a:cubicBezTo>
                <a:lnTo>
                  <a:pt x="50759" y="71323"/>
                </a:lnTo>
                <a:cubicBezTo>
                  <a:pt x="50759" y="66898"/>
                  <a:pt x="50759" y="64555"/>
                  <a:pt x="53101" y="59869"/>
                </a:cubicBezTo>
                <a:cubicBezTo>
                  <a:pt x="57527" y="57527"/>
                  <a:pt x="64555" y="53101"/>
                  <a:pt x="64555" y="53101"/>
                </a:cubicBezTo>
                <a:lnTo>
                  <a:pt x="66898" y="50759"/>
                </a:lnTo>
                <a:cubicBezTo>
                  <a:pt x="66898" y="48156"/>
                  <a:pt x="69240" y="45813"/>
                  <a:pt x="69240" y="45813"/>
                </a:cubicBezTo>
                <a:cubicBezTo>
                  <a:pt x="69240" y="43731"/>
                  <a:pt x="66898" y="41648"/>
                  <a:pt x="66898" y="39045"/>
                </a:cubicBezTo>
                <a:cubicBezTo>
                  <a:pt x="64555" y="36702"/>
                  <a:pt x="62472" y="36702"/>
                  <a:pt x="60130" y="36702"/>
                </a:cubicBezTo>
                <a:cubicBezTo>
                  <a:pt x="57527" y="36702"/>
                  <a:pt x="55444" y="36702"/>
                  <a:pt x="53101" y="39045"/>
                </a:cubicBezTo>
                <a:cubicBezTo>
                  <a:pt x="50759" y="41648"/>
                  <a:pt x="50759" y="43731"/>
                  <a:pt x="50759" y="45813"/>
                </a:cubicBezTo>
                <a:cubicBezTo>
                  <a:pt x="50759" y="48156"/>
                  <a:pt x="50759" y="48156"/>
                  <a:pt x="50759" y="48156"/>
                </a:cubicBezTo>
                <a:cubicBezTo>
                  <a:pt x="36963" y="48156"/>
                  <a:pt x="36963" y="48156"/>
                  <a:pt x="36963" y="48156"/>
                </a:cubicBezTo>
                <a:cubicBezTo>
                  <a:pt x="36963" y="45813"/>
                  <a:pt x="36963" y="45813"/>
                  <a:pt x="36963" y="45813"/>
                </a:cubicBezTo>
                <a:cubicBezTo>
                  <a:pt x="36963" y="36702"/>
                  <a:pt x="39045" y="32017"/>
                  <a:pt x="46073" y="27592"/>
                </a:cubicBezTo>
                <a:cubicBezTo>
                  <a:pt x="48416" y="25249"/>
                  <a:pt x="53101" y="25249"/>
                  <a:pt x="60130" y="25249"/>
                </a:cubicBezTo>
                <a:cubicBezTo>
                  <a:pt x="66898" y="25249"/>
                  <a:pt x="71583" y="25249"/>
                  <a:pt x="76268" y="29934"/>
                </a:cubicBezTo>
                <a:cubicBezTo>
                  <a:pt x="80694" y="32017"/>
                  <a:pt x="83036" y="36702"/>
                  <a:pt x="83036" y="43731"/>
                </a:cubicBezTo>
                <a:cubicBezTo>
                  <a:pt x="83036" y="48156"/>
                  <a:pt x="83036" y="50759"/>
                  <a:pt x="80694" y="55444"/>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70" name="Shape 5070"/>
          <p:cNvSpPr/>
          <p:nvPr/>
        </p:nvSpPr>
        <p:spPr>
          <a:xfrm>
            <a:off x="10340876" y="2792642"/>
            <a:ext cx="157569" cy="163447"/>
          </a:xfrm>
          <a:custGeom>
            <a:avLst/>
            <a:gdLst/>
            <a:ahLst/>
            <a:cxnLst/>
            <a:rect l="0" t="0" r="0" b="0"/>
            <a:pathLst>
              <a:path w="120000" h="120000" extrusionOk="0">
                <a:moveTo>
                  <a:pt x="111578" y="51020"/>
                </a:moveTo>
                <a:lnTo>
                  <a:pt x="111578" y="51020"/>
                </a:lnTo>
                <a:cubicBezTo>
                  <a:pt x="70736" y="51020"/>
                  <a:pt x="70736" y="51020"/>
                  <a:pt x="70736" y="51020"/>
                </a:cubicBezTo>
                <a:cubicBezTo>
                  <a:pt x="70736" y="7346"/>
                  <a:pt x="70736" y="7346"/>
                  <a:pt x="70736" y="7346"/>
                </a:cubicBezTo>
                <a:cubicBezTo>
                  <a:pt x="70736" y="0"/>
                  <a:pt x="63157" y="0"/>
                  <a:pt x="59368" y="0"/>
                </a:cubicBezTo>
                <a:cubicBezTo>
                  <a:pt x="52210" y="0"/>
                  <a:pt x="48421" y="0"/>
                  <a:pt x="48421" y="7346"/>
                </a:cubicBezTo>
                <a:cubicBezTo>
                  <a:pt x="48421" y="51020"/>
                  <a:pt x="48421" y="51020"/>
                  <a:pt x="48421" y="51020"/>
                </a:cubicBezTo>
                <a:cubicBezTo>
                  <a:pt x="3789" y="51020"/>
                  <a:pt x="3789" y="51020"/>
                  <a:pt x="3789" y="51020"/>
                </a:cubicBezTo>
                <a:cubicBezTo>
                  <a:pt x="0" y="51020"/>
                  <a:pt x="0" y="54285"/>
                  <a:pt x="0" y="57959"/>
                </a:cubicBezTo>
                <a:cubicBezTo>
                  <a:pt x="0" y="65306"/>
                  <a:pt x="0" y="68979"/>
                  <a:pt x="3789" y="68979"/>
                </a:cubicBezTo>
                <a:cubicBezTo>
                  <a:pt x="48421" y="68979"/>
                  <a:pt x="48421" y="68979"/>
                  <a:pt x="48421" y="68979"/>
                </a:cubicBezTo>
                <a:cubicBezTo>
                  <a:pt x="48421" y="112244"/>
                  <a:pt x="48421" y="112244"/>
                  <a:pt x="48421" y="112244"/>
                </a:cubicBezTo>
                <a:cubicBezTo>
                  <a:pt x="48421" y="115918"/>
                  <a:pt x="52210" y="119591"/>
                  <a:pt x="59368" y="119591"/>
                </a:cubicBezTo>
                <a:cubicBezTo>
                  <a:pt x="63157" y="119591"/>
                  <a:pt x="70736" y="115918"/>
                  <a:pt x="70736" y="112244"/>
                </a:cubicBezTo>
                <a:cubicBezTo>
                  <a:pt x="70736" y="68979"/>
                  <a:pt x="70736" y="68979"/>
                  <a:pt x="70736" y="68979"/>
                </a:cubicBezTo>
                <a:cubicBezTo>
                  <a:pt x="111578" y="68979"/>
                  <a:pt x="111578" y="68979"/>
                  <a:pt x="111578" y="68979"/>
                </a:cubicBezTo>
                <a:cubicBezTo>
                  <a:pt x="119578" y="68979"/>
                  <a:pt x="119578" y="65306"/>
                  <a:pt x="119578" y="57959"/>
                </a:cubicBezTo>
                <a:cubicBezTo>
                  <a:pt x="119578" y="54285"/>
                  <a:pt x="119578" y="51020"/>
                  <a:pt x="111578" y="51020"/>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71" name="Shape 5071"/>
          <p:cNvSpPr/>
          <p:nvPr/>
        </p:nvSpPr>
        <p:spPr>
          <a:xfrm>
            <a:off x="9796195" y="2860747"/>
            <a:ext cx="155623" cy="25295"/>
          </a:xfrm>
          <a:custGeom>
            <a:avLst/>
            <a:gdLst/>
            <a:ahLst/>
            <a:cxnLst/>
            <a:rect l="0" t="0" r="0" b="0"/>
            <a:pathLst>
              <a:path w="120000" h="120000" extrusionOk="0">
                <a:moveTo>
                  <a:pt x="112367" y="0"/>
                </a:moveTo>
                <a:lnTo>
                  <a:pt x="112367" y="0"/>
                </a:lnTo>
                <a:cubicBezTo>
                  <a:pt x="3816" y="0"/>
                  <a:pt x="3816" y="0"/>
                  <a:pt x="3816" y="0"/>
                </a:cubicBezTo>
                <a:cubicBezTo>
                  <a:pt x="0" y="0"/>
                  <a:pt x="0" y="21333"/>
                  <a:pt x="0" y="45333"/>
                </a:cubicBezTo>
                <a:cubicBezTo>
                  <a:pt x="0" y="93333"/>
                  <a:pt x="0" y="117333"/>
                  <a:pt x="3816" y="117333"/>
                </a:cubicBezTo>
                <a:cubicBezTo>
                  <a:pt x="112367" y="117333"/>
                  <a:pt x="112367" y="117333"/>
                  <a:pt x="112367" y="117333"/>
                </a:cubicBezTo>
                <a:cubicBezTo>
                  <a:pt x="119575" y="117333"/>
                  <a:pt x="119575" y="93333"/>
                  <a:pt x="119575" y="45333"/>
                </a:cubicBezTo>
                <a:cubicBezTo>
                  <a:pt x="119575" y="21333"/>
                  <a:pt x="119575" y="0"/>
                  <a:pt x="112367" y="0"/>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72" name="Shape 5072"/>
          <p:cNvSpPr/>
          <p:nvPr/>
        </p:nvSpPr>
        <p:spPr>
          <a:xfrm>
            <a:off x="3217229" y="3263526"/>
            <a:ext cx="274286" cy="278249"/>
          </a:xfrm>
          <a:custGeom>
            <a:avLst/>
            <a:gdLst/>
            <a:ahLst/>
            <a:cxnLst/>
            <a:rect l="0" t="0" r="0" b="0"/>
            <a:pathLst>
              <a:path w="120000" h="120000" extrusionOk="0">
                <a:moveTo>
                  <a:pt x="113239" y="1900"/>
                </a:moveTo>
                <a:lnTo>
                  <a:pt x="113239" y="1900"/>
                </a:lnTo>
                <a:cubicBezTo>
                  <a:pt x="113239" y="1900"/>
                  <a:pt x="111307" y="0"/>
                  <a:pt x="109134" y="0"/>
                </a:cubicBezTo>
                <a:cubicBezTo>
                  <a:pt x="106961" y="1900"/>
                  <a:pt x="106961" y="4039"/>
                  <a:pt x="106961" y="4039"/>
                </a:cubicBezTo>
                <a:cubicBezTo>
                  <a:pt x="111307" y="20910"/>
                  <a:pt x="100442" y="33504"/>
                  <a:pt x="91991" y="39920"/>
                </a:cubicBezTo>
                <a:cubicBezTo>
                  <a:pt x="89818" y="33504"/>
                  <a:pt x="89818" y="33504"/>
                  <a:pt x="89818" y="33504"/>
                </a:cubicBezTo>
                <a:cubicBezTo>
                  <a:pt x="87645" y="33504"/>
                  <a:pt x="85714" y="31366"/>
                  <a:pt x="83541" y="31366"/>
                </a:cubicBezTo>
                <a:cubicBezTo>
                  <a:pt x="63983" y="31366"/>
                  <a:pt x="63983" y="31366"/>
                  <a:pt x="63983" y="31366"/>
                </a:cubicBezTo>
                <a:cubicBezTo>
                  <a:pt x="62052" y="31366"/>
                  <a:pt x="59879" y="31366"/>
                  <a:pt x="57947" y="33504"/>
                </a:cubicBezTo>
                <a:cubicBezTo>
                  <a:pt x="2173" y="71287"/>
                  <a:pt x="2173" y="71287"/>
                  <a:pt x="2173" y="71287"/>
                </a:cubicBezTo>
                <a:cubicBezTo>
                  <a:pt x="0" y="73425"/>
                  <a:pt x="0" y="77702"/>
                  <a:pt x="2173" y="79841"/>
                </a:cubicBezTo>
                <a:cubicBezTo>
                  <a:pt x="25593" y="115485"/>
                  <a:pt x="25593" y="115485"/>
                  <a:pt x="25593" y="115485"/>
                </a:cubicBezTo>
                <a:cubicBezTo>
                  <a:pt x="27766" y="119762"/>
                  <a:pt x="32112" y="117623"/>
                  <a:pt x="34285" y="117623"/>
                </a:cubicBezTo>
                <a:cubicBezTo>
                  <a:pt x="89818" y="77702"/>
                  <a:pt x="89818" y="77702"/>
                  <a:pt x="89818" y="77702"/>
                </a:cubicBezTo>
                <a:cubicBezTo>
                  <a:pt x="91991" y="77702"/>
                  <a:pt x="94164" y="73425"/>
                  <a:pt x="94164" y="73425"/>
                </a:cubicBezTo>
                <a:cubicBezTo>
                  <a:pt x="100442" y="54415"/>
                  <a:pt x="100442" y="54415"/>
                  <a:pt x="100442" y="54415"/>
                </a:cubicBezTo>
                <a:cubicBezTo>
                  <a:pt x="100442" y="52514"/>
                  <a:pt x="100442" y="50376"/>
                  <a:pt x="98511" y="48237"/>
                </a:cubicBezTo>
                <a:cubicBezTo>
                  <a:pt x="96338" y="43960"/>
                  <a:pt x="96338" y="43960"/>
                  <a:pt x="96338" y="43960"/>
                </a:cubicBezTo>
                <a:cubicBezTo>
                  <a:pt x="109134" y="35643"/>
                  <a:pt x="119758" y="20910"/>
                  <a:pt x="113239" y="1900"/>
                </a:cubicBezTo>
                <a:close/>
                <a:moveTo>
                  <a:pt x="87645" y="58693"/>
                </a:moveTo>
                <a:lnTo>
                  <a:pt x="87645" y="58693"/>
                </a:lnTo>
                <a:cubicBezTo>
                  <a:pt x="83541" y="60831"/>
                  <a:pt x="77022" y="60831"/>
                  <a:pt x="74849" y="54415"/>
                </a:cubicBezTo>
                <a:cubicBezTo>
                  <a:pt x="70744" y="50376"/>
                  <a:pt x="72676" y="46099"/>
                  <a:pt x="77022" y="41821"/>
                </a:cubicBezTo>
                <a:cubicBezTo>
                  <a:pt x="79195" y="39920"/>
                  <a:pt x="83541" y="39920"/>
                  <a:pt x="87645" y="41821"/>
                </a:cubicBezTo>
                <a:cubicBezTo>
                  <a:pt x="85714" y="43960"/>
                  <a:pt x="85714" y="43960"/>
                  <a:pt x="85714" y="43960"/>
                </a:cubicBezTo>
                <a:cubicBezTo>
                  <a:pt x="83541" y="43960"/>
                  <a:pt x="81368" y="46099"/>
                  <a:pt x="83541" y="48237"/>
                </a:cubicBezTo>
                <a:cubicBezTo>
                  <a:pt x="83541" y="50376"/>
                  <a:pt x="85714" y="50376"/>
                  <a:pt x="85714" y="50376"/>
                </a:cubicBezTo>
                <a:cubicBezTo>
                  <a:pt x="87645" y="50376"/>
                  <a:pt x="87645" y="50376"/>
                  <a:pt x="87645" y="50376"/>
                </a:cubicBezTo>
                <a:cubicBezTo>
                  <a:pt x="89818" y="50376"/>
                  <a:pt x="89818" y="50376"/>
                  <a:pt x="91991" y="48237"/>
                </a:cubicBezTo>
                <a:cubicBezTo>
                  <a:pt x="91991" y="52514"/>
                  <a:pt x="89818" y="56554"/>
                  <a:pt x="87645" y="58693"/>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73" name="Shape 5073"/>
          <p:cNvSpPr/>
          <p:nvPr/>
        </p:nvSpPr>
        <p:spPr>
          <a:xfrm>
            <a:off x="3211394" y="3870613"/>
            <a:ext cx="274285" cy="153719"/>
          </a:xfrm>
          <a:custGeom>
            <a:avLst/>
            <a:gdLst/>
            <a:ahLst/>
            <a:cxnLst/>
            <a:rect l="0" t="0" r="0" b="0"/>
            <a:pathLst>
              <a:path w="120000" h="120000" extrusionOk="0">
                <a:moveTo>
                  <a:pt x="60120" y="0"/>
                </a:moveTo>
                <a:lnTo>
                  <a:pt x="60120" y="0"/>
                </a:lnTo>
                <a:cubicBezTo>
                  <a:pt x="21488" y="0"/>
                  <a:pt x="0" y="50000"/>
                  <a:pt x="0" y="57826"/>
                </a:cubicBezTo>
                <a:cubicBezTo>
                  <a:pt x="0" y="65652"/>
                  <a:pt x="21488" y="119565"/>
                  <a:pt x="60120" y="119565"/>
                </a:cubicBezTo>
                <a:cubicBezTo>
                  <a:pt x="98511" y="119565"/>
                  <a:pt x="119758" y="65652"/>
                  <a:pt x="119758" y="57826"/>
                </a:cubicBezTo>
                <a:cubicBezTo>
                  <a:pt x="119758" y="50000"/>
                  <a:pt x="98511" y="0"/>
                  <a:pt x="60120" y="0"/>
                </a:cubicBezTo>
                <a:close/>
                <a:moveTo>
                  <a:pt x="60120" y="103913"/>
                </a:moveTo>
                <a:lnTo>
                  <a:pt x="60120" y="103913"/>
                </a:lnTo>
                <a:cubicBezTo>
                  <a:pt x="44909" y="103913"/>
                  <a:pt x="34285" y="84782"/>
                  <a:pt x="34285" y="57826"/>
                </a:cubicBezTo>
                <a:cubicBezTo>
                  <a:pt x="34285" y="34347"/>
                  <a:pt x="44909" y="11304"/>
                  <a:pt x="60120" y="11304"/>
                </a:cubicBezTo>
                <a:cubicBezTo>
                  <a:pt x="74849" y="11304"/>
                  <a:pt x="85714" y="34347"/>
                  <a:pt x="85714" y="57826"/>
                </a:cubicBezTo>
                <a:cubicBezTo>
                  <a:pt x="85714" y="84782"/>
                  <a:pt x="74849" y="103913"/>
                  <a:pt x="60120" y="103913"/>
                </a:cubicBezTo>
                <a:close/>
                <a:moveTo>
                  <a:pt x="60120" y="57826"/>
                </a:moveTo>
                <a:lnTo>
                  <a:pt x="60120" y="57826"/>
                </a:lnTo>
                <a:cubicBezTo>
                  <a:pt x="57706" y="53478"/>
                  <a:pt x="64225" y="34347"/>
                  <a:pt x="60120" y="34347"/>
                </a:cubicBezTo>
                <a:cubicBezTo>
                  <a:pt x="53360" y="34347"/>
                  <a:pt x="47082" y="46521"/>
                  <a:pt x="47082" y="57826"/>
                </a:cubicBezTo>
                <a:cubicBezTo>
                  <a:pt x="47082" y="73043"/>
                  <a:pt x="53360" y="80869"/>
                  <a:pt x="60120" y="80869"/>
                </a:cubicBezTo>
                <a:cubicBezTo>
                  <a:pt x="66156" y="80869"/>
                  <a:pt x="72917" y="73043"/>
                  <a:pt x="72917" y="57826"/>
                </a:cubicBezTo>
                <a:cubicBezTo>
                  <a:pt x="72917" y="53478"/>
                  <a:pt x="62052" y="61739"/>
                  <a:pt x="60120" y="57826"/>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74" name="Shape 5074"/>
          <p:cNvSpPr/>
          <p:nvPr/>
        </p:nvSpPr>
        <p:spPr>
          <a:xfrm>
            <a:off x="2676439" y="3818077"/>
            <a:ext cx="254834" cy="254898"/>
          </a:xfrm>
          <a:custGeom>
            <a:avLst/>
            <a:gdLst/>
            <a:ahLst/>
            <a:cxnLst/>
            <a:rect l="0" t="0" r="0" b="0"/>
            <a:pathLst>
              <a:path w="120000" h="120000" extrusionOk="0">
                <a:moveTo>
                  <a:pt x="59869" y="2082"/>
                </a:moveTo>
                <a:lnTo>
                  <a:pt x="59869" y="2082"/>
                </a:lnTo>
                <a:cubicBezTo>
                  <a:pt x="25249" y="2082"/>
                  <a:pt x="0" y="27592"/>
                  <a:pt x="0" y="62212"/>
                </a:cubicBezTo>
                <a:cubicBezTo>
                  <a:pt x="0" y="94490"/>
                  <a:pt x="27592" y="119739"/>
                  <a:pt x="59869" y="119739"/>
                </a:cubicBezTo>
                <a:cubicBezTo>
                  <a:pt x="94490" y="119739"/>
                  <a:pt x="119739" y="92147"/>
                  <a:pt x="119739" y="59869"/>
                </a:cubicBezTo>
                <a:cubicBezTo>
                  <a:pt x="119739" y="27592"/>
                  <a:pt x="92147" y="0"/>
                  <a:pt x="59869" y="2082"/>
                </a:cubicBezTo>
                <a:close/>
                <a:moveTo>
                  <a:pt x="59869" y="9110"/>
                </a:moveTo>
                <a:lnTo>
                  <a:pt x="59869" y="9110"/>
                </a:lnTo>
                <a:cubicBezTo>
                  <a:pt x="66637" y="9110"/>
                  <a:pt x="75748" y="11453"/>
                  <a:pt x="83036" y="13796"/>
                </a:cubicBezTo>
                <a:cubicBezTo>
                  <a:pt x="75748" y="27592"/>
                  <a:pt x="75748" y="27592"/>
                  <a:pt x="75748" y="27592"/>
                </a:cubicBezTo>
                <a:cubicBezTo>
                  <a:pt x="71583" y="25249"/>
                  <a:pt x="64295" y="25249"/>
                  <a:pt x="59869" y="25249"/>
                </a:cubicBezTo>
                <a:cubicBezTo>
                  <a:pt x="52841" y="25249"/>
                  <a:pt x="48156" y="25249"/>
                  <a:pt x="43731" y="27592"/>
                </a:cubicBezTo>
                <a:cubicBezTo>
                  <a:pt x="36702" y="13796"/>
                  <a:pt x="36702" y="13796"/>
                  <a:pt x="36702" y="13796"/>
                </a:cubicBezTo>
                <a:cubicBezTo>
                  <a:pt x="43731" y="11453"/>
                  <a:pt x="50498" y="9110"/>
                  <a:pt x="59869" y="9110"/>
                </a:cubicBezTo>
                <a:close/>
                <a:moveTo>
                  <a:pt x="27592" y="76008"/>
                </a:moveTo>
                <a:lnTo>
                  <a:pt x="27592" y="76008"/>
                </a:lnTo>
                <a:cubicBezTo>
                  <a:pt x="13796" y="85119"/>
                  <a:pt x="13796" y="85119"/>
                  <a:pt x="13796" y="85119"/>
                </a:cubicBezTo>
                <a:cubicBezTo>
                  <a:pt x="9110" y="78351"/>
                  <a:pt x="9110" y="68980"/>
                  <a:pt x="9110" y="62212"/>
                </a:cubicBezTo>
                <a:cubicBezTo>
                  <a:pt x="6767" y="53101"/>
                  <a:pt x="9110" y="43470"/>
                  <a:pt x="13796" y="36702"/>
                </a:cubicBezTo>
                <a:cubicBezTo>
                  <a:pt x="27592" y="43470"/>
                  <a:pt x="27592" y="43470"/>
                  <a:pt x="27592" y="43470"/>
                </a:cubicBezTo>
                <a:cubicBezTo>
                  <a:pt x="25249" y="48156"/>
                  <a:pt x="22906" y="55184"/>
                  <a:pt x="22906" y="59869"/>
                </a:cubicBezTo>
                <a:cubicBezTo>
                  <a:pt x="22906" y="66898"/>
                  <a:pt x="25249" y="71323"/>
                  <a:pt x="27592" y="76008"/>
                </a:cubicBezTo>
                <a:close/>
                <a:moveTo>
                  <a:pt x="59869" y="112711"/>
                </a:moveTo>
                <a:lnTo>
                  <a:pt x="59869" y="112711"/>
                </a:lnTo>
                <a:cubicBezTo>
                  <a:pt x="50498" y="112711"/>
                  <a:pt x="43731" y="110629"/>
                  <a:pt x="36702" y="105943"/>
                </a:cubicBezTo>
                <a:cubicBezTo>
                  <a:pt x="43731" y="92147"/>
                  <a:pt x="43731" y="92147"/>
                  <a:pt x="43731" y="92147"/>
                </a:cubicBezTo>
                <a:cubicBezTo>
                  <a:pt x="48156" y="94490"/>
                  <a:pt x="52841" y="96832"/>
                  <a:pt x="59869" y="96832"/>
                </a:cubicBezTo>
                <a:cubicBezTo>
                  <a:pt x="64295" y="96832"/>
                  <a:pt x="71583" y="94490"/>
                  <a:pt x="75748" y="92147"/>
                </a:cubicBezTo>
                <a:cubicBezTo>
                  <a:pt x="83036" y="105943"/>
                  <a:pt x="83036" y="105943"/>
                  <a:pt x="83036" y="105943"/>
                </a:cubicBezTo>
                <a:cubicBezTo>
                  <a:pt x="75748" y="110629"/>
                  <a:pt x="69240" y="112711"/>
                  <a:pt x="59869" y="112711"/>
                </a:cubicBezTo>
                <a:close/>
                <a:moveTo>
                  <a:pt x="59869" y="89804"/>
                </a:moveTo>
                <a:lnTo>
                  <a:pt x="59869" y="89804"/>
                </a:lnTo>
                <a:cubicBezTo>
                  <a:pt x="43731" y="89804"/>
                  <a:pt x="32277" y="76008"/>
                  <a:pt x="32277" y="59869"/>
                </a:cubicBezTo>
                <a:cubicBezTo>
                  <a:pt x="32277" y="43470"/>
                  <a:pt x="43731" y="32017"/>
                  <a:pt x="59869" y="32017"/>
                </a:cubicBezTo>
                <a:cubicBezTo>
                  <a:pt x="75748" y="32017"/>
                  <a:pt x="87462" y="43470"/>
                  <a:pt x="87462" y="59869"/>
                </a:cubicBezTo>
                <a:cubicBezTo>
                  <a:pt x="87462" y="76008"/>
                  <a:pt x="75748" y="89804"/>
                  <a:pt x="59869" y="89804"/>
                </a:cubicBezTo>
                <a:close/>
                <a:moveTo>
                  <a:pt x="92147" y="76008"/>
                </a:moveTo>
                <a:lnTo>
                  <a:pt x="92147" y="76008"/>
                </a:lnTo>
                <a:cubicBezTo>
                  <a:pt x="94490" y="71323"/>
                  <a:pt x="96832" y="66898"/>
                  <a:pt x="96832" y="59869"/>
                </a:cubicBezTo>
                <a:cubicBezTo>
                  <a:pt x="96832" y="55184"/>
                  <a:pt x="94490" y="48156"/>
                  <a:pt x="92147" y="43470"/>
                </a:cubicBezTo>
                <a:cubicBezTo>
                  <a:pt x="105943" y="36702"/>
                  <a:pt x="105943" y="36702"/>
                  <a:pt x="105943" y="36702"/>
                </a:cubicBezTo>
                <a:cubicBezTo>
                  <a:pt x="108286" y="43470"/>
                  <a:pt x="110629" y="50759"/>
                  <a:pt x="110629" y="59869"/>
                </a:cubicBezTo>
                <a:cubicBezTo>
                  <a:pt x="110629" y="68980"/>
                  <a:pt x="108286" y="76008"/>
                  <a:pt x="105943" y="85119"/>
                </a:cubicBezTo>
                <a:lnTo>
                  <a:pt x="92147" y="76008"/>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75" name="Shape 5075"/>
          <p:cNvSpPr/>
          <p:nvPr/>
        </p:nvSpPr>
        <p:spPr>
          <a:xfrm>
            <a:off x="1594858" y="3831699"/>
            <a:ext cx="235380" cy="231550"/>
          </a:xfrm>
          <a:custGeom>
            <a:avLst/>
            <a:gdLst/>
            <a:ahLst/>
            <a:cxnLst/>
            <a:rect l="0" t="0" r="0" b="0"/>
            <a:pathLst>
              <a:path w="120000" h="120000" extrusionOk="0">
                <a:moveTo>
                  <a:pt x="116908" y="15251"/>
                </a:moveTo>
                <a:lnTo>
                  <a:pt x="116908" y="15251"/>
                </a:lnTo>
                <a:cubicBezTo>
                  <a:pt x="114660" y="12661"/>
                  <a:pt x="102014" y="2589"/>
                  <a:pt x="99484" y="2589"/>
                </a:cubicBezTo>
                <a:cubicBezTo>
                  <a:pt x="99484" y="0"/>
                  <a:pt x="94707" y="0"/>
                  <a:pt x="92177" y="0"/>
                </a:cubicBezTo>
                <a:cubicBezTo>
                  <a:pt x="25011" y="0"/>
                  <a:pt x="25011" y="0"/>
                  <a:pt x="25011" y="0"/>
                </a:cubicBezTo>
                <a:cubicBezTo>
                  <a:pt x="25011" y="0"/>
                  <a:pt x="20234" y="0"/>
                  <a:pt x="17423" y="2589"/>
                </a:cubicBezTo>
                <a:cubicBezTo>
                  <a:pt x="17423" y="2589"/>
                  <a:pt x="5058" y="12661"/>
                  <a:pt x="2529" y="15251"/>
                </a:cubicBezTo>
                <a:cubicBezTo>
                  <a:pt x="0" y="15251"/>
                  <a:pt x="0" y="17841"/>
                  <a:pt x="0" y="23021"/>
                </a:cubicBezTo>
                <a:cubicBezTo>
                  <a:pt x="0" y="25323"/>
                  <a:pt x="12365" y="114820"/>
                  <a:pt x="12365" y="114820"/>
                </a:cubicBezTo>
                <a:cubicBezTo>
                  <a:pt x="14894" y="117122"/>
                  <a:pt x="17423" y="119712"/>
                  <a:pt x="20234" y="119712"/>
                </a:cubicBezTo>
                <a:cubicBezTo>
                  <a:pt x="99484" y="119712"/>
                  <a:pt x="99484" y="119712"/>
                  <a:pt x="99484" y="119712"/>
                </a:cubicBezTo>
                <a:cubicBezTo>
                  <a:pt x="102014" y="119712"/>
                  <a:pt x="104543" y="117122"/>
                  <a:pt x="107072" y="114820"/>
                </a:cubicBezTo>
                <a:cubicBezTo>
                  <a:pt x="107072" y="114820"/>
                  <a:pt x="119718" y="25323"/>
                  <a:pt x="119718" y="23021"/>
                </a:cubicBezTo>
                <a:cubicBezTo>
                  <a:pt x="119718" y="17841"/>
                  <a:pt x="116908" y="15251"/>
                  <a:pt x="116908" y="15251"/>
                </a:cubicBezTo>
                <a:close/>
                <a:moveTo>
                  <a:pt x="59859" y="76546"/>
                </a:moveTo>
                <a:lnTo>
                  <a:pt x="59859" y="76546"/>
                </a:lnTo>
                <a:cubicBezTo>
                  <a:pt x="37377" y="76546"/>
                  <a:pt x="32599" y="43165"/>
                  <a:pt x="30070" y="35683"/>
                </a:cubicBezTo>
                <a:cubicBezTo>
                  <a:pt x="44964" y="35683"/>
                  <a:pt x="44964" y="35683"/>
                  <a:pt x="44964" y="35683"/>
                </a:cubicBezTo>
                <a:cubicBezTo>
                  <a:pt x="44964" y="45755"/>
                  <a:pt x="50023" y="63884"/>
                  <a:pt x="59859" y="63884"/>
                </a:cubicBezTo>
                <a:cubicBezTo>
                  <a:pt x="69695" y="63884"/>
                  <a:pt x="72224" y="45755"/>
                  <a:pt x="74754" y="35683"/>
                </a:cubicBezTo>
                <a:cubicBezTo>
                  <a:pt x="87119" y="35683"/>
                  <a:pt x="87119" y="35683"/>
                  <a:pt x="87119" y="35683"/>
                </a:cubicBezTo>
                <a:cubicBezTo>
                  <a:pt x="87119" y="43165"/>
                  <a:pt x="82341" y="76546"/>
                  <a:pt x="59859" y="76546"/>
                </a:cubicBezTo>
                <a:close/>
                <a:moveTo>
                  <a:pt x="10117" y="23021"/>
                </a:moveTo>
                <a:lnTo>
                  <a:pt x="10117" y="23021"/>
                </a:lnTo>
                <a:cubicBezTo>
                  <a:pt x="25011" y="7769"/>
                  <a:pt x="25011" y="7769"/>
                  <a:pt x="25011" y="7769"/>
                </a:cubicBezTo>
                <a:cubicBezTo>
                  <a:pt x="92177" y="7769"/>
                  <a:pt x="92177" y="7769"/>
                  <a:pt x="92177" y="7769"/>
                </a:cubicBezTo>
                <a:cubicBezTo>
                  <a:pt x="109882" y="23021"/>
                  <a:pt x="109882" y="23021"/>
                  <a:pt x="109882" y="23021"/>
                </a:cubicBezTo>
                <a:lnTo>
                  <a:pt x="10117" y="23021"/>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76" name="Shape 5076"/>
          <p:cNvSpPr/>
          <p:nvPr/>
        </p:nvSpPr>
        <p:spPr>
          <a:xfrm>
            <a:off x="3758019" y="3292713"/>
            <a:ext cx="274286" cy="217929"/>
          </a:xfrm>
          <a:custGeom>
            <a:avLst/>
            <a:gdLst/>
            <a:ahLst/>
            <a:cxnLst/>
            <a:rect l="0" t="0" r="0" b="0"/>
            <a:pathLst>
              <a:path w="120000" h="120000" extrusionOk="0">
                <a:moveTo>
                  <a:pt x="59879" y="45112"/>
                </a:moveTo>
                <a:lnTo>
                  <a:pt x="59879" y="45112"/>
                </a:lnTo>
                <a:cubicBezTo>
                  <a:pt x="49014" y="45112"/>
                  <a:pt x="42736" y="52932"/>
                  <a:pt x="42736" y="66466"/>
                </a:cubicBezTo>
                <a:cubicBezTo>
                  <a:pt x="42736" y="80000"/>
                  <a:pt x="49014" y="87819"/>
                  <a:pt x="59879" y="87819"/>
                </a:cubicBezTo>
                <a:cubicBezTo>
                  <a:pt x="70503" y="87819"/>
                  <a:pt x="77022" y="80000"/>
                  <a:pt x="77022" y="66466"/>
                </a:cubicBezTo>
                <a:cubicBezTo>
                  <a:pt x="77022" y="52932"/>
                  <a:pt x="70503" y="45112"/>
                  <a:pt x="59879" y="45112"/>
                </a:cubicBezTo>
                <a:close/>
                <a:moveTo>
                  <a:pt x="106720" y="21052"/>
                </a:moveTo>
                <a:lnTo>
                  <a:pt x="106720" y="21052"/>
                </a:lnTo>
                <a:cubicBezTo>
                  <a:pt x="93923" y="21052"/>
                  <a:pt x="93923" y="21052"/>
                  <a:pt x="93923" y="21052"/>
                </a:cubicBezTo>
                <a:cubicBezTo>
                  <a:pt x="91750" y="21052"/>
                  <a:pt x="89818" y="21052"/>
                  <a:pt x="87645" y="18345"/>
                </a:cubicBezTo>
                <a:cubicBezTo>
                  <a:pt x="85472" y="2406"/>
                  <a:pt x="85472" y="2406"/>
                  <a:pt x="85472" y="2406"/>
                </a:cubicBezTo>
                <a:cubicBezTo>
                  <a:pt x="83299" y="2406"/>
                  <a:pt x="81126" y="0"/>
                  <a:pt x="78953" y="0"/>
                </a:cubicBezTo>
                <a:cubicBezTo>
                  <a:pt x="38390" y="0"/>
                  <a:pt x="38390" y="0"/>
                  <a:pt x="38390" y="0"/>
                </a:cubicBezTo>
                <a:cubicBezTo>
                  <a:pt x="38390" y="0"/>
                  <a:pt x="36217" y="2406"/>
                  <a:pt x="34285" y="2406"/>
                </a:cubicBezTo>
                <a:cubicBezTo>
                  <a:pt x="29698" y="18345"/>
                  <a:pt x="29698" y="18345"/>
                  <a:pt x="29698" y="18345"/>
                </a:cubicBezTo>
                <a:cubicBezTo>
                  <a:pt x="29698" y="21052"/>
                  <a:pt x="27766" y="21052"/>
                  <a:pt x="25593" y="21052"/>
                </a:cubicBezTo>
                <a:cubicBezTo>
                  <a:pt x="12796" y="21052"/>
                  <a:pt x="12796" y="21052"/>
                  <a:pt x="12796" y="21052"/>
                </a:cubicBezTo>
                <a:cubicBezTo>
                  <a:pt x="4104" y="21052"/>
                  <a:pt x="0" y="29172"/>
                  <a:pt x="0" y="36992"/>
                </a:cubicBezTo>
                <a:cubicBezTo>
                  <a:pt x="0" y="103759"/>
                  <a:pt x="0" y="103759"/>
                  <a:pt x="0" y="103759"/>
                </a:cubicBezTo>
                <a:cubicBezTo>
                  <a:pt x="0" y="111879"/>
                  <a:pt x="4104" y="119699"/>
                  <a:pt x="12796" y="119699"/>
                </a:cubicBezTo>
                <a:cubicBezTo>
                  <a:pt x="106720" y="119699"/>
                  <a:pt x="106720" y="119699"/>
                  <a:pt x="106720" y="119699"/>
                </a:cubicBezTo>
                <a:cubicBezTo>
                  <a:pt x="113480" y="119699"/>
                  <a:pt x="119758" y="111879"/>
                  <a:pt x="119758" y="103759"/>
                </a:cubicBezTo>
                <a:cubicBezTo>
                  <a:pt x="119758" y="36992"/>
                  <a:pt x="119758" y="36992"/>
                  <a:pt x="119758" y="36992"/>
                </a:cubicBezTo>
                <a:cubicBezTo>
                  <a:pt x="119758" y="29172"/>
                  <a:pt x="113480" y="21052"/>
                  <a:pt x="106720" y="21052"/>
                </a:cubicBezTo>
                <a:close/>
                <a:moveTo>
                  <a:pt x="59879" y="103759"/>
                </a:moveTo>
                <a:lnTo>
                  <a:pt x="59879" y="103759"/>
                </a:lnTo>
                <a:cubicBezTo>
                  <a:pt x="42736" y="103759"/>
                  <a:pt x="29698" y="87819"/>
                  <a:pt x="29698" y="66466"/>
                </a:cubicBezTo>
                <a:cubicBezTo>
                  <a:pt x="29698" y="45112"/>
                  <a:pt x="42736" y="29172"/>
                  <a:pt x="59879" y="29172"/>
                </a:cubicBezTo>
                <a:cubicBezTo>
                  <a:pt x="77022" y="29172"/>
                  <a:pt x="89818" y="45112"/>
                  <a:pt x="89818" y="66466"/>
                </a:cubicBezTo>
                <a:cubicBezTo>
                  <a:pt x="89818" y="87819"/>
                  <a:pt x="77022" y="103759"/>
                  <a:pt x="59879" y="103759"/>
                </a:cubicBezTo>
                <a:close/>
                <a:moveTo>
                  <a:pt x="102615" y="47819"/>
                </a:moveTo>
                <a:lnTo>
                  <a:pt x="102615" y="47819"/>
                </a:lnTo>
                <a:cubicBezTo>
                  <a:pt x="100442" y="47819"/>
                  <a:pt x="98269" y="45112"/>
                  <a:pt x="98269" y="42406"/>
                </a:cubicBezTo>
                <a:cubicBezTo>
                  <a:pt x="98269" y="39699"/>
                  <a:pt x="100442" y="36992"/>
                  <a:pt x="102615" y="36992"/>
                </a:cubicBezTo>
                <a:cubicBezTo>
                  <a:pt x="104547" y="36992"/>
                  <a:pt x="106720" y="39699"/>
                  <a:pt x="106720" y="42406"/>
                </a:cubicBezTo>
                <a:cubicBezTo>
                  <a:pt x="106720" y="45112"/>
                  <a:pt x="104547" y="47819"/>
                  <a:pt x="102615" y="47819"/>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77" name="Shape 5077"/>
          <p:cNvSpPr/>
          <p:nvPr/>
        </p:nvSpPr>
        <p:spPr>
          <a:xfrm>
            <a:off x="6537837" y="3273255"/>
            <a:ext cx="190639" cy="262681"/>
          </a:xfrm>
          <a:custGeom>
            <a:avLst/>
            <a:gdLst/>
            <a:ahLst/>
            <a:cxnLst/>
            <a:rect l="0" t="0" r="0" b="0"/>
            <a:pathLst>
              <a:path w="120000" h="120000" extrusionOk="0">
                <a:moveTo>
                  <a:pt x="67630" y="0"/>
                </a:moveTo>
                <a:lnTo>
                  <a:pt x="67630" y="0"/>
                </a:lnTo>
                <a:cubicBezTo>
                  <a:pt x="55491" y="0"/>
                  <a:pt x="55491" y="0"/>
                  <a:pt x="55491" y="0"/>
                </a:cubicBezTo>
                <a:cubicBezTo>
                  <a:pt x="55491" y="82171"/>
                  <a:pt x="55491" y="82171"/>
                  <a:pt x="55491" y="82171"/>
                </a:cubicBezTo>
                <a:cubicBezTo>
                  <a:pt x="46127" y="79916"/>
                  <a:pt x="37109" y="79916"/>
                  <a:pt x="27745" y="82171"/>
                </a:cubicBezTo>
                <a:cubicBezTo>
                  <a:pt x="9017" y="86680"/>
                  <a:pt x="0" y="97703"/>
                  <a:pt x="3468" y="106471"/>
                </a:cubicBezTo>
                <a:cubicBezTo>
                  <a:pt x="9017" y="115490"/>
                  <a:pt x="24624" y="119749"/>
                  <a:pt x="43005" y="115490"/>
                </a:cubicBezTo>
                <a:cubicBezTo>
                  <a:pt x="58612" y="110981"/>
                  <a:pt x="67630" y="102212"/>
                  <a:pt x="67630" y="93194"/>
                </a:cubicBezTo>
                <a:cubicBezTo>
                  <a:pt x="67630" y="26555"/>
                  <a:pt x="67630" y="26555"/>
                  <a:pt x="67630" y="26555"/>
                </a:cubicBezTo>
                <a:cubicBezTo>
                  <a:pt x="92254" y="31064"/>
                  <a:pt x="92254" y="53110"/>
                  <a:pt x="89132" y="57620"/>
                </a:cubicBezTo>
                <a:cubicBezTo>
                  <a:pt x="89132" y="59874"/>
                  <a:pt x="92254" y="62129"/>
                  <a:pt x="95375" y="57620"/>
                </a:cubicBezTo>
                <a:cubicBezTo>
                  <a:pt x="119653" y="28810"/>
                  <a:pt x="67630" y="15532"/>
                  <a:pt x="67630" y="0"/>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78" name="Shape 5078"/>
          <p:cNvSpPr/>
          <p:nvPr/>
        </p:nvSpPr>
        <p:spPr>
          <a:xfrm>
            <a:off x="4872670" y="3286876"/>
            <a:ext cx="235380" cy="239333"/>
          </a:xfrm>
          <a:custGeom>
            <a:avLst/>
            <a:gdLst/>
            <a:ahLst/>
            <a:cxnLst/>
            <a:rect l="0" t="0" r="0" b="0"/>
            <a:pathLst>
              <a:path w="120000" h="120000" extrusionOk="0">
                <a:moveTo>
                  <a:pt x="72112" y="73103"/>
                </a:moveTo>
                <a:lnTo>
                  <a:pt x="72112" y="73103"/>
                </a:lnTo>
                <a:cubicBezTo>
                  <a:pt x="52394" y="92689"/>
                  <a:pt x="22535" y="95172"/>
                  <a:pt x="0" y="83034"/>
                </a:cubicBezTo>
                <a:cubicBezTo>
                  <a:pt x="2535" y="88000"/>
                  <a:pt x="4788" y="90482"/>
                  <a:pt x="9859" y="95172"/>
                </a:cubicBezTo>
                <a:cubicBezTo>
                  <a:pt x="34929" y="119724"/>
                  <a:pt x="72112" y="119724"/>
                  <a:pt x="97464" y="95172"/>
                </a:cubicBezTo>
                <a:cubicBezTo>
                  <a:pt x="119718" y="70620"/>
                  <a:pt x="119718" y="34206"/>
                  <a:pt x="97464" y="9655"/>
                </a:cubicBezTo>
                <a:cubicBezTo>
                  <a:pt x="92394" y="7172"/>
                  <a:pt x="87323" y="2482"/>
                  <a:pt x="82253" y="0"/>
                </a:cubicBezTo>
                <a:cubicBezTo>
                  <a:pt x="97464" y="24275"/>
                  <a:pt x="92394" y="53517"/>
                  <a:pt x="72112" y="73103"/>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79" name="Shape 5079"/>
          <p:cNvSpPr/>
          <p:nvPr/>
        </p:nvSpPr>
        <p:spPr>
          <a:xfrm>
            <a:off x="5394007" y="3286875"/>
            <a:ext cx="278176" cy="217929"/>
          </a:xfrm>
          <a:custGeom>
            <a:avLst/>
            <a:gdLst/>
            <a:ahLst/>
            <a:cxnLst/>
            <a:rect l="0" t="0" r="0" b="0"/>
            <a:pathLst>
              <a:path w="120000" h="120000" extrusionOk="0">
                <a:moveTo>
                  <a:pt x="102924" y="21052"/>
                </a:moveTo>
                <a:lnTo>
                  <a:pt x="102924" y="21052"/>
                </a:lnTo>
                <a:cubicBezTo>
                  <a:pt x="83952" y="5112"/>
                  <a:pt x="62845" y="0"/>
                  <a:pt x="39841" y="10526"/>
                </a:cubicBezTo>
                <a:cubicBezTo>
                  <a:pt x="21106" y="15939"/>
                  <a:pt x="2134" y="42406"/>
                  <a:pt x="2134" y="66466"/>
                </a:cubicBezTo>
                <a:cubicBezTo>
                  <a:pt x="0" y="95939"/>
                  <a:pt x="16837" y="119699"/>
                  <a:pt x="46245" y="119699"/>
                </a:cubicBezTo>
                <a:cubicBezTo>
                  <a:pt x="79920" y="119699"/>
                  <a:pt x="90355" y="98646"/>
                  <a:pt x="90355" y="93233"/>
                </a:cubicBezTo>
                <a:cubicBezTo>
                  <a:pt x="92490" y="87819"/>
                  <a:pt x="77786" y="74586"/>
                  <a:pt x="86086" y="63759"/>
                </a:cubicBezTo>
                <a:cubicBezTo>
                  <a:pt x="96758" y="50526"/>
                  <a:pt x="107193" y="61052"/>
                  <a:pt x="111225" y="61052"/>
                </a:cubicBezTo>
                <a:cubicBezTo>
                  <a:pt x="117628" y="58345"/>
                  <a:pt x="119762" y="37293"/>
                  <a:pt x="102924" y="21052"/>
                </a:cubicBezTo>
                <a:close/>
                <a:moveTo>
                  <a:pt x="64980" y="90526"/>
                </a:moveTo>
                <a:lnTo>
                  <a:pt x="64980" y="90526"/>
                </a:lnTo>
                <a:cubicBezTo>
                  <a:pt x="58814" y="90526"/>
                  <a:pt x="56679" y="85112"/>
                  <a:pt x="56679" y="79699"/>
                </a:cubicBezTo>
                <a:cubicBezTo>
                  <a:pt x="56679" y="74586"/>
                  <a:pt x="58814" y="69172"/>
                  <a:pt x="64980" y="69172"/>
                </a:cubicBezTo>
                <a:cubicBezTo>
                  <a:pt x="69486" y="69172"/>
                  <a:pt x="73280" y="74586"/>
                  <a:pt x="73280" y="79699"/>
                </a:cubicBezTo>
                <a:cubicBezTo>
                  <a:pt x="73280" y="85112"/>
                  <a:pt x="69486" y="90526"/>
                  <a:pt x="64980" y="90526"/>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80" name="Shape 5080"/>
          <p:cNvSpPr/>
          <p:nvPr/>
        </p:nvSpPr>
        <p:spPr>
          <a:xfrm>
            <a:off x="5944524" y="3277147"/>
            <a:ext cx="274286" cy="229603"/>
          </a:xfrm>
          <a:custGeom>
            <a:avLst/>
            <a:gdLst/>
            <a:ahLst/>
            <a:cxnLst/>
            <a:rect l="0" t="0" r="0" b="0"/>
            <a:pathLst>
              <a:path w="120000" h="120000" extrusionOk="0">
                <a:moveTo>
                  <a:pt x="29879" y="23253"/>
                </a:moveTo>
                <a:lnTo>
                  <a:pt x="29879" y="23253"/>
                </a:lnTo>
                <a:cubicBezTo>
                  <a:pt x="6506" y="38468"/>
                  <a:pt x="8674" y="63732"/>
                  <a:pt x="8674" y="74066"/>
                </a:cubicBezTo>
                <a:cubicBezTo>
                  <a:pt x="38313" y="30717"/>
                  <a:pt x="83373" y="33301"/>
                  <a:pt x="83373" y="33301"/>
                </a:cubicBezTo>
                <a:cubicBezTo>
                  <a:pt x="83373" y="33301"/>
                  <a:pt x="19277" y="58564"/>
                  <a:pt x="2168" y="109665"/>
                </a:cubicBezTo>
                <a:cubicBezTo>
                  <a:pt x="0" y="114832"/>
                  <a:pt x="8674" y="119712"/>
                  <a:pt x="10602" y="114832"/>
                </a:cubicBezTo>
                <a:cubicBezTo>
                  <a:pt x="14939" y="101913"/>
                  <a:pt x="23373" y="89282"/>
                  <a:pt x="23373" y="89282"/>
                </a:cubicBezTo>
                <a:cubicBezTo>
                  <a:pt x="36385" y="94449"/>
                  <a:pt x="55421" y="101913"/>
                  <a:pt x="70602" y="89282"/>
                </a:cubicBezTo>
                <a:cubicBezTo>
                  <a:pt x="87469" y="74066"/>
                  <a:pt x="87469" y="38468"/>
                  <a:pt x="113012" y="20669"/>
                </a:cubicBezTo>
                <a:cubicBezTo>
                  <a:pt x="119759" y="18086"/>
                  <a:pt x="60000" y="0"/>
                  <a:pt x="29879" y="23253"/>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81" name="Shape 5081"/>
          <p:cNvSpPr/>
          <p:nvPr/>
        </p:nvSpPr>
        <p:spPr>
          <a:xfrm>
            <a:off x="2680330" y="3273256"/>
            <a:ext cx="245107" cy="252954"/>
          </a:xfrm>
          <a:custGeom>
            <a:avLst/>
            <a:gdLst/>
            <a:ahLst/>
            <a:cxnLst/>
            <a:rect l="0" t="0" r="0" b="0"/>
            <a:pathLst>
              <a:path w="120000" h="120000" extrusionOk="0">
                <a:moveTo>
                  <a:pt x="67027" y="87532"/>
                </a:moveTo>
                <a:lnTo>
                  <a:pt x="67027" y="87532"/>
                </a:lnTo>
                <a:cubicBezTo>
                  <a:pt x="67027" y="78441"/>
                  <a:pt x="74324" y="73506"/>
                  <a:pt x="86486" y="66753"/>
                </a:cubicBezTo>
                <a:cubicBezTo>
                  <a:pt x="100810" y="57402"/>
                  <a:pt x="119729" y="45974"/>
                  <a:pt x="119729" y="18441"/>
                </a:cubicBezTo>
                <a:cubicBezTo>
                  <a:pt x="119729" y="16103"/>
                  <a:pt x="117297" y="13766"/>
                  <a:pt x="115135" y="13766"/>
                </a:cubicBezTo>
                <a:cubicBezTo>
                  <a:pt x="93513" y="13766"/>
                  <a:pt x="93513" y="13766"/>
                  <a:pt x="93513" y="13766"/>
                </a:cubicBezTo>
                <a:cubicBezTo>
                  <a:pt x="88648" y="7012"/>
                  <a:pt x="79189" y="0"/>
                  <a:pt x="60000" y="0"/>
                </a:cubicBezTo>
                <a:cubicBezTo>
                  <a:pt x="40810" y="0"/>
                  <a:pt x="31351" y="7012"/>
                  <a:pt x="26486" y="13766"/>
                </a:cubicBezTo>
                <a:cubicBezTo>
                  <a:pt x="4864" y="13766"/>
                  <a:pt x="4864" y="13766"/>
                  <a:pt x="4864" y="13766"/>
                </a:cubicBezTo>
                <a:cubicBezTo>
                  <a:pt x="2432" y="13766"/>
                  <a:pt x="0" y="16103"/>
                  <a:pt x="0" y="18441"/>
                </a:cubicBezTo>
                <a:cubicBezTo>
                  <a:pt x="0" y="45974"/>
                  <a:pt x="16756" y="57402"/>
                  <a:pt x="33513" y="66753"/>
                </a:cubicBezTo>
                <a:cubicBezTo>
                  <a:pt x="45675" y="73506"/>
                  <a:pt x="52702" y="78441"/>
                  <a:pt x="52702" y="87532"/>
                </a:cubicBezTo>
                <a:cubicBezTo>
                  <a:pt x="52702" y="96623"/>
                  <a:pt x="52702" y="96623"/>
                  <a:pt x="52702" y="96623"/>
                </a:cubicBezTo>
                <a:cubicBezTo>
                  <a:pt x="38378" y="98961"/>
                  <a:pt x="28918" y="103636"/>
                  <a:pt x="28918" y="108051"/>
                </a:cubicBezTo>
                <a:cubicBezTo>
                  <a:pt x="28918" y="115064"/>
                  <a:pt x="43243" y="119740"/>
                  <a:pt x="60000" y="119740"/>
                </a:cubicBezTo>
                <a:cubicBezTo>
                  <a:pt x="76486" y="119740"/>
                  <a:pt x="88648" y="115064"/>
                  <a:pt x="88648" y="108051"/>
                </a:cubicBezTo>
                <a:cubicBezTo>
                  <a:pt x="88648" y="103636"/>
                  <a:pt x="81621" y="98961"/>
                  <a:pt x="67027" y="96623"/>
                </a:cubicBezTo>
                <a:lnTo>
                  <a:pt x="67027" y="87532"/>
                </a:lnTo>
                <a:close/>
                <a:moveTo>
                  <a:pt x="86486" y="55064"/>
                </a:moveTo>
                <a:lnTo>
                  <a:pt x="86486" y="55064"/>
                </a:lnTo>
                <a:cubicBezTo>
                  <a:pt x="91081" y="48311"/>
                  <a:pt x="93513" y="36883"/>
                  <a:pt x="93513" y="23116"/>
                </a:cubicBezTo>
                <a:cubicBezTo>
                  <a:pt x="110270" y="23116"/>
                  <a:pt x="110270" y="23116"/>
                  <a:pt x="110270" y="23116"/>
                </a:cubicBezTo>
                <a:cubicBezTo>
                  <a:pt x="107837" y="39220"/>
                  <a:pt x="98378" y="48311"/>
                  <a:pt x="86486" y="55064"/>
                </a:cubicBezTo>
                <a:close/>
                <a:moveTo>
                  <a:pt x="60000" y="9350"/>
                </a:moveTo>
                <a:lnTo>
                  <a:pt x="60000" y="9350"/>
                </a:lnTo>
                <a:cubicBezTo>
                  <a:pt x="79189" y="9350"/>
                  <a:pt x="86486" y="16103"/>
                  <a:pt x="86486" y="18441"/>
                </a:cubicBezTo>
                <a:cubicBezTo>
                  <a:pt x="86486" y="20779"/>
                  <a:pt x="79189" y="27532"/>
                  <a:pt x="60000" y="29870"/>
                </a:cubicBezTo>
                <a:cubicBezTo>
                  <a:pt x="40810" y="27532"/>
                  <a:pt x="33513" y="20779"/>
                  <a:pt x="33513" y="18441"/>
                </a:cubicBezTo>
                <a:cubicBezTo>
                  <a:pt x="33513" y="16103"/>
                  <a:pt x="40810" y="9350"/>
                  <a:pt x="60000" y="9350"/>
                </a:cubicBezTo>
                <a:close/>
                <a:moveTo>
                  <a:pt x="9729" y="23116"/>
                </a:moveTo>
                <a:lnTo>
                  <a:pt x="9729" y="23116"/>
                </a:lnTo>
                <a:cubicBezTo>
                  <a:pt x="26486" y="23116"/>
                  <a:pt x="26486" y="23116"/>
                  <a:pt x="26486" y="23116"/>
                </a:cubicBezTo>
                <a:cubicBezTo>
                  <a:pt x="26486" y="36883"/>
                  <a:pt x="28918" y="48311"/>
                  <a:pt x="33513" y="55064"/>
                </a:cubicBezTo>
                <a:cubicBezTo>
                  <a:pt x="21621" y="48311"/>
                  <a:pt x="9729" y="39220"/>
                  <a:pt x="9729" y="23116"/>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82" name="Shape 5082"/>
          <p:cNvSpPr/>
          <p:nvPr/>
        </p:nvSpPr>
        <p:spPr>
          <a:xfrm>
            <a:off x="2122032" y="3818079"/>
            <a:ext cx="272340" cy="258790"/>
          </a:xfrm>
          <a:custGeom>
            <a:avLst/>
            <a:gdLst/>
            <a:ahLst/>
            <a:cxnLst/>
            <a:rect l="0" t="0" r="0" b="0"/>
            <a:pathLst>
              <a:path w="120000" h="120000" extrusionOk="0">
                <a:moveTo>
                  <a:pt x="32048" y="119744"/>
                </a:moveTo>
                <a:lnTo>
                  <a:pt x="32048" y="119744"/>
                </a:lnTo>
                <a:cubicBezTo>
                  <a:pt x="44819" y="119744"/>
                  <a:pt x="44819" y="119744"/>
                  <a:pt x="44819" y="119744"/>
                </a:cubicBezTo>
                <a:cubicBezTo>
                  <a:pt x="70602" y="67659"/>
                  <a:pt x="70602" y="67659"/>
                  <a:pt x="70602" y="67659"/>
                </a:cubicBezTo>
                <a:cubicBezTo>
                  <a:pt x="102650" y="67659"/>
                  <a:pt x="102650" y="67659"/>
                  <a:pt x="102650" y="67659"/>
                </a:cubicBezTo>
                <a:cubicBezTo>
                  <a:pt x="102650" y="67659"/>
                  <a:pt x="119759" y="67659"/>
                  <a:pt x="119759" y="58723"/>
                </a:cubicBezTo>
                <a:cubicBezTo>
                  <a:pt x="119759" y="49787"/>
                  <a:pt x="102650" y="49787"/>
                  <a:pt x="102650" y="49787"/>
                </a:cubicBezTo>
                <a:cubicBezTo>
                  <a:pt x="70602" y="49787"/>
                  <a:pt x="70602" y="49787"/>
                  <a:pt x="70602" y="49787"/>
                </a:cubicBezTo>
                <a:cubicBezTo>
                  <a:pt x="44819" y="0"/>
                  <a:pt x="44819" y="0"/>
                  <a:pt x="44819" y="0"/>
                </a:cubicBezTo>
                <a:cubicBezTo>
                  <a:pt x="32048" y="0"/>
                  <a:pt x="32048" y="0"/>
                  <a:pt x="32048" y="0"/>
                </a:cubicBezTo>
                <a:cubicBezTo>
                  <a:pt x="46987" y="49787"/>
                  <a:pt x="46987" y="49787"/>
                  <a:pt x="46987" y="49787"/>
                </a:cubicBezTo>
                <a:cubicBezTo>
                  <a:pt x="25783" y="49787"/>
                  <a:pt x="25783" y="49787"/>
                  <a:pt x="25783" y="49787"/>
                </a:cubicBezTo>
                <a:cubicBezTo>
                  <a:pt x="12771" y="38297"/>
                  <a:pt x="12771" y="38297"/>
                  <a:pt x="12771" y="38297"/>
                </a:cubicBezTo>
                <a:cubicBezTo>
                  <a:pt x="0" y="38297"/>
                  <a:pt x="0" y="38297"/>
                  <a:pt x="0" y="38297"/>
                </a:cubicBezTo>
                <a:cubicBezTo>
                  <a:pt x="8674" y="58723"/>
                  <a:pt x="8674" y="58723"/>
                  <a:pt x="8674" y="58723"/>
                </a:cubicBezTo>
                <a:cubicBezTo>
                  <a:pt x="0" y="81446"/>
                  <a:pt x="0" y="81446"/>
                  <a:pt x="0" y="81446"/>
                </a:cubicBezTo>
                <a:cubicBezTo>
                  <a:pt x="12771" y="81446"/>
                  <a:pt x="12771" y="81446"/>
                  <a:pt x="12771" y="81446"/>
                </a:cubicBezTo>
                <a:cubicBezTo>
                  <a:pt x="25783" y="67659"/>
                  <a:pt x="25783" y="67659"/>
                  <a:pt x="25783" y="67659"/>
                </a:cubicBezTo>
                <a:cubicBezTo>
                  <a:pt x="46987" y="67659"/>
                  <a:pt x="46987" y="67659"/>
                  <a:pt x="46987" y="67659"/>
                </a:cubicBezTo>
                <a:lnTo>
                  <a:pt x="32048" y="119744"/>
                </a:ln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grpSp>
        <p:nvGrpSpPr>
          <p:cNvPr id="5083" name="Shape 5083"/>
          <p:cNvGrpSpPr/>
          <p:nvPr/>
        </p:nvGrpSpPr>
        <p:grpSpPr>
          <a:xfrm>
            <a:off x="3767746" y="3821969"/>
            <a:ext cx="254833" cy="251008"/>
            <a:chOff x="7197121" y="8332915"/>
            <a:chExt cx="553829" cy="543285"/>
          </a:xfrm>
          <a:solidFill>
            <a:srgbClr val="111111"/>
          </a:solidFill>
        </p:grpSpPr>
        <p:sp>
          <p:nvSpPr>
            <p:cNvPr id="5084" name="Shape 5084"/>
            <p:cNvSpPr/>
            <p:nvPr/>
          </p:nvSpPr>
          <p:spPr>
            <a:xfrm>
              <a:off x="7197121" y="8332915"/>
              <a:ext cx="553829" cy="543285"/>
            </a:xfrm>
            <a:custGeom>
              <a:avLst/>
              <a:gdLst/>
              <a:ahLst/>
              <a:cxnLst/>
              <a:rect l="0" t="0" r="0" b="0"/>
              <a:pathLst>
                <a:path w="120000" h="120000" extrusionOk="0">
                  <a:moveTo>
                    <a:pt x="59999" y="0"/>
                  </a:moveTo>
                  <a:lnTo>
                    <a:pt x="59999" y="0"/>
                  </a:lnTo>
                  <a:cubicBezTo>
                    <a:pt x="27532" y="0"/>
                    <a:pt x="0" y="25960"/>
                    <a:pt x="0" y="58807"/>
                  </a:cubicBezTo>
                  <a:cubicBezTo>
                    <a:pt x="0" y="91655"/>
                    <a:pt x="27532" y="119735"/>
                    <a:pt x="59999" y="119735"/>
                  </a:cubicBezTo>
                  <a:cubicBezTo>
                    <a:pt x="92207" y="119735"/>
                    <a:pt x="119740" y="91655"/>
                    <a:pt x="119740" y="58807"/>
                  </a:cubicBezTo>
                  <a:cubicBezTo>
                    <a:pt x="119740" y="25960"/>
                    <a:pt x="92207" y="0"/>
                    <a:pt x="59999" y="0"/>
                  </a:cubicBezTo>
                  <a:close/>
                  <a:moveTo>
                    <a:pt x="59999" y="105695"/>
                  </a:moveTo>
                  <a:lnTo>
                    <a:pt x="59999" y="105695"/>
                  </a:lnTo>
                  <a:cubicBezTo>
                    <a:pt x="34545" y="105695"/>
                    <a:pt x="13766" y="84503"/>
                    <a:pt x="13766" y="58807"/>
                  </a:cubicBezTo>
                  <a:cubicBezTo>
                    <a:pt x="13766" y="32847"/>
                    <a:pt x="34545" y="11920"/>
                    <a:pt x="59999" y="11920"/>
                  </a:cubicBezTo>
                  <a:cubicBezTo>
                    <a:pt x="85194" y="11920"/>
                    <a:pt x="105974" y="32847"/>
                    <a:pt x="105974" y="58807"/>
                  </a:cubicBezTo>
                  <a:cubicBezTo>
                    <a:pt x="105974" y="84503"/>
                    <a:pt x="85194" y="105695"/>
                    <a:pt x="59999" y="105695"/>
                  </a:cubicBezTo>
                  <a:close/>
                </a:path>
              </a:pathLst>
            </a:custGeom>
            <a:grpFill/>
            <a:ln>
              <a:noFill/>
            </a:ln>
          </p:spPr>
          <p:txBody>
            <a:bodyPr lIns="45713" tIns="22850" rIns="45713" bIns="22850" anchor="ctr" anchorCtr="0">
              <a:noAutofit/>
            </a:bodyPr>
            <a:lstStyle/>
            <a:p>
              <a:endParaRPr>
                <a:solidFill>
                  <a:schemeClr val="dk1"/>
                </a:solidFill>
                <a:cs typeface="+mn-ea"/>
                <a:sym typeface="+mn-lt"/>
              </a:endParaRPr>
            </a:p>
          </p:txBody>
        </p:sp>
        <p:sp>
          <p:nvSpPr>
            <p:cNvPr id="5085" name="Shape 5085"/>
            <p:cNvSpPr/>
            <p:nvPr/>
          </p:nvSpPr>
          <p:spPr>
            <a:xfrm>
              <a:off x="7450784" y="8450839"/>
              <a:ext cx="126831" cy="261114"/>
            </a:xfrm>
            <a:custGeom>
              <a:avLst/>
              <a:gdLst/>
              <a:ahLst/>
              <a:cxnLst/>
              <a:rect l="0" t="0" r="0" b="0"/>
              <a:pathLst>
                <a:path w="120000" h="120000" extrusionOk="0">
                  <a:moveTo>
                    <a:pt x="40373" y="0"/>
                  </a:moveTo>
                  <a:lnTo>
                    <a:pt x="0" y="0"/>
                  </a:lnTo>
                  <a:lnTo>
                    <a:pt x="0" y="71891"/>
                  </a:lnTo>
                  <a:lnTo>
                    <a:pt x="99813" y="119459"/>
                  </a:lnTo>
                  <a:lnTo>
                    <a:pt x="118878" y="105405"/>
                  </a:lnTo>
                  <a:lnTo>
                    <a:pt x="40373" y="61621"/>
                  </a:lnTo>
                  <a:lnTo>
                    <a:pt x="40373" y="0"/>
                  </a:lnTo>
                </a:path>
              </a:pathLst>
            </a:custGeom>
            <a:grpFill/>
            <a:ln>
              <a:noFill/>
            </a:ln>
          </p:spPr>
          <p:txBody>
            <a:bodyPr lIns="45713" tIns="22850" rIns="45713" bIns="22850" anchor="ctr" anchorCtr="0">
              <a:noAutofit/>
            </a:bodyPr>
            <a:lstStyle/>
            <a:p>
              <a:endParaRPr>
                <a:solidFill>
                  <a:schemeClr val="dk1"/>
                </a:solidFill>
                <a:cs typeface="+mn-ea"/>
                <a:sym typeface="+mn-lt"/>
              </a:endParaRPr>
            </a:p>
          </p:txBody>
        </p:sp>
      </p:grpSp>
      <p:sp>
        <p:nvSpPr>
          <p:cNvPr id="5086" name="Shape 5086"/>
          <p:cNvSpPr/>
          <p:nvPr/>
        </p:nvSpPr>
        <p:spPr>
          <a:xfrm>
            <a:off x="9794250" y="4942748"/>
            <a:ext cx="186748" cy="196524"/>
          </a:xfrm>
          <a:custGeom>
            <a:avLst/>
            <a:gdLst/>
            <a:ahLst/>
            <a:cxnLst/>
            <a:rect l="0" t="0" r="0" b="0"/>
            <a:pathLst>
              <a:path w="120000" h="120000" extrusionOk="0">
                <a:moveTo>
                  <a:pt x="44023" y="119662"/>
                </a:moveTo>
                <a:lnTo>
                  <a:pt x="44023" y="119662"/>
                </a:lnTo>
                <a:cubicBezTo>
                  <a:pt x="40828" y="119662"/>
                  <a:pt x="37988" y="116629"/>
                  <a:pt x="34792" y="113595"/>
                </a:cubicBezTo>
                <a:cubicBezTo>
                  <a:pt x="3195" y="74831"/>
                  <a:pt x="3195" y="74831"/>
                  <a:pt x="3195" y="74831"/>
                </a:cubicBezTo>
                <a:cubicBezTo>
                  <a:pt x="0" y="68764"/>
                  <a:pt x="0" y="63033"/>
                  <a:pt x="6390" y="60000"/>
                </a:cubicBezTo>
                <a:cubicBezTo>
                  <a:pt x="12781" y="53932"/>
                  <a:pt x="18816" y="56629"/>
                  <a:pt x="22011" y="60000"/>
                </a:cubicBezTo>
                <a:cubicBezTo>
                  <a:pt x="44023" y="86966"/>
                  <a:pt x="44023" y="86966"/>
                  <a:pt x="44023" y="86966"/>
                </a:cubicBezTo>
                <a:cubicBezTo>
                  <a:pt x="94437" y="9101"/>
                  <a:pt x="94437" y="9101"/>
                  <a:pt x="94437" y="9101"/>
                </a:cubicBezTo>
                <a:cubicBezTo>
                  <a:pt x="100828" y="3033"/>
                  <a:pt x="106863" y="0"/>
                  <a:pt x="113254" y="3033"/>
                </a:cubicBezTo>
                <a:cubicBezTo>
                  <a:pt x="119644" y="6067"/>
                  <a:pt x="119644" y="15168"/>
                  <a:pt x="116449" y="20898"/>
                </a:cubicBezTo>
                <a:cubicBezTo>
                  <a:pt x="56804" y="113595"/>
                  <a:pt x="56804" y="113595"/>
                  <a:pt x="56804" y="113595"/>
                </a:cubicBezTo>
                <a:cubicBezTo>
                  <a:pt x="53609" y="116629"/>
                  <a:pt x="50414" y="119662"/>
                  <a:pt x="44023" y="119662"/>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87" name="Shape 5087"/>
          <p:cNvSpPr/>
          <p:nvPr/>
        </p:nvSpPr>
        <p:spPr>
          <a:xfrm>
            <a:off x="8724341" y="3808347"/>
            <a:ext cx="155623" cy="274357"/>
          </a:xfrm>
          <a:custGeom>
            <a:avLst/>
            <a:gdLst/>
            <a:ahLst/>
            <a:cxnLst/>
            <a:rect l="0" t="0" r="0" b="0"/>
            <a:pathLst>
              <a:path w="120000" h="120000" extrusionOk="0">
                <a:moveTo>
                  <a:pt x="119577" y="27766"/>
                </a:moveTo>
                <a:lnTo>
                  <a:pt x="119577" y="27766"/>
                </a:lnTo>
                <a:cubicBezTo>
                  <a:pt x="119577" y="14969"/>
                  <a:pt x="119577" y="14969"/>
                  <a:pt x="119577" y="14969"/>
                </a:cubicBezTo>
                <a:cubicBezTo>
                  <a:pt x="119577" y="8450"/>
                  <a:pt x="93380" y="0"/>
                  <a:pt x="60000" y="0"/>
                </a:cubicBezTo>
                <a:cubicBezTo>
                  <a:pt x="25774" y="0"/>
                  <a:pt x="0" y="8450"/>
                  <a:pt x="0" y="14969"/>
                </a:cubicBezTo>
                <a:cubicBezTo>
                  <a:pt x="0" y="14969"/>
                  <a:pt x="0" y="14969"/>
                  <a:pt x="0" y="27766"/>
                </a:cubicBezTo>
                <a:cubicBezTo>
                  <a:pt x="0" y="40563"/>
                  <a:pt x="40985" y="51428"/>
                  <a:pt x="40985" y="59879"/>
                </a:cubicBezTo>
                <a:cubicBezTo>
                  <a:pt x="40985" y="70503"/>
                  <a:pt x="0" y="79195"/>
                  <a:pt x="0" y="91991"/>
                </a:cubicBezTo>
                <a:cubicBezTo>
                  <a:pt x="0" y="104788"/>
                  <a:pt x="0" y="106961"/>
                  <a:pt x="0" y="106961"/>
                </a:cubicBezTo>
                <a:cubicBezTo>
                  <a:pt x="0" y="111066"/>
                  <a:pt x="25774" y="119758"/>
                  <a:pt x="60000" y="119758"/>
                </a:cubicBezTo>
                <a:cubicBezTo>
                  <a:pt x="93380" y="119758"/>
                  <a:pt x="119577" y="111066"/>
                  <a:pt x="119577" y="106961"/>
                </a:cubicBezTo>
                <a:cubicBezTo>
                  <a:pt x="119577" y="106961"/>
                  <a:pt x="119577" y="104788"/>
                  <a:pt x="119577" y="91991"/>
                </a:cubicBezTo>
                <a:cubicBezTo>
                  <a:pt x="119577" y="79195"/>
                  <a:pt x="78591" y="70503"/>
                  <a:pt x="78591" y="59879"/>
                </a:cubicBezTo>
                <a:cubicBezTo>
                  <a:pt x="78591" y="51428"/>
                  <a:pt x="119577" y="40563"/>
                  <a:pt x="119577" y="27766"/>
                </a:cubicBezTo>
                <a:close/>
                <a:moveTo>
                  <a:pt x="18591" y="14969"/>
                </a:moveTo>
                <a:lnTo>
                  <a:pt x="18591" y="14969"/>
                </a:lnTo>
                <a:cubicBezTo>
                  <a:pt x="25774" y="12796"/>
                  <a:pt x="37183" y="8450"/>
                  <a:pt x="60000" y="8450"/>
                </a:cubicBezTo>
                <a:cubicBezTo>
                  <a:pt x="82394" y="8450"/>
                  <a:pt x="100985" y="14969"/>
                  <a:pt x="100985" y="14969"/>
                </a:cubicBezTo>
                <a:cubicBezTo>
                  <a:pt x="104788" y="14969"/>
                  <a:pt x="108591" y="17142"/>
                  <a:pt x="104788" y="17142"/>
                </a:cubicBezTo>
                <a:cubicBezTo>
                  <a:pt x="97183" y="21247"/>
                  <a:pt x="78591" y="23420"/>
                  <a:pt x="60000" y="23420"/>
                </a:cubicBezTo>
                <a:cubicBezTo>
                  <a:pt x="40985" y="23420"/>
                  <a:pt x="22394" y="21247"/>
                  <a:pt x="14788" y="17142"/>
                </a:cubicBezTo>
                <a:cubicBezTo>
                  <a:pt x="10985" y="17142"/>
                  <a:pt x="18591" y="14969"/>
                  <a:pt x="18591" y="14969"/>
                </a:cubicBezTo>
                <a:close/>
                <a:moveTo>
                  <a:pt x="63802" y="59879"/>
                </a:moveTo>
                <a:lnTo>
                  <a:pt x="63802" y="59879"/>
                </a:lnTo>
                <a:cubicBezTo>
                  <a:pt x="63802" y="68329"/>
                  <a:pt x="74788" y="72676"/>
                  <a:pt x="86197" y="79195"/>
                </a:cubicBezTo>
                <a:cubicBezTo>
                  <a:pt x="93380" y="83299"/>
                  <a:pt x="104788" y="89818"/>
                  <a:pt x="104788" y="91991"/>
                </a:cubicBezTo>
                <a:cubicBezTo>
                  <a:pt x="104788" y="100442"/>
                  <a:pt x="104788" y="100442"/>
                  <a:pt x="104788" y="100442"/>
                </a:cubicBezTo>
                <a:cubicBezTo>
                  <a:pt x="97183" y="98269"/>
                  <a:pt x="63802" y="94164"/>
                  <a:pt x="63802" y="85472"/>
                </a:cubicBezTo>
                <a:cubicBezTo>
                  <a:pt x="63802" y="81368"/>
                  <a:pt x="56197" y="81368"/>
                  <a:pt x="56197" y="85472"/>
                </a:cubicBezTo>
                <a:cubicBezTo>
                  <a:pt x="56197" y="94164"/>
                  <a:pt x="25774" y="98269"/>
                  <a:pt x="14788" y="100442"/>
                </a:cubicBezTo>
                <a:cubicBezTo>
                  <a:pt x="14788" y="91991"/>
                  <a:pt x="14788" y="91991"/>
                  <a:pt x="14788" y="91991"/>
                </a:cubicBezTo>
                <a:cubicBezTo>
                  <a:pt x="14788" y="89818"/>
                  <a:pt x="25774" y="83299"/>
                  <a:pt x="33802" y="79195"/>
                </a:cubicBezTo>
                <a:cubicBezTo>
                  <a:pt x="44788" y="72676"/>
                  <a:pt x="56197" y="68329"/>
                  <a:pt x="56197" y="59879"/>
                </a:cubicBezTo>
                <a:cubicBezTo>
                  <a:pt x="56197" y="53601"/>
                  <a:pt x="44788" y="49014"/>
                  <a:pt x="33802" y="42736"/>
                </a:cubicBezTo>
                <a:cubicBezTo>
                  <a:pt x="25774" y="38390"/>
                  <a:pt x="14788" y="31871"/>
                  <a:pt x="14788" y="27766"/>
                </a:cubicBezTo>
                <a:cubicBezTo>
                  <a:pt x="14788" y="21247"/>
                  <a:pt x="14788" y="21247"/>
                  <a:pt x="14788" y="21247"/>
                </a:cubicBezTo>
                <a:cubicBezTo>
                  <a:pt x="25774" y="25593"/>
                  <a:pt x="40985" y="27766"/>
                  <a:pt x="60000" y="27766"/>
                </a:cubicBezTo>
                <a:cubicBezTo>
                  <a:pt x="78591" y="27766"/>
                  <a:pt x="97183" y="25593"/>
                  <a:pt x="104788" y="21247"/>
                </a:cubicBezTo>
                <a:cubicBezTo>
                  <a:pt x="104788" y="27766"/>
                  <a:pt x="104788" y="27766"/>
                  <a:pt x="104788" y="27766"/>
                </a:cubicBezTo>
                <a:cubicBezTo>
                  <a:pt x="104788" y="31871"/>
                  <a:pt x="93380" y="38390"/>
                  <a:pt x="86197" y="42736"/>
                </a:cubicBezTo>
                <a:cubicBezTo>
                  <a:pt x="74788" y="49014"/>
                  <a:pt x="63802" y="53601"/>
                  <a:pt x="63802" y="59879"/>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88" name="Shape 5088"/>
          <p:cNvSpPr/>
          <p:nvPr/>
        </p:nvSpPr>
        <p:spPr>
          <a:xfrm>
            <a:off x="10321423" y="2214743"/>
            <a:ext cx="196474" cy="229603"/>
          </a:xfrm>
          <a:custGeom>
            <a:avLst/>
            <a:gdLst/>
            <a:ahLst/>
            <a:cxnLst/>
            <a:rect l="0" t="0" r="0" b="0"/>
            <a:pathLst>
              <a:path w="120000" h="120000" extrusionOk="0">
                <a:moveTo>
                  <a:pt x="107830" y="40575"/>
                </a:moveTo>
                <a:lnTo>
                  <a:pt x="107830" y="40575"/>
                </a:lnTo>
                <a:cubicBezTo>
                  <a:pt x="92619" y="40575"/>
                  <a:pt x="92619" y="40575"/>
                  <a:pt x="92619" y="40575"/>
                </a:cubicBezTo>
                <a:cubicBezTo>
                  <a:pt x="92619" y="30503"/>
                  <a:pt x="92619" y="30503"/>
                  <a:pt x="92619" y="30503"/>
                </a:cubicBezTo>
                <a:cubicBezTo>
                  <a:pt x="92619" y="10071"/>
                  <a:pt x="80450" y="0"/>
                  <a:pt x="59492" y="0"/>
                </a:cubicBezTo>
                <a:cubicBezTo>
                  <a:pt x="35830" y="0"/>
                  <a:pt x="26704" y="10071"/>
                  <a:pt x="26704" y="30503"/>
                </a:cubicBezTo>
                <a:cubicBezTo>
                  <a:pt x="26704" y="40575"/>
                  <a:pt x="26704" y="40575"/>
                  <a:pt x="26704" y="40575"/>
                </a:cubicBezTo>
                <a:cubicBezTo>
                  <a:pt x="8450" y="40575"/>
                  <a:pt x="8450" y="40575"/>
                  <a:pt x="8450" y="40575"/>
                </a:cubicBezTo>
                <a:cubicBezTo>
                  <a:pt x="5746" y="40575"/>
                  <a:pt x="0" y="45755"/>
                  <a:pt x="0" y="50935"/>
                </a:cubicBezTo>
                <a:cubicBezTo>
                  <a:pt x="0" y="107050"/>
                  <a:pt x="0" y="107050"/>
                  <a:pt x="0" y="107050"/>
                </a:cubicBezTo>
                <a:cubicBezTo>
                  <a:pt x="0" y="109640"/>
                  <a:pt x="5746" y="114532"/>
                  <a:pt x="8450" y="114532"/>
                </a:cubicBezTo>
                <a:cubicBezTo>
                  <a:pt x="17915" y="117122"/>
                  <a:pt x="17915" y="117122"/>
                  <a:pt x="17915" y="117122"/>
                </a:cubicBezTo>
                <a:cubicBezTo>
                  <a:pt x="23661" y="119712"/>
                  <a:pt x="29746" y="119712"/>
                  <a:pt x="35830" y="119712"/>
                </a:cubicBezTo>
                <a:cubicBezTo>
                  <a:pt x="83492" y="119712"/>
                  <a:pt x="83492" y="119712"/>
                  <a:pt x="83492" y="119712"/>
                </a:cubicBezTo>
                <a:cubicBezTo>
                  <a:pt x="89577" y="119712"/>
                  <a:pt x="95661" y="119712"/>
                  <a:pt x="101408" y="117122"/>
                </a:cubicBezTo>
                <a:cubicBezTo>
                  <a:pt x="110535" y="114532"/>
                  <a:pt x="110535" y="114532"/>
                  <a:pt x="110535" y="114532"/>
                </a:cubicBezTo>
                <a:cubicBezTo>
                  <a:pt x="113577" y="114532"/>
                  <a:pt x="119661" y="109640"/>
                  <a:pt x="119661" y="107050"/>
                </a:cubicBezTo>
                <a:cubicBezTo>
                  <a:pt x="119661" y="50935"/>
                  <a:pt x="119661" y="50935"/>
                  <a:pt x="119661" y="50935"/>
                </a:cubicBezTo>
                <a:cubicBezTo>
                  <a:pt x="119661" y="45755"/>
                  <a:pt x="113577" y="40575"/>
                  <a:pt x="107830" y="40575"/>
                </a:cubicBezTo>
                <a:close/>
                <a:moveTo>
                  <a:pt x="41577" y="27913"/>
                </a:moveTo>
                <a:lnTo>
                  <a:pt x="41577" y="27913"/>
                </a:lnTo>
                <a:cubicBezTo>
                  <a:pt x="41577" y="17841"/>
                  <a:pt x="50704" y="12661"/>
                  <a:pt x="59492" y="12661"/>
                </a:cubicBezTo>
                <a:cubicBezTo>
                  <a:pt x="68619" y="12661"/>
                  <a:pt x="77408" y="17841"/>
                  <a:pt x="77408" y="27913"/>
                </a:cubicBezTo>
                <a:cubicBezTo>
                  <a:pt x="77408" y="40575"/>
                  <a:pt x="77408" y="40575"/>
                  <a:pt x="77408" y="40575"/>
                </a:cubicBezTo>
                <a:cubicBezTo>
                  <a:pt x="41577" y="40575"/>
                  <a:pt x="41577" y="40575"/>
                  <a:pt x="41577" y="40575"/>
                </a:cubicBezTo>
                <a:lnTo>
                  <a:pt x="41577" y="27913"/>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89" name="Shape 5089"/>
          <p:cNvSpPr/>
          <p:nvPr/>
        </p:nvSpPr>
        <p:spPr>
          <a:xfrm>
            <a:off x="9208718" y="4368738"/>
            <a:ext cx="264560" cy="239333"/>
          </a:xfrm>
          <a:custGeom>
            <a:avLst/>
            <a:gdLst/>
            <a:ahLst/>
            <a:cxnLst/>
            <a:rect l="0" t="0" r="0" b="0"/>
            <a:pathLst>
              <a:path w="120000" h="120000" extrusionOk="0">
                <a:moveTo>
                  <a:pt x="59750" y="90275"/>
                </a:moveTo>
                <a:lnTo>
                  <a:pt x="59750" y="90275"/>
                </a:lnTo>
                <a:cubicBezTo>
                  <a:pt x="53250" y="90275"/>
                  <a:pt x="46500" y="97706"/>
                  <a:pt x="46500" y="105137"/>
                </a:cubicBezTo>
                <a:cubicBezTo>
                  <a:pt x="46500" y="112568"/>
                  <a:pt x="53250" y="119724"/>
                  <a:pt x="59750" y="119724"/>
                </a:cubicBezTo>
                <a:cubicBezTo>
                  <a:pt x="66500" y="119724"/>
                  <a:pt x="73000" y="112568"/>
                  <a:pt x="73000" y="105137"/>
                </a:cubicBezTo>
                <a:cubicBezTo>
                  <a:pt x="73000" y="97706"/>
                  <a:pt x="66500" y="90275"/>
                  <a:pt x="59750" y="90275"/>
                </a:cubicBezTo>
                <a:close/>
                <a:moveTo>
                  <a:pt x="33250" y="75688"/>
                </a:moveTo>
                <a:lnTo>
                  <a:pt x="33250" y="75688"/>
                </a:lnTo>
                <a:cubicBezTo>
                  <a:pt x="42000" y="85596"/>
                  <a:pt x="42000" y="85596"/>
                  <a:pt x="42000" y="85596"/>
                </a:cubicBezTo>
                <a:cubicBezTo>
                  <a:pt x="51000" y="75688"/>
                  <a:pt x="66500" y="75688"/>
                  <a:pt x="77500" y="85596"/>
                </a:cubicBezTo>
                <a:cubicBezTo>
                  <a:pt x="86250" y="75688"/>
                  <a:pt x="86250" y="75688"/>
                  <a:pt x="86250" y="75688"/>
                </a:cubicBezTo>
                <a:cubicBezTo>
                  <a:pt x="70750" y="61100"/>
                  <a:pt x="48750" y="61100"/>
                  <a:pt x="33250" y="75688"/>
                </a:cubicBezTo>
                <a:close/>
                <a:moveTo>
                  <a:pt x="15500" y="56146"/>
                </a:moveTo>
                <a:lnTo>
                  <a:pt x="15500" y="56146"/>
                </a:lnTo>
                <a:cubicBezTo>
                  <a:pt x="24500" y="66055"/>
                  <a:pt x="24500" y="66055"/>
                  <a:pt x="24500" y="66055"/>
                </a:cubicBezTo>
                <a:cubicBezTo>
                  <a:pt x="44250" y="46513"/>
                  <a:pt x="75250" y="46513"/>
                  <a:pt x="95250" y="66055"/>
                </a:cubicBezTo>
                <a:cubicBezTo>
                  <a:pt x="104250" y="56146"/>
                  <a:pt x="104250" y="56146"/>
                  <a:pt x="104250" y="56146"/>
                </a:cubicBezTo>
                <a:cubicBezTo>
                  <a:pt x="79750" y="29449"/>
                  <a:pt x="40000" y="29449"/>
                  <a:pt x="15500" y="56146"/>
                </a:cubicBezTo>
                <a:close/>
                <a:moveTo>
                  <a:pt x="0" y="36880"/>
                </a:moveTo>
                <a:lnTo>
                  <a:pt x="0" y="36880"/>
                </a:lnTo>
                <a:cubicBezTo>
                  <a:pt x="6500" y="46513"/>
                  <a:pt x="6500" y="46513"/>
                  <a:pt x="6500" y="46513"/>
                </a:cubicBezTo>
                <a:cubicBezTo>
                  <a:pt x="35500" y="14862"/>
                  <a:pt x="82000" y="14862"/>
                  <a:pt x="110750" y="46513"/>
                </a:cubicBezTo>
                <a:cubicBezTo>
                  <a:pt x="119750" y="36880"/>
                  <a:pt x="119750" y="36880"/>
                  <a:pt x="119750" y="36880"/>
                </a:cubicBezTo>
                <a:cubicBezTo>
                  <a:pt x="86250" y="0"/>
                  <a:pt x="33250" y="0"/>
                  <a:pt x="0" y="3688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90" name="Shape 5090"/>
          <p:cNvSpPr/>
          <p:nvPr/>
        </p:nvSpPr>
        <p:spPr>
          <a:xfrm>
            <a:off x="10364219" y="4968042"/>
            <a:ext cx="130335" cy="147881"/>
          </a:xfrm>
          <a:custGeom>
            <a:avLst/>
            <a:gdLst/>
            <a:ahLst/>
            <a:cxnLst/>
            <a:rect l="0" t="0" r="0" b="0"/>
            <a:pathLst>
              <a:path w="120000" h="120000" extrusionOk="0">
                <a:moveTo>
                  <a:pt x="115000" y="95730"/>
                </a:moveTo>
                <a:lnTo>
                  <a:pt x="115000" y="95730"/>
                </a:lnTo>
                <a:cubicBezTo>
                  <a:pt x="80000" y="59775"/>
                  <a:pt x="80000" y="59775"/>
                  <a:pt x="80000" y="59775"/>
                </a:cubicBezTo>
                <a:cubicBezTo>
                  <a:pt x="115000" y="23820"/>
                  <a:pt x="115000" y="23820"/>
                  <a:pt x="115000" y="23820"/>
                </a:cubicBezTo>
                <a:cubicBezTo>
                  <a:pt x="119500" y="19775"/>
                  <a:pt x="119500" y="11685"/>
                  <a:pt x="115000" y="7640"/>
                </a:cubicBezTo>
                <a:cubicBezTo>
                  <a:pt x="111000" y="0"/>
                  <a:pt x="102000" y="0"/>
                  <a:pt x="92500" y="7640"/>
                </a:cubicBezTo>
                <a:cubicBezTo>
                  <a:pt x="62000" y="39550"/>
                  <a:pt x="62000" y="39550"/>
                  <a:pt x="62000" y="39550"/>
                </a:cubicBezTo>
                <a:cubicBezTo>
                  <a:pt x="31000" y="7640"/>
                  <a:pt x="31000" y="7640"/>
                  <a:pt x="31000" y="7640"/>
                </a:cubicBezTo>
                <a:cubicBezTo>
                  <a:pt x="22000" y="0"/>
                  <a:pt x="13000" y="0"/>
                  <a:pt x="9000" y="7640"/>
                </a:cubicBezTo>
                <a:cubicBezTo>
                  <a:pt x="0" y="11685"/>
                  <a:pt x="0" y="19775"/>
                  <a:pt x="9000" y="23820"/>
                </a:cubicBezTo>
                <a:cubicBezTo>
                  <a:pt x="44000" y="59775"/>
                  <a:pt x="44000" y="59775"/>
                  <a:pt x="44000" y="59775"/>
                </a:cubicBezTo>
                <a:cubicBezTo>
                  <a:pt x="9000" y="95730"/>
                  <a:pt x="9000" y="95730"/>
                  <a:pt x="9000" y="95730"/>
                </a:cubicBezTo>
                <a:cubicBezTo>
                  <a:pt x="0" y="99325"/>
                  <a:pt x="0" y="111460"/>
                  <a:pt x="9000" y="115505"/>
                </a:cubicBezTo>
                <a:cubicBezTo>
                  <a:pt x="13000" y="119550"/>
                  <a:pt x="22000" y="119550"/>
                  <a:pt x="31000" y="115505"/>
                </a:cubicBezTo>
                <a:cubicBezTo>
                  <a:pt x="62000" y="79550"/>
                  <a:pt x="62000" y="79550"/>
                  <a:pt x="62000" y="79550"/>
                </a:cubicBezTo>
                <a:cubicBezTo>
                  <a:pt x="92500" y="115505"/>
                  <a:pt x="92500" y="115505"/>
                  <a:pt x="92500" y="115505"/>
                </a:cubicBezTo>
                <a:cubicBezTo>
                  <a:pt x="102000" y="119550"/>
                  <a:pt x="111000" y="119550"/>
                  <a:pt x="115000" y="115505"/>
                </a:cubicBezTo>
                <a:cubicBezTo>
                  <a:pt x="119500" y="111460"/>
                  <a:pt x="119500" y="99325"/>
                  <a:pt x="115000" y="95730"/>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91" name="Shape 5091"/>
          <p:cNvSpPr/>
          <p:nvPr/>
        </p:nvSpPr>
        <p:spPr>
          <a:xfrm>
            <a:off x="5471819" y="3821969"/>
            <a:ext cx="110881" cy="251008"/>
          </a:xfrm>
          <a:custGeom>
            <a:avLst/>
            <a:gdLst/>
            <a:ahLst/>
            <a:cxnLst/>
            <a:rect l="0" t="0" r="0" b="0"/>
            <a:pathLst>
              <a:path w="120000" h="120000" extrusionOk="0">
                <a:moveTo>
                  <a:pt x="15219" y="117350"/>
                </a:moveTo>
                <a:lnTo>
                  <a:pt x="15219" y="117350"/>
                </a:lnTo>
                <a:cubicBezTo>
                  <a:pt x="9951" y="117350"/>
                  <a:pt x="62048" y="70463"/>
                  <a:pt x="62048" y="70463"/>
                </a:cubicBezTo>
                <a:cubicBezTo>
                  <a:pt x="56780" y="68079"/>
                  <a:pt x="4682" y="61192"/>
                  <a:pt x="4682" y="56158"/>
                </a:cubicBezTo>
                <a:cubicBezTo>
                  <a:pt x="0" y="51920"/>
                  <a:pt x="103609" y="0"/>
                  <a:pt x="108878" y="0"/>
                </a:cubicBezTo>
                <a:cubicBezTo>
                  <a:pt x="108878" y="2384"/>
                  <a:pt x="62048" y="46887"/>
                  <a:pt x="62048" y="49536"/>
                </a:cubicBezTo>
                <a:cubicBezTo>
                  <a:pt x="66731" y="51920"/>
                  <a:pt x="119414" y="58807"/>
                  <a:pt x="119414" y="63576"/>
                </a:cubicBezTo>
                <a:cubicBezTo>
                  <a:pt x="119414" y="65960"/>
                  <a:pt x="20487" y="119735"/>
                  <a:pt x="15219" y="117350"/>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92" name="Shape 5092"/>
          <p:cNvSpPr/>
          <p:nvPr/>
        </p:nvSpPr>
        <p:spPr>
          <a:xfrm>
            <a:off x="4862943" y="3821969"/>
            <a:ext cx="245107" cy="245170"/>
          </a:xfrm>
          <a:custGeom>
            <a:avLst/>
            <a:gdLst/>
            <a:ahLst/>
            <a:cxnLst/>
            <a:rect l="0" t="0" r="0" b="0"/>
            <a:pathLst>
              <a:path w="120000" h="120000" extrusionOk="0">
                <a:moveTo>
                  <a:pt x="107837" y="14324"/>
                </a:moveTo>
                <a:lnTo>
                  <a:pt x="107837" y="14324"/>
                </a:lnTo>
                <a:cubicBezTo>
                  <a:pt x="100540" y="14324"/>
                  <a:pt x="100540" y="14324"/>
                  <a:pt x="100540" y="14324"/>
                </a:cubicBezTo>
                <a:cubicBezTo>
                  <a:pt x="100540" y="26486"/>
                  <a:pt x="100540" y="26486"/>
                  <a:pt x="100540" y="26486"/>
                </a:cubicBezTo>
                <a:cubicBezTo>
                  <a:pt x="79189" y="26486"/>
                  <a:pt x="79189" y="26486"/>
                  <a:pt x="79189" y="26486"/>
                </a:cubicBezTo>
                <a:cubicBezTo>
                  <a:pt x="79189" y="14324"/>
                  <a:pt x="79189" y="14324"/>
                  <a:pt x="79189" y="14324"/>
                </a:cubicBezTo>
                <a:cubicBezTo>
                  <a:pt x="40810" y="14324"/>
                  <a:pt x="40810" y="14324"/>
                  <a:pt x="40810" y="14324"/>
                </a:cubicBezTo>
                <a:cubicBezTo>
                  <a:pt x="40810" y="26486"/>
                  <a:pt x="40810" y="26486"/>
                  <a:pt x="40810" y="26486"/>
                </a:cubicBezTo>
                <a:cubicBezTo>
                  <a:pt x="19189" y="26486"/>
                  <a:pt x="19189" y="26486"/>
                  <a:pt x="19189" y="26486"/>
                </a:cubicBezTo>
                <a:cubicBezTo>
                  <a:pt x="19189" y="14324"/>
                  <a:pt x="19189" y="14324"/>
                  <a:pt x="19189" y="14324"/>
                </a:cubicBezTo>
                <a:cubicBezTo>
                  <a:pt x="12162" y="14324"/>
                  <a:pt x="12162" y="14324"/>
                  <a:pt x="12162" y="14324"/>
                </a:cubicBezTo>
                <a:cubicBezTo>
                  <a:pt x="4864" y="14324"/>
                  <a:pt x="0" y="19189"/>
                  <a:pt x="0" y="26486"/>
                </a:cubicBezTo>
                <a:cubicBezTo>
                  <a:pt x="0" y="107837"/>
                  <a:pt x="0" y="107837"/>
                  <a:pt x="0" y="107837"/>
                </a:cubicBezTo>
                <a:cubicBezTo>
                  <a:pt x="0" y="114864"/>
                  <a:pt x="4864" y="119729"/>
                  <a:pt x="12162" y="119729"/>
                </a:cubicBezTo>
                <a:cubicBezTo>
                  <a:pt x="107837" y="119729"/>
                  <a:pt x="107837" y="119729"/>
                  <a:pt x="107837" y="119729"/>
                </a:cubicBezTo>
                <a:cubicBezTo>
                  <a:pt x="114864" y="119729"/>
                  <a:pt x="119729" y="114864"/>
                  <a:pt x="119729" y="107837"/>
                </a:cubicBezTo>
                <a:cubicBezTo>
                  <a:pt x="119729" y="26486"/>
                  <a:pt x="119729" y="26486"/>
                  <a:pt x="119729" y="26486"/>
                </a:cubicBezTo>
                <a:cubicBezTo>
                  <a:pt x="119729" y="19189"/>
                  <a:pt x="114864" y="14324"/>
                  <a:pt x="107837" y="14324"/>
                </a:cubicBezTo>
                <a:close/>
                <a:moveTo>
                  <a:pt x="107837" y="107837"/>
                </a:moveTo>
                <a:lnTo>
                  <a:pt x="107837" y="107837"/>
                </a:lnTo>
                <a:cubicBezTo>
                  <a:pt x="12162" y="107837"/>
                  <a:pt x="12162" y="107837"/>
                  <a:pt x="12162" y="107837"/>
                </a:cubicBezTo>
                <a:cubicBezTo>
                  <a:pt x="12162" y="52972"/>
                  <a:pt x="12162" y="52972"/>
                  <a:pt x="12162" y="52972"/>
                </a:cubicBezTo>
                <a:cubicBezTo>
                  <a:pt x="107837" y="52972"/>
                  <a:pt x="107837" y="52972"/>
                  <a:pt x="107837" y="52972"/>
                </a:cubicBezTo>
                <a:lnTo>
                  <a:pt x="107837" y="107837"/>
                </a:lnTo>
                <a:close/>
                <a:moveTo>
                  <a:pt x="33513" y="0"/>
                </a:moveTo>
                <a:lnTo>
                  <a:pt x="33513" y="0"/>
                </a:lnTo>
                <a:cubicBezTo>
                  <a:pt x="24054" y="0"/>
                  <a:pt x="24054" y="0"/>
                  <a:pt x="24054" y="0"/>
                </a:cubicBezTo>
                <a:cubicBezTo>
                  <a:pt x="24054" y="24054"/>
                  <a:pt x="24054" y="24054"/>
                  <a:pt x="24054" y="24054"/>
                </a:cubicBezTo>
                <a:cubicBezTo>
                  <a:pt x="33513" y="24054"/>
                  <a:pt x="33513" y="24054"/>
                  <a:pt x="33513" y="24054"/>
                </a:cubicBezTo>
                <a:lnTo>
                  <a:pt x="33513" y="0"/>
                </a:lnTo>
                <a:close/>
                <a:moveTo>
                  <a:pt x="95675" y="0"/>
                </a:moveTo>
                <a:lnTo>
                  <a:pt x="95675" y="0"/>
                </a:lnTo>
                <a:cubicBezTo>
                  <a:pt x="86216" y="0"/>
                  <a:pt x="86216" y="0"/>
                  <a:pt x="86216" y="0"/>
                </a:cubicBezTo>
                <a:cubicBezTo>
                  <a:pt x="86216" y="24054"/>
                  <a:pt x="86216" y="24054"/>
                  <a:pt x="86216" y="24054"/>
                </a:cubicBezTo>
                <a:cubicBezTo>
                  <a:pt x="95675" y="24054"/>
                  <a:pt x="95675" y="24054"/>
                  <a:pt x="95675" y="24054"/>
                </a:cubicBezTo>
                <a:lnTo>
                  <a:pt x="95675" y="0"/>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grpSp>
        <p:nvGrpSpPr>
          <p:cNvPr id="5093" name="Shape 5093"/>
          <p:cNvGrpSpPr/>
          <p:nvPr/>
        </p:nvGrpSpPr>
        <p:grpSpPr>
          <a:xfrm>
            <a:off x="4351333" y="3808349"/>
            <a:ext cx="177021" cy="274357"/>
            <a:chOff x="8527946" y="7535335"/>
            <a:chExt cx="385131" cy="596900"/>
          </a:xfrm>
          <a:solidFill>
            <a:srgbClr val="111111"/>
          </a:solidFill>
        </p:grpSpPr>
        <p:sp>
          <p:nvSpPr>
            <p:cNvPr id="5094" name="Shape 5094"/>
            <p:cNvSpPr/>
            <p:nvPr/>
          </p:nvSpPr>
          <p:spPr>
            <a:xfrm>
              <a:off x="8527946" y="7755467"/>
              <a:ext cx="385131" cy="376767"/>
            </a:xfrm>
            <a:custGeom>
              <a:avLst/>
              <a:gdLst/>
              <a:ahLst/>
              <a:cxnLst/>
              <a:rect l="0" t="0" r="0" b="0"/>
              <a:pathLst>
                <a:path w="120000" h="120000" extrusionOk="0">
                  <a:moveTo>
                    <a:pt x="116625" y="0"/>
                  </a:moveTo>
                  <a:lnTo>
                    <a:pt x="116625" y="0"/>
                  </a:lnTo>
                  <a:cubicBezTo>
                    <a:pt x="109875" y="0"/>
                    <a:pt x="109875" y="0"/>
                    <a:pt x="109875" y="0"/>
                  </a:cubicBezTo>
                  <a:cubicBezTo>
                    <a:pt x="106500" y="0"/>
                    <a:pt x="106500" y="0"/>
                    <a:pt x="106500" y="3461"/>
                  </a:cubicBezTo>
                  <a:cubicBezTo>
                    <a:pt x="106500" y="27692"/>
                    <a:pt x="106500" y="27692"/>
                    <a:pt x="106500" y="27692"/>
                  </a:cubicBezTo>
                  <a:cubicBezTo>
                    <a:pt x="106500" y="41153"/>
                    <a:pt x="96375" y="61538"/>
                    <a:pt x="60000" y="61538"/>
                  </a:cubicBezTo>
                  <a:cubicBezTo>
                    <a:pt x="23625" y="61538"/>
                    <a:pt x="13500" y="41153"/>
                    <a:pt x="13500" y="27692"/>
                  </a:cubicBezTo>
                  <a:cubicBezTo>
                    <a:pt x="13500" y="3461"/>
                    <a:pt x="13500" y="3461"/>
                    <a:pt x="13500" y="3461"/>
                  </a:cubicBezTo>
                  <a:cubicBezTo>
                    <a:pt x="13500" y="0"/>
                    <a:pt x="10500" y="0"/>
                    <a:pt x="10500" y="0"/>
                  </a:cubicBezTo>
                  <a:cubicBezTo>
                    <a:pt x="3375" y="0"/>
                    <a:pt x="3375" y="0"/>
                    <a:pt x="3375" y="0"/>
                  </a:cubicBezTo>
                  <a:cubicBezTo>
                    <a:pt x="3375" y="0"/>
                    <a:pt x="0" y="0"/>
                    <a:pt x="0" y="3461"/>
                  </a:cubicBezTo>
                  <a:cubicBezTo>
                    <a:pt x="0" y="27692"/>
                    <a:pt x="0" y="27692"/>
                    <a:pt x="0" y="27692"/>
                  </a:cubicBezTo>
                  <a:cubicBezTo>
                    <a:pt x="0" y="51538"/>
                    <a:pt x="16500" y="71923"/>
                    <a:pt x="50250" y="75384"/>
                  </a:cubicBezTo>
                  <a:cubicBezTo>
                    <a:pt x="50250" y="102307"/>
                    <a:pt x="50250" y="102307"/>
                    <a:pt x="50250" y="102307"/>
                  </a:cubicBezTo>
                  <a:cubicBezTo>
                    <a:pt x="27000" y="102307"/>
                    <a:pt x="27000" y="102307"/>
                    <a:pt x="27000" y="102307"/>
                  </a:cubicBezTo>
                  <a:cubicBezTo>
                    <a:pt x="23625" y="102307"/>
                    <a:pt x="23625" y="102307"/>
                    <a:pt x="23625" y="105769"/>
                  </a:cubicBezTo>
                  <a:cubicBezTo>
                    <a:pt x="23625" y="116153"/>
                    <a:pt x="23625" y="116153"/>
                    <a:pt x="23625" y="116153"/>
                  </a:cubicBezTo>
                  <a:cubicBezTo>
                    <a:pt x="23625" y="119615"/>
                    <a:pt x="23625" y="119615"/>
                    <a:pt x="27000" y="119615"/>
                  </a:cubicBezTo>
                  <a:cubicBezTo>
                    <a:pt x="93375" y="119615"/>
                    <a:pt x="93375" y="119615"/>
                    <a:pt x="93375" y="119615"/>
                  </a:cubicBezTo>
                  <a:cubicBezTo>
                    <a:pt x="96375" y="119615"/>
                    <a:pt x="96375" y="119615"/>
                    <a:pt x="96375" y="116153"/>
                  </a:cubicBezTo>
                  <a:cubicBezTo>
                    <a:pt x="96375" y="105769"/>
                    <a:pt x="96375" y="105769"/>
                    <a:pt x="96375" y="105769"/>
                  </a:cubicBezTo>
                  <a:cubicBezTo>
                    <a:pt x="96375" y="102307"/>
                    <a:pt x="96375" y="102307"/>
                    <a:pt x="93375" y="102307"/>
                  </a:cubicBezTo>
                  <a:cubicBezTo>
                    <a:pt x="70125" y="102307"/>
                    <a:pt x="70125" y="102307"/>
                    <a:pt x="70125" y="102307"/>
                  </a:cubicBezTo>
                  <a:cubicBezTo>
                    <a:pt x="70125" y="75384"/>
                    <a:pt x="70125" y="75384"/>
                    <a:pt x="70125" y="75384"/>
                  </a:cubicBezTo>
                  <a:cubicBezTo>
                    <a:pt x="103125" y="71923"/>
                    <a:pt x="119625" y="51538"/>
                    <a:pt x="119625" y="27692"/>
                  </a:cubicBezTo>
                  <a:cubicBezTo>
                    <a:pt x="119625" y="3461"/>
                    <a:pt x="119625" y="3461"/>
                    <a:pt x="119625" y="3461"/>
                  </a:cubicBezTo>
                  <a:cubicBezTo>
                    <a:pt x="119625" y="0"/>
                    <a:pt x="116625" y="0"/>
                    <a:pt x="116625" y="0"/>
                  </a:cubicBezTo>
                </a:path>
              </a:pathLst>
            </a:custGeom>
            <a:grpFill/>
            <a:ln>
              <a:noFill/>
            </a:ln>
          </p:spPr>
          <p:txBody>
            <a:bodyPr lIns="45700" tIns="22850" rIns="45700" bIns="22850" anchor="ctr" anchorCtr="0">
              <a:noAutofit/>
            </a:bodyPr>
            <a:lstStyle/>
            <a:p>
              <a:endParaRPr>
                <a:solidFill>
                  <a:schemeClr val="dk1"/>
                </a:solidFill>
                <a:cs typeface="+mn-ea"/>
                <a:sym typeface="+mn-lt"/>
              </a:endParaRPr>
            </a:p>
          </p:txBody>
        </p:sp>
        <p:sp>
          <p:nvSpPr>
            <p:cNvPr id="5095" name="Shape 5095"/>
            <p:cNvSpPr/>
            <p:nvPr/>
          </p:nvSpPr>
          <p:spPr>
            <a:xfrm>
              <a:off x="8633750" y="7755467"/>
              <a:ext cx="169288" cy="143933"/>
            </a:xfrm>
            <a:custGeom>
              <a:avLst/>
              <a:gdLst/>
              <a:ahLst/>
              <a:cxnLst/>
              <a:rect l="0" t="0" r="0" b="0"/>
              <a:pathLst>
                <a:path w="120000" h="120000" extrusionOk="0">
                  <a:moveTo>
                    <a:pt x="59580" y="118974"/>
                  </a:moveTo>
                  <a:lnTo>
                    <a:pt x="59580" y="118974"/>
                  </a:lnTo>
                  <a:cubicBezTo>
                    <a:pt x="111608" y="118974"/>
                    <a:pt x="119160" y="92307"/>
                    <a:pt x="119160" y="73846"/>
                  </a:cubicBezTo>
                  <a:cubicBezTo>
                    <a:pt x="119160" y="0"/>
                    <a:pt x="119160" y="0"/>
                    <a:pt x="119160" y="0"/>
                  </a:cubicBezTo>
                  <a:cubicBezTo>
                    <a:pt x="0" y="0"/>
                    <a:pt x="0" y="0"/>
                    <a:pt x="0" y="0"/>
                  </a:cubicBezTo>
                  <a:cubicBezTo>
                    <a:pt x="0" y="73846"/>
                    <a:pt x="0" y="73846"/>
                    <a:pt x="0" y="73846"/>
                  </a:cubicBezTo>
                  <a:cubicBezTo>
                    <a:pt x="0" y="92307"/>
                    <a:pt x="7552" y="118974"/>
                    <a:pt x="59580" y="118974"/>
                  </a:cubicBezTo>
                </a:path>
              </a:pathLst>
            </a:custGeom>
            <a:grpFill/>
            <a:ln>
              <a:noFill/>
            </a:ln>
          </p:spPr>
          <p:txBody>
            <a:bodyPr lIns="45700" tIns="22850" rIns="45700" bIns="22850" anchor="ctr" anchorCtr="0">
              <a:noAutofit/>
            </a:bodyPr>
            <a:lstStyle/>
            <a:p>
              <a:endParaRPr>
                <a:solidFill>
                  <a:schemeClr val="dk1"/>
                </a:solidFill>
                <a:cs typeface="+mn-ea"/>
                <a:sym typeface="+mn-lt"/>
              </a:endParaRPr>
            </a:p>
          </p:txBody>
        </p:sp>
        <p:sp>
          <p:nvSpPr>
            <p:cNvPr id="5096" name="Shape 5096"/>
            <p:cNvSpPr/>
            <p:nvPr/>
          </p:nvSpPr>
          <p:spPr>
            <a:xfrm>
              <a:off x="8633750" y="7535335"/>
              <a:ext cx="169288" cy="177800"/>
            </a:xfrm>
            <a:custGeom>
              <a:avLst/>
              <a:gdLst/>
              <a:ahLst/>
              <a:cxnLst/>
              <a:rect l="0" t="0" r="0" b="0"/>
              <a:pathLst>
                <a:path w="120000" h="120000" extrusionOk="0">
                  <a:moveTo>
                    <a:pt x="119160" y="34966"/>
                  </a:moveTo>
                  <a:lnTo>
                    <a:pt x="119160" y="34966"/>
                  </a:lnTo>
                  <a:cubicBezTo>
                    <a:pt x="119160" y="20662"/>
                    <a:pt x="111608" y="0"/>
                    <a:pt x="59580" y="0"/>
                  </a:cubicBezTo>
                  <a:cubicBezTo>
                    <a:pt x="7552" y="0"/>
                    <a:pt x="0" y="20662"/>
                    <a:pt x="0" y="34966"/>
                  </a:cubicBezTo>
                  <a:cubicBezTo>
                    <a:pt x="0" y="119205"/>
                    <a:pt x="0" y="119205"/>
                    <a:pt x="0" y="119205"/>
                  </a:cubicBezTo>
                  <a:cubicBezTo>
                    <a:pt x="119160" y="119205"/>
                    <a:pt x="119160" y="119205"/>
                    <a:pt x="119160" y="119205"/>
                  </a:cubicBezTo>
                  <a:lnTo>
                    <a:pt x="119160" y="34966"/>
                  </a:lnTo>
                </a:path>
              </a:pathLst>
            </a:custGeom>
            <a:grpFill/>
            <a:ln>
              <a:noFill/>
            </a:ln>
          </p:spPr>
          <p:txBody>
            <a:bodyPr lIns="45700" tIns="22850" rIns="45700" bIns="22850" anchor="ctr" anchorCtr="0">
              <a:noAutofit/>
            </a:bodyPr>
            <a:lstStyle/>
            <a:p>
              <a:endParaRPr>
                <a:solidFill>
                  <a:schemeClr val="dk1"/>
                </a:solidFill>
                <a:cs typeface="+mn-ea"/>
                <a:sym typeface="+mn-lt"/>
              </a:endParaRPr>
            </a:p>
          </p:txBody>
        </p:sp>
      </p:grpSp>
      <p:sp>
        <p:nvSpPr>
          <p:cNvPr id="5097" name="Shape 5097"/>
          <p:cNvSpPr/>
          <p:nvPr/>
        </p:nvSpPr>
        <p:spPr>
          <a:xfrm>
            <a:off x="10868050" y="2205013"/>
            <a:ext cx="196474" cy="249062"/>
          </a:xfrm>
          <a:custGeom>
            <a:avLst/>
            <a:gdLst/>
            <a:ahLst/>
            <a:cxnLst/>
            <a:rect l="0" t="0" r="0" b="0"/>
            <a:pathLst>
              <a:path w="120000" h="120000" extrusionOk="0">
                <a:moveTo>
                  <a:pt x="107830" y="46887"/>
                </a:moveTo>
                <a:lnTo>
                  <a:pt x="107830" y="46887"/>
                </a:lnTo>
                <a:cubicBezTo>
                  <a:pt x="92957" y="46887"/>
                  <a:pt x="92957" y="46887"/>
                  <a:pt x="92957" y="46887"/>
                </a:cubicBezTo>
                <a:cubicBezTo>
                  <a:pt x="92957" y="30463"/>
                  <a:pt x="92957" y="30463"/>
                  <a:pt x="92957" y="30463"/>
                </a:cubicBezTo>
                <a:cubicBezTo>
                  <a:pt x="92957" y="11655"/>
                  <a:pt x="80450" y="0"/>
                  <a:pt x="59830" y="0"/>
                </a:cubicBezTo>
                <a:cubicBezTo>
                  <a:pt x="35830" y="0"/>
                  <a:pt x="26704" y="11655"/>
                  <a:pt x="26704" y="30463"/>
                </a:cubicBezTo>
                <a:cubicBezTo>
                  <a:pt x="26704" y="32847"/>
                  <a:pt x="26704" y="32847"/>
                  <a:pt x="26704" y="32847"/>
                </a:cubicBezTo>
                <a:cubicBezTo>
                  <a:pt x="41915" y="32847"/>
                  <a:pt x="41915" y="32847"/>
                  <a:pt x="41915" y="32847"/>
                </a:cubicBezTo>
                <a:cubicBezTo>
                  <a:pt x="41915" y="28079"/>
                  <a:pt x="41915" y="28079"/>
                  <a:pt x="41915" y="28079"/>
                </a:cubicBezTo>
                <a:cubicBezTo>
                  <a:pt x="41915" y="18807"/>
                  <a:pt x="50704" y="14039"/>
                  <a:pt x="59830" y="14039"/>
                </a:cubicBezTo>
                <a:cubicBezTo>
                  <a:pt x="68619" y="14039"/>
                  <a:pt x="77746" y="18807"/>
                  <a:pt x="77746" y="28079"/>
                </a:cubicBezTo>
                <a:cubicBezTo>
                  <a:pt x="77746" y="46887"/>
                  <a:pt x="77746" y="46887"/>
                  <a:pt x="77746" y="46887"/>
                </a:cubicBezTo>
                <a:cubicBezTo>
                  <a:pt x="8788" y="46887"/>
                  <a:pt x="8788" y="46887"/>
                  <a:pt x="8788" y="46887"/>
                </a:cubicBezTo>
                <a:cubicBezTo>
                  <a:pt x="5746" y="46887"/>
                  <a:pt x="0" y="51655"/>
                  <a:pt x="0" y="54039"/>
                </a:cubicBezTo>
                <a:cubicBezTo>
                  <a:pt x="0" y="105695"/>
                  <a:pt x="0" y="105695"/>
                  <a:pt x="0" y="105695"/>
                </a:cubicBezTo>
                <a:cubicBezTo>
                  <a:pt x="0" y="108079"/>
                  <a:pt x="5746" y="112582"/>
                  <a:pt x="8788" y="114966"/>
                </a:cubicBezTo>
                <a:cubicBezTo>
                  <a:pt x="17915" y="117350"/>
                  <a:pt x="17915" y="117350"/>
                  <a:pt x="17915" y="117350"/>
                </a:cubicBezTo>
                <a:cubicBezTo>
                  <a:pt x="24000" y="117350"/>
                  <a:pt x="29746" y="119735"/>
                  <a:pt x="35830" y="119735"/>
                </a:cubicBezTo>
                <a:cubicBezTo>
                  <a:pt x="83830" y="119735"/>
                  <a:pt x="83830" y="119735"/>
                  <a:pt x="83830" y="119735"/>
                </a:cubicBezTo>
                <a:cubicBezTo>
                  <a:pt x="89915" y="119735"/>
                  <a:pt x="95661" y="117350"/>
                  <a:pt x="101746" y="117350"/>
                </a:cubicBezTo>
                <a:cubicBezTo>
                  <a:pt x="110873" y="114966"/>
                  <a:pt x="110873" y="114966"/>
                  <a:pt x="110873" y="114966"/>
                </a:cubicBezTo>
                <a:cubicBezTo>
                  <a:pt x="113577" y="112582"/>
                  <a:pt x="119661" y="108079"/>
                  <a:pt x="119661" y="105695"/>
                </a:cubicBezTo>
                <a:cubicBezTo>
                  <a:pt x="119661" y="54039"/>
                  <a:pt x="119661" y="54039"/>
                  <a:pt x="119661" y="54039"/>
                </a:cubicBezTo>
                <a:cubicBezTo>
                  <a:pt x="119661" y="51655"/>
                  <a:pt x="113577" y="46887"/>
                  <a:pt x="107830" y="46887"/>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98" name="Shape 5098"/>
          <p:cNvSpPr/>
          <p:nvPr/>
        </p:nvSpPr>
        <p:spPr>
          <a:xfrm>
            <a:off x="4331880" y="1656299"/>
            <a:ext cx="215926" cy="214037"/>
          </a:xfrm>
          <a:custGeom>
            <a:avLst/>
            <a:gdLst/>
            <a:ahLst/>
            <a:cxnLst/>
            <a:rect l="0" t="0" r="0" b="0"/>
            <a:pathLst>
              <a:path w="120000" h="120000" extrusionOk="0">
                <a:moveTo>
                  <a:pt x="108644" y="10741"/>
                </a:moveTo>
                <a:lnTo>
                  <a:pt x="108644" y="10741"/>
                </a:lnTo>
                <a:cubicBezTo>
                  <a:pt x="97902" y="0"/>
                  <a:pt x="89616" y="0"/>
                  <a:pt x="89616" y="0"/>
                </a:cubicBezTo>
                <a:cubicBezTo>
                  <a:pt x="51867" y="40818"/>
                  <a:pt x="51867" y="40818"/>
                  <a:pt x="51867" y="40818"/>
                </a:cubicBezTo>
                <a:cubicBezTo>
                  <a:pt x="7979" y="84398"/>
                  <a:pt x="7979" y="84398"/>
                  <a:pt x="7979" y="84398"/>
                </a:cubicBezTo>
                <a:cubicBezTo>
                  <a:pt x="0" y="119693"/>
                  <a:pt x="0" y="119693"/>
                  <a:pt x="0" y="119693"/>
                </a:cubicBezTo>
                <a:cubicBezTo>
                  <a:pt x="35601" y="111406"/>
                  <a:pt x="35601" y="111406"/>
                  <a:pt x="35601" y="111406"/>
                </a:cubicBezTo>
                <a:cubicBezTo>
                  <a:pt x="81636" y="68132"/>
                  <a:pt x="81636" y="68132"/>
                  <a:pt x="81636" y="68132"/>
                </a:cubicBezTo>
                <a:cubicBezTo>
                  <a:pt x="119693" y="29769"/>
                  <a:pt x="119693" y="29769"/>
                  <a:pt x="119693" y="29769"/>
                </a:cubicBezTo>
                <a:cubicBezTo>
                  <a:pt x="119693" y="29769"/>
                  <a:pt x="119693" y="21790"/>
                  <a:pt x="108644" y="10741"/>
                </a:cubicBezTo>
                <a:close/>
                <a:moveTo>
                  <a:pt x="35601" y="108644"/>
                </a:moveTo>
                <a:lnTo>
                  <a:pt x="35601" y="108644"/>
                </a:lnTo>
                <a:cubicBezTo>
                  <a:pt x="21790" y="111406"/>
                  <a:pt x="21790" y="111406"/>
                  <a:pt x="21790" y="111406"/>
                </a:cubicBezTo>
                <a:cubicBezTo>
                  <a:pt x="21790" y="108644"/>
                  <a:pt x="19335" y="106189"/>
                  <a:pt x="16572" y="103427"/>
                </a:cubicBezTo>
                <a:cubicBezTo>
                  <a:pt x="13503" y="100664"/>
                  <a:pt x="10741" y="100664"/>
                  <a:pt x="10741" y="97902"/>
                </a:cubicBezTo>
                <a:cubicBezTo>
                  <a:pt x="13503" y="87161"/>
                  <a:pt x="13503" y="87161"/>
                  <a:pt x="13503" y="87161"/>
                </a:cubicBezTo>
                <a:cubicBezTo>
                  <a:pt x="16572" y="81636"/>
                  <a:pt x="16572" y="81636"/>
                  <a:pt x="16572" y="81636"/>
                </a:cubicBezTo>
                <a:cubicBezTo>
                  <a:pt x="16572" y="81636"/>
                  <a:pt x="21790" y="81636"/>
                  <a:pt x="30076" y="89616"/>
                </a:cubicBezTo>
                <a:cubicBezTo>
                  <a:pt x="38056" y="97902"/>
                  <a:pt x="38056" y="103427"/>
                  <a:pt x="38056" y="103427"/>
                </a:cubicBezTo>
                <a:lnTo>
                  <a:pt x="35601" y="108644"/>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099" name="Shape 5099"/>
          <p:cNvSpPr/>
          <p:nvPr/>
        </p:nvSpPr>
        <p:spPr>
          <a:xfrm>
            <a:off x="8131028" y="1640732"/>
            <a:ext cx="254834" cy="243225"/>
          </a:xfrm>
          <a:custGeom>
            <a:avLst/>
            <a:gdLst/>
            <a:ahLst/>
            <a:cxnLst/>
            <a:rect l="0" t="0" r="0" b="0"/>
            <a:pathLst>
              <a:path w="120000" h="120000" extrusionOk="0">
                <a:moveTo>
                  <a:pt x="94490" y="91015"/>
                </a:moveTo>
                <a:lnTo>
                  <a:pt x="94490" y="91015"/>
                </a:lnTo>
                <a:cubicBezTo>
                  <a:pt x="78351" y="83972"/>
                  <a:pt x="73926" y="79097"/>
                  <a:pt x="73926" y="67178"/>
                </a:cubicBezTo>
                <a:cubicBezTo>
                  <a:pt x="73926" y="62302"/>
                  <a:pt x="78351" y="64740"/>
                  <a:pt x="80694" y="52821"/>
                </a:cubicBezTo>
                <a:cubicBezTo>
                  <a:pt x="80694" y="47674"/>
                  <a:pt x="85379" y="52821"/>
                  <a:pt x="85379" y="40902"/>
                </a:cubicBezTo>
                <a:cubicBezTo>
                  <a:pt x="85379" y="35756"/>
                  <a:pt x="83036" y="35756"/>
                  <a:pt x="83036" y="35756"/>
                </a:cubicBezTo>
                <a:cubicBezTo>
                  <a:pt x="83036" y="35756"/>
                  <a:pt x="85379" y="28713"/>
                  <a:pt x="85379" y="23837"/>
                </a:cubicBezTo>
                <a:cubicBezTo>
                  <a:pt x="85379" y="16523"/>
                  <a:pt x="83036" y="0"/>
                  <a:pt x="59869" y="0"/>
                </a:cubicBezTo>
                <a:cubicBezTo>
                  <a:pt x="36702" y="0"/>
                  <a:pt x="34360" y="16523"/>
                  <a:pt x="34360" y="23837"/>
                </a:cubicBezTo>
                <a:cubicBezTo>
                  <a:pt x="34360" y="28713"/>
                  <a:pt x="36702" y="35756"/>
                  <a:pt x="36702" y="35756"/>
                </a:cubicBezTo>
                <a:cubicBezTo>
                  <a:pt x="36702" y="35756"/>
                  <a:pt x="34360" y="35756"/>
                  <a:pt x="34360" y="40902"/>
                </a:cubicBezTo>
                <a:cubicBezTo>
                  <a:pt x="34360" y="52821"/>
                  <a:pt x="39045" y="47674"/>
                  <a:pt x="39045" y="52821"/>
                </a:cubicBezTo>
                <a:cubicBezTo>
                  <a:pt x="41388" y="64740"/>
                  <a:pt x="46073" y="62302"/>
                  <a:pt x="46073" y="67178"/>
                </a:cubicBezTo>
                <a:cubicBezTo>
                  <a:pt x="46073" y="79097"/>
                  <a:pt x="41388" y="83972"/>
                  <a:pt x="25249" y="91015"/>
                </a:cubicBezTo>
                <a:cubicBezTo>
                  <a:pt x="9110" y="95891"/>
                  <a:pt x="0" y="102934"/>
                  <a:pt x="0" y="107810"/>
                </a:cubicBezTo>
                <a:cubicBezTo>
                  <a:pt x="0" y="110248"/>
                  <a:pt x="0" y="119729"/>
                  <a:pt x="0" y="119729"/>
                </a:cubicBezTo>
                <a:cubicBezTo>
                  <a:pt x="59869" y="119729"/>
                  <a:pt x="59869" y="119729"/>
                  <a:pt x="59869" y="119729"/>
                </a:cubicBezTo>
                <a:cubicBezTo>
                  <a:pt x="119739" y="119729"/>
                  <a:pt x="119739" y="119729"/>
                  <a:pt x="119739" y="119729"/>
                </a:cubicBezTo>
                <a:cubicBezTo>
                  <a:pt x="119739" y="119729"/>
                  <a:pt x="119739" y="110248"/>
                  <a:pt x="119739" y="107810"/>
                </a:cubicBezTo>
                <a:cubicBezTo>
                  <a:pt x="119739" y="102934"/>
                  <a:pt x="110629" y="95891"/>
                  <a:pt x="94490" y="91015"/>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00" name="Shape 5100"/>
          <p:cNvSpPr/>
          <p:nvPr/>
        </p:nvSpPr>
        <p:spPr>
          <a:xfrm>
            <a:off x="8667927" y="1646569"/>
            <a:ext cx="272340" cy="239332"/>
          </a:xfrm>
          <a:custGeom>
            <a:avLst/>
            <a:gdLst/>
            <a:ahLst/>
            <a:cxnLst/>
            <a:rect l="0" t="0" r="0" b="0"/>
            <a:pathLst>
              <a:path w="120000" h="120000" extrusionOk="0">
                <a:moveTo>
                  <a:pt x="119759" y="119724"/>
                </a:moveTo>
                <a:lnTo>
                  <a:pt x="119759" y="119724"/>
                </a:lnTo>
                <a:cubicBezTo>
                  <a:pt x="119759" y="119724"/>
                  <a:pt x="119759" y="92965"/>
                  <a:pt x="117349" y="90482"/>
                </a:cubicBezTo>
                <a:cubicBezTo>
                  <a:pt x="115421" y="88000"/>
                  <a:pt x="111325" y="83310"/>
                  <a:pt x="102409" y="80827"/>
                </a:cubicBezTo>
                <a:cubicBezTo>
                  <a:pt x="93975" y="75862"/>
                  <a:pt x="89638" y="70896"/>
                  <a:pt x="89638" y="63724"/>
                </a:cubicBezTo>
                <a:cubicBezTo>
                  <a:pt x="89638" y="58758"/>
                  <a:pt x="93975" y="61241"/>
                  <a:pt x="93975" y="54068"/>
                </a:cubicBezTo>
                <a:cubicBezTo>
                  <a:pt x="93975" y="49103"/>
                  <a:pt x="98313" y="54068"/>
                  <a:pt x="98313" y="43862"/>
                </a:cubicBezTo>
                <a:cubicBezTo>
                  <a:pt x="98313" y="41655"/>
                  <a:pt x="96144" y="41655"/>
                  <a:pt x="96144" y="41655"/>
                </a:cubicBezTo>
                <a:cubicBezTo>
                  <a:pt x="96144" y="41655"/>
                  <a:pt x="98313" y="36689"/>
                  <a:pt x="98313" y="31724"/>
                </a:cubicBezTo>
                <a:cubicBezTo>
                  <a:pt x="98313" y="27034"/>
                  <a:pt x="96144" y="17103"/>
                  <a:pt x="83373" y="17103"/>
                </a:cubicBezTo>
                <a:cubicBezTo>
                  <a:pt x="70602" y="17103"/>
                  <a:pt x="68433" y="27034"/>
                  <a:pt x="68433" y="31724"/>
                </a:cubicBezTo>
                <a:cubicBezTo>
                  <a:pt x="68433" y="36689"/>
                  <a:pt x="70602" y="41655"/>
                  <a:pt x="70602" y="41655"/>
                </a:cubicBezTo>
                <a:cubicBezTo>
                  <a:pt x="70602" y="41655"/>
                  <a:pt x="68433" y="41655"/>
                  <a:pt x="68433" y="43862"/>
                </a:cubicBezTo>
                <a:cubicBezTo>
                  <a:pt x="68433" y="54068"/>
                  <a:pt x="70602" y="49103"/>
                  <a:pt x="72771" y="54068"/>
                </a:cubicBezTo>
                <a:cubicBezTo>
                  <a:pt x="72771" y="61241"/>
                  <a:pt x="74939" y="58758"/>
                  <a:pt x="74939" y="63724"/>
                </a:cubicBezTo>
                <a:cubicBezTo>
                  <a:pt x="74939" y="68689"/>
                  <a:pt x="74939" y="73379"/>
                  <a:pt x="70602" y="75862"/>
                </a:cubicBezTo>
                <a:cubicBezTo>
                  <a:pt x="89638" y="88000"/>
                  <a:pt x="91807" y="88000"/>
                  <a:pt x="91807" y="100413"/>
                </a:cubicBezTo>
                <a:cubicBezTo>
                  <a:pt x="91807" y="119724"/>
                  <a:pt x="91807" y="119724"/>
                  <a:pt x="91807" y="119724"/>
                </a:cubicBezTo>
                <a:lnTo>
                  <a:pt x="119759" y="119724"/>
                </a:lnTo>
                <a:close/>
                <a:moveTo>
                  <a:pt x="62168" y="83310"/>
                </a:moveTo>
                <a:lnTo>
                  <a:pt x="62168" y="83310"/>
                </a:lnTo>
                <a:cubicBezTo>
                  <a:pt x="49156" y="78344"/>
                  <a:pt x="45060" y="73379"/>
                  <a:pt x="45060" y="63724"/>
                </a:cubicBezTo>
                <a:cubicBezTo>
                  <a:pt x="45060" y="56275"/>
                  <a:pt x="49156" y="58758"/>
                  <a:pt x="51325" y="46344"/>
                </a:cubicBezTo>
                <a:cubicBezTo>
                  <a:pt x="51325" y="43862"/>
                  <a:pt x="55662" y="46344"/>
                  <a:pt x="55662" y="36689"/>
                </a:cubicBezTo>
                <a:cubicBezTo>
                  <a:pt x="55662" y="31724"/>
                  <a:pt x="53493" y="31724"/>
                  <a:pt x="53493" y="31724"/>
                </a:cubicBezTo>
                <a:cubicBezTo>
                  <a:pt x="53493" y="31724"/>
                  <a:pt x="53493" y="24551"/>
                  <a:pt x="55662" y="19586"/>
                </a:cubicBezTo>
                <a:cubicBezTo>
                  <a:pt x="55662" y="14620"/>
                  <a:pt x="51325" y="0"/>
                  <a:pt x="36385" y="0"/>
                </a:cubicBezTo>
                <a:cubicBezTo>
                  <a:pt x="19277" y="0"/>
                  <a:pt x="17108" y="14620"/>
                  <a:pt x="17108" y="19586"/>
                </a:cubicBezTo>
                <a:cubicBezTo>
                  <a:pt x="17108" y="24551"/>
                  <a:pt x="17108" y="31724"/>
                  <a:pt x="17108" y="31724"/>
                </a:cubicBezTo>
                <a:cubicBezTo>
                  <a:pt x="17108" y="31724"/>
                  <a:pt x="17108" y="31724"/>
                  <a:pt x="17108" y="36689"/>
                </a:cubicBezTo>
                <a:cubicBezTo>
                  <a:pt x="17108" y="46344"/>
                  <a:pt x="19277" y="43862"/>
                  <a:pt x="21445" y="46344"/>
                </a:cubicBezTo>
                <a:cubicBezTo>
                  <a:pt x="21445" y="58758"/>
                  <a:pt x="25783" y="56275"/>
                  <a:pt x="25783" y="63724"/>
                </a:cubicBezTo>
                <a:cubicBezTo>
                  <a:pt x="25783" y="73379"/>
                  <a:pt x="21445" y="78344"/>
                  <a:pt x="10843" y="83310"/>
                </a:cubicBezTo>
                <a:cubicBezTo>
                  <a:pt x="6506" y="85517"/>
                  <a:pt x="0" y="88000"/>
                  <a:pt x="0" y="95448"/>
                </a:cubicBezTo>
                <a:cubicBezTo>
                  <a:pt x="0" y="119724"/>
                  <a:pt x="0" y="119724"/>
                  <a:pt x="0" y="119724"/>
                </a:cubicBezTo>
                <a:cubicBezTo>
                  <a:pt x="83373" y="119724"/>
                  <a:pt x="83373" y="119724"/>
                  <a:pt x="83373" y="119724"/>
                </a:cubicBezTo>
                <a:cubicBezTo>
                  <a:pt x="83373" y="119724"/>
                  <a:pt x="83373" y="105103"/>
                  <a:pt x="83373" y="100413"/>
                </a:cubicBezTo>
                <a:cubicBezTo>
                  <a:pt x="83373" y="95448"/>
                  <a:pt x="72771" y="90482"/>
                  <a:pt x="62168" y="8331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01" name="Shape 5101"/>
          <p:cNvSpPr/>
          <p:nvPr/>
        </p:nvSpPr>
        <p:spPr>
          <a:xfrm>
            <a:off x="6498932" y="1669920"/>
            <a:ext cx="245107" cy="184850"/>
          </a:xfrm>
          <a:custGeom>
            <a:avLst/>
            <a:gdLst/>
            <a:ahLst/>
            <a:cxnLst/>
            <a:rect l="0" t="0" r="0" b="0"/>
            <a:pathLst>
              <a:path w="120000" h="120000" extrusionOk="0">
                <a:moveTo>
                  <a:pt x="119730" y="119643"/>
                </a:moveTo>
                <a:lnTo>
                  <a:pt x="119730" y="119643"/>
                </a:lnTo>
                <a:cubicBezTo>
                  <a:pt x="119730" y="119643"/>
                  <a:pt x="107595" y="34896"/>
                  <a:pt x="48000" y="34896"/>
                </a:cubicBezTo>
                <a:cubicBezTo>
                  <a:pt x="48000" y="0"/>
                  <a:pt x="48000" y="0"/>
                  <a:pt x="48000" y="0"/>
                </a:cubicBezTo>
                <a:cubicBezTo>
                  <a:pt x="0" y="56617"/>
                  <a:pt x="0" y="56617"/>
                  <a:pt x="0" y="56617"/>
                </a:cubicBezTo>
                <a:cubicBezTo>
                  <a:pt x="48000" y="116439"/>
                  <a:pt x="48000" y="116439"/>
                  <a:pt x="48000" y="116439"/>
                </a:cubicBezTo>
                <a:cubicBezTo>
                  <a:pt x="48000" y="78694"/>
                  <a:pt x="48000" y="78694"/>
                  <a:pt x="48000" y="78694"/>
                </a:cubicBezTo>
                <a:cubicBezTo>
                  <a:pt x="79011" y="78694"/>
                  <a:pt x="102741" y="81899"/>
                  <a:pt x="119730" y="119643"/>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02" name="Shape 5102"/>
          <p:cNvSpPr/>
          <p:nvPr/>
        </p:nvSpPr>
        <p:spPr>
          <a:xfrm>
            <a:off x="7590238" y="1669920"/>
            <a:ext cx="245107" cy="184850"/>
          </a:xfrm>
          <a:custGeom>
            <a:avLst/>
            <a:gdLst/>
            <a:ahLst/>
            <a:cxnLst/>
            <a:rect l="0" t="0" r="0" b="0"/>
            <a:pathLst>
              <a:path w="120000" h="120000" extrusionOk="0">
                <a:moveTo>
                  <a:pt x="71891" y="78694"/>
                </a:moveTo>
                <a:lnTo>
                  <a:pt x="71891" y="78694"/>
                </a:lnTo>
                <a:cubicBezTo>
                  <a:pt x="71891" y="116439"/>
                  <a:pt x="71891" y="116439"/>
                  <a:pt x="71891" y="116439"/>
                </a:cubicBezTo>
                <a:cubicBezTo>
                  <a:pt x="119729" y="56617"/>
                  <a:pt x="119729" y="56617"/>
                  <a:pt x="119729" y="56617"/>
                </a:cubicBezTo>
                <a:cubicBezTo>
                  <a:pt x="71891" y="0"/>
                  <a:pt x="71891" y="0"/>
                  <a:pt x="71891" y="0"/>
                </a:cubicBezTo>
                <a:cubicBezTo>
                  <a:pt x="71891" y="34896"/>
                  <a:pt x="71891" y="34896"/>
                  <a:pt x="71891" y="34896"/>
                </a:cubicBezTo>
                <a:cubicBezTo>
                  <a:pt x="12162" y="34896"/>
                  <a:pt x="0" y="119643"/>
                  <a:pt x="0" y="119643"/>
                </a:cubicBezTo>
                <a:cubicBezTo>
                  <a:pt x="16756" y="81899"/>
                  <a:pt x="40810" y="78694"/>
                  <a:pt x="71891" y="78694"/>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03" name="Shape 5103"/>
          <p:cNvSpPr/>
          <p:nvPr/>
        </p:nvSpPr>
        <p:spPr>
          <a:xfrm>
            <a:off x="1040452" y="1640732"/>
            <a:ext cx="245107" cy="243225"/>
          </a:xfrm>
          <a:custGeom>
            <a:avLst/>
            <a:gdLst/>
            <a:ahLst/>
            <a:cxnLst/>
            <a:rect l="0" t="0" r="0" b="0"/>
            <a:pathLst>
              <a:path w="120000" h="120000" extrusionOk="0">
                <a:moveTo>
                  <a:pt x="69459" y="69616"/>
                </a:moveTo>
                <a:lnTo>
                  <a:pt x="69459" y="69616"/>
                </a:lnTo>
                <a:cubicBezTo>
                  <a:pt x="60000" y="79097"/>
                  <a:pt x="47837" y="88577"/>
                  <a:pt x="43243" y="83972"/>
                </a:cubicBezTo>
                <a:cubicBezTo>
                  <a:pt x="35945" y="76659"/>
                  <a:pt x="31081" y="71783"/>
                  <a:pt x="16756" y="83972"/>
                </a:cubicBezTo>
                <a:cubicBezTo>
                  <a:pt x="0" y="95891"/>
                  <a:pt x="11891" y="105372"/>
                  <a:pt x="19189" y="110248"/>
                </a:cubicBezTo>
                <a:cubicBezTo>
                  <a:pt x="26216" y="119729"/>
                  <a:pt x="55135" y="112686"/>
                  <a:pt x="83783" y="83972"/>
                </a:cubicBezTo>
                <a:cubicBezTo>
                  <a:pt x="112432" y="55259"/>
                  <a:pt x="119729" y="26275"/>
                  <a:pt x="112432" y="16523"/>
                </a:cubicBezTo>
                <a:cubicBezTo>
                  <a:pt x="105405" y="9480"/>
                  <a:pt x="98108" y="0"/>
                  <a:pt x="86216" y="14356"/>
                </a:cubicBezTo>
                <a:cubicBezTo>
                  <a:pt x="74324" y="28713"/>
                  <a:pt x="79189" y="33318"/>
                  <a:pt x="86216" y="40902"/>
                </a:cubicBezTo>
                <a:cubicBezTo>
                  <a:pt x="91081" y="45237"/>
                  <a:pt x="81621" y="57426"/>
                  <a:pt x="69459" y="69616"/>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04" name="Shape 5104"/>
          <p:cNvSpPr/>
          <p:nvPr/>
        </p:nvSpPr>
        <p:spPr>
          <a:xfrm>
            <a:off x="3221119" y="1683540"/>
            <a:ext cx="254834" cy="157609"/>
          </a:xfrm>
          <a:custGeom>
            <a:avLst/>
            <a:gdLst/>
            <a:ahLst/>
            <a:cxnLst/>
            <a:rect l="0" t="0" r="0" b="0"/>
            <a:pathLst>
              <a:path w="120000" h="120000" extrusionOk="0">
                <a:moveTo>
                  <a:pt x="4685" y="11368"/>
                </a:moveTo>
                <a:lnTo>
                  <a:pt x="4685" y="11368"/>
                </a:lnTo>
                <a:cubicBezTo>
                  <a:pt x="9110" y="14736"/>
                  <a:pt x="52841" y="52631"/>
                  <a:pt x="52841" y="52631"/>
                </a:cubicBezTo>
                <a:cubicBezTo>
                  <a:pt x="55184" y="56000"/>
                  <a:pt x="57527" y="56000"/>
                  <a:pt x="60130" y="56000"/>
                </a:cubicBezTo>
                <a:cubicBezTo>
                  <a:pt x="62212" y="56000"/>
                  <a:pt x="64555" y="56000"/>
                  <a:pt x="64555" y="52631"/>
                </a:cubicBezTo>
                <a:cubicBezTo>
                  <a:pt x="66637" y="52631"/>
                  <a:pt x="110629" y="14736"/>
                  <a:pt x="112971" y="11368"/>
                </a:cubicBezTo>
                <a:cubicBezTo>
                  <a:pt x="117657" y="7578"/>
                  <a:pt x="119739" y="0"/>
                  <a:pt x="115314" y="0"/>
                </a:cubicBezTo>
                <a:cubicBezTo>
                  <a:pt x="4685" y="0"/>
                  <a:pt x="4685" y="0"/>
                  <a:pt x="4685" y="0"/>
                </a:cubicBezTo>
                <a:cubicBezTo>
                  <a:pt x="0" y="0"/>
                  <a:pt x="2342" y="7578"/>
                  <a:pt x="4685" y="11368"/>
                </a:cubicBezTo>
                <a:close/>
                <a:moveTo>
                  <a:pt x="115314" y="33684"/>
                </a:moveTo>
                <a:lnTo>
                  <a:pt x="115314" y="33684"/>
                </a:lnTo>
                <a:cubicBezTo>
                  <a:pt x="112971" y="33684"/>
                  <a:pt x="66637" y="71157"/>
                  <a:pt x="64555" y="74947"/>
                </a:cubicBezTo>
                <a:cubicBezTo>
                  <a:pt x="64555" y="74947"/>
                  <a:pt x="62212" y="74947"/>
                  <a:pt x="60130" y="74947"/>
                </a:cubicBezTo>
                <a:cubicBezTo>
                  <a:pt x="57527" y="74947"/>
                  <a:pt x="55184" y="74947"/>
                  <a:pt x="52841" y="74947"/>
                </a:cubicBezTo>
                <a:cubicBezTo>
                  <a:pt x="50498" y="71157"/>
                  <a:pt x="7028" y="33684"/>
                  <a:pt x="4685" y="33684"/>
                </a:cubicBezTo>
                <a:cubicBezTo>
                  <a:pt x="2342" y="30315"/>
                  <a:pt x="2342" y="33684"/>
                  <a:pt x="2342" y="33684"/>
                </a:cubicBezTo>
                <a:cubicBezTo>
                  <a:pt x="2342" y="37052"/>
                  <a:pt x="2342" y="112000"/>
                  <a:pt x="2342" y="112000"/>
                </a:cubicBezTo>
                <a:cubicBezTo>
                  <a:pt x="2342" y="115789"/>
                  <a:pt x="4685" y="119578"/>
                  <a:pt x="9110" y="119578"/>
                </a:cubicBezTo>
                <a:cubicBezTo>
                  <a:pt x="110629" y="119578"/>
                  <a:pt x="110629" y="119578"/>
                  <a:pt x="110629" y="119578"/>
                </a:cubicBezTo>
                <a:cubicBezTo>
                  <a:pt x="115314" y="119578"/>
                  <a:pt x="117657" y="115789"/>
                  <a:pt x="117657" y="112000"/>
                </a:cubicBezTo>
                <a:cubicBezTo>
                  <a:pt x="117657" y="112000"/>
                  <a:pt x="117657" y="37052"/>
                  <a:pt x="117657" y="33684"/>
                </a:cubicBezTo>
                <a:cubicBezTo>
                  <a:pt x="117657" y="33684"/>
                  <a:pt x="117657" y="30315"/>
                  <a:pt x="115314" y="33684"/>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05" name="Shape 5105"/>
          <p:cNvSpPr/>
          <p:nvPr/>
        </p:nvSpPr>
        <p:spPr>
          <a:xfrm>
            <a:off x="5394008" y="1627112"/>
            <a:ext cx="264560" cy="272411"/>
          </a:xfrm>
          <a:custGeom>
            <a:avLst/>
            <a:gdLst/>
            <a:ahLst/>
            <a:cxnLst/>
            <a:rect l="0" t="0" r="0" b="0"/>
            <a:pathLst>
              <a:path w="120000" h="120000" extrusionOk="0">
                <a:moveTo>
                  <a:pt x="33319" y="119759"/>
                </a:moveTo>
                <a:lnTo>
                  <a:pt x="33319" y="119759"/>
                </a:lnTo>
                <a:cubicBezTo>
                  <a:pt x="26555" y="119759"/>
                  <a:pt x="17787" y="115180"/>
                  <a:pt x="13277" y="110843"/>
                </a:cubicBezTo>
                <a:cubicBezTo>
                  <a:pt x="2254" y="100240"/>
                  <a:pt x="0" y="81204"/>
                  <a:pt x="13277" y="68433"/>
                </a:cubicBezTo>
                <a:cubicBezTo>
                  <a:pt x="22296" y="59759"/>
                  <a:pt x="57620" y="25542"/>
                  <a:pt x="75407" y="8433"/>
                </a:cubicBezTo>
                <a:cubicBezTo>
                  <a:pt x="82171" y="2168"/>
                  <a:pt x="90939" y="0"/>
                  <a:pt x="97703" y="2168"/>
                </a:cubicBezTo>
                <a:cubicBezTo>
                  <a:pt x="104217" y="4337"/>
                  <a:pt x="110981" y="10602"/>
                  <a:pt x="113235" y="17108"/>
                </a:cubicBezTo>
                <a:cubicBezTo>
                  <a:pt x="115490" y="23373"/>
                  <a:pt x="113235" y="32048"/>
                  <a:pt x="106471" y="38313"/>
                </a:cubicBezTo>
                <a:cubicBezTo>
                  <a:pt x="48851" y="93975"/>
                  <a:pt x="48851" y="93975"/>
                  <a:pt x="48851" y="93975"/>
                </a:cubicBezTo>
                <a:cubicBezTo>
                  <a:pt x="44342" y="98072"/>
                  <a:pt x="39832" y="100240"/>
                  <a:pt x="37578" y="100240"/>
                </a:cubicBezTo>
                <a:cubicBezTo>
                  <a:pt x="33319" y="100240"/>
                  <a:pt x="28810" y="100240"/>
                  <a:pt x="26555" y="96144"/>
                </a:cubicBezTo>
                <a:cubicBezTo>
                  <a:pt x="22296" y="91807"/>
                  <a:pt x="22296" y="85301"/>
                  <a:pt x="28810" y="76867"/>
                </a:cubicBezTo>
                <a:cubicBezTo>
                  <a:pt x="71148" y="36144"/>
                  <a:pt x="71148" y="36144"/>
                  <a:pt x="71148" y="36144"/>
                </a:cubicBezTo>
                <a:cubicBezTo>
                  <a:pt x="73402" y="36144"/>
                  <a:pt x="75407" y="36144"/>
                  <a:pt x="77411" y="36144"/>
                </a:cubicBezTo>
                <a:cubicBezTo>
                  <a:pt x="77411" y="38313"/>
                  <a:pt x="77411" y="40481"/>
                  <a:pt x="77411" y="42891"/>
                </a:cubicBezTo>
                <a:cubicBezTo>
                  <a:pt x="35574" y="83132"/>
                  <a:pt x="35574" y="83132"/>
                  <a:pt x="35574" y="83132"/>
                </a:cubicBezTo>
                <a:cubicBezTo>
                  <a:pt x="31064" y="85301"/>
                  <a:pt x="31064" y="89638"/>
                  <a:pt x="33319" y="91807"/>
                </a:cubicBezTo>
                <a:lnTo>
                  <a:pt x="35574" y="91807"/>
                </a:lnTo>
                <a:cubicBezTo>
                  <a:pt x="37578" y="91807"/>
                  <a:pt x="39832" y="89638"/>
                  <a:pt x="42087" y="89638"/>
                </a:cubicBezTo>
                <a:cubicBezTo>
                  <a:pt x="99958" y="32048"/>
                  <a:pt x="99958" y="32048"/>
                  <a:pt x="99958" y="32048"/>
                </a:cubicBezTo>
                <a:cubicBezTo>
                  <a:pt x="104217" y="27710"/>
                  <a:pt x="106471" y="23373"/>
                  <a:pt x="104217" y="19277"/>
                </a:cubicBezTo>
                <a:cubicBezTo>
                  <a:pt x="104217" y="14939"/>
                  <a:pt x="99958" y="10602"/>
                  <a:pt x="95448" y="10602"/>
                </a:cubicBezTo>
                <a:cubicBezTo>
                  <a:pt x="90939" y="8433"/>
                  <a:pt x="86680" y="10602"/>
                  <a:pt x="82171" y="14939"/>
                </a:cubicBezTo>
                <a:cubicBezTo>
                  <a:pt x="64133" y="32048"/>
                  <a:pt x="28810" y="66265"/>
                  <a:pt x="20041" y="72530"/>
                </a:cubicBezTo>
                <a:cubicBezTo>
                  <a:pt x="9018" y="85301"/>
                  <a:pt x="11022" y="98072"/>
                  <a:pt x="20041" y="104578"/>
                </a:cubicBezTo>
                <a:cubicBezTo>
                  <a:pt x="26555" y="110843"/>
                  <a:pt x="39832" y="115180"/>
                  <a:pt x="50855" y="102409"/>
                </a:cubicBezTo>
                <a:cubicBezTo>
                  <a:pt x="113235" y="44819"/>
                  <a:pt x="113235" y="44819"/>
                  <a:pt x="113235" y="44819"/>
                </a:cubicBezTo>
                <a:cubicBezTo>
                  <a:pt x="115490" y="42891"/>
                  <a:pt x="117494" y="42891"/>
                  <a:pt x="119749" y="44819"/>
                </a:cubicBezTo>
                <a:lnTo>
                  <a:pt x="119749" y="48915"/>
                </a:lnTo>
                <a:cubicBezTo>
                  <a:pt x="57620" y="108915"/>
                  <a:pt x="57620" y="108915"/>
                  <a:pt x="57620" y="108915"/>
                </a:cubicBezTo>
                <a:cubicBezTo>
                  <a:pt x="50855" y="115180"/>
                  <a:pt x="42087" y="119759"/>
                  <a:pt x="33319" y="119759"/>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06" name="Shape 5106"/>
          <p:cNvSpPr/>
          <p:nvPr/>
        </p:nvSpPr>
        <p:spPr>
          <a:xfrm>
            <a:off x="7029994" y="1669920"/>
            <a:ext cx="274286" cy="184850"/>
          </a:xfrm>
          <a:custGeom>
            <a:avLst/>
            <a:gdLst/>
            <a:ahLst/>
            <a:cxnLst/>
            <a:rect l="0" t="0" r="0" b="0"/>
            <a:pathLst>
              <a:path w="120000" h="120000" extrusionOk="0">
                <a:moveTo>
                  <a:pt x="42736" y="24925"/>
                </a:moveTo>
                <a:lnTo>
                  <a:pt x="42736" y="24925"/>
                </a:lnTo>
                <a:cubicBezTo>
                  <a:pt x="42736" y="0"/>
                  <a:pt x="42736" y="0"/>
                  <a:pt x="42736" y="0"/>
                </a:cubicBezTo>
                <a:cubicBezTo>
                  <a:pt x="0" y="56617"/>
                  <a:pt x="0" y="56617"/>
                  <a:pt x="0" y="56617"/>
                </a:cubicBezTo>
                <a:cubicBezTo>
                  <a:pt x="42736" y="116439"/>
                  <a:pt x="42736" y="116439"/>
                  <a:pt x="42736" y="116439"/>
                </a:cubicBezTo>
                <a:cubicBezTo>
                  <a:pt x="42736" y="91513"/>
                  <a:pt x="42736" y="91513"/>
                  <a:pt x="42736" y="91513"/>
                </a:cubicBezTo>
                <a:cubicBezTo>
                  <a:pt x="17142" y="56617"/>
                  <a:pt x="17142" y="56617"/>
                  <a:pt x="17142" y="56617"/>
                </a:cubicBezTo>
                <a:lnTo>
                  <a:pt x="42736" y="24925"/>
                </a:lnTo>
                <a:close/>
                <a:moveTo>
                  <a:pt x="72676" y="34896"/>
                </a:moveTo>
                <a:lnTo>
                  <a:pt x="72676" y="34896"/>
                </a:lnTo>
                <a:cubicBezTo>
                  <a:pt x="72676" y="0"/>
                  <a:pt x="72676" y="0"/>
                  <a:pt x="72676" y="0"/>
                </a:cubicBezTo>
                <a:cubicBezTo>
                  <a:pt x="29939" y="56617"/>
                  <a:pt x="29939" y="56617"/>
                  <a:pt x="29939" y="56617"/>
                </a:cubicBezTo>
                <a:cubicBezTo>
                  <a:pt x="72676" y="116439"/>
                  <a:pt x="72676" y="116439"/>
                  <a:pt x="72676" y="116439"/>
                </a:cubicBezTo>
                <a:cubicBezTo>
                  <a:pt x="72676" y="78694"/>
                  <a:pt x="72676" y="78694"/>
                  <a:pt x="72676" y="78694"/>
                </a:cubicBezTo>
                <a:cubicBezTo>
                  <a:pt x="91991" y="78694"/>
                  <a:pt x="105030" y="81899"/>
                  <a:pt x="119758" y="119643"/>
                </a:cubicBezTo>
                <a:cubicBezTo>
                  <a:pt x="119758" y="119643"/>
                  <a:pt x="117826" y="34896"/>
                  <a:pt x="72676" y="34896"/>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07" name="Shape 5107"/>
          <p:cNvSpPr/>
          <p:nvPr/>
        </p:nvSpPr>
        <p:spPr>
          <a:xfrm>
            <a:off x="2666713" y="1640732"/>
            <a:ext cx="274285" cy="243225"/>
          </a:xfrm>
          <a:custGeom>
            <a:avLst/>
            <a:gdLst/>
            <a:ahLst/>
            <a:cxnLst/>
            <a:rect l="0" t="0" r="0" b="0"/>
            <a:pathLst>
              <a:path w="120000" h="120000" extrusionOk="0">
                <a:moveTo>
                  <a:pt x="51187" y="0"/>
                </a:moveTo>
                <a:lnTo>
                  <a:pt x="51187" y="0"/>
                </a:lnTo>
                <a:cubicBezTo>
                  <a:pt x="44909" y="0"/>
                  <a:pt x="44909" y="0"/>
                  <a:pt x="44909" y="0"/>
                </a:cubicBezTo>
                <a:lnTo>
                  <a:pt x="42736" y="2167"/>
                </a:lnTo>
                <a:cubicBezTo>
                  <a:pt x="42736" y="28713"/>
                  <a:pt x="42736" y="28713"/>
                  <a:pt x="42736" y="28713"/>
                </a:cubicBezTo>
                <a:cubicBezTo>
                  <a:pt x="21247" y="28713"/>
                  <a:pt x="21247" y="28713"/>
                  <a:pt x="21247" y="28713"/>
                </a:cubicBezTo>
                <a:lnTo>
                  <a:pt x="19315" y="28713"/>
                </a:lnTo>
                <a:cubicBezTo>
                  <a:pt x="17142" y="28713"/>
                  <a:pt x="17142" y="28713"/>
                  <a:pt x="14969" y="30880"/>
                </a:cubicBezTo>
                <a:cubicBezTo>
                  <a:pt x="0" y="40902"/>
                  <a:pt x="0" y="40902"/>
                  <a:pt x="0" y="40902"/>
                </a:cubicBezTo>
                <a:cubicBezTo>
                  <a:pt x="0" y="43069"/>
                  <a:pt x="0" y="43069"/>
                  <a:pt x="0" y="43069"/>
                </a:cubicBezTo>
                <a:cubicBezTo>
                  <a:pt x="0" y="45237"/>
                  <a:pt x="0" y="45237"/>
                  <a:pt x="0" y="45237"/>
                </a:cubicBezTo>
                <a:cubicBezTo>
                  <a:pt x="14969" y="57426"/>
                  <a:pt x="14969" y="57426"/>
                  <a:pt x="14969" y="57426"/>
                </a:cubicBezTo>
                <a:cubicBezTo>
                  <a:pt x="17142" y="57426"/>
                  <a:pt x="17142" y="57426"/>
                  <a:pt x="19315" y="57426"/>
                </a:cubicBezTo>
                <a:cubicBezTo>
                  <a:pt x="19315" y="59864"/>
                  <a:pt x="21247" y="59864"/>
                  <a:pt x="21247" y="59864"/>
                </a:cubicBezTo>
                <a:cubicBezTo>
                  <a:pt x="42736" y="59864"/>
                  <a:pt x="42736" y="59864"/>
                  <a:pt x="42736" y="59864"/>
                </a:cubicBezTo>
                <a:cubicBezTo>
                  <a:pt x="42736" y="117291"/>
                  <a:pt x="42736" y="117291"/>
                  <a:pt x="42736" y="117291"/>
                </a:cubicBezTo>
                <a:cubicBezTo>
                  <a:pt x="42736" y="119729"/>
                  <a:pt x="44909" y="119729"/>
                  <a:pt x="44909" y="119729"/>
                </a:cubicBezTo>
                <a:cubicBezTo>
                  <a:pt x="51187" y="119729"/>
                  <a:pt x="51187" y="119729"/>
                  <a:pt x="51187" y="119729"/>
                </a:cubicBezTo>
                <a:cubicBezTo>
                  <a:pt x="51187" y="119729"/>
                  <a:pt x="53360" y="119729"/>
                  <a:pt x="53360" y="117291"/>
                </a:cubicBezTo>
                <a:cubicBezTo>
                  <a:pt x="53360" y="2167"/>
                  <a:pt x="53360" y="2167"/>
                  <a:pt x="53360" y="2167"/>
                </a:cubicBezTo>
                <a:lnTo>
                  <a:pt x="51187" y="0"/>
                </a:lnTo>
                <a:close/>
                <a:moveTo>
                  <a:pt x="117585" y="28713"/>
                </a:moveTo>
                <a:lnTo>
                  <a:pt x="117585" y="28713"/>
                </a:lnTo>
                <a:cubicBezTo>
                  <a:pt x="104788" y="16523"/>
                  <a:pt x="104788" y="16523"/>
                  <a:pt x="104788" y="16523"/>
                </a:cubicBezTo>
                <a:cubicBezTo>
                  <a:pt x="102615" y="16523"/>
                  <a:pt x="102615" y="16523"/>
                  <a:pt x="100442" y="14356"/>
                </a:cubicBezTo>
                <a:lnTo>
                  <a:pt x="98269" y="14356"/>
                </a:lnTo>
                <a:cubicBezTo>
                  <a:pt x="57706" y="14356"/>
                  <a:pt x="57706" y="14356"/>
                  <a:pt x="57706" y="14356"/>
                </a:cubicBezTo>
                <a:cubicBezTo>
                  <a:pt x="61810" y="45237"/>
                  <a:pt x="61810" y="45237"/>
                  <a:pt x="61810" y="45237"/>
                </a:cubicBezTo>
                <a:cubicBezTo>
                  <a:pt x="98269" y="45237"/>
                  <a:pt x="98269" y="45237"/>
                  <a:pt x="98269" y="45237"/>
                </a:cubicBezTo>
                <a:lnTo>
                  <a:pt x="100442" y="45237"/>
                </a:lnTo>
                <a:cubicBezTo>
                  <a:pt x="102615" y="45237"/>
                  <a:pt x="102615" y="43069"/>
                  <a:pt x="104788" y="43069"/>
                </a:cubicBezTo>
                <a:cubicBezTo>
                  <a:pt x="117585" y="33318"/>
                  <a:pt x="117585" y="33318"/>
                  <a:pt x="117585" y="33318"/>
                </a:cubicBezTo>
                <a:cubicBezTo>
                  <a:pt x="119758" y="30880"/>
                  <a:pt x="119758" y="30880"/>
                  <a:pt x="119758" y="30880"/>
                </a:cubicBezTo>
                <a:cubicBezTo>
                  <a:pt x="119758" y="28713"/>
                  <a:pt x="119758" y="28713"/>
                  <a:pt x="117585" y="28713"/>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08" name="Shape 5108"/>
          <p:cNvSpPr/>
          <p:nvPr/>
        </p:nvSpPr>
        <p:spPr>
          <a:xfrm>
            <a:off x="2174555" y="1627112"/>
            <a:ext cx="167295" cy="282140"/>
          </a:xfrm>
          <a:custGeom>
            <a:avLst/>
            <a:gdLst/>
            <a:ahLst/>
            <a:cxnLst/>
            <a:rect l="0" t="0" r="0" b="0"/>
            <a:pathLst>
              <a:path w="120000" h="120000" extrusionOk="0">
                <a:moveTo>
                  <a:pt x="112475" y="84747"/>
                </a:moveTo>
                <a:lnTo>
                  <a:pt x="112475" y="84747"/>
                </a:lnTo>
                <a:cubicBezTo>
                  <a:pt x="87920" y="39221"/>
                  <a:pt x="87920" y="39221"/>
                  <a:pt x="87920" y="39221"/>
                </a:cubicBezTo>
                <a:cubicBezTo>
                  <a:pt x="80792" y="28949"/>
                  <a:pt x="56237" y="20544"/>
                  <a:pt x="35247" y="24747"/>
                </a:cubicBezTo>
                <a:cubicBezTo>
                  <a:pt x="17821" y="2101"/>
                  <a:pt x="17821" y="2101"/>
                  <a:pt x="17821" y="2101"/>
                </a:cubicBezTo>
                <a:cubicBezTo>
                  <a:pt x="14257" y="0"/>
                  <a:pt x="11089" y="0"/>
                  <a:pt x="7524" y="0"/>
                </a:cubicBezTo>
                <a:cubicBezTo>
                  <a:pt x="3960" y="2101"/>
                  <a:pt x="3960" y="4202"/>
                  <a:pt x="3960" y="6303"/>
                </a:cubicBezTo>
                <a:cubicBezTo>
                  <a:pt x="24950" y="28949"/>
                  <a:pt x="24950" y="28949"/>
                  <a:pt x="24950" y="28949"/>
                </a:cubicBezTo>
                <a:cubicBezTo>
                  <a:pt x="11089" y="32918"/>
                  <a:pt x="0" y="45291"/>
                  <a:pt x="7524" y="55797"/>
                </a:cubicBezTo>
                <a:cubicBezTo>
                  <a:pt x="28514" y="101322"/>
                  <a:pt x="28514" y="101322"/>
                  <a:pt x="28514" y="101322"/>
                </a:cubicBezTo>
                <a:cubicBezTo>
                  <a:pt x="32079" y="113696"/>
                  <a:pt x="56237" y="119766"/>
                  <a:pt x="80792" y="116031"/>
                </a:cubicBezTo>
                <a:cubicBezTo>
                  <a:pt x="105742" y="109494"/>
                  <a:pt x="119603" y="95019"/>
                  <a:pt x="112475" y="84747"/>
                </a:cubicBezTo>
                <a:close/>
                <a:moveTo>
                  <a:pt x="49504" y="51828"/>
                </a:moveTo>
                <a:lnTo>
                  <a:pt x="49504" y="51828"/>
                </a:lnTo>
                <a:cubicBezTo>
                  <a:pt x="42376" y="53929"/>
                  <a:pt x="35247" y="51828"/>
                  <a:pt x="32079" y="47392"/>
                </a:cubicBezTo>
                <a:cubicBezTo>
                  <a:pt x="28514" y="43424"/>
                  <a:pt x="32079" y="37120"/>
                  <a:pt x="38811" y="37120"/>
                </a:cubicBezTo>
                <a:cubicBezTo>
                  <a:pt x="49504" y="35019"/>
                  <a:pt x="56237" y="37120"/>
                  <a:pt x="56237" y="41556"/>
                </a:cubicBezTo>
                <a:cubicBezTo>
                  <a:pt x="59801" y="45291"/>
                  <a:pt x="56237" y="51828"/>
                  <a:pt x="49504" y="51828"/>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09" name="Shape 5109"/>
          <p:cNvSpPr/>
          <p:nvPr/>
        </p:nvSpPr>
        <p:spPr>
          <a:xfrm>
            <a:off x="10317533" y="3339413"/>
            <a:ext cx="206200" cy="159556"/>
          </a:xfrm>
          <a:custGeom>
            <a:avLst/>
            <a:gdLst/>
            <a:ahLst/>
            <a:cxnLst/>
            <a:rect l="0" t="0" r="0" b="0"/>
            <a:pathLst>
              <a:path w="120000" h="120000" extrusionOk="0">
                <a:moveTo>
                  <a:pt x="17326" y="90511"/>
                </a:moveTo>
                <a:lnTo>
                  <a:pt x="17326" y="90511"/>
                </a:lnTo>
                <a:cubicBezTo>
                  <a:pt x="79572" y="90511"/>
                  <a:pt x="79572" y="90511"/>
                  <a:pt x="79572" y="90511"/>
                </a:cubicBezTo>
                <a:cubicBezTo>
                  <a:pt x="79572" y="119590"/>
                  <a:pt x="79572" y="119590"/>
                  <a:pt x="79572" y="119590"/>
                </a:cubicBezTo>
                <a:cubicBezTo>
                  <a:pt x="119679" y="76177"/>
                  <a:pt x="119679" y="76177"/>
                  <a:pt x="119679" y="76177"/>
                </a:cubicBezTo>
                <a:cubicBezTo>
                  <a:pt x="79572" y="29078"/>
                  <a:pt x="79572" y="29078"/>
                  <a:pt x="79572" y="29078"/>
                </a:cubicBezTo>
                <a:cubicBezTo>
                  <a:pt x="79572" y="61433"/>
                  <a:pt x="79572" y="61433"/>
                  <a:pt x="79572" y="61433"/>
                </a:cubicBezTo>
                <a:cubicBezTo>
                  <a:pt x="22780" y="61433"/>
                  <a:pt x="22780" y="61433"/>
                  <a:pt x="22780" y="61433"/>
                </a:cubicBezTo>
                <a:cubicBezTo>
                  <a:pt x="22780" y="0"/>
                  <a:pt x="22780" y="0"/>
                  <a:pt x="22780" y="0"/>
                </a:cubicBezTo>
                <a:cubicBezTo>
                  <a:pt x="0" y="0"/>
                  <a:pt x="0" y="0"/>
                  <a:pt x="0" y="0"/>
                </a:cubicBezTo>
                <a:cubicBezTo>
                  <a:pt x="0" y="68805"/>
                  <a:pt x="0" y="68805"/>
                  <a:pt x="0" y="68805"/>
                </a:cubicBezTo>
                <a:cubicBezTo>
                  <a:pt x="0" y="79863"/>
                  <a:pt x="8663" y="90511"/>
                  <a:pt x="17326" y="90511"/>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10" name="Shape 5110"/>
          <p:cNvSpPr/>
          <p:nvPr/>
        </p:nvSpPr>
        <p:spPr>
          <a:xfrm>
            <a:off x="8695163" y="2742053"/>
            <a:ext cx="213981" cy="225713"/>
          </a:xfrm>
          <a:custGeom>
            <a:avLst/>
            <a:gdLst/>
            <a:ahLst/>
            <a:cxnLst/>
            <a:rect l="0" t="0" r="0" b="0"/>
            <a:pathLst>
              <a:path w="120000" h="120000" extrusionOk="0">
                <a:moveTo>
                  <a:pt x="43384" y="93594"/>
                </a:moveTo>
                <a:lnTo>
                  <a:pt x="43384" y="93594"/>
                </a:lnTo>
                <a:cubicBezTo>
                  <a:pt x="38153" y="101222"/>
                  <a:pt x="38153" y="101222"/>
                  <a:pt x="38153" y="101222"/>
                </a:cubicBezTo>
                <a:cubicBezTo>
                  <a:pt x="32615" y="106797"/>
                  <a:pt x="24307" y="106797"/>
                  <a:pt x="18769" y="101222"/>
                </a:cubicBezTo>
                <a:cubicBezTo>
                  <a:pt x="16307" y="98581"/>
                  <a:pt x="13538" y="93594"/>
                  <a:pt x="13538" y="91246"/>
                </a:cubicBezTo>
                <a:cubicBezTo>
                  <a:pt x="13538" y="88312"/>
                  <a:pt x="16307" y="85672"/>
                  <a:pt x="18769" y="83031"/>
                </a:cubicBezTo>
                <a:cubicBezTo>
                  <a:pt x="40923" y="59853"/>
                  <a:pt x="40923" y="59853"/>
                  <a:pt x="40923" y="59853"/>
                </a:cubicBezTo>
                <a:cubicBezTo>
                  <a:pt x="46153" y="57212"/>
                  <a:pt x="54461" y="49290"/>
                  <a:pt x="60000" y="54572"/>
                </a:cubicBezTo>
                <a:cubicBezTo>
                  <a:pt x="62769" y="59853"/>
                  <a:pt x="68000" y="59853"/>
                  <a:pt x="70769" y="54572"/>
                </a:cubicBezTo>
                <a:cubicBezTo>
                  <a:pt x="73538" y="51931"/>
                  <a:pt x="73538" y="49290"/>
                  <a:pt x="70769" y="46943"/>
                </a:cubicBezTo>
                <a:cubicBezTo>
                  <a:pt x="60000" y="36381"/>
                  <a:pt x="43384" y="36381"/>
                  <a:pt x="29846" y="49290"/>
                </a:cubicBezTo>
                <a:cubicBezTo>
                  <a:pt x="8000" y="72762"/>
                  <a:pt x="8000" y="72762"/>
                  <a:pt x="8000" y="72762"/>
                </a:cubicBezTo>
                <a:cubicBezTo>
                  <a:pt x="2461" y="78044"/>
                  <a:pt x="0" y="83031"/>
                  <a:pt x="0" y="91246"/>
                </a:cubicBezTo>
                <a:cubicBezTo>
                  <a:pt x="0" y="98581"/>
                  <a:pt x="2461" y="106797"/>
                  <a:pt x="8000" y="111784"/>
                </a:cubicBezTo>
                <a:cubicBezTo>
                  <a:pt x="13538" y="117066"/>
                  <a:pt x="21538" y="119706"/>
                  <a:pt x="27076" y="119706"/>
                </a:cubicBezTo>
                <a:cubicBezTo>
                  <a:pt x="35076" y="119706"/>
                  <a:pt x="43384" y="117066"/>
                  <a:pt x="48923" y="111784"/>
                </a:cubicBezTo>
                <a:cubicBezTo>
                  <a:pt x="54461" y="104156"/>
                  <a:pt x="54461" y="104156"/>
                  <a:pt x="54461" y="104156"/>
                </a:cubicBezTo>
                <a:cubicBezTo>
                  <a:pt x="57230" y="101222"/>
                  <a:pt x="57230" y="96234"/>
                  <a:pt x="54461" y="93594"/>
                </a:cubicBezTo>
                <a:cubicBezTo>
                  <a:pt x="51692" y="91246"/>
                  <a:pt x="46153" y="91246"/>
                  <a:pt x="43384" y="93594"/>
                </a:cubicBezTo>
                <a:close/>
                <a:moveTo>
                  <a:pt x="111692" y="10562"/>
                </a:moveTo>
                <a:lnTo>
                  <a:pt x="111692" y="10562"/>
                </a:lnTo>
                <a:cubicBezTo>
                  <a:pt x="100615" y="0"/>
                  <a:pt x="84307" y="0"/>
                  <a:pt x="73538" y="10562"/>
                </a:cubicBezTo>
                <a:cubicBezTo>
                  <a:pt x="65230" y="15550"/>
                  <a:pt x="65230" y="15550"/>
                  <a:pt x="65230" y="15550"/>
                </a:cubicBezTo>
                <a:cubicBezTo>
                  <a:pt x="62769" y="20831"/>
                  <a:pt x="62769" y="23471"/>
                  <a:pt x="65230" y="26112"/>
                </a:cubicBezTo>
                <a:cubicBezTo>
                  <a:pt x="68000" y="28753"/>
                  <a:pt x="73538" y="28753"/>
                  <a:pt x="76307" y="26112"/>
                </a:cubicBezTo>
                <a:cubicBezTo>
                  <a:pt x="84307" y="20831"/>
                  <a:pt x="84307" y="20831"/>
                  <a:pt x="84307" y="20831"/>
                </a:cubicBezTo>
                <a:cubicBezTo>
                  <a:pt x="89846" y="15550"/>
                  <a:pt x="97846" y="15550"/>
                  <a:pt x="100615" y="20831"/>
                </a:cubicBezTo>
                <a:cubicBezTo>
                  <a:pt x="103384" y="23471"/>
                  <a:pt x="106153" y="26112"/>
                  <a:pt x="106153" y="31393"/>
                </a:cubicBezTo>
                <a:cubicBezTo>
                  <a:pt x="106153" y="33740"/>
                  <a:pt x="103384" y="36381"/>
                  <a:pt x="100615" y="39022"/>
                </a:cubicBezTo>
                <a:cubicBezTo>
                  <a:pt x="79076" y="62493"/>
                  <a:pt x="79076" y="62493"/>
                  <a:pt x="79076" y="62493"/>
                </a:cubicBezTo>
                <a:cubicBezTo>
                  <a:pt x="65230" y="72762"/>
                  <a:pt x="62769" y="67481"/>
                  <a:pt x="60000" y="64841"/>
                </a:cubicBezTo>
                <a:cubicBezTo>
                  <a:pt x="57230" y="62493"/>
                  <a:pt x="51692" y="62493"/>
                  <a:pt x="48923" y="64841"/>
                </a:cubicBezTo>
                <a:cubicBezTo>
                  <a:pt x="46153" y="67481"/>
                  <a:pt x="46153" y="72762"/>
                  <a:pt x="48923" y="75403"/>
                </a:cubicBezTo>
                <a:cubicBezTo>
                  <a:pt x="54461" y="80684"/>
                  <a:pt x="60000" y="83031"/>
                  <a:pt x="65230" y="83031"/>
                </a:cubicBezTo>
                <a:cubicBezTo>
                  <a:pt x="73538" y="83031"/>
                  <a:pt x="81538" y="80684"/>
                  <a:pt x="87076" y="72762"/>
                </a:cubicBezTo>
                <a:cubicBezTo>
                  <a:pt x="111692" y="49290"/>
                  <a:pt x="111692" y="49290"/>
                  <a:pt x="111692" y="49290"/>
                </a:cubicBezTo>
                <a:cubicBezTo>
                  <a:pt x="116923" y="44303"/>
                  <a:pt x="119692" y="36381"/>
                  <a:pt x="119692" y="31393"/>
                </a:cubicBezTo>
                <a:cubicBezTo>
                  <a:pt x="119692" y="23471"/>
                  <a:pt x="116923" y="15550"/>
                  <a:pt x="111692" y="10562"/>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11" name="Shape 5111"/>
          <p:cNvSpPr/>
          <p:nvPr/>
        </p:nvSpPr>
        <p:spPr>
          <a:xfrm>
            <a:off x="3787199" y="2761510"/>
            <a:ext cx="212036" cy="188742"/>
          </a:xfrm>
          <a:custGeom>
            <a:avLst/>
            <a:gdLst/>
            <a:ahLst/>
            <a:cxnLst/>
            <a:rect l="0" t="0" r="0" b="0"/>
            <a:pathLst>
              <a:path w="120000" h="120000" extrusionOk="0">
                <a:moveTo>
                  <a:pt x="106153" y="0"/>
                </a:moveTo>
                <a:lnTo>
                  <a:pt x="106153" y="0"/>
                </a:lnTo>
                <a:cubicBezTo>
                  <a:pt x="13538" y="0"/>
                  <a:pt x="13538" y="0"/>
                  <a:pt x="13538" y="0"/>
                </a:cubicBezTo>
                <a:cubicBezTo>
                  <a:pt x="5230" y="0"/>
                  <a:pt x="0" y="5895"/>
                  <a:pt x="0" y="15260"/>
                </a:cubicBezTo>
                <a:cubicBezTo>
                  <a:pt x="0" y="76647"/>
                  <a:pt x="0" y="76647"/>
                  <a:pt x="0" y="76647"/>
                </a:cubicBezTo>
                <a:cubicBezTo>
                  <a:pt x="0" y="85664"/>
                  <a:pt x="5230" y="91907"/>
                  <a:pt x="13538" y="91907"/>
                </a:cubicBezTo>
                <a:cubicBezTo>
                  <a:pt x="43692" y="91907"/>
                  <a:pt x="43692" y="91907"/>
                  <a:pt x="43692" y="91907"/>
                </a:cubicBezTo>
                <a:cubicBezTo>
                  <a:pt x="76307" y="119653"/>
                  <a:pt x="76307" y="119653"/>
                  <a:pt x="76307" y="119653"/>
                </a:cubicBezTo>
                <a:cubicBezTo>
                  <a:pt x="76307" y="91907"/>
                  <a:pt x="76307" y="91907"/>
                  <a:pt x="76307" y="91907"/>
                </a:cubicBezTo>
                <a:cubicBezTo>
                  <a:pt x="106153" y="91907"/>
                  <a:pt x="106153" y="91907"/>
                  <a:pt x="106153" y="91907"/>
                </a:cubicBezTo>
                <a:cubicBezTo>
                  <a:pt x="114461" y="91907"/>
                  <a:pt x="119692" y="85664"/>
                  <a:pt x="119692" y="76647"/>
                </a:cubicBezTo>
                <a:cubicBezTo>
                  <a:pt x="119692" y="15260"/>
                  <a:pt x="119692" y="15260"/>
                  <a:pt x="119692" y="15260"/>
                </a:cubicBezTo>
                <a:cubicBezTo>
                  <a:pt x="119692" y="5895"/>
                  <a:pt x="114461" y="0"/>
                  <a:pt x="106153" y="0"/>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12" name="Shape 5112"/>
          <p:cNvSpPr/>
          <p:nvPr/>
        </p:nvSpPr>
        <p:spPr>
          <a:xfrm>
            <a:off x="8681545" y="2191393"/>
            <a:ext cx="245107" cy="239332"/>
          </a:xfrm>
          <a:custGeom>
            <a:avLst/>
            <a:gdLst/>
            <a:ahLst/>
            <a:cxnLst/>
            <a:rect l="0" t="0" r="0" b="0"/>
            <a:pathLst>
              <a:path w="120000" h="120000" extrusionOk="0">
                <a:moveTo>
                  <a:pt x="60000" y="0"/>
                </a:moveTo>
                <a:lnTo>
                  <a:pt x="76756" y="44137"/>
                </a:lnTo>
                <a:lnTo>
                  <a:pt x="119729" y="44137"/>
                </a:lnTo>
                <a:lnTo>
                  <a:pt x="83783" y="70896"/>
                </a:lnTo>
                <a:lnTo>
                  <a:pt x="95675" y="119724"/>
                </a:lnTo>
                <a:lnTo>
                  <a:pt x="60000" y="90206"/>
                </a:lnTo>
                <a:lnTo>
                  <a:pt x="23783" y="119724"/>
                </a:lnTo>
                <a:lnTo>
                  <a:pt x="35945" y="70896"/>
                </a:lnTo>
                <a:lnTo>
                  <a:pt x="0" y="44137"/>
                </a:lnTo>
                <a:lnTo>
                  <a:pt x="43243" y="44137"/>
                </a:lnTo>
                <a:lnTo>
                  <a:pt x="60000" y="0"/>
                </a:ln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13" name="Shape 5113"/>
          <p:cNvSpPr/>
          <p:nvPr/>
        </p:nvSpPr>
        <p:spPr>
          <a:xfrm>
            <a:off x="1594858" y="3286876"/>
            <a:ext cx="231491" cy="229603"/>
          </a:xfrm>
          <a:custGeom>
            <a:avLst/>
            <a:gdLst/>
            <a:ahLst/>
            <a:cxnLst/>
            <a:rect l="0" t="0" r="0" b="0"/>
            <a:pathLst>
              <a:path w="120000" h="120000" extrusionOk="0">
                <a:moveTo>
                  <a:pt x="109640" y="58417"/>
                </a:moveTo>
                <a:lnTo>
                  <a:pt x="109640" y="58417"/>
                </a:lnTo>
                <a:cubicBezTo>
                  <a:pt x="109640" y="50935"/>
                  <a:pt x="114820" y="45755"/>
                  <a:pt x="119712" y="40575"/>
                </a:cubicBezTo>
                <a:cubicBezTo>
                  <a:pt x="119712" y="37985"/>
                  <a:pt x="117410" y="33093"/>
                  <a:pt x="117410" y="30503"/>
                </a:cubicBezTo>
                <a:cubicBezTo>
                  <a:pt x="107050" y="33093"/>
                  <a:pt x="101870" y="27913"/>
                  <a:pt x="96978" y="22733"/>
                </a:cubicBezTo>
                <a:cubicBezTo>
                  <a:pt x="91798" y="17841"/>
                  <a:pt x="89208" y="12661"/>
                  <a:pt x="91798" y="4892"/>
                </a:cubicBezTo>
                <a:cubicBezTo>
                  <a:pt x="89208" y="2589"/>
                  <a:pt x="84316" y="0"/>
                  <a:pt x="79136" y="0"/>
                </a:cubicBezTo>
                <a:cubicBezTo>
                  <a:pt x="76546" y="4892"/>
                  <a:pt x="69064" y="10071"/>
                  <a:pt x="61294" y="10071"/>
                </a:cubicBezTo>
                <a:cubicBezTo>
                  <a:pt x="53812" y="10071"/>
                  <a:pt x="46043" y="4892"/>
                  <a:pt x="43453" y="0"/>
                </a:cubicBezTo>
                <a:cubicBezTo>
                  <a:pt x="38273" y="0"/>
                  <a:pt x="33381" y="2589"/>
                  <a:pt x="30791" y="4892"/>
                </a:cubicBezTo>
                <a:cubicBezTo>
                  <a:pt x="33381" y="12661"/>
                  <a:pt x="30791" y="17841"/>
                  <a:pt x="25611" y="22733"/>
                </a:cubicBezTo>
                <a:cubicBezTo>
                  <a:pt x="20719" y="27913"/>
                  <a:pt x="12661" y="33093"/>
                  <a:pt x="5179" y="30503"/>
                </a:cubicBezTo>
                <a:cubicBezTo>
                  <a:pt x="5179" y="33093"/>
                  <a:pt x="2589" y="37985"/>
                  <a:pt x="0" y="40575"/>
                </a:cubicBezTo>
                <a:cubicBezTo>
                  <a:pt x="7769" y="45755"/>
                  <a:pt x="12661" y="50935"/>
                  <a:pt x="12661" y="58417"/>
                </a:cubicBezTo>
                <a:cubicBezTo>
                  <a:pt x="12661" y="66187"/>
                  <a:pt x="7769" y="73669"/>
                  <a:pt x="0" y="79136"/>
                </a:cubicBezTo>
                <a:cubicBezTo>
                  <a:pt x="2589" y="81438"/>
                  <a:pt x="5179" y="86618"/>
                  <a:pt x="5179" y="89208"/>
                </a:cubicBezTo>
                <a:cubicBezTo>
                  <a:pt x="12661" y="89208"/>
                  <a:pt x="20719" y="89208"/>
                  <a:pt x="25611" y="94388"/>
                </a:cubicBezTo>
                <a:cubicBezTo>
                  <a:pt x="30791" y="99280"/>
                  <a:pt x="33381" y="107050"/>
                  <a:pt x="30791" y="114532"/>
                </a:cubicBezTo>
                <a:cubicBezTo>
                  <a:pt x="33381" y="117122"/>
                  <a:pt x="38273" y="117122"/>
                  <a:pt x="43453" y="119712"/>
                </a:cubicBezTo>
                <a:cubicBezTo>
                  <a:pt x="46043" y="111942"/>
                  <a:pt x="53812" y="107050"/>
                  <a:pt x="61294" y="107050"/>
                </a:cubicBezTo>
                <a:cubicBezTo>
                  <a:pt x="69064" y="107050"/>
                  <a:pt x="76546" y="111942"/>
                  <a:pt x="79136" y="119712"/>
                </a:cubicBezTo>
                <a:cubicBezTo>
                  <a:pt x="84316" y="117122"/>
                  <a:pt x="89208" y="117122"/>
                  <a:pt x="91798" y="114532"/>
                </a:cubicBezTo>
                <a:cubicBezTo>
                  <a:pt x="89208" y="107050"/>
                  <a:pt x="91798" y="99280"/>
                  <a:pt x="96978" y="94388"/>
                </a:cubicBezTo>
                <a:cubicBezTo>
                  <a:pt x="101870" y="89208"/>
                  <a:pt x="107050" y="86618"/>
                  <a:pt x="117410" y="89208"/>
                </a:cubicBezTo>
                <a:cubicBezTo>
                  <a:pt x="117410" y="84028"/>
                  <a:pt x="119712" y="81438"/>
                  <a:pt x="119712" y="76258"/>
                </a:cubicBezTo>
                <a:cubicBezTo>
                  <a:pt x="114820" y="73669"/>
                  <a:pt x="109640" y="66187"/>
                  <a:pt x="109640" y="58417"/>
                </a:cubicBezTo>
                <a:close/>
                <a:moveTo>
                  <a:pt x="61294" y="84028"/>
                </a:moveTo>
                <a:lnTo>
                  <a:pt x="61294" y="84028"/>
                </a:lnTo>
                <a:cubicBezTo>
                  <a:pt x="46043" y="84028"/>
                  <a:pt x="35971" y="73669"/>
                  <a:pt x="35971" y="58417"/>
                </a:cubicBezTo>
                <a:cubicBezTo>
                  <a:pt x="35971" y="45755"/>
                  <a:pt x="46043" y="33093"/>
                  <a:pt x="61294" y="33093"/>
                </a:cubicBezTo>
                <a:cubicBezTo>
                  <a:pt x="76546" y="33093"/>
                  <a:pt x="86618" y="45755"/>
                  <a:pt x="86618" y="58417"/>
                </a:cubicBezTo>
                <a:cubicBezTo>
                  <a:pt x="86618" y="73669"/>
                  <a:pt x="76546" y="84028"/>
                  <a:pt x="61294" y="84028"/>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14" name="Shape 5114"/>
          <p:cNvSpPr/>
          <p:nvPr/>
        </p:nvSpPr>
        <p:spPr>
          <a:xfrm>
            <a:off x="7039722" y="2726487"/>
            <a:ext cx="254833" cy="254900"/>
          </a:xfrm>
          <a:custGeom>
            <a:avLst/>
            <a:gdLst/>
            <a:ahLst/>
            <a:cxnLst/>
            <a:rect l="0" t="0" r="0" b="0"/>
            <a:pathLst>
              <a:path w="120000" h="120000" extrusionOk="0">
                <a:moveTo>
                  <a:pt x="105974" y="14025"/>
                </a:moveTo>
                <a:lnTo>
                  <a:pt x="105974" y="14025"/>
                </a:lnTo>
                <a:cubicBezTo>
                  <a:pt x="94285" y="4935"/>
                  <a:pt x="80519" y="0"/>
                  <a:pt x="75844" y="4935"/>
                </a:cubicBezTo>
                <a:cubicBezTo>
                  <a:pt x="59740" y="20779"/>
                  <a:pt x="59740" y="20779"/>
                  <a:pt x="59740" y="20779"/>
                </a:cubicBezTo>
                <a:cubicBezTo>
                  <a:pt x="57402" y="23116"/>
                  <a:pt x="55324" y="32467"/>
                  <a:pt x="55324" y="41558"/>
                </a:cubicBezTo>
                <a:cubicBezTo>
                  <a:pt x="2077" y="94285"/>
                  <a:pt x="2077" y="94285"/>
                  <a:pt x="2077" y="94285"/>
                </a:cubicBezTo>
                <a:cubicBezTo>
                  <a:pt x="0" y="96623"/>
                  <a:pt x="2077" y="105974"/>
                  <a:pt x="9090" y="110649"/>
                </a:cubicBezTo>
                <a:cubicBezTo>
                  <a:pt x="16103" y="117662"/>
                  <a:pt x="23116" y="119740"/>
                  <a:pt x="25454" y="117662"/>
                </a:cubicBezTo>
                <a:cubicBezTo>
                  <a:pt x="78181" y="64415"/>
                  <a:pt x="78181" y="64415"/>
                  <a:pt x="78181" y="64415"/>
                </a:cubicBezTo>
                <a:cubicBezTo>
                  <a:pt x="87272" y="64415"/>
                  <a:pt x="96623" y="62337"/>
                  <a:pt x="98961" y="59999"/>
                </a:cubicBezTo>
                <a:cubicBezTo>
                  <a:pt x="115064" y="43896"/>
                  <a:pt x="115064" y="43896"/>
                  <a:pt x="115064" y="43896"/>
                </a:cubicBezTo>
                <a:cubicBezTo>
                  <a:pt x="119740" y="39220"/>
                  <a:pt x="117402" y="25454"/>
                  <a:pt x="105974" y="14025"/>
                </a:cubicBezTo>
                <a:close/>
                <a:moveTo>
                  <a:pt x="48311" y="66753"/>
                </a:moveTo>
                <a:lnTo>
                  <a:pt x="48311" y="66753"/>
                </a:lnTo>
                <a:cubicBezTo>
                  <a:pt x="45974" y="64415"/>
                  <a:pt x="45974" y="59999"/>
                  <a:pt x="50649" y="57662"/>
                </a:cubicBezTo>
                <a:cubicBezTo>
                  <a:pt x="52987" y="52987"/>
                  <a:pt x="57402" y="52987"/>
                  <a:pt x="59740" y="55324"/>
                </a:cubicBezTo>
                <a:cubicBezTo>
                  <a:pt x="62077" y="57662"/>
                  <a:pt x="62077" y="62337"/>
                  <a:pt x="57402" y="64415"/>
                </a:cubicBezTo>
                <a:cubicBezTo>
                  <a:pt x="55324" y="69090"/>
                  <a:pt x="50649" y="69090"/>
                  <a:pt x="48311" y="66753"/>
                </a:cubicBezTo>
                <a:close/>
                <a:moveTo>
                  <a:pt x="91948" y="30129"/>
                </a:moveTo>
                <a:lnTo>
                  <a:pt x="91948" y="30129"/>
                </a:lnTo>
                <a:cubicBezTo>
                  <a:pt x="82857" y="20779"/>
                  <a:pt x="80519" y="9350"/>
                  <a:pt x="80519" y="9350"/>
                </a:cubicBezTo>
                <a:cubicBezTo>
                  <a:pt x="82857" y="7012"/>
                  <a:pt x="91948" y="11428"/>
                  <a:pt x="101298" y="18701"/>
                </a:cubicBezTo>
                <a:cubicBezTo>
                  <a:pt x="110389" y="27792"/>
                  <a:pt x="112727" y="36883"/>
                  <a:pt x="110389" y="39220"/>
                </a:cubicBezTo>
                <a:cubicBezTo>
                  <a:pt x="110389" y="39220"/>
                  <a:pt x="98961" y="36883"/>
                  <a:pt x="91948" y="30129"/>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15" name="Shape 5115"/>
          <p:cNvSpPr/>
          <p:nvPr/>
        </p:nvSpPr>
        <p:spPr>
          <a:xfrm>
            <a:off x="1044342" y="3224611"/>
            <a:ext cx="250941" cy="291869"/>
          </a:xfrm>
          <a:custGeom>
            <a:avLst/>
            <a:gdLst/>
            <a:ahLst/>
            <a:cxnLst/>
            <a:rect l="0" t="0" r="0" b="0"/>
            <a:pathLst>
              <a:path w="120000" h="120000" extrusionOk="0">
                <a:moveTo>
                  <a:pt x="114966" y="41876"/>
                </a:moveTo>
                <a:lnTo>
                  <a:pt x="114966" y="41876"/>
                </a:lnTo>
                <a:cubicBezTo>
                  <a:pt x="39999" y="67767"/>
                  <a:pt x="70463" y="0"/>
                  <a:pt x="11655" y="36022"/>
                </a:cubicBezTo>
                <a:cubicBezTo>
                  <a:pt x="0" y="40075"/>
                  <a:pt x="0" y="40075"/>
                  <a:pt x="0" y="40075"/>
                </a:cubicBezTo>
                <a:cubicBezTo>
                  <a:pt x="23311" y="119774"/>
                  <a:pt x="23311" y="119774"/>
                  <a:pt x="23311" y="119774"/>
                </a:cubicBezTo>
                <a:cubicBezTo>
                  <a:pt x="37350" y="119774"/>
                  <a:pt x="37350" y="119774"/>
                  <a:pt x="37350" y="119774"/>
                </a:cubicBezTo>
                <a:cubicBezTo>
                  <a:pt x="25695" y="79924"/>
                  <a:pt x="25695" y="79924"/>
                  <a:pt x="25695" y="79924"/>
                </a:cubicBezTo>
                <a:cubicBezTo>
                  <a:pt x="77615" y="43902"/>
                  <a:pt x="56423" y="119774"/>
                  <a:pt x="117350" y="43902"/>
                </a:cubicBezTo>
                <a:cubicBezTo>
                  <a:pt x="119735" y="43902"/>
                  <a:pt x="117350" y="41876"/>
                  <a:pt x="114966" y="41876"/>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16" name="Shape 5116"/>
          <p:cNvSpPr/>
          <p:nvPr/>
        </p:nvSpPr>
        <p:spPr>
          <a:xfrm>
            <a:off x="8140756" y="2732324"/>
            <a:ext cx="235380" cy="254898"/>
          </a:xfrm>
          <a:custGeom>
            <a:avLst/>
            <a:gdLst/>
            <a:ahLst/>
            <a:cxnLst/>
            <a:rect l="0" t="0" r="0" b="0"/>
            <a:pathLst>
              <a:path w="120000" h="120000" extrusionOk="0">
                <a:moveTo>
                  <a:pt x="92112" y="48311"/>
                </a:moveTo>
                <a:lnTo>
                  <a:pt x="92112" y="48311"/>
                </a:lnTo>
                <a:cubicBezTo>
                  <a:pt x="77183" y="16363"/>
                  <a:pt x="67042" y="4675"/>
                  <a:pt x="42253" y="4675"/>
                </a:cubicBezTo>
                <a:cubicBezTo>
                  <a:pt x="32112" y="4675"/>
                  <a:pt x="34647" y="0"/>
                  <a:pt x="27323" y="2597"/>
                </a:cubicBezTo>
                <a:cubicBezTo>
                  <a:pt x="19718" y="4675"/>
                  <a:pt x="27323" y="7012"/>
                  <a:pt x="19718" y="14025"/>
                </a:cubicBezTo>
                <a:cubicBezTo>
                  <a:pt x="0" y="27792"/>
                  <a:pt x="2253" y="43896"/>
                  <a:pt x="9859" y="76103"/>
                </a:cubicBezTo>
                <a:cubicBezTo>
                  <a:pt x="14929" y="89870"/>
                  <a:pt x="2253" y="91948"/>
                  <a:pt x="7323" y="105974"/>
                </a:cubicBezTo>
                <a:cubicBezTo>
                  <a:pt x="9859" y="115324"/>
                  <a:pt x="39718" y="119740"/>
                  <a:pt x="69859" y="108311"/>
                </a:cubicBezTo>
                <a:cubicBezTo>
                  <a:pt x="99718" y="99220"/>
                  <a:pt x="119718" y="78181"/>
                  <a:pt x="114647" y="69090"/>
                </a:cubicBezTo>
                <a:cubicBezTo>
                  <a:pt x="109577" y="55324"/>
                  <a:pt x="99718" y="62077"/>
                  <a:pt x="92112" y="48311"/>
                </a:cubicBezTo>
                <a:close/>
                <a:moveTo>
                  <a:pt x="67042" y="101558"/>
                </a:moveTo>
                <a:lnTo>
                  <a:pt x="67042" y="101558"/>
                </a:lnTo>
                <a:cubicBezTo>
                  <a:pt x="39718" y="110649"/>
                  <a:pt x="17183" y="103636"/>
                  <a:pt x="14929" y="101558"/>
                </a:cubicBezTo>
                <a:cubicBezTo>
                  <a:pt x="14929" y="99220"/>
                  <a:pt x="24788" y="82857"/>
                  <a:pt x="54647" y="73766"/>
                </a:cubicBezTo>
                <a:cubicBezTo>
                  <a:pt x="87323" y="62077"/>
                  <a:pt x="104788" y="66753"/>
                  <a:pt x="104788" y="71428"/>
                </a:cubicBezTo>
                <a:cubicBezTo>
                  <a:pt x="107042" y="73766"/>
                  <a:pt x="94647" y="91948"/>
                  <a:pt x="67042" y="101558"/>
                </a:cubicBezTo>
                <a:close/>
                <a:moveTo>
                  <a:pt x="57183" y="78181"/>
                </a:moveTo>
                <a:lnTo>
                  <a:pt x="57183" y="78181"/>
                </a:lnTo>
                <a:cubicBezTo>
                  <a:pt x="42253" y="82857"/>
                  <a:pt x="34647" y="87532"/>
                  <a:pt x="27323" y="94285"/>
                </a:cubicBezTo>
                <a:cubicBezTo>
                  <a:pt x="32112" y="96883"/>
                  <a:pt x="39718" y="99220"/>
                  <a:pt x="47042" y="94285"/>
                </a:cubicBezTo>
                <a:cubicBezTo>
                  <a:pt x="59718" y="91948"/>
                  <a:pt x="64788" y="82857"/>
                  <a:pt x="62253" y="76103"/>
                </a:cubicBezTo>
                <a:lnTo>
                  <a:pt x="62253" y="76103"/>
                </a:lnTo>
                <a:cubicBezTo>
                  <a:pt x="62253" y="76103"/>
                  <a:pt x="59718" y="78181"/>
                  <a:pt x="57183" y="78181"/>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17" name="Shape 5117"/>
          <p:cNvSpPr/>
          <p:nvPr/>
        </p:nvSpPr>
        <p:spPr>
          <a:xfrm>
            <a:off x="7580512" y="2736216"/>
            <a:ext cx="264560" cy="235441"/>
          </a:xfrm>
          <a:custGeom>
            <a:avLst/>
            <a:gdLst/>
            <a:ahLst/>
            <a:cxnLst/>
            <a:rect l="0" t="0" r="0" b="0"/>
            <a:pathLst>
              <a:path w="120000" h="120000" extrusionOk="0">
                <a:moveTo>
                  <a:pt x="6513" y="34647"/>
                </a:moveTo>
                <a:lnTo>
                  <a:pt x="6513" y="34647"/>
                </a:lnTo>
                <a:cubicBezTo>
                  <a:pt x="112985" y="34647"/>
                  <a:pt x="112985" y="34647"/>
                  <a:pt x="112985" y="34647"/>
                </a:cubicBezTo>
                <a:cubicBezTo>
                  <a:pt x="115240" y="34647"/>
                  <a:pt x="115240" y="32394"/>
                  <a:pt x="112985" y="29859"/>
                </a:cubicBezTo>
                <a:cubicBezTo>
                  <a:pt x="112985" y="29859"/>
                  <a:pt x="93194" y="22253"/>
                  <a:pt x="88684" y="22253"/>
                </a:cubicBezTo>
                <a:cubicBezTo>
                  <a:pt x="84175" y="22253"/>
                  <a:pt x="84175" y="22253"/>
                  <a:pt x="84175" y="22253"/>
                </a:cubicBezTo>
                <a:cubicBezTo>
                  <a:pt x="84175" y="0"/>
                  <a:pt x="84175" y="0"/>
                  <a:pt x="84175" y="0"/>
                </a:cubicBezTo>
                <a:cubicBezTo>
                  <a:pt x="35323" y="0"/>
                  <a:pt x="35323" y="0"/>
                  <a:pt x="35323" y="0"/>
                </a:cubicBezTo>
                <a:cubicBezTo>
                  <a:pt x="35323" y="22253"/>
                  <a:pt x="35323" y="22253"/>
                  <a:pt x="35323" y="22253"/>
                </a:cubicBezTo>
                <a:cubicBezTo>
                  <a:pt x="31064" y="22253"/>
                  <a:pt x="31064" y="22253"/>
                  <a:pt x="31064" y="22253"/>
                </a:cubicBezTo>
                <a:cubicBezTo>
                  <a:pt x="26555" y="22253"/>
                  <a:pt x="6513" y="29859"/>
                  <a:pt x="6513" y="29859"/>
                </a:cubicBezTo>
                <a:cubicBezTo>
                  <a:pt x="4258" y="32394"/>
                  <a:pt x="4258" y="34647"/>
                  <a:pt x="6513" y="34647"/>
                </a:cubicBezTo>
                <a:close/>
                <a:moveTo>
                  <a:pt x="112985" y="44788"/>
                </a:moveTo>
                <a:lnTo>
                  <a:pt x="112985" y="44788"/>
                </a:lnTo>
                <a:cubicBezTo>
                  <a:pt x="6513" y="44788"/>
                  <a:pt x="6513" y="44788"/>
                  <a:pt x="6513" y="44788"/>
                </a:cubicBezTo>
                <a:cubicBezTo>
                  <a:pt x="2004" y="44788"/>
                  <a:pt x="0" y="47323"/>
                  <a:pt x="0" y="52112"/>
                </a:cubicBezTo>
                <a:cubicBezTo>
                  <a:pt x="0" y="77183"/>
                  <a:pt x="0" y="77183"/>
                  <a:pt x="0" y="77183"/>
                </a:cubicBezTo>
                <a:cubicBezTo>
                  <a:pt x="0" y="79718"/>
                  <a:pt x="2004" y="84507"/>
                  <a:pt x="6513" y="84507"/>
                </a:cubicBezTo>
                <a:cubicBezTo>
                  <a:pt x="17787" y="84507"/>
                  <a:pt x="17787" y="84507"/>
                  <a:pt x="17787" y="84507"/>
                </a:cubicBezTo>
                <a:cubicBezTo>
                  <a:pt x="13277" y="119718"/>
                  <a:pt x="13277" y="119718"/>
                  <a:pt x="13277" y="119718"/>
                </a:cubicBezTo>
                <a:cubicBezTo>
                  <a:pt x="106471" y="119718"/>
                  <a:pt x="106471" y="119718"/>
                  <a:pt x="106471" y="119718"/>
                </a:cubicBezTo>
                <a:cubicBezTo>
                  <a:pt x="101962" y="84507"/>
                  <a:pt x="101962" y="84507"/>
                  <a:pt x="101962" y="84507"/>
                </a:cubicBezTo>
                <a:cubicBezTo>
                  <a:pt x="112985" y="84507"/>
                  <a:pt x="112985" y="84507"/>
                  <a:pt x="112985" y="84507"/>
                </a:cubicBezTo>
                <a:cubicBezTo>
                  <a:pt x="117494" y="84507"/>
                  <a:pt x="119749" y="79718"/>
                  <a:pt x="119749" y="77183"/>
                </a:cubicBezTo>
                <a:cubicBezTo>
                  <a:pt x="119749" y="52112"/>
                  <a:pt x="119749" y="52112"/>
                  <a:pt x="119749" y="52112"/>
                </a:cubicBezTo>
                <a:cubicBezTo>
                  <a:pt x="119749" y="47323"/>
                  <a:pt x="117494" y="44788"/>
                  <a:pt x="112985" y="44788"/>
                </a:cubicBezTo>
                <a:close/>
                <a:moveTo>
                  <a:pt x="24300" y="104788"/>
                </a:moveTo>
                <a:lnTo>
                  <a:pt x="24300" y="104788"/>
                </a:lnTo>
                <a:cubicBezTo>
                  <a:pt x="33068" y="59718"/>
                  <a:pt x="33068" y="59718"/>
                  <a:pt x="33068" y="59718"/>
                </a:cubicBezTo>
                <a:cubicBezTo>
                  <a:pt x="86430" y="59718"/>
                  <a:pt x="86430" y="59718"/>
                  <a:pt x="86430" y="59718"/>
                </a:cubicBezTo>
                <a:cubicBezTo>
                  <a:pt x="95448" y="104788"/>
                  <a:pt x="95448" y="104788"/>
                  <a:pt x="95448" y="104788"/>
                </a:cubicBezTo>
                <a:lnTo>
                  <a:pt x="24300" y="104788"/>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18" name="Shape 5118"/>
          <p:cNvSpPr/>
          <p:nvPr/>
        </p:nvSpPr>
        <p:spPr>
          <a:xfrm>
            <a:off x="3211394" y="2732325"/>
            <a:ext cx="274285" cy="245170"/>
          </a:xfrm>
          <a:custGeom>
            <a:avLst/>
            <a:gdLst/>
            <a:ahLst/>
            <a:cxnLst/>
            <a:rect l="0" t="0" r="0" b="0"/>
            <a:pathLst>
              <a:path w="120000" h="120000" extrusionOk="0">
                <a:moveTo>
                  <a:pt x="34285" y="74157"/>
                </a:moveTo>
                <a:lnTo>
                  <a:pt x="34285" y="74157"/>
                </a:lnTo>
                <a:cubicBezTo>
                  <a:pt x="34285" y="33707"/>
                  <a:pt x="34285" y="33707"/>
                  <a:pt x="34285" y="33707"/>
                </a:cubicBezTo>
                <a:cubicBezTo>
                  <a:pt x="12796" y="33707"/>
                  <a:pt x="12796" y="33707"/>
                  <a:pt x="12796" y="33707"/>
                </a:cubicBezTo>
                <a:cubicBezTo>
                  <a:pt x="4346" y="33707"/>
                  <a:pt x="0" y="40719"/>
                  <a:pt x="0" y="48000"/>
                </a:cubicBezTo>
                <a:cubicBezTo>
                  <a:pt x="0" y="86022"/>
                  <a:pt x="0" y="86022"/>
                  <a:pt x="0" y="86022"/>
                </a:cubicBezTo>
                <a:cubicBezTo>
                  <a:pt x="0" y="95460"/>
                  <a:pt x="4346" y="100584"/>
                  <a:pt x="12796" y="100584"/>
                </a:cubicBezTo>
                <a:cubicBezTo>
                  <a:pt x="17142" y="100584"/>
                  <a:pt x="17142" y="100584"/>
                  <a:pt x="17142" y="100584"/>
                </a:cubicBezTo>
                <a:cubicBezTo>
                  <a:pt x="17142" y="119730"/>
                  <a:pt x="17142" y="119730"/>
                  <a:pt x="17142" y="119730"/>
                </a:cubicBezTo>
                <a:cubicBezTo>
                  <a:pt x="36458" y="100584"/>
                  <a:pt x="36458" y="100584"/>
                  <a:pt x="36458" y="100584"/>
                </a:cubicBezTo>
                <a:cubicBezTo>
                  <a:pt x="66156" y="100584"/>
                  <a:pt x="66156" y="100584"/>
                  <a:pt x="66156" y="100584"/>
                </a:cubicBezTo>
                <a:cubicBezTo>
                  <a:pt x="72917" y="100584"/>
                  <a:pt x="77022" y="95460"/>
                  <a:pt x="77022" y="86022"/>
                </a:cubicBezTo>
                <a:cubicBezTo>
                  <a:pt x="77022" y="74157"/>
                  <a:pt x="77022" y="74157"/>
                  <a:pt x="77022" y="74157"/>
                </a:cubicBezTo>
                <a:lnTo>
                  <a:pt x="77022" y="74157"/>
                </a:lnTo>
                <a:lnTo>
                  <a:pt x="34285" y="74157"/>
                </a:lnTo>
                <a:close/>
                <a:moveTo>
                  <a:pt x="106961" y="0"/>
                </a:moveTo>
                <a:lnTo>
                  <a:pt x="106961" y="0"/>
                </a:lnTo>
                <a:cubicBezTo>
                  <a:pt x="53360" y="0"/>
                  <a:pt x="53360" y="0"/>
                  <a:pt x="53360" y="0"/>
                </a:cubicBezTo>
                <a:cubicBezTo>
                  <a:pt x="47082" y="0"/>
                  <a:pt x="42736" y="7280"/>
                  <a:pt x="42736" y="14561"/>
                </a:cubicBezTo>
                <a:cubicBezTo>
                  <a:pt x="42736" y="66876"/>
                  <a:pt x="42736" y="66876"/>
                  <a:pt x="42736" y="66876"/>
                </a:cubicBezTo>
                <a:cubicBezTo>
                  <a:pt x="83541" y="66876"/>
                  <a:pt x="83541" y="66876"/>
                  <a:pt x="83541" y="66876"/>
                </a:cubicBezTo>
                <a:cubicBezTo>
                  <a:pt x="102615" y="86022"/>
                  <a:pt x="102615" y="86022"/>
                  <a:pt x="102615" y="86022"/>
                </a:cubicBezTo>
                <a:cubicBezTo>
                  <a:pt x="102615" y="66876"/>
                  <a:pt x="102615" y="66876"/>
                  <a:pt x="102615" y="66876"/>
                </a:cubicBezTo>
                <a:cubicBezTo>
                  <a:pt x="106961" y="66876"/>
                  <a:pt x="106961" y="66876"/>
                  <a:pt x="106961" y="66876"/>
                </a:cubicBezTo>
                <a:cubicBezTo>
                  <a:pt x="113480" y="66876"/>
                  <a:pt x="119758" y="62292"/>
                  <a:pt x="119758" y="52584"/>
                </a:cubicBezTo>
                <a:cubicBezTo>
                  <a:pt x="119758" y="14561"/>
                  <a:pt x="119758" y="14561"/>
                  <a:pt x="119758" y="14561"/>
                </a:cubicBezTo>
                <a:cubicBezTo>
                  <a:pt x="119758" y="7280"/>
                  <a:pt x="113480" y="0"/>
                  <a:pt x="106961" y="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19" name="Shape 5119"/>
          <p:cNvSpPr/>
          <p:nvPr/>
        </p:nvSpPr>
        <p:spPr>
          <a:xfrm>
            <a:off x="4337715" y="2765402"/>
            <a:ext cx="245107" cy="182905"/>
          </a:xfrm>
          <a:custGeom>
            <a:avLst/>
            <a:gdLst/>
            <a:ahLst/>
            <a:cxnLst/>
            <a:rect l="0" t="0" r="0" b="0"/>
            <a:pathLst>
              <a:path w="120000" h="120000" extrusionOk="0">
                <a:moveTo>
                  <a:pt x="18918" y="0"/>
                </a:moveTo>
                <a:lnTo>
                  <a:pt x="18918" y="0"/>
                </a:lnTo>
                <a:cubicBezTo>
                  <a:pt x="7027" y="0"/>
                  <a:pt x="0" y="12765"/>
                  <a:pt x="0" y="25531"/>
                </a:cubicBezTo>
                <a:cubicBezTo>
                  <a:pt x="0" y="41945"/>
                  <a:pt x="7027" y="54711"/>
                  <a:pt x="18918" y="54711"/>
                </a:cubicBezTo>
                <a:cubicBezTo>
                  <a:pt x="38378" y="54711"/>
                  <a:pt x="26486" y="106139"/>
                  <a:pt x="0" y="106139"/>
                </a:cubicBezTo>
                <a:cubicBezTo>
                  <a:pt x="0" y="119635"/>
                  <a:pt x="0" y="119635"/>
                  <a:pt x="0" y="119635"/>
                </a:cubicBezTo>
                <a:cubicBezTo>
                  <a:pt x="45405" y="119635"/>
                  <a:pt x="64594" y="0"/>
                  <a:pt x="18918" y="0"/>
                </a:cubicBezTo>
                <a:close/>
                <a:moveTo>
                  <a:pt x="74324" y="0"/>
                </a:moveTo>
                <a:lnTo>
                  <a:pt x="74324" y="0"/>
                </a:lnTo>
                <a:cubicBezTo>
                  <a:pt x="64594" y="0"/>
                  <a:pt x="55135" y="12765"/>
                  <a:pt x="55135" y="25531"/>
                </a:cubicBezTo>
                <a:cubicBezTo>
                  <a:pt x="55135" y="41945"/>
                  <a:pt x="64594" y="54711"/>
                  <a:pt x="74324" y="54711"/>
                </a:cubicBezTo>
                <a:cubicBezTo>
                  <a:pt x="95675" y="54711"/>
                  <a:pt x="81351" y="106139"/>
                  <a:pt x="55135" y="106139"/>
                </a:cubicBezTo>
                <a:cubicBezTo>
                  <a:pt x="55135" y="119635"/>
                  <a:pt x="55135" y="119635"/>
                  <a:pt x="55135" y="119635"/>
                </a:cubicBezTo>
                <a:cubicBezTo>
                  <a:pt x="102972" y="119635"/>
                  <a:pt x="119729" y="0"/>
                  <a:pt x="74324" y="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20" name="Shape 5120"/>
          <p:cNvSpPr/>
          <p:nvPr/>
        </p:nvSpPr>
        <p:spPr>
          <a:xfrm>
            <a:off x="5967867" y="2745945"/>
            <a:ext cx="215927" cy="221821"/>
          </a:xfrm>
          <a:custGeom>
            <a:avLst/>
            <a:gdLst/>
            <a:ahLst/>
            <a:cxnLst/>
            <a:rect l="0" t="0" r="0" b="0"/>
            <a:pathLst>
              <a:path w="120000" h="120000" extrusionOk="0">
                <a:moveTo>
                  <a:pt x="106189" y="0"/>
                </a:moveTo>
                <a:lnTo>
                  <a:pt x="106189" y="0"/>
                </a:lnTo>
                <a:cubicBezTo>
                  <a:pt x="43580" y="0"/>
                  <a:pt x="43580" y="0"/>
                  <a:pt x="43580" y="0"/>
                </a:cubicBezTo>
                <a:cubicBezTo>
                  <a:pt x="35294" y="0"/>
                  <a:pt x="30076" y="5400"/>
                  <a:pt x="30076" y="13200"/>
                </a:cubicBezTo>
                <a:cubicBezTo>
                  <a:pt x="30076" y="74400"/>
                  <a:pt x="30076" y="74400"/>
                  <a:pt x="30076" y="74400"/>
                </a:cubicBezTo>
                <a:cubicBezTo>
                  <a:pt x="30076" y="82200"/>
                  <a:pt x="35294" y="87600"/>
                  <a:pt x="43580" y="87600"/>
                </a:cubicBezTo>
                <a:cubicBezTo>
                  <a:pt x="106189" y="87600"/>
                  <a:pt x="106189" y="87600"/>
                  <a:pt x="106189" y="87600"/>
                </a:cubicBezTo>
                <a:cubicBezTo>
                  <a:pt x="114168" y="87600"/>
                  <a:pt x="119693" y="82200"/>
                  <a:pt x="119693" y="74400"/>
                </a:cubicBezTo>
                <a:cubicBezTo>
                  <a:pt x="119693" y="13200"/>
                  <a:pt x="119693" y="13200"/>
                  <a:pt x="119693" y="13200"/>
                </a:cubicBezTo>
                <a:cubicBezTo>
                  <a:pt x="119693" y="5400"/>
                  <a:pt x="114168" y="0"/>
                  <a:pt x="106189" y="0"/>
                </a:cubicBezTo>
                <a:close/>
                <a:moveTo>
                  <a:pt x="106189" y="74400"/>
                </a:moveTo>
                <a:lnTo>
                  <a:pt x="106189" y="74400"/>
                </a:lnTo>
                <a:cubicBezTo>
                  <a:pt x="43580" y="74400"/>
                  <a:pt x="43580" y="74400"/>
                  <a:pt x="43580" y="74400"/>
                </a:cubicBezTo>
                <a:cubicBezTo>
                  <a:pt x="43580" y="13200"/>
                  <a:pt x="43580" y="13200"/>
                  <a:pt x="43580" y="13200"/>
                </a:cubicBezTo>
                <a:cubicBezTo>
                  <a:pt x="106189" y="13200"/>
                  <a:pt x="106189" y="13200"/>
                  <a:pt x="106189" y="13200"/>
                </a:cubicBezTo>
                <a:lnTo>
                  <a:pt x="106189" y="74400"/>
                </a:lnTo>
                <a:close/>
                <a:moveTo>
                  <a:pt x="13810" y="58500"/>
                </a:moveTo>
                <a:lnTo>
                  <a:pt x="13810" y="58500"/>
                </a:lnTo>
                <a:cubicBezTo>
                  <a:pt x="0" y="58500"/>
                  <a:pt x="0" y="58500"/>
                  <a:pt x="0" y="58500"/>
                </a:cubicBezTo>
                <a:cubicBezTo>
                  <a:pt x="0" y="103800"/>
                  <a:pt x="0" y="103800"/>
                  <a:pt x="0" y="103800"/>
                </a:cubicBezTo>
                <a:cubicBezTo>
                  <a:pt x="0" y="111600"/>
                  <a:pt x="5524" y="119700"/>
                  <a:pt x="13810" y="119700"/>
                </a:cubicBezTo>
                <a:cubicBezTo>
                  <a:pt x="60153" y="119700"/>
                  <a:pt x="60153" y="119700"/>
                  <a:pt x="60153" y="119700"/>
                </a:cubicBezTo>
                <a:cubicBezTo>
                  <a:pt x="60153" y="103800"/>
                  <a:pt x="60153" y="103800"/>
                  <a:pt x="60153" y="103800"/>
                </a:cubicBezTo>
                <a:cubicBezTo>
                  <a:pt x="13810" y="103800"/>
                  <a:pt x="13810" y="103800"/>
                  <a:pt x="13810" y="103800"/>
                </a:cubicBezTo>
                <a:lnTo>
                  <a:pt x="13810" y="58500"/>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21" name="Shape 5121"/>
          <p:cNvSpPr/>
          <p:nvPr/>
        </p:nvSpPr>
        <p:spPr>
          <a:xfrm>
            <a:off x="9757289" y="3339413"/>
            <a:ext cx="235380" cy="159556"/>
          </a:xfrm>
          <a:custGeom>
            <a:avLst/>
            <a:gdLst/>
            <a:ahLst/>
            <a:cxnLst/>
            <a:rect l="0" t="0" r="0" b="0"/>
            <a:pathLst>
              <a:path w="120000" h="120000" extrusionOk="0">
                <a:moveTo>
                  <a:pt x="104543" y="21706"/>
                </a:moveTo>
                <a:lnTo>
                  <a:pt x="104543" y="21706"/>
                </a:lnTo>
                <a:cubicBezTo>
                  <a:pt x="30070" y="21706"/>
                  <a:pt x="30070" y="21706"/>
                  <a:pt x="30070" y="21706"/>
                </a:cubicBezTo>
                <a:cubicBezTo>
                  <a:pt x="30070" y="0"/>
                  <a:pt x="30070" y="0"/>
                  <a:pt x="30070" y="0"/>
                </a:cubicBezTo>
                <a:cubicBezTo>
                  <a:pt x="0" y="36450"/>
                  <a:pt x="0" y="36450"/>
                  <a:pt x="0" y="36450"/>
                </a:cubicBezTo>
                <a:cubicBezTo>
                  <a:pt x="30070" y="72491"/>
                  <a:pt x="30070" y="72491"/>
                  <a:pt x="30070" y="72491"/>
                </a:cubicBezTo>
                <a:cubicBezTo>
                  <a:pt x="30070" y="50784"/>
                  <a:pt x="30070" y="50784"/>
                  <a:pt x="30070" y="50784"/>
                </a:cubicBezTo>
                <a:cubicBezTo>
                  <a:pt x="99484" y="50784"/>
                  <a:pt x="99484" y="50784"/>
                  <a:pt x="99484" y="50784"/>
                </a:cubicBezTo>
                <a:cubicBezTo>
                  <a:pt x="99484" y="90511"/>
                  <a:pt x="99484" y="90511"/>
                  <a:pt x="99484" y="90511"/>
                </a:cubicBezTo>
                <a:cubicBezTo>
                  <a:pt x="7587" y="90511"/>
                  <a:pt x="7587" y="90511"/>
                  <a:pt x="7587" y="90511"/>
                </a:cubicBezTo>
                <a:cubicBezTo>
                  <a:pt x="7587" y="119590"/>
                  <a:pt x="7587" y="119590"/>
                  <a:pt x="7587" y="119590"/>
                </a:cubicBezTo>
                <a:cubicBezTo>
                  <a:pt x="104543" y="119590"/>
                  <a:pt x="104543" y="119590"/>
                  <a:pt x="104543" y="119590"/>
                </a:cubicBezTo>
                <a:cubicBezTo>
                  <a:pt x="112131" y="119590"/>
                  <a:pt x="119718" y="112218"/>
                  <a:pt x="119718" y="101569"/>
                </a:cubicBezTo>
                <a:cubicBezTo>
                  <a:pt x="119718" y="39726"/>
                  <a:pt x="119718" y="39726"/>
                  <a:pt x="119718" y="39726"/>
                </a:cubicBezTo>
                <a:cubicBezTo>
                  <a:pt x="119718" y="29078"/>
                  <a:pt x="112131" y="21706"/>
                  <a:pt x="104543" y="21706"/>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22" name="Shape 5122"/>
          <p:cNvSpPr/>
          <p:nvPr/>
        </p:nvSpPr>
        <p:spPr>
          <a:xfrm>
            <a:off x="5403733" y="2742053"/>
            <a:ext cx="254834" cy="225713"/>
          </a:xfrm>
          <a:custGeom>
            <a:avLst/>
            <a:gdLst/>
            <a:ahLst/>
            <a:cxnLst/>
            <a:rect l="0" t="0" r="0" b="0"/>
            <a:pathLst>
              <a:path w="120000" h="120000" extrusionOk="0">
                <a:moveTo>
                  <a:pt x="117396" y="62493"/>
                </a:moveTo>
                <a:lnTo>
                  <a:pt x="117396" y="62493"/>
                </a:lnTo>
                <a:cubicBezTo>
                  <a:pt x="64295" y="4987"/>
                  <a:pt x="64295" y="4987"/>
                  <a:pt x="64295" y="4987"/>
                </a:cubicBezTo>
                <a:cubicBezTo>
                  <a:pt x="61952" y="0"/>
                  <a:pt x="57527" y="0"/>
                  <a:pt x="55184" y="4987"/>
                </a:cubicBezTo>
                <a:cubicBezTo>
                  <a:pt x="2342" y="62493"/>
                  <a:pt x="2342" y="62493"/>
                  <a:pt x="2342" y="62493"/>
                </a:cubicBezTo>
                <a:cubicBezTo>
                  <a:pt x="0" y="64841"/>
                  <a:pt x="2342" y="67481"/>
                  <a:pt x="4685" y="67481"/>
                </a:cubicBezTo>
                <a:cubicBezTo>
                  <a:pt x="16138" y="67481"/>
                  <a:pt x="16138" y="67481"/>
                  <a:pt x="16138" y="67481"/>
                </a:cubicBezTo>
                <a:cubicBezTo>
                  <a:pt x="16138" y="114425"/>
                  <a:pt x="16138" y="114425"/>
                  <a:pt x="16138" y="114425"/>
                </a:cubicBezTo>
                <a:cubicBezTo>
                  <a:pt x="16138" y="117066"/>
                  <a:pt x="16138" y="119706"/>
                  <a:pt x="20563" y="119706"/>
                </a:cubicBezTo>
                <a:cubicBezTo>
                  <a:pt x="46073" y="119706"/>
                  <a:pt x="46073" y="119706"/>
                  <a:pt x="46073" y="119706"/>
                </a:cubicBezTo>
                <a:cubicBezTo>
                  <a:pt x="46073" y="72762"/>
                  <a:pt x="46073" y="72762"/>
                  <a:pt x="46073" y="72762"/>
                </a:cubicBezTo>
                <a:cubicBezTo>
                  <a:pt x="73665" y="72762"/>
                  <a:pt x="73665" y="72762"/>
                  <a:pt x="73665" y="72762"/>
                </a:cubicBezTo>
                <a:cubicBezTo>
                  <a:pt x="73665" y="119706"/>
                  <a:pt x="73665" y="119706"/>
                  <a:pt x="73665" y="119706"/>
                </a:cubicBezTo>
                <a:cubicBezTo>
                  <a:pt x="99175" y="119706"/>
                  <a:pt x="99175" y="119706"/>
                  <a:pt x="99175" y="119706"/>
                </a:cubicBezTo>
                <a:cubicBezTo>
                  <a:pt x="103600" y="119706"/>
                  <a:pt x="103600" y="117066"/>
                  <a:pt x="103600" y="114425"/>
                </a:cubicBezTo>
                <a:cubicBezTo>
                  <a:pt x="103600" y="67481"/>
                  <a:pt x="103600" y="67481"/>
                  <a:pt x="103600" y="67481"/>
                </a:cubicBezTo>
                <a:cubicBezTo>
                  <a:pt x="115314" y="67481"/>
                  <a:pt x="115314" y="67481"/>
                  <a:pt x="115314" y="67481"/>
                </a:cubicBezTo>
                <a:cubicBezTo>
                  <a:pt x="117396" y="67481"/>
                  <a:pt x="119739" y="64841"/>
                  <a:pt x="117396" y="62493"/>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23" name="Shape 5123"/>
          <p:cNvSpPr/>
          <p:nvPr/>
        </p:nvSpPr>
        <p:spPr>
          <a:xfrm>
            <a:off x="1575405" y="2201121"/>
            <a:ext cx="274286" cy="219875"/>
          </a:xfrm>
          <a:custGeom>
            <a:avLst/>
            <a:gdLst/>
            <a:ahLst/>
            <a:cxnLst/>
            <a:rect l="0" t="0" r="0" b="0"/>
            <a:pathLst>
              <a:path w="120000" h="120000" extrusionOk="0">
                <a:moveTo>
                  <a:pt x="106961" y="0"/>
                </a:moveTo>
                <a:lnTo>
                  <a:pt x="106961" y="0"/>
                </a:lnTo>
                <a:cubicBezTo>
                  <a:pt x="12796" y="0"/>
                  <a:pt x="12796" y="0"/>
                  <a:pt x="12796" y="0"/>
                </a:cubicBezTo>
                <a:cubicBezTo>
                  <a:pt x="4104" y="0"/>
                  <a:pt x="0" y="5400"/>
                  <a:pt x="0" y="13200"/>
                </a:cubicBezTo>
                <a:cubicBezTo>
                  <a:pt x="0" y="103800"/>
                  <a:pt x="0" y="103800"/>
                  <a:pt x="0" y="103800"/>
                </a:cubicBezTo>
                <a:cubicBezTo>
                  <a:pt x="0" y="111900"/>
                  <a:pt x="4104" y="119700"/>
                  <a:pt x="12796" y="119700"/>
                </a:cubicBezTo>
                <a:cubicBezTo>
                  <a:pt x="106961" y="119700"/>
                  <a:pt x="106961" y="119700"/>
                  <a:pt x="106961" y="119700"/>
                </a:cubicBezTo>
                <a:cubicBezTo>
                  <a:pt x="113480" y="119700"/>
                  <a:pt x="119758" y="111900"/>
                  <a:pt x="119758" y="103800"/>
                </a:cubicBezTo>
                <a:cubicBezTo>
                  <a:pt x="119758" y="13200"/>
                  <a:pt x="119758" y="13200"/>
                  <a:pt x="119758" y="13200"/>
                </a:cubicBezTo>
                <a:cubicBezTo>
                  <a:pt x="119758" y="5400"/>
                  <a:pt x="113480" y="0"/>
                  <a:pt x="106961" y="0"/>
                </a:cubicBezTo>
                <a:close/>
                <a:moveTo>
                  <a:pt x="106961" y="103800"/>
                </a:moveTo>
                <a:lnTo>
                  <a:pt x="106961" y="103800"/>
                </a:lnTo>
                <a:cubicBezTo>
                  <a:pt x="12796" y="103800"/>
                  <a:pt x="12796" y="103800"/>
                  <a:pt x="12796" y="103800"/>
                </a:cubicBezTo>
                <a:cubicBezTo>
                  <a:pt x="12796" y="13200"/>
                  <a:pt x="12796" y="13200"/>
                  <a:pt x="12796" y="13200"/>
                </a:cubicBezTo>
                <a:cubicBezTo>
                  <a:pt x="106961" y="13200"/>
                  <a:pt x="106961" y="13200"/>
                  <a:pt x="106961" y="13200"/>
                </a:cubicBezTo>
                <a:lnTo>
                  <a:pt x="106961" y="103800"/>
                </a:lnTo>
                <a:close/>
                <a:moveTo>
                  <a:pt x="53601" y="74700"/>
                </a:moveTo>
                <a:lnTo>
                  <a:pt x="53601" y="74700"/>
                </a:lnTo>
                <a:cubicBezTo>
                  <a:pt x="23420" y="74700"/>
                  <a:pt x="23420" y="74700"/>
                  <a:pt x="23420" y="74700"/>
                </a:cubicBezTo>
                <a:cubicBezTo>
                  <a:pt x="23420" y="87900"/>
                  <a:pt x="23420" y="87900"/>
                  <a:pt x="23420" y="87900"/>
                </a:cubicBezTo>
                <a:cubicBezTo>
                  <a:pt x="53601" y="87900"/>
                  <a:pt x="53601" y="87900"/>
                  <a:pt x="53601" y="87900"/>
                </a:cubicBezTo>
                <a:lnTo>
                  <a:pt x="53601" y="74700"/>
                </a:lnTo>
                <a:close/>
                <a:moveTo>
                  <a:pt x="53601" y="53400"/>
                </a:moveTo>
                <a:lnTo>
                  <a:pt x="53601" y="53400"/>
                </a:lnTo>
                <a:cubicBezTo>
                  <a:pt x="23420" y="53400"/>
                  <a:pt x="23420" y="53400"/>
                  <a:pt x="23420" y="53400"/>
                </a:cubicBezTo>
                <a:cubicBezTo>
                  <a:pt x="23420" y="66600"/>
                  <a:pt x="23420" y="66600"/>
                  <a:pt x="23420" y="66600"/>
                </a:cubicBezTo>
                <a:cubicBezTo>
                  <a:pt x="53601" y="66600"/>
                  <a:pt x="53601" y="66600"/>
                  <a:pt x="53601" y="66600"/>
                </a:cubicBezTo>
                <a:lnTo>
                  <a:pt x="53601" y="53400"/>
                </a:lnTo>
                <a:close/>
                <a:moveTo>
                  <a:pt x="53601" y="29400"/>
                </a:moveTo>
                <a:lnTo>
                  <a:pt x="53601" y="29400"/>
                </a:lnTo>
                <a:cubicBezTo>
                  <a:pt x="23420" y="29400"/>
                  <a:pt x="23420" y="29400"/>
                  <a:pt x="23420" y="29400"/>
                </a:cubicBezTo>
                <a:cubicBezTo>
                  <a:pt x="23420" y="42900"/>
                  <a:pt x="23420" y="42900"/>
                  <a:pt x="23420" y="42900"/>
                </a:cubicBezTo>
                <a:cubicBezTo>
                  <a:pt x="53601" y="42900"/>
                  <a:pt x="53601" y="42900"/>
                  <a:pt x="53601" y="42900"/>
                </a:cubicBezTo>
                <a:lnTo>
                  <a:pt x="53601" y="29400"/>
                </a:lnTo>
                <a:close/>
                <a:moveTo>
                  <a:pt x="93923" y="77100"/>
                </a:moveTo>
                <a:lnTo>
                  <a:pt x="93923" y="77100"/>
                </a:lnTo>
                <a:cubicBezTo>
                  <a:pt x="93923" y="77100"/>
                  <a:pt x="85472" y="74700"/>
                  <a:pt x="85472" y="69300"/>
                </a:cubicBezTo>
                <a:cubicBezTo>
                  <a:pt x="85472" y="61200"/>
                  <a:pt x="91991" y="58800"/>
                  <a:pt x="91991" y="45300"/>
                </a:cubicBezTo>
                <a:cubicBezTo>
                  <a:pt x="91991" y="37500"/>
                  <a:pt x="89818" y="29400"/>
                  <a:pt x="81126" y="29400"/>
                </a:cubicBezTo>
                <a:cubicBezTo>
                  <a:pt x="72676" y="29400"/>
                  <a:pt x="70503" y="37500"/>
                  <a:pt x="70503" y="45300"/>
                </a:cubicBezTo>
                <a:cubicBezTo>
                  <a:pt x="70503" y="58800"/>
                  <a:pt x="77022" y="61200"/>
                  <a:pt x="77022" y="69300"/>
                </a:cubicBezTo>
                <a:cubicBezTo>
                  <a:pt x="77022" y="74700"/>
                  <a:pt x="66398" y="77100"/>
                  <a:pt x="66398" y="77100"/>
                </a:cubicBezTo>
                <a:lnTo>
                  <a:pt x="66398" y="87900"/>
                </a:lnTo>
                <a:cubicBezTo>
                  <a:pt x="96096" y="87900"/>
                  <a:pt x="96096" y="87900"/>
                  <a:pt x="96096" y="87900"/>
                </a:cubicBezTo>
                <a:cubicBezTo>
                  <a:pt x="96096" y="87900"/>
                  <a:pt x="96096" y="77100"/>
                  <a:pt x="93923" y="7710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24" name="Shape 5124"/>
          <p:cNvSpPr/>
          <p:nvPr/>
        </p:nvSpPr>
        <p:spPr>
          <a:xfrm>
            <a:off x="1633764" y="1631004"/>
            <a:ext cx="155623" cy="268520"/>
          </a:xfrm>
          <a:custGeom>
            <a:avLst/>
            <a:gdLst/>
            <a:ahLst/>
            <a:cxnLst/>
            <a:rect l="0" t="0" r="0" b="0"/>
            <a:pathLst>
              <a:path w="120000" h="120000" extrusionOk="0">
                <a:moveTo>
                  <a:pt x="100918" y="0"/>
                </a:moveTo>
                <a:lnTo>
                  <a:pt x="100918" y="0"/>
                </a:lnTo>
                <a:cubicBezTo>
                  <a:pt x="18657" y="0"/>
                  <a:pt x="18657" y="0"/>
                  <a:pt x="18657" y="0"/>
                </a:cubicBezTo>
                <a:cubicBezTo>
                  <a:pt x="7208" y="0"/>
                  <a:pt x="0" y="4417"/>
                  <a:pt x="0" y="10797"/>
                </a:cubicBezTo>
                <a:cubicBezTo>
                  <a:pt x="0" y="106503"/>
                  <a:pt x="0" y="106503"/>
                  <a:pt x="0" y="106503"/>
                </a:cubicBezTo>
                <a:cubicBezTo>
                  <a:pt x="0" y="112883"/>
                  <a:pt x="7208" y="119754"/>
                  <a:pt x="18657" y="119754"/>
                </a:cubicBezTo>
                <a:cubicBezTo>
                  <a:pt x="100918" y="119754"/>
                  <a:pt x="100918" y="119754"/>
                  <a:pt x="100918" y="119754"/>
                </a:cubicBezTo>
                <a:cubicBezTo>
                  <a:pt x="112367" y="119754"/>
                  <a:pt x="119575" y="112883"/>
                  <a:pt x="119575" y="106503"/>
                </a:cubicBezTo>
                <a:cubicBezTo>
                  <a:pt x="119575" y="10797"/>
                  <a:pt x="119575" y="10797"/>
                  <a:pt x="119575" y="10797"/>
                </a:cubicBezTo>
                <a:cubicBezTo>
                  <a:pt x="119575" y="4417"/>
                  <a:pt x="112367" y="0"/>
                  <a:pt x="100918" y="0"/>
                </a:cubicBezTo>
                <a:close/>
                <a:moveTo>
                  <a:pt x="59787" y="112883"/>
                </a:moveTo>
                <a:lnTo>
                  <a:pt x="59787" y="112883"/>
                </a:lnTo>
                <a:cubicBezTo>
                  <a:pt x="52155" y="112883"/>
                  <a:pt x="44946" y="110674"/>
                  <a:pt x="44946" y="108711"/>
                </a:cubicBezTo>
                <a:cubicBezTo>
                  <a:pt x="44946" y="104294"/>
                  <a:pt x="52155" y="102085"/>
                  <a:pt x="59787" y="102085"/>
                </a:cubicBezTo>
                <a:cubicBezTo>
                  <a:pt x="67420" y="102085"/>
                  <a:pt x="74628" y="104294"/>
                  <a:pt x="74628" y="108711"/>
                </a:cubicBezTo>
                <a:cubicBezTo>
                  <a:pt x="74628" y="110674"/>
                  <a:pt x="67420" y="112883"/>
                  <a:pt x="59787" y="112883"/>
                </a:cubicBezTo>
                <a:close/>
                <a:moveTo>
                  <a:pt x="104734" y="95705"/>
                </a:moveTo>
                <a:lnTo>
                  <a:pt x="104734" y="95705"/>
                </a:lnTo>
                <a:cubicBezTo>
                  <a:pt x="14840" y="95705"/>
                  <a:pt x="14840" y="95705"/>
                  <a:pt x="14840" y="95705"/>
                </a:cubicBezTo>
                <a:cubicBezTo>
                  <a:pt x="14840" y="15214"/>
                  <a:pt x="14840" y="15214"/>
                  <a:pt x="14840" y="15214"/>
                </a:cubicBezTo>
                <a:cubicBezTo>
                  <a:pt x="104734" y="15214"/>
                  <a:pt x="104734" y="15214"/>
                  <a:pt x="104734" y="15214"/>
                </a:cubicBezTo>
                <a:lnTo>
                  <a:pt x="104734" y="95705"/>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25" name="Shape 5125"/>
          <p:cNvSpPr/>
          <p:nvPr/>
        </p:nvSpPr>
        <p:spPr>
          <a:xfrm>
            <a:off x="9191212" y="3304388"/>
            <a:ext cx="274285" cy="231548"/>
          </a:xfrm>
          <a:custGeom>
            <a:avLst/>
            <a:gdLst/>
            <a:ahLst/>
            <a:cxnLst/>
            <a:rect l="0" t="0" r="0" b="0"/>
            <a:pathLst>
              <a:path w="120000" h="120000" extrusionOk="0">
                <a:moveTo>
                  <a:pt x="89818" y="35598"/>
                </a:moveTo>
                <a:lnTo>
                  <a:pt x="89818" y="35598"/>
                </a:lnTo>
                <a:cubicBezTo>
                  <a:pt x="93923" y="35598"/>
                  <a:pt x="93923" y="35598"/>
                  <a:pt x="93923" y="35598"/>
                </a:cubicBezTo>
                <a:cubicBezTo>
                  <a:pt x="93923" y="51100"/>
                  <a:pt x="93923" y="51100"/>
                  <a:pt x="93923" y="51100"/>
                </a:cubicBezTo>
                <a:cubicBezTo>
                  <a:pt x="119758" y="25550"/>
                  <a:pt x="119758" y="25550"/>
                  <a:pt x="119758" y="25550"/>
                </a:cubicBezTo>
                <a:cubicBezTo>
                  <a:pt x="93923" y="0"/>
                  <a:pt x="93923" y="0"/>
                  <a:pt x="93923" y="0"/>
                </a:cubicBezTo>
                <a:cubicBezTo>
                  <a:pt x="93923" y="15215"/>
                  <a:pt x="93923" y="15215"/>
                  <a:pt x="93923" y="15215"/>
                </a:cubicBezTo>
                <a:cubicBezTo>
                  <a:pt x="89818" y="15215"/>
                  <a:pt x="89818" y="15215"/>
                  <a:pt x="89818" y="15215"/>
                </a:cubicBezTo>
                <a:cubicBezTo>
                  <a:pt x="68329" y="15215"/>
                  <a:pt x="55533" y="35598"/>
                  <a:pt x="44909" y="53684"/>
                </a:cubicBezTo>
                <a:cubicBezTo>
                  <a:pt x="34044" y="68899"/>
                  <a:pt x="25593" y="81531"/>
                  <a:pt x="12796" y="81531"/>
                </a:cubicBezTo>
                <a:cubicBezTo>
                  <a:pt x="0" y="81531"/>
                  <a:pt x="0" y="81531"/>
                  <a:pt x="0" y="81531"/>
                </a:cubicBezTo>
                <a:cubicBezTo>
                  <a:pt x="0" y="101913"/>
                  <a:pt x="0" y="101913"/>
                  <a:pt x="0" y="101913"/>
                </a:cubicBezTo>
                <a:cubicBezTo>
                  <a:pt x="12796" y="101913"/>
                  <a:pt x="12796" y="101913"/>
                  <a:pt x="12796" y="101913"/>
                </a:cubicBezTo>
                <a:cubicBezTo>
                  <a:pt x="34044" y="101913"/>
                  <a:pt x="46841" y="81531"/>
                  <a:pt x="57706" y="63732"/>
                </a:cubicBezTo>
                <a:cubicBezTo>
                  <a:pt x="68329" y="48516"/>
                  <a:pt x="77022" y="35598"/>
                  <a:pt x="89818" y="35598"/>
                </a:cubicBezTo>
                <a:close/>
                <a:moveTo>
                  <a:pt x="31871" y="48516"/>
                </a:moveTo>
                <a:lnTo>
                  <a:pt x="31871" y="48516"/>
                </a:lnTo>
                <a:cubicBezTo>
                  <a:pt x="31871" y="45933"/>
                  <a:pt x="34044" y="45933"/>
                  <a:pt x="34044" y="43636"/>
                </a:cubicBezTo>
                <a:cubicBezTo>
                  <a:pt x="36217" y="41052"/>
                  <a:pt x="40321" y="35598"/>
                  <a:pt x="42736" y="33301"/>
                </a:cubicBezTo>
                <a:cubicBezTo>
                  <a:pt x="34044" y="22966"/>
                  <a:pt x="25593" y="18086"/>
                  <a:pt x="12796" y="18086"/>
                </a:cubicBezTo>
                <a:cubicBezTo>
                  <a:pt x="0" y="18086"/>
                  <a:pt x="0" y="18086"/>
                  <a:pt x="0" y="18086"/>
                </a:cubicBezTo>
                <a:cubicBezTo>
                  <a:pt x="0" y="38468"/>
                  <a:pt x="0" y="38468"/>
                  <a:pt x="0" y="38468"/>
                </a:cubicBezTo>
                <a:cubicBezTo>
                  <a:pt x="12796" y="38468"/>
                  <a:pt x="12796" y="38468"/>
                  <a:pt x="12796" y="38468"/>
                </a:cubicBezTo>
                <a:cubicBezTo>
                  <a:pt x="19074" y="38468"/>
                  <a:pt x="25593" y="41052"/>
                  <a:pt x="31871" y="48516"/>
                </a:cubicBezTo>
                <a:close/>
                <a:moveTo>
                  <a:pt x="93923" y="84114"/>
                </a:moveTo>
                <a:lnTo>
                  <a:pt x="93923" y="84114"/>
                </a:lnTo>
                <a:cubicBezTo>
                  <a:pt x="89818" y="84114"/>
                  <a:pt x="89818" y="84114"/>
                  <a:pt x="89818" y="84114"/>
                </a:cubicBezTo>
                <a:cubicBezTo>
                  <a:pt x="81126" y="84114"/>
                  <a:pt x="74849" y="78947"/>
                  <a:pt x="68329" y="71483"/>
                </a:cubicBezTo>
                <a:cubicBezTo>
                  <a:pt x="68329" y="71483"/>
                  <a:pt x="68329" y="71483"/>
                  <a:pt x="68329" y="74066"/>
                </a:cubicBezTo>
                <a:cubicBezTo>
                  <a:pt x="64225" y="76363"/>
                  <a:pt x="62052" y="81531"/>
                  <a:pt x="59879" y="86698"/>
                </a:cubicBezTo>
                <a:cubicBezTo>
                  <a:pt x="66156" y="96746"/>
                  <a:pt x="77022" y="101913"/>
                  <a:pt x="89818" y="101913"/>
                </a:cubicBezTo>
                <a:cubicBezTo>
                  <a:pt x="93923" y="101913"/>
                  <a:pt x="93923" y="101913"/>
                  <a:pt x="93923" y="101913"/>
                </a:cubicBezTo>
                <a:cubicBezTo>
                  <a:pt x="93923" y="119712"/>
                  <a:pt x="93923" y="119712"/>
                  <a:pt x="93923" y="119712"/>
                </a:cubicBezTo>
                <a:cubicBezTo>
                  <a:pt x="119758" y="94162"/>
                  <a:pt x="119758" y="94162"/>
                  <a:pt x="119758" y="94162"/>
                </a:cubicBezTo>
                <a:cubicBezTo>
                  <a:pt x="93923" y="68899"/>
                  <a:pt x="93923" y="68899"/>
                  <a:pt x="93923" y="68899"/>
                </a:cubicBezTo>
                <a:lnTo>
                  <a:pt x="93923" y="84114"/>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26" name="Shape 5126"/>
          <p:cNvSpPr/>
          <p:nvPr/>
        </p:nvSpPr>
        <p:spPr>
          <a:xfrm>
            <a:off x="6514493" y="2745945"/>
            <a:ext cx="217872" cy="221821"/>
          </a:xfrm>
          <a:custGeom>
            <a:avLst/>
            <a:gdLst/>
            <a:ahLst/>
            <a:cxnLst/>
            <a:rect l="0" t="0" r="0" b="0"/>
            <a:pathLst>
              <a:path w="120000" h="120000" extrusionOk="0">
                <a:moveTo>
                  <a:pt x="114586" y="100800"/>
                </a:moveTo>
                <a:lnTo>
                  <a:pt x="114586" y="100800"/>
                </a:lnTo>
                <a:cubicBezTo>
                  <a:pt x="87819" y="71700"/>
                  <a:pt x="87819" y="71700"/>
                  <a:pt x="87819" y="71700"/>
                </a:cubicBezTo>
                <a:cubicBezTo>
                  <a:pt x="90526" y="63600"/>
                  <a:pt x="93233" y="55800"/>
                  <a:pt x="93233" y="47700"/>
                </a:cubicBezTo>
                <a:cubicBezTo>
                  <a:pt x="93233" y="21300"/>
                  <a:pt x="71879" y="0"/>
                  <a:pt x="45413" y="0"/>
                </a:cubicBezTo>
                <a:cubicBezTo>
                  <a:pt x="21052" y="0"/>
                  <a:pt x="0" y="21300"/>
                  <a:pt x="0" y="45300"/>
                </a:cubicBezTo>
                <a:cubicBezTo>
                  <a:pt x="0" y="71700"/>
                  <a:pt x="21052" y="93000"/>
                  <a:pt x="48120" y="93000"/>
                </a:cubicBezTo>
                <a:cubicBezTo>
                  <a:pt x="55939" y="93000"/>
                  <a:pt x="64060" y="90600"/>
                  <a:pt x="69172" y="87600"/>
                </a:cubicBezTo>
                <a:cubicBezTo>
                  <a:pt x="98646" y="117000"/>
                  <a:pt x="98646" y="117000"/>
                  <a:pt x="98646" y="117000"/>
                </a:cubicBezTo>
                <a:cubicBezTo>
                  <a:pt x="101052" y="119700"/>
                  <a:pt x="106466" y="119700"/>
                  <a:pt x="109172" y="117000"/>
                </a:cubicBezTo>
                <a:cubicBezTo>
                  <a:pt x="116992" y="109200"/>
                  <a:pt x="116992" y="109200"/>
                  <a:pt x="116992" y="109200"/>
                </a:cubicBezTo>
                <a:cubicBezTo>
                  <a:pt x="119699" y="106500"/>
                  <a:pt x="116992" y="103800"/>
                  <a:pt x="114586" y="100800"/>
                </a:cubicBezTo>
                <a:close/>
                <a:moveTo>
                  <a:pt x="13233" y="45300"/>
                </a:moveTo>
                <a:lnTo>
                  <a:pt x="13233" y="45300"/>
                </a:lnTo>
                <a:cubicBezTo>
                  <a:pt x="13233" y="29400"/>
                  <a:pt x="29473" y="13200"/>
                  <a:pt x="45413" y="13200"/>
                </a:cubicBezTo>
                <a:cubicBezTo>
                  <a:pt x="64060" y="13200"/>
                  <a:pt x="80000" y="29400"/>
                  <a:pt x="80000" y="47700"/>
                </a:cubicBezTo>
                <a:cubicBezTo>
                  <a:pt x="80000" y="66300"/>
                  <a:pt x="64060" y="79800"/>
                  <a:pt x="48120" y="79800"/>
                </a:cubicBezTo>
                <a:cubicBezTo>
                  <a:pt x="29473" y="79800"/>
                  <a:pt x="13233" y="63600"/>
                  <a:pt x="13233" y="4530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27" name="Shape 5127"/>
          <p:cNvSpPr/>
          <p:nvPr/>
        </p:nvSpPr>
        <p:spPr>
          <a:xfrm>
            <a:off x="8127138" y="4359009"/>
            <a:ext cx="262614" cy="264628"/>
          </a:xfrm>
          <a:custGeom>
            <a:avLst/>
            <a:gdLst/>
            <a:ahLst/>
            <a:cxnLst/>
            <a:rect l="0" t="0" r="0" b="0"/>
            <a:pathLst>
              <a:path w="120000" h="120000" extrusionOk="0">
                <a:moveTo>
                  <a:pt x="59874" y="0"/>
                </a:moveTo>
                <a:lnTo>
                  <a:pt x="59874" y="0"/>
                </a:lnTo>
                <a:cubicBezTo>
                  <a:pt x="26555" y="0"/>
                  <a:pt x="0" y="26555"/>
                  <a:pt x="0" y="59874"/>
                </a:cubicBezTo>
                <a:cubicBezTo>
                  <a:pt x="0" y="93194"/>
                  <a:pt x="26555" y="119749"/>
                  <a:pt x="59874" y="119749"/>
                </a:cubicBezTo>
                <a:cubicBezTo>
                  <a:pt x="93194" y="119749"/>
                  <a:pt x="119749" y="93194"/>
                  <a:pt x="119749" y="59874"/>
                </a:cubicBezTo>
                <a:cubicBezTo>
                  <a:pt x="119749" y="26555"/>
                  <a:pt x="93194" y="0"/>
                  <a:pt x="59874" y="0"/>
                </a:cubicBezTo>
                <a:close/>
                <a:moveTo>
                  <a:pt x="110981" y="59874"/>
                </a:moveTo>
                <a:lnTo>
                  <a:pt x="110981" y="59874"/>
                </a:lnTo>
                <a:cubicBezTo>
                  <a:pt x="110981" y="73152"/>
                  <a:pt x="106471" y="82171"/>
                  <a:pt x="99958" y="90939"/>
                </a:cubicBezTo>
                <a:cubicBezTo>
                  <a:pt x="97703" y="90939"/>
                  <a:pt x="95448" y="86430"/>
                  <a:pt x="97703" y="82171"/>
                </a:cubicBezTo>
                <a:cubicBezTo>
                  <a:pt x="99958" y="77661"/>
                  <a:pt x="99958" y="68893"/>
                  <a:pt x="99958" y="64384"/>
                </a:cubicBezTo>
                <a:cubicBezTo>
                  <a:pt x="99958" y="59874"/>
                  <a:pt x="97703" y="51106"/>
                  <a:pt x="93194" y="51106"/>
                </a:cubicBezTo>
                <a:cubicBezTo>
                  <a:pt x="86680" y="51106"/>
                  <a:pt x="84425" y="51106"/>
                  <a:pt x="79916" y="44592"/>
                </a:cubicBezTo>
                <a:cubicBezTo>
                  <a:pt x="75407" y="31064"/>
                  <a:pt x="93194" y="28810"/>
                  <a:pt x="86680" y="22045"/>
                </a:cubicBezTo>
                <a:cubicBezTo>
                  <a:pt x="84425" y="20041"/>
                  <a:pt x="75407" y="28810"/>
                  <a:pt x="73402" y="15532"/>
                </a:cubicBezTo>
                <a:lnTo>
                  <a:pt x="75407" y="13277"/>
                </a:lnTo>
                <a:cubicBezTo>
                  <a:pt x="95448" y="20041"/>
                  <a:pt x="110981" y="37578"/>
                  <a:pt x="110981" y="59874"/>
                </a:cubicBezTo>
                <a:close/>
                <a:moveTo>
                  <a:pt x="53110" y="11022"/>
                </a:moveTo>
                <a:lnTo>
                  <a:pt x="53110" y="11022"/>
                </a:lnTo>
                <a:cubicBezTo>
                  <a:pt x="51106" y="13277"/>
                  <a:pt x="48601" y="13277"/>
                  <a:pt x="46597" y="15532"/>
                </a:cubicBezTo>
                <a:cubicBezTo>
                  <a:pt x="42087" y="20041"/>
                  <a:pt x="39832" y="17787"/>
                  <a:pt x="37578" y="22045"/>
                </a:cubicBezTo>
                <a:cubicBezTo>
                  <a:pt x="35323" y="26555"/>
                  <a:pt x="28810" y="31064"/>
                  <a:pt x="28810" y="33319"/>
                </a:cubicBezTo>
                <a:cubicBezTo>
                  <a:pt x="28810" y="35574"/>
                  <a:pt x="33319" y="39832"/>
                  <a:pt x="33319" y="39832"/>
                </a:cubicBezTo>
                <a:cubicBezTo>
                  <a:pt x="35323" y="37578"/>
                  <a:pt x="39832" y="37578"/>
                  <a:pt x="44342" y="39832"/>
                </a:cubicBezTo>
                <a:cubicBezTo>
                  <a:pt x="46597" y="39832"/>
                  <a:pt x="68893" y="42338"/>
                  <a:pt x="62129" y="59874"/>
                </a:cubicBezTo>
                <a:cubicBezTo>
                  <a:pt x="59874" y="66638"/>
                  <a:pt x="48601" y="64384"/>
                  <a:pt x="46597" y="73152"/>
                </a:cubicBezTo>
                <a:cubicBezTo>
                  <a:pt x="46597" y="75407"/>
                  <a:pt x="46597" y="82171"/>
                  <a:pt x="44342" y="84425"/>
                </a:cubicBezTo>
                <a:cubicBezTo>
                  <a:pt x="44342" y="86430"/>
                  <a:pt x="46597" y="97703"/>
                  <a:pt x="44342" y="97703"/>
                </a:cubicBezTo>
                <a:cubicBezTo>
                  <a:pt x="42087" y="97703"/>
                  <a:pt x="33319" y="86430"/>
                  <a:pt x="33319" y="86430"/>
                </a:cubicBezTo>
                <a:cubicBezTo>
                  <a:pt x="33319" y="84425"/>
                  <a:pt x="31064" y="77661"/>
                  <a:pt x="31064" y="71148"/>
                </a:cubicBezTo>
                <a:cubicBezTo>
                  <a:pt x="31064" y="66638"/>
                  <a:pt x="22045" y="66638"/>
                  <a:pt x="22045" y="59874"/>
                </a:cubicBezTo>
                <a:cubicBezTo>
                  <a:pt x="22045" y="53361"/>
                  <a:pt x="26555" y="48851"/>
                  <a:pt x="26555" y="46597"/>
                </a:cubicBezTo>
                <a:cubicBezTo>
                  <a:pt x="24300" y="42338"/>
                  <a:pt x="15532" y="42338"/>
                  <a:pt x="13277" y="42338"/>
                </a:cubicBezTo>
                <a:cubicBezTo>
                  <a:pt x="20041" y="24300"/>
                  <a:pt x="35323" y="13277"/>
                  <a:pt x="53110" y="11022"/>
                </a:cubicBezTo>
                <a:close/>
                <a:moveTo>
                  <a:pt x="44342" y="108726"/>
                </a:moveTo>
                <a:lnTo>
                  <a:pt x="44342" y="108726"/>
                </a:lnTo>
                <a:cubicBezTo>
                  <a:pt x="46597" y="106471"/>
                  <a:pt x="46597" y="104217"/>
                  <a:pt x="51106" y="104217"/>
                </a:cubicBezTo>
                <a:cubicBezTo>
                  <a:pt x="53110" y="104217"/>
                  <a:pt x="55365" y="104217"/>
                  <a:pt x="59874" y="101962"/>
                </a:cubicBezTo>
                <a:cubicBezTo>
                  <a:pt x="62129" y="101962"/>
                  <a:pt x="68893" y="99707"/>
                  <a:pt x="73402" y="97703"/>
                </a:cubicBezTo>
                <a:cubicBezTo>
                  <a:pt x="77661" y="97703"/>
                  <a:pt x="86680" y="99707"/>
                  <a:pt x="88684" y="101962"/>
                </a:cubicBezTo>
                <a:cubicBezTo>
                  <a:pt x="79916" y="108726"/>
                  <a:pt x="71148" y="110981"/>
                  <a:pt x="59874" y="110981"/>
                </a:cubicBezTo>
                <a:cubicBezTo>
                  <a:pt x="55365" y="110981"/>
                  <a:pt x="48601" y="110981"/>
                  <a:pt x="44342" y="108726"/>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28" name="Shape 5128"/>
          <p:cNvSpPr/>
          <p:nvPr/>
        </p:nvSpPr>
        <p:spPr>
          <a:xfrm>
            <a:off x="8667927" y="4407653"/>
            <a:ext cx="272340" cy="167339"/>
          </a:xfrm>
          <a:custGeom>
            <a:avLst/>
            <a:gdLst/>
            <a:ahLst/>
            <a:cxnLst/>
            <a:rect l="0" t="0" r="0" b="0"/>
            <a:pathLst>
              <a:path w="120000" h="120000" extrusionOk="0">
                <a:moveTo>
                  <a:pt x="111325" y="0"/>
                </a:moveTo>
                <a:lnTo>
                  <a:pt x="111325" y="0"/>
                </a:lnTo>
                <a:cubicBezTo>
                  <a:pt x="8674" y="0"/>
                  <a:pt x="8674" y="0"/>
                  <a:pt x="8674" y="0"/>
                </a:cubicBezTo>
                <a:cubicBezTo>
                  <a:pt x="4337" y="0"/>
                  <a:pt x="0" y="7128"/>
                  <a:pt x="0" y="14257"/>
                </a:cubicBezTo>
                <a:cubicBezTo>
                  <a:pt x="0" y="105346"/>
                  <a:pt x="0" y="105346"/>
                  <a:pt x="0" y="105346"/>
                </a:cubicBezTo>
                <a:cubicBezTo>
                  <a:pt x="0" y="112475"/>
                  <a:pt x="4337" y="119603"/>
                  <a:pt x="8674" y="119603"/>
                </a:cubicBezTo>
                <a:cubicBezTo>
                  <a:pt x="111325" y="119603"/>
                  <a:pt x="111325" y="119603"/>
                  <a:pt x="111325" y="119603"/>
                </a:cubicBezTo>
                <a:cubicBezTo>
                  <a:pt x="115421" y="119603"/>
                  <a:pt x="119759" y="112475"/>
                  <a:pt x="119759" y="105346"/>
                </a:cubicBezTo>
                <a:cubicBezTo>
                  <a:pt x="119759" y="14257"/>
                  <a:pt x="119759" y="14257"/>
                  <a:pt x="119759" y="14257"/>
                </a:cubicBezTo>
                <a:cubicBezTo>
                  <a:pt x="119759" y="7128"/>
                  <a:pt x="115421" y="0"/>
                  <a:pt x="111325" y="0"/>
                </a:cubicBezTo>
                <a:close/>
                <a:moveTo>
                  <a:pt x="66265" y="21386"/>
                </a:moveTo>
                <a:lnTo>
                  <a:pt x="66265" y="21386"/>
                </a:lnTo>
                <a:cubicBezTo>
                  <a:pt x="76867" y="21386"/>
                  <a:pt x="76867" y="21386"/>
                  <a:pt x="76867" y="21386"/>
                </a:cubicBezTo>
                <a:cubicBezTo>
                  <a:pt x="76867" y="42376"/>
                  <a:pt x="76867" y="42376"/>
                  <a:pt x="76867" y="42376"/>
                </a:cubicBezTo>
                <a:cubicBezTo>
                  <a:pt x="66265" y="42376"/>
                  <a:pt x="66265" y="42376"/>
                  <a:pt x="66265" y="42376"/>
                </a:cubicBezTo>
                <a:lnTo>
                  <a:pt x="66265" y="21386"/>
                </a:lnTo>
                <a:close/>
                <a:moveTo>
                  <a:pt x="83373" y="49504"/>
                </a:moveTo>
                <a:lnTo>
                  <a:pt x="83373" y="49504"/>
                </a:lnTo>
                <a:cubicBezTo>
                  <a:pt x="83373" y="70495"/>
                  <a:pt x="83373" y="70495"/>
                  <a:pt x="83373" y="70495"/>
                </a:cubicBezTo>
                <a:cubicBezTo>
                  <a:pt x="72771" y="70495"/>
                  <a:pt x="72771" y="70495"/>
                  <a:pt x="72771" y="70495"/>
                </a:cubicBezTo>
                <a:cubicBezTo>
                  <a:pt x="72771" y="49504"/>
                  <a:pt x="72771" y="49504"/>
                  <a:pt x="72771" y="49504"/>
                </a:cubicBezTo>
                <a:lnTo>
                  <a:pt x="83373" y="49504"/>
                </a:lnTo>
                <a:close/>
                <a:moveTo>
                  <a:pt x="46987" y="21386"/>
                </a:moveTo>
                <a:lnTo>
                  <a:pt x="46987" y="21386"/>
                </a:lnTo>
                <a:cubicBezTo>
                  <a:pt x="60000" y="21386"/>
                  <a:pt x="60000" y="21386"/>
                  <a:pt x="60000" y="21386"/>
                </a:cubicBezTo>
                <a:cubicBezTo>
                  <a:pt x="60000" y="42376"/>
                  <a:pt x="60000" y="42376"/>
                  <a:pt x="60000" y="42376"/>
                </a:cubicBezTo>
                <a:cubicBezTo>
                  <a:pt x="46987" y="42376"/>
                  <a:pt x="46987" y="42376"/>
                  <a:pt x="46987" y="42376"/>
                </a:cubicBezTo>
                <a:lnTo>
                  <a:pt x="46987" y="21386"/>
                </a:lnTo>
                <a:close/>
                <a:moveTo>
                  <a:pt x="66265" y="49504"/>
                </a:moveTo>
                <a:lnTo>
                  <a:pt x="66265" y="49504"/>
                </a:lnTo>
                <a:cubicBezTo>
                  <a:pt x="66265" y="70495"/>
                  <a:pt x="66265" y="70495"/>
                  <a:pt x="66265" y="70495"/>
                </a:cubicBezTo>
                <a:cubicBezTo>
                  <a:pt x="53493" y="70495"/>
                  <a:pt x="53493" y="70495"/>
                  <a:pt x="53493" y="70495"/>
                </a:cubicBezTo>
                <a:cubicBezTo>
                  <a:pt x="53493" y="49504"/>
                  <a:pt x="53493" y="49504"/>
                  <a:pt x="53493" y="49504"/>
                </a:cubicBezTo>
                <a:lnTo>
                  <a:pt x="66265" y="49504"/>
                </a:lnTo>
                <a:close/>
                <a:moveTo>
                  <a:pt x="29879" y="21386"/>
                </a:moveTo>
                <a:lnTo>
                  <a:pt x="29879" y="21386"/>
                </a:lnTo>
                <a:cubicBezTo>
                  <a:pt x="42891" y="21386"/>
                  <a:pt x="42891" y="21386"/>
                  <a:pt x="42891" y="21386"/>
                </a:cubicBezTo>
                <a:cubicBezTo>
                  <a:pt x="42891" y="42376"/>
                  <a:pt x="42891" y="42376"/>
                  <a:pt x="42891" y="42376"/>
                </a:cubicBezTo>
                <a:cubicBezTo>
                  <a:pt x="29879" y="42376"/>
                  <a:pt x="29879" y="42376"/>
                  <a:pt x="29879" y="42376"/>
                </a:cubicBezTo>
                <a:lnTo>
                  <a:pt x="29879" y="21386"/>
                </a:lnTo>
                <a:close/>
                <a:moveTo>
                  <a:pt x="46987" y="49504"/>
                </a:moveTo>
                <a:lnTo>
                  <a:pt x="46987" y="49504"/>
                </a:lnTo>
                <a:cubicBezTo>
                  <a:pt x="46987" y="70495"/>
                  <a:pt x="46987" y="70495"/>
                  <a:pt x="46987" y="70495"/>
                </a:cubicBezTo>
                <a:cubicBezTo>
                  <a:pt x="36385" y="70495"/>
                  <a:pt x="36385" y="70495"/>
                  <a:pt x="36385" y="70495"/>
                </a:cubicBezTo>
                <a:cubicBezTo>
                  <a:pt x="36385" y="49504"/>
                  <a:pt x="36385" y="49504"/>
                  <a:pt x="36385" y="49504"/>
                </a:cubicBezTo>
                <a:lnTo>
                  <a:pt x="46987" y="49504"/>
                </a:lnTo>
                <a:close/>
                <a:moveTo>
                  <a:pt x="13012" y="21386"/>
                </a:moveTo>
                <a:lnTo>
                  <a:pt x="13012" y="21386"/>
                </a:lnTo>
                <a:cubicBezTo>
                  <a:pt x="23614" y="21386"/>
                  <a:pt x="23614" y="21386"/>
                  <a:pt x="23614" y="21386"/>
                </a:cubicBezTo>
                <a:cubicBezTo>
                  <a:pt x="23614" y="42376"/>
                  <a:pt x="23614" y="42376"/>
                  <a:pt x="23614" y="42376"/>
                </a:cubicBezTo>
                <a:cubicBezTo>
                  <a:pt x="13012" y="42376"/>
                  <a:pt x="13012" y="42376"/>
                  <a:pt x="13012" y="42376"/>
                </a:cubicBezTo>
                <a:lnTo>
                  <a:pt x="13012" y="21386"/>
                </a:lnTo>
                <a:close/>
                <a:moveTo>
                  <a:pt x="29879" y="49504"/>
                </a:moveTo>
                <a:lnTo>
                  <a:pt x="29879" y="49504"/>
                </a:lnTo>
                <a:cubicBezTo>
                  <a:pt x="29879" y="70495"/>
                  <a:pt x="29879" y="70495"/>
                  <a:pt x="29879" y="70495"/>
                </a:cubicBezTo>
                <a:cubicBezTo>
                  <a:pt x="17108" y="70495"/>
                  <a:pt x="17108" y="70495"/>
                  <a:pt x="17108" y="70495"/>
                </a:cubicBezTo>
                <a:cubicBezTo>
                  <a:pt x="17108" y="49504"/>
                  <a:pt x="17108" y="49504"/>
                  <a:pt x="17108" y="49504"/>
                </a:cubicBezTo>
                <a:lnTo>
                  <a:pt x="29879" y="49504"/>
                </a:lnTo>
                <a:close/>
                <a:moveTo>
                  <a:pt x="23614" y="98613"/>
                </a:moveTo>
                <a:lnTo>
                  <a:pt x="23614" y="98613"/>
                </a:lnTo>
                <a:cubicBezTo>
                  <a:pt x="13012" y="98613"/>
                  <a:pt x="13012" y="98613"/>
                  <a:pt x="13012" y="98613"/>
                </a:cubicBezTo>
                <a:cubicBezTo>
                  <a:pt x="13012" y="80792"/>
                  <a:pt x="13012" y="80792"/>
                  <a:pt x="13012" y="80792"/>
                </a:cubicBezTo>
                <a:cubicBezTo>
                  <a:pt x="23614" y="80792"/>
                  <a:pt x="23614" y="80792"/>
                  <a:pt x="23614" y="80792"/>
                </a:cubicBezTo>
                <a:lnTo>
                  <a:pt x="23614" y="98613"/>
                </a:lnTo>
                <a:close/>
                <a:moveTo>
                  <a:pt x="89638" y="98613"/>
                </a:moveTo>
                <a:lnTo>
                  <a:pt x="89638" y="98613"/>
                </a:lnTo>
                <a:cubicBezTo>
                  <a:pt x="29879" y="98613"/>
                  <a:pt x="29879" y="98613"/>
                  <a:pt x="29879" y="98613"/>
                </a:cubicBezTo>
                <a:cubicBezTo>
                  <a:pt x="29879" y="80792"/>
                  <a:pt x="29879" y="80792"/>
                  <a:pt x="29879" y="80792"/>
                </a:cubicBezTo>
                <a:cubicBezTo>
                  <a:pt x="89638" y="80792"/>
                  <a:pt x="89638" y="80792"/>
                  <a:pt x="89638" y="80792"/>
                </a:cubicBezTo>
                <a:lnTo>
                  <a:pt x="89638" y="98613"/>
                </a:lnTo>
                <a:close/>
                <a:moveTo>
                  <a:pt x="106746" y="98613"/>
                </a:moveTo>
                <a:lnTo>
                  <a:pt x="106746" y="98613"/>
                </a:lnTo>
                <a:cubicBezTo>
                  <a:pt x="96144" y="98613"/>
                  <a:pt x="96144" y="98613"/>
                  <a:pt x="96144" y="98613"/>
                </a:cubicBezTo>
                <a:cubicBezTo>
                  <a:pt x="96144" y="80792"/>
                  <a:pt x="96144" y="80792"/>
                  <a:pt x="96144" y="80792"/>
                </a:cubicBezTo>
                <a:cubicBezTo>
                  <a:pt x="106746" y="80792"/>
                  <a:pt x="106746" y="80792"/>
                  <a:pt x="106746" y="80792"/>
                </a:cubicBezTo>
                <a:lnTo>
                  <a:pt x="106746" y="98613"/>
                </a:lnTo>
                <a:close/>
                <a:moveTo>
                  <a:pt x="89638" y="70495"/>
                </a:moveTo>
                <a:lnTo>
                  <a:pt x="89638" y="70495"/>
                </a:lnTo>
                <a:cubicBezTo>
                  <a:pt x="89638" y="49504"/>
                  <a:pt x="89638" y="49504"/>
                  <a:pt x="89638" y="49504"/>
                </a:cubicBezTo>
                <a:cubicBezTo>
                  <a:pt x="102409" y="49504"/>
                  <a:pt x="102409" y="49504"/>
                  <a:pt x="102409" y="49504"/>
                </a:cubicBezTo>
                <a:cubicBezTo>
                  <a:pt x="102409" y="70495"/>
                  <a:pt x="102409" y="70495"/>
                  <a:pt x="102409" y="70495"/>
                </a:cubicBezTo>
                <a:lnTo>
                  <a:pt x="89638" y="70495"/>
                </a:lnTo>
                <a:close/>
                <a:moveTo>
                  <a:pt x="106746" y="42376"/>
                </a:moveTo>
                <a:lnTo>
                  <a:pt x="106746" y="42376"/>
                </a:lnTo>
                <a:cubicBezTo>
                  <a:pt x="83373" y="42376"/>
                  <a:pt x="83373" y="42376"/>
                  <a:pt x="83373" y="42376"/>
                </a:cubicBezTo>
                <a:cubicBezTo>
                  <a:pt x="83373" y="21386"/>
                  <a:pt x="83373" y="21386"/>
                  <a:pt x="83373" y="21386"/>
                </a:cubicBezTo>
                <a:cubicBezTo>
                  <a:pt x="106746" y="21386"/>
                  <a:pt x="106746" y="21386"/>
                  <a:pt x="106746" y="21386"/>
                </a:cubicBezTo>
                <a:lnTo>
                  <a:pt x="106746" y="42376"/>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29" name="Shape 5129"/>
          <p:cNvSpPr/>
          <p:nvPr/>
        </p:nvSpPr>
        <p:spPr>
          <a:xfrm>
            <a:off x="1030724" y="4929125"/>
            <a:ext cx="274286" cy="219875"/>
          </a:xfrm>
          <a:custGeom>
            <a:avLst/>
            <a:gdLst/>
            <a:ahLst/>
            <a:cxnLst/>
            <a:rect l="0" t="0" r="0" b="0"/>
            <a:pathLst>
              <a:path w="120000" h="120000" extrusionOk="0">
                <a:moveTo>
                  <a:pt x="106720" y="0"/>
                </a:moveTo>
                <a:lnTo>
                  <a:pt x="106720" y="0"/>
                </a:lnTo>
                <a:cubicBezTo>
                  <a:pt x="12796" y="0"/>
                  <a:pt x="12796" y="0"/>
                  <a:pt x="12796" y="0"/>
                </a:cubicBezTo>
                <a:cubicBezTo>
                  <a:pt x="4104" y="0"/>
                  <a:pt x="0" y="5685"/>
                  <a:pt x="0" y="13466"/>
                </a:cubicBezTo>
                <a:cubicBezTo>
                  <a:pt x="0" y="103840"/>
                  <a:pt x="0" y="103840"/>
                  <a:pt x="0" y="103840"/>
                </a:cubicBezTo>
                <a:cubicBezTo>
                  <a:pt x="0" y="111620"/>
                  <a:pt x="4104" y="119700"/>
                  <a:pt x="12796" y="119700"/>
                </a:cubicBezTo>
                <a:cubicBezTo>
                  <a:pt x="106720" y="119700"/>
                  <a:pt x="106720" y="119700"/>
                  <a:pt x="106720" y="119700"/>
                </a:cubicBezTo>
                <a:cubicBezTo>
                  <a:pt x="113239" y="119700"/>
                  <a:pt x="119758" y="111620"/>
                  <a:pt x="119758" y="103840"/>
                </a:cubicBezTo>
                <a:cubicBezTo>
                  <a:pt x="119758" y="13466"/>
                  <a:pt x="119758" y="13466"/>
                  <a:pt x="119758" y="13466"/>
                </a:cubicBezTo>
                <a:cubicBezTo>
                  <a:pt x="119758" y="5685"/>
                  <a:pt x="113239" y="0"/>
                  <a:pt x="106720" y="0"/>
                </a:cubicBezTo>
                <a:close/>
                <a:moveTo>
                  <a:pt x="27525" y="13466"/>
                </a:moveTo>
                <a:lnTo>
                  <a:pt x="27525" y="13466"/>
                </a:lnTo>
                <a:cubicBezTo>
                  <a:pt x="29698" y="13466"/>
                  <a:pt x="31871" y="16159"/>
                  <a:pt x="31871" y="18852"/>
                </a:cubicBezTo>
                <a:cubicBezTo>
                  <a:pt x="31871" y="21546"/>
                  <a:pt x="29698" y="23940"/>
                  <a:pt x="27525" y="23940"/>
                </a:cubicBezTo>
                <a:cubicBezTo>
                  <a:pt x="25593" y="23940"/>
                  <a:pt x="23420" y="21546"/>
                  <a:pt x="23420" y="18852"/>
                </a:cubicBezTo>
                <a:cubicBezTo>
                  <a:pt x="23420" y="16159"/>
                  <a:pt x="25593" y="13466"/>
                  <a:pt x="27525" y="13466"/>
                </a:cubicBezTo>
                <a:close/>
                <a:moveTo>
                  <a:pt x="10623" y="18852"/>
                </a:moveTo>
                <a:lnTo>
                  <a:pt x="10623" y="18852"/>
                </a:lnTo>
                <a:cubicBezTo>
                  <a:pt x="10623" y="16159"/>
                  <a:pt x="12796" y="13466"/>
                  <a:pt x="14728" y="13466"/>
                </a:cubicBezTo>
                <a:cubicBezTo>
                  <a:pt x="16901" y="13466"/>
                  <a:pt x="19074" y="16159"/>
                  <a:pt x="19074" y="18852"/>
                </a:cubicBezTo>
                <a:cubicBezTo>
                  <a:pt x="19074" y="21546"/>
                  <a:pt x="16901" y="23940"/>
                  <a:pt x="14728" y="23940"/>
                </a:cubicBezTo>
                <a:cubicBezTo>
                  <a:pt x="12796" y="23940"/>
                  <a:pt x="10623" y="21546"/>
                  <a:pt x="10623" y="18852"/>
                </a:cubicBezTo>
                <a:close/>
                <a:moveTo>
                  <a:pt x="106720" y="103840"/>
                </a:moveTo>
                <a:lnTo>
                  <a:pt x="106720" y="103840"/>
                </a:lnTo>
                <a:cubicBezTo>
                  <a:pt x="10623" y="103840"/>
                  <a:pt x="10623" y="103840"/>
                  <a:pt x="10623" y="103840"/>
                </a:cubicBezTo>
                <a:cubicBezTo>
                  <a:pt x="10623" y="34713"/>
                  <a:pt x="10623" y="34713"/>
                  <a:pt x="10623" y="34713"/>
                </a:cubicBezTo>
                <a:cubicBezTo>
                  <a:pt x="106720" y="34713"/>
                  <a:pt x="106720" y="34713"/>
                  <a:pt x="106720" y="34713"/>
                </a:cubicBezTo>
                <a:lnTo>
                  <a:pt x="106720" y="103840"/>
                </a:lnTo>
                <a:close/>
                <a:moveTo>
                  <a:pt x="106720" y="23940"/>
                </a:moveTo>
                <a:lnTo>
                  <a:pt x="106720" y="23940"/>
                </a:lnTo>
                <a:cubicBezTo>
                  <a:pt x="36217" y="23940"/>
                  <a:pt x="36217" y="23940"/>
                  <a:pt x="36217" y="23940"/>
                </a:cubicBezTo>
                <a:cubicBezTo>
                  <a:pt x="36217" y="13466"/>
                  <a:pt x="36217" y="13466"/>
                  <a:pt x="36217" y="13466"/>
                </a:cubicBezTo>
                <a:cubicBezTo>
                  <a:pt x="106720" y="13466"/>
                  <a:pt x="106720" y="13466"/>
                  <a:pt x="106720" y="13466"/>
                </a:cubicBezTo>
                <a:lnTo>
                  <a:pt x="106720" y="23940"/>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30" name="Shape 5130"/>
          <p:cNvSpPr/>
          <p:nvPr/>
        </p:nvSpPr>
        <p:spPr>
          <a:xfrm>
            <a:off x="1575405" y="4913560"/>
            <a:ext cx="274286" cy="245170"/>
          </a:xfrm>
          <a:custGeom>
            <a:avLst/>
            <a:gdLst/>
            <a:ahLst/>
            <a:cxnLst/>
            <a:rect l="0" t="0" r="0" b="0"/>
            <a:pathLst>
              <a:path w="120000" h="120000" extrusionOk="0">
                <a:moveTo>
                  <a:pt x="106961" y="0"/>
                </a:moveTo>
                <a:lnTo>
                  <a:pt x="106961" y="0"/>
                </a:lnTo>
                <a:cubicBezTo>
                  <a:pt x="12796" y="0"/>
                  <a:pt x="12796" y="0"/>
                  <a:pt x="12796" y="0"/>
                </a:cubicBezTo>
                <a:cubicBezTo>
                  <a:pt x="4104" y="0"/>
                  <a:pt x="0" y="7027"/>
                  <a:pt x="0" y="14324"/>
                </a:cubicBezTo>
                <a:cubicBezTo>
                  <a:pt x="0" y="93243"/>
                  <a:pt x="0" y="93243"/>
                  <a:pt x="0" y="93243"/>
                </a:cubicBezTo>
                <a:cubicBezTo>
                  <a:pt x="0" y="100810"/>
                  <a:pt x="4104" y="107837"/>
                  <a:pt x="12796" y="107837"/>
                </a:cubicBezTo>
                <a:cubicBezTo>
                  <a:pt x="36458" y="107837"/>
                  <a:pt x="36458" y="107837"/>
                  <a:pt x="36458" y="107837"/>
                </a:cubicBezTo>
                <a:cubicBezTo>
                  <a:pt x="36458" y="93243"/>
                  <a:pt x="36458" y="93243"/>
                  <a:pt x="36458" y="93243"/>
                </a:cubicBezTo>
                <a:cubicBezTo>
                  <a:pt x="10623" y="93243"/>
                  <a:pt x="10623" y="93243"/>
                  <a:pt x="10623" y="93243"/>
                </a:cubicBezTo>
                <a:cubicBezTo>
                  <a:pt x="10623" y="33513"/>
                  <a:pt x="10623" y="33513"/>
                  <a:pt x="10623" y="33513"/>
                </a:cubicBezTo>
                <a:cubicBezTo>
                  <a:pt x="106961" y="33513"/>
                  <a:pt x="106961" y="33513"/>
                  <a:pt x="106961" y="33513"/>
                </a:cubicBezTo>
                <a:cubicBezTo>
                  <a:pt x="106961" y="93243"/>
                  <a:pt x="106961" y="93243"/>
                  <a:pt x="106961" y="93243"/>
                </a:cubicBezTo>
                <a:cubicBezTo>
                  <a:pt x="83299" y="93243"/>
                  <a:pt x="83299" y="93243"/>
                  <a:pt x="83299" y="93243"/>
                </a:cubicBezTo>
                <a:cubicBezTo>
                  <a:pt x="83299" y="107837"/>
                  <a:pt x="83299" y="107837"/>
                  <a:pt x="83299" y="107837"/>
                </a:cubicBezTo>
                <a:cubicBezTo>
                  <a:pt x="106961" y="107837"/>
                  <a:pt x="106961" y="107837"/>
                  <a:pt x="106961" y="107837"/>
                </a:cubicBezTo>
                <a:cubicBezTo>
                  <a:pt x="113480" y="107837"/>
                  <a:pt x="119758" y="100810"/>
                  <a:pt x="119758" y="93243"/>
                </a:cubicBezTo>
                <a:cubicBezTo>
                  <a:pt x="119758" y="14324"/>
                  <a:pt x="119758" y="14324"/>
                  <a:pt x="119758" y="14324"/>
                </a:cubicBezTo>
                <a:cubicBezTo>
                  <a:pt x="119758" y="7027"/>
                  <a:pt x="113480" y="0"/>
                  <a:pt x="106961" y="0"/>
                </a:cubicBezTo>
                <a:close/>
                <a:moveTo>
                  <a:pt x="14969" y="21621"/>
                </a:moveTo>
                <a:lnTo>
                  <a:pt x="14969" y="21621"/>
                </a:lnTo>
                <a:cubicBezTo>
                  <a:pt x="12796" y="21621"/>
                  <a:pt x="10623" y="19189"/>
                  <a:pt x="10623" y="16756"/>
                </a:cubicBezTo>
                <a:cubicBezTo>
                  <a:pt x="10623" y="14324"/>
                  <a:pt x="12796" y="12162"/>
                  <a:pt x="14969" y="12162"/>
                </a:cubicBezTo>
                <a:cubicBezTo>
                  <a:pt x="17142" y="12162"/>
                  <a:pt x="19074" y="14324"/>
                  <a:pt x="19074" y="16756"/>
                </a:cubicBezTo>
                <a:cubicBezTo>
                  <a:pt x="19074" y="19189"/>
                  <a:pt x="17142" y="21621"/>
                  <a:pt x="14969" y="21621"/>
                </a:cubicBezTo>
                <a:close/>
                <a:moveTo>
                  <a:pt x="28008" y="21621"/>
                </a:moveTo>
                <a:lnTo>
                  <a:pt x="28008" y="21621"/>
                </a:lnTo>
                <a:cubicBezTo>
                  <a:pt x="25835" y="21621"/>
                  <a:pt x="23420" y="19189"/>
                  <a:pt x="23420" y="16756"/>
                </a:cubicBezTo>
                <a:cubicBezTo>
                  <a:pt x="23420" y="14324"/>
                  <a:pt x="25835" y="12162"/>
                  <a:pt x="28008" y="12162"/>
                </a:cubicBezTo>
                <a:cubicBezTo>
                  <a:pt x="29939" y="12162"/>
                  <a:pt x="31871" y="14324"/>
                  <a:pt x="31871" y="16756"/>
                </a:cubicBezTo>
                <a:cubicBezTo>
                  <a:pt x="31871" y="19189"/>
                  <a:pt x="29939" y="21621"/>
                  <a:pt x="28008" y="21621"/>
                </a:cubicBezTo>
                <a:close/>
                <a:moveTo>
                  <a:pt x="106961" y="21621"/>
                </a:moveTo>
                <a:lnTo>
                  <a:pt x="106961" y="21621"/>
                </a:lnTo>
                <a:cubicBezTo>
                  <a:pt x="36458" y="21621"/>
                  <a:pt x="36458" y="21621"/>
                  <a:pt x="36458" y="21621"/>
                </a:cubicBezTo>
                <a:cubicBezTo>
                  <a:pt x="36458" y="14324"/>
                  <a:pt x="36458" y="14324"/>
                  <a:pt x="36458" y="14324"/>
                </a:cubicBezTo>
                <a:cubicBezTo>
                  <a:pt x="106961" y="14324"/>
                  <a:pt x="106961" y="14324"/>
                  <a:pt x="106961" y="14324"/>
                </a:cubicBezTo>
                <a:lnTo>
                  <a:pt x="106961" y="21621"/>
                </a:lnTo>
                <a:close/>
                <a:moveTo>
                  <a:pt x="59879" y="47837"/>
                </a:moveTo>
                <a:lnTo>
                  <a:pt x="59879" y="47837"/>
                </a:lnTo>
                <a:cubicBezTo>
                  <a:pt x="29939" y="81351"/>
                  <a:pt x="29939" y="81351"/>
                  <a:pt x="29939" y="81351"/>
                </a:cubicBezTo>
                <a:cubicBezTo>
                  <a:pt x="49255" y="81351"/>
                  <a:pt x="49255" y="81351"/>
                  <a:pt x="49255" y="81351"/>
                </a:cubicBezTo>
                <a:cubicBezTo>
                  <a:pt x="49255" y="119729"/>
                  <a:pt x="49255" y="119729"/>
                  <a:pt x="49255" y="119729"/>
                </a:cubicBezTo>
                <a:cubicBezTo>
                  <a:pt x="70503" y="119729"/>
                  <a:pt x="70503" y="119729"/>
                  <a:pt x="70503" y="119729"/>
                </a:cubicBezTo>
                <a:cubicBezTo>
                  <a:pt x="70503" y="81351"/>
                  <a:pt x="70503" y="81351"/>
                  <a:pt x="70503" y="81351"/>
                </a:cubicBezTo>
                <a:cubicBezTo>
                  <a:pt x="87645" y="81351"/>
                  <a:pt x="87645" y="81351"/>
                  <a:pt x="87645" y="81351"/>
                </a:cubicBezTo>
                <a:lnTo>
                  <a:pt x="59879" y="47837"/>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31" name="Shape 5131"/>
          <p:cNvSpPr/>
          <p:nvPr/>
        </p:nvSpPr>
        <p:spPr>
          <a:xfrm>
            <a:off x="4341606" y="4942747"/>
            <a:ext cx="196474" cy="190689"/>
          </a:xfrm>
          <a:custGeom>
            <a:avLst/>
            <a:gdLst/>
            <a:ahLst/>
            <a:cxnLst/>
            <a:rect l="0" t="0" r="0" b="0"/>
            <a:pathLst>
              <a:path w="120000" h="120000" extrusionOk="0">
                <a:moveTo>
                  <a:pt x="59662" y="30778"/>
                </a:moveTo>
                <a:lnTo>
                  <a:pt x="59662" y="30778"/>
                </a:lnTo>
                <a:cubicBezTo>
                  <a:pt x="44831" y="30778"/>
                  <a:pt x="33033" y="42881"/>
                  <a:pt x="33033" y="58443"/>
                </a:cubicBezTo>
                <a:cubicBezTo>
                  <a:pt x="33033" y="73659"/>
                  <a:pt x="44831" y="85763"/>
                  <a:pt x="59662" y="85763"/>
                </a:cubicBezTo>
                <a:cubicBezTo>
                  <a:pt x="74494" y="85763"/>
                  <a:pt x="86629" y="73659"/>
                  <a:pt x="86629" y="58443"/>
                </a:cubicBezTo>
                <a:cubicBezTo>
                  <a:pt x="86629" y="42881"/>
                  <a:pt x="74494" y="30778"/>
                  <a:pt x="59662" y="30778"/>
                </a:cubicBezTo>
                <a:close/>
                <a:moveTo>
                  <a:pt x="59662" y="76772"/>
                </a:moveTo>
                <a:lnTo>
                  <a:pt x="59662" y="76772"/>
                </a:lnTo>
                <a:cubicBezTo>
                  <a:pt x="50898" y="76772"/>
                  <a:pt x="41797" y="67435"/>
                  <a:pt x="41797" y="58443"/>
                </a:cubicBezTo>
                <a:cubicBezTo>
                  <a:pt x="41797" y="49106"/>
                  <a:pt x="50898" y="42881"/>
                  <a:pt x="59662" y="42881"/>
                </a:cubicBezTo>
                <a:cubicBezTo>
                  <a:pt x="68764" y="42881"/>
                  <a:pt x="77528" y="49106"/>
                  <a:pt x="77528" y="58443"/>
                </a:cubicBezTo>
                <a:cubicBezTo>
                  <a:pt x="77528" y="67435"/>
                  <a:pt x="68764" y="76772"/>
                  <a:pt x="59662" y="76772"/>
                </a:cubicBezTo>
                <a:close/>
                <a:moveTo>
                  <a:pt x="8764" y="52219"/>
                </a:moveTo>
                <a:lnTo>
                  <a:pt x="8764" y="52219"/>
                </a:lnTo>
                <a:cubicBezTo>
                  <a:pt x="5730" y="52219"/>
                  <a:pt x="0" y="55331"/>
                  <a:pt x="0" y="58443"/>
                </a:cubicBezTo>
                <a:cubicBezTo>
                  <a:pt x="0" y="64322"/>
                  <a:pt x="5730" y="67435"/>
                  <a:pt x="8764" y="67435"/>
                </a:cubicBezTo>
                <a:cubicBezTo>
                  <a:pt x="15168" y="67435"/>
                  <a:pt x="17865" y="64322"/>
                  <a:pt x="17865" y="58443"/>
                </a:cubicBezTo>
                <a:cubicBezTo>
                  <a:pt x="17865" y="55331"/>
                  <a:pt x="15168" y="52219"/>
                  <a:pt x="8764" y="52219"/>
                </a:cubicBezTo>
                <a:close/>
                <a:moveTo>
                  <a:pt x="101460" y="18328"/>
                </a:moveTo>
                <a:lnTo>
                  <a:pt x="101460" y="18328"/>
                </a:lnTo>
                <a:cubicBezTo>
                  <a:pt x="98426" y="15561"/>
                  <a:pt x="92359" y="15561"/>
                  <a:pt x="89662" y="18328"/>
                </a:cubicBezTo>
                <a:cubicBezTo>
                  <a:pt x="86629" y="21786"/>
                  <a:pt x="86629" y="27665"/>
                  <a:pt x="89662" y="30778"/>
                </a:cubicBezTo>
                <a:cubicBezTo>
                  <a:pt x="92359" y="30778"/>
                  <a:pt x="95393" y="30778"/>
                  <a:pt x="98426" y="27665"/>
                </a:cubicBezTo>
                <a:cubicBezTo>
                  <a:pt x="101460" y="24553"/>
                  <a:pt x="104494" y="18328"/>
                  <a:pt x="101460" y="18328"/>
                </a:cubicBezTo>
                <a:close/>
                <a:moveTo>
                  <a:pt x="110561" y="52219"/>
                </a:moveTo>
                <a:lnTo>
                  <a:pt x="110561" y="52219"/>
                </a:lnTo>
                <a:cubicBezTo>
                  <a:pt x="104494" y="52219"/>
                  <a:pt x="101460" y="55331"/>
                  <a:pt x="101460" y="58443"/>
                </a:cubicBezTo>
                <a:cubicBezTo>
                  <a:pt x="101460" y="64322"/>
                  <a:pt x="104494" y="67435"/>
                  <a:pt x="110561" y="67435"/>
                </a:cubicBezTo>
                <a:cubicBezTo>
                  <a:pt x="113258" y="67435"/>
                  <a:pt x="119662" y="64322"/>
                  <a:pt x="119662" y="58443"/>
                </a:cubicBezTo>
                <a:cubicBezTo>
                  <a:pt x="119662" y="55331"/>
                  <a:pt x="113258" y="52219"/>
                  <a:pt x="110561" y="52219"/>
                </a:cubicBezTo>
                <a:close/>
                <a:moveTo>
                  <a:pt x="59662" y="100979"/>
                </a:moveTo>
                <a:lnTo>
                  <a:pt x="59662" y="100979"/>
                </a:lnTo>
                <a:cubicBezTo>
                  <a:pt x="56629" y="100979"/>
                  <a:pt x="53595" y="107550"/>
                  <a:pt x="53595" y="110662"/>
                </a:cubicBezTo>
                <a:cubicBezTo>
                  <a:pt x="53595" y="116541"/>
                  <a:pt x="56629" y="119654"/>
                  <a:pt x="59662" y="119654"/>
                </a:cubicBezTo>
                <a:cubicBezTo>
                  <a:pt x="62696" y="119654"/>
                  <a:pt x="65730" y="116541"/>
                  <a:pt x="65730" y="110662"/>
                </a:cubicBezTo>
                <a:cubicBezTo>
                  <a:pt x="65730" y="107550"/>
                  <a:pt x="62696" y="100979"/>
                  <a:pt x="59662" y="100979"/>
                </a:cubicBezTo>
                <a:close/>
                <a:moveTo>
                  <a:pt x="20561" y="91988"/>
                </a:moveTo>
                <a:lnTo>
                  <a:pt x="20561" y="91988"/>
                </a:lnTo>
                <a:cubicBezTo>
                  <a:pt x="17865" y="95100"/>
                  <a:pt x="15168" y="98213"/>
                  <a:pt x="17865" y="100979"/>
                </a:cubicBezTo>
                <a:cubicBezTo>
                  <a:pt x="20561" y="104092"/>
                  <a:pt x="26966" y="104092"/>
                  <a:pt x="30000" y="100979"/>
                </a:cubicBezTo>
                <a:cubicBezTo>
                  <a:pt x="33033" y="98213"/>
                  <a:pt x="33033" y="91988"/>
                  <a:pt x="30000" y="88876"/>
                </a:cubicBezTo>
                <a:cubicBezTo>
                  <a:pt x="26966" y="85763"/>
                  <a:pt x="23932" y="88876"/>
                  <a:pt x="20561" y="91988"/>
                </a:cubicBezTo>
                <a:close/>
                <a:moveTo>
                  <a:pt x="17865" y="18328"/>
                </a:moveTo>
                <a:lnTo>
                  <a:pt x="17865" y="18328"/>
                </a:lnTo>
                <a:cubicBezTo>
                  <a:pt x="15168" y="21786"/>
                  <a:pt x="15168" y="24553"/>
                  <a:pt x="17865" y="27665"/>
                </a:cubicBezTo>
                <a:cubicBezTo>
                  <a:pt x="23932" y="30778"/>
                  <a:pt x="26966" y="33890"/>
                  <a:pt x="30000" y="30778"/>
                </a:cubicBezTo>
                <a:cubicBezTo>
                  <a:pt x="33033" y="27665"/>
                  <a:pt x="33033" y="21786"/>
                  <a:pt x="30000" y="18328"/>
                </a:cubicBezTo>
                <a:cubicBezTo>
                  <a:pt x="26966" y="15561"/>
                  <a:pt x="20561" y="15561"/>
                  <a:pt x="17865" y="18328"/>
                </a:cubicBezTo>
                <a:close/>
                <a:moveTo>
                  <a:pt x="89662" y="100979"/>
                </a:moveTo>
                <a:lnTo>
                  <a:pt x="89662" y="100979"/>
                </a:lnTo>
                <a:cubicBezTo>
                  <a:pt x="92359" y="104092"/>
                  <a:pt x="98426" y="104092"/>
                  <a:pt x="101460" y="100979"/>
                </a:cubicBezTo>
                <a:cubicBezTo>
                  <a:pt x="104494" y="98213"/>
                  <a:pt x="104494" y="95100"/>
                  <a:pt x="98426" y="91988"/>
                </a:cubicBezTo>
                <a:cubicBezTo>
                  <a:pt x="95393" y="88876"/>
                  <a:pt x="92359" y="85763"/>
                  <a:pt x="89662" y="88876"/>
                </a:cubicBezTo>
                <a:cubicBezTo>
                  <a:pt x="86629" y="91988"/>
                  <a:pt x="86629" y="98213"/>
                  <a:pt x="89662" y="100979"/>
                </a:cubicBezTo>
                <a:close/>
                <a:moveTo>
                  <a:pt x="59662" y="15561"/>
                </a:moveTo>
                <a:lnTo>
                  <a:pt x="59662" y="15561"/>
                </a:lnTo>
                <a:cubicBezTo>
                  <a:pt x="62696" y="15561"/>
                  <a:pt x="65730" y="12449"/>
                  <a:pt x="65730" y="6224"/>
                </a:cubicBezTo>
                <a:cubicBezTo>
                  <a:pt x="65730" y="3112"/>
                  <a:pt x="62696" y="0"/>
                  <a:pt x="59662" y="0"/>
                </a:cubicBezTo>
                <a:cubicBezTo>
                  <a:pt x="56629" y="0"/>
                  <a:pt x="53595" y="3112"/>
                  <a:pt x="53595" y="6224"/>
                </a:cubicBezTo>
                <a:cubicBezTo>
                  <a:pt x="53595" y="12449"/>
                  <a:pt x="56629" y="15561"/>
                  <a:pt x="59662" y="15561"/>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32" name="Shape 5132"/>
          <p:cNvSpPr/>
          <p:nvPr/>
        </p:nvSpPr>
        <p:spPr>
          <a:xfrm>
            <a:off x="4849326" y="4899940"/>
            <a:ext cx="272340" cy="272411"/>
          </a:xfrm>
          <a:custGeom>
            <a:avLst/>
            <a:gdLst/>
            <a:ahLst/>
            <a:cxnLst/>
            <a:rect l="0" t="0" r="0" b="0"/>
            <a:pathLst>
              <a:path w="120000" h="120000" extrusionOk="0">
                <a:moveTo>
                  <a:pt x="113239" y="55662"/>
                </a:moveTo>
                <a:lnTo>
                  <a:pt x="113239" y="55662"/>
                </a:lnTo>
                <a:cubicBezTo>
                  <a:pt x="113239" y="55662"/>
                  <a:pt x="108893" y="55662"/>
                  <a:pt x="106961" y="55662"/>
                </a:cubicBezTo>
                <a:cubicBezTo>
                  <a:pt x="104788" y="55662"/>
                  <a:pt x="102615" y="57831"/>
                  <a:pt x="102615" y="60000"/>
                </a:cubicBezTo>
                <a:cubicBezTo>
                  <a:pt x="102615" y="64096"/>
                  <a:pt x="104788" y="66265"/>
                  <a:pt x="106961" y="66265"/>
                </a:cubicBezTo>
                <a:cubicBezTo>
                  <a:pt x="108893" y="66265"/>
                  <a:pt x="113239" y="66265"/>
                  <a:pt x="113239" y="66265"/>
                </a:cubicBezTo>
                <a:cubicBezTo>
                  <a:pt x="117585" y="66265"/>
                  <a:pt x="119758" y="64096"/>
                  <a:pt x="119758" y="60000"/>
                </a:cubicBezTo>
                <a:cubicBezTo>
                  <a:pt x="119758" y="57831"/>
                  <a:pt x="117585" y="55662"/>
                  <a:pt x="113239" y="55662"/>
                </a:cubicBezTo>
                <a:close/>
                <a:moveTo>
                  <a:pt x="59637" y="27951"/>
                </a:moveTo>
                <a:lnTo>
                  <a:pt x="59637" y="27951"/>
                </a:lnTo>
                <a:cubicBezTo>
                  <a:pt x="40563" y="27951"/>
                  <a:pt x="27766" y="42891"/>
                  <a:pt x="27766" y="60000"/>
                </a:cubicBezTo>
                <a:cubicBezTo>
                  <a:pt x="27766" y="79036"/>
                  <a:pt x="40563" y="94216"/>
                  <a:pt x="59637" y="94216"/>
                </a:cubicBezTo>
                <a:cubicBezTo>
                  <a:pt x="78953" y="94216"/>
                  <a:pt x="91750" y="79036"/>
                  <a:pt x="91750" y="60000"/>
                </a:cubicBezTo>
                <a:cubicBezTo>
                  <a:pt x="91750" y="42891"/>
                  <a:pt x="78953" y="27951"/>
                  <a:pt x="59637" y="27951"/>
                </a:cubicBezTo>
                <a:close/>
                <a:moveTo>
                  <a:pt x="59637" y="83373"/>
                </a:moveTo>
                <a:lnTo>
                  <a:pt x="59637" y="83373"/>
                </a:lnTo>
                <a:cubicBezTo>
                  <a:pt x="46841" y="83373"/>
                  <a:pt x="36217" y="72771"/>
                  <a:pt x="36217" y="60000"/>
                </a:cubicBezTo>
                <a:cubicBezTo>
                  <a:pt x="36217" y="47228"/>
                  <a:pt x="46841" y="36385"/>
                  <a:pt x="59637" y="36385"/>
                </a:cubicBezTo>
                <a:cubicBezTo>
                  <a:pt x="72434" y="36385"/>
                  <a:pt x="83299" y="47228"/>
                  <a:pt x="83299" y="60000"/>
                </a:cubicBezTo>
                <a:cubicBezTo>
                  <a:pt x="83299" y="72771"/>
                  <a:pt x="72434" y="83373"/>
                  <a:pt x="59637" y="83373"/>
                </a:cubicBezTo>
                <a:close/>
                <a:moveTo>
                  <a:pt x="17142" y="60000"/>
                </a:moveTo>
                <a:lnTo>
                  <a:pt x="17142" y="60000"/>
                </a:lnTo>
                <a:cubicBezTo>
                  <a:pt x="17142" y="57831"/>
                  <a:pt x="14728" y="55662"/>
                  <a:pt x="12796" y="55662"/>
                </a:cubicBezTo>
                <a:cubicBezTo>
                  <a:pt x="10623" y="55662"/>
                  <a:pt x="6277" y="55662"/>
                  <a:pt x="6277" y="55662"/>
                </a:cubicBezTo>
                <a:cubicBezTo>
                  <a:pt x="1931" y="55662"/>
                  <a:pt x="0" y="57831"/>
                  <a:pt x="0" y="60000"/>
                </a:cubicBezTo>
                <a:cubicBezTo>
                  <a:pt x="0" y="64096"/>
                  <a:pt x="1931" y="66265"/>
                  <a:pt x="6277" y="66265"/>
                </a:cubicBezTo>
                <a:cubicBezTo>
                  <a:pt x="6277" y="66265"/>
                  <a:pt x="10623" y="66265"/>
                  <a:pt x="12796" y="66265"/>
                </a:cubicBezTo>
                <a:cubicBezTo>
                  <a:pt x="14728" y="66265"/>
                  <a:pt x="17142" y="64096"/>
                  <a:pt x="17142" y="60000"/>
                </a:cubicBezTo>
                <a:close/>
                <a:moveTo>
                  <a:pt x="59637" y="19277"/>
                </a:moveTo>
                <a:lnTo>
                  <a:pt x="59637" y="19277"/>
                </a:lnTo>
                <a:cubicBezTo>
                  <a:pt x="61810" y="19277"/>
                  <a:pt x="63983" y="14939"/>
                  <a:pt x="63983" y="12771"/>
                </a:cubicBezTo>
                <a:cubicBezTo>
                  <a:pt x="63983" y="10843"/>
                  <a:pt x="63983" y="8674"/>
                  <a:pt x="63983" y="6506"/>
                </a:cubicBezTo>
                <a:cubicBezTo>
                  <a:pt x="63983" y="4337"/>
                  <a:pt x="61810" y="0"/>
                  <a:pt x="59637" y="0"/>
                </a:cubicBezTo>
                <a:cubicBezTo>
                  <a:pt x="57706" y="0"/>
                  <a:pt x="55533" y="4337"/>
                  <a:pt x="55533" y="6506"/>
                </a:cubicBezTo>
                <a:cubicBezTo>
                  <a:pt x="55533" y="8674"/>
                  <a:pt x="55533" y="10843"/>
                  <a:pt x="55533" y="12771"/>
                </a:cubicBezTo>
                <a:cubicBezTo>
                  <a:pt x="55533" y="14939"/>
                  <a:pt x="57706" y="19277"/>
                  <a:pt x="59637" y="19277"/>
                </a:cubicBezTo>
                <a:close/>
                <a:moveTo>
                  <a:pt x="59637" y="102650"/>
                </a:moveTo>
                <a:lnTo>
                  <a:pt x="59637" y="102650"/>
                </a:lnTo>
                <a:cubicBezTo>
                  <a:pt x="57706" y="102650"/>
                  <a:pt x="55533" y="104819"/>
                  <a:pt x="55533" y="109156"/>
                </a:cubicBezTo>
                <a:lnTo>
                  <a:pt x="55533" y="113253"/>
                </a:lnTo>
                <a:cubicBezTo>
                  <a:pt x="55533" y="117590"/>
                  <a:pt x="57706" y="119759"/>
                  <a:pt x="59637" y="119759"/>
                </a:cubicBezTo>
                <a:cubicBezTo>
                  <a:pt x="61810" y="119759"/>
                  <a:pt x="63983" y="117590"/>
                  <a:pt x="63983" y="113253"/>
                </a:cubicBezTo>
                <a:lnTo>
                  <a:pt x="63983" y="109156"/>
                </a:lnTo>
                <a:cubicBezTo>
                  <a:pt x="63983" y="104819"/>
                  <a:pt x="61810" y="102650"/>
                  <a:pt x="59637" y="102650"/>
                </a:cubicBezTo>
                <a:close/>
                <a:moveTo>
                  <a:pt x="104788" y="23614"/>
                </a:moveTo>
                <a:lnTo>
                  <a:pt x="104788" y="23614"/>
                </a:lnTo>
                <a:cubicBezTo>
                  <a:pt x="106961" y="21445"/>
                  <a:pt x="106961" y="17349"/>
                  <a:pt x="104788" y="14939"/>
                </a:cubicBezTo>
                <a:cubicBezTo>
                  <a:pt x="102615" y="12771"/>
                  <a:pt x="100442" y="14939"/>
                  <a:pt x="96096" y="17349"/>
                </a:cubicBezTo>
                <a:cubicBezTo>
                  <a:pt x="96096" y="17349"/>
                  <a:pt x="94164" y="19277"/>
                  <a:pt x="91750" y="21445"/>
                </a:cubicBezTo>
                <a:cubicBezTo>
                  <a:pt x="89818" y="23614"/>
                  <a:pt x="89818" y="25783"/>
                  <a:pt x="91750" y="27951"/>
                </a:cubicBezTo>
                <a:cubicBezTo>
                  <a:pt x="94164" y="30120"/>
                  <a:pt x="98269" y="30120"/>
                  <a:pt x="100442" y="27951"/>
                </a:cubicBezTo>
                <a:cubicBezTo>
                  <a:pt x="100442" y="25783"/>
                  <a:pt x="102615" y="23614"/>
                  <a:pt x="104788" y="23614"/>
                </a:cubicBezTo>
                <a:close/>
                <a:moveTo>
                  <a:pt x="19074" y="94216"/>
                </a:moveTo>
                <a:lnTo>
                  <a:pt x="19074" y="94216"/>
                </a:lnTo>
                <a:cubicBezTo>
                  <a:pt x="19074" y="94216"/>
                  <a:pt x="17142" y="96385"/>
                  <a:pt x="14728" y="98313"/>
                </a:cubicBezTo>
                <a:cubicBezTo>
                  <a:pt x="12796" y="100481"/>
                  <a:pt x="12796" y="102650"/>
                  <a:pt x="14728" y="104819"/>
                </a:cubicBezTo>
                <a:cubicBezTo>
                  <a:pt x="17142" y="106987"/>
                  <a:pt x="19074" y="106987"/>
                  <a:pt x="23420" y="104819"/>
                </a:cubicBezTo>
                <a:lnTo>
                  <a:pt x="25593" y="100481"/>
                </a:lnTo>
                <a:cubicBezTo>
                  <a:pt x="29939" y="98313"/>
                  <a:pt x="29939" y="94216"/>
                  <a:pt x="27766" y="91807"/>
                </a:cubicBezTo>
                <a:cubicBezTo>
                  <a:pt x="25593" y="91807"/>
                  <a:pt x="21247" y="91807"/>
                  <a:pt x="19074" y="94216"/>
                </a:cubicBezTo>
                <a:close/>
                <a:moveTo>
                  <a:pt x="23420" y="17349"/>
                </a:moveTo>
                <a:lnTo>
                  <a:pt x="23420" y="17349"/>
                </a:lnTo>
                <a:cubicBezTo>
                  <a:pt x="19074" y="14939"/>
                  <a:pt x="17142" y="12771"/>
                  <a:pt x="14728" y="14939"/>
                </a:cubicBezTo>
                <a:cubicBezTo>
                  <a:pt x="12796" y="17349"/>
                  <a:pt x="12796" y="21445"/>
                  <a:pt x="14728" y="23614"/>
                </a:cubicBezTo>
                <a:cubicBezTo>
                  <a:pt x="17142" y="23614"/>
                  <a:pt x="19074" y="25783"/>
                  <a:pt x="19074" y="27951"/>
                </a:cubicBezTo>
                <a:cubicBezTo>
                  <a:pt x="21247" y="30120"/>
                  <a:pt x="25593" y="30120"/>
                  <a:pt x="27766" y="27951"/>
                </a:cubicBezTo>
                <a:cubicBezTo>
                  <a:pt x="29939" y="25783"/>
                  <a:pt x="29939" y="23614"/>
                  <a:pt x="25593" y="21445"/>
                </a:cubicBezTo>
                <a:cubicBezTo>
                  <a:pt x="25593" y="19277"/>
                  <a:pt x="23420" y="17349"/>
                  <a:pt x="23420" y="17349"/>
                </a:cubicBezTo>
                <a:close/>
                <a:moveTo>
                  <a:pt x="91750" y="100481"/>
                </a:moveTo>
                <a:lnTo>
                  <a:pt x="91750" y="100481"/>
                </a:lnTo>
                <a:cubicBezTo>
                  <a:pt x="94164" y="100481"/>
                  <a:pt x="96096" y="104819"/>
                  <a:pt x="96096" y="104819"/>
                </a:cubicBezTo>
                <a:cubicBezTo>
                  <a:pt x="100442" y="106987"/>
                  <a:pt x="102615" y="106987"/>
                  <a:pt x="104788" y="104819"/>
                </a:cubicBezTo>
                <a:cubicBezTo>
                  <a:pt x="106961" y="102650"/>
                  <a:pt x="106961" y="100481"/>
                  <a:pt x="104788" y="98313"/>
                </a:cubicBezTo>
                <a:cubicBezTo>
                  <a:pt x="102615" y="96385"/>
                  <a:pt x="100442" y="94216"/>
                  <a:pt x="100442" y="94216"/>
                </a:cubicBezTo>
                <a:cubicBezTo>
                  <a:pt x="98269" y="91807"/>
                  <a:pt x="94164" y="91807"/>
                  <a:pt x="91750" y="91807"/>
                </a:cubicBezTo>
                <a:cubicBezTo>
                  <a:pt x="89818" y="94216"/>
                  <a:pt x="89818" y="98313"/>
                  <a:pt x="91750" y="100481"/>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33" name="Shape 5133"/>
          <p:cNvSpPr/>
          <p:nvPr/>
        </p:nvSpPr>
        <p:spPr>
          <a:xfrm>
            <a:off x="1044342" y="2736215"/>
            <a:ext cx="245107" cy="241278"/>
          </a:xfrm>
          <a:custGeom>
            <a:avLst/>
            <a:gdLst/>
            <a:ahLst/>
            <a:cxnLst/>
            <a:rect l="0" t="0" r="0" b="0"/>
            <a:pathLst>
              <a:path w="120000" h="120000" extrusionOk="0">
                <a:moveTo>
                  <a:pt x="119729" y="43862"/>
                </a:moveTo>
                <a:lnTo>
                  <a:pt x="76756" y="43862"/>
                </a:lnTo>
                <a:lnTo>
                  <a:pt x="60000" y="0"/>
                </a:lnTo>
                <a:lnTo>
                  <a:pt x="43243" y="43862"/>
                </a:lnTo>
                <a:lnTo>
                  <a:pt x="0" y="43862"/>
                </a:lnTo>
                <a:lnTo>
                  <a:pt x="35945" y="70620"/>
                </a:lnTo>
                <a:lnTo>
                  <a:pt x="23783" y="119724"/>
                </a:lnTo>
                <a:lnTo>
                  <a:pt x="60000" y="90206"/>
                </a:lnTo>
                <a:lnTo>
                  <a:pt x="95675" y="119724"/>
                </a:lnTo>
                <a:lnTo>
                  <a:pt x="83783" y="70620"/>
                </a:lnTo>
                <a:lnTo>
                  <a:pt x="119729" y="43862"/>
                </a:lnTo>
                <a:close/>
                <a:moveTo>
                  <a:pt x="60000" y="78068"/>
                </a:moveTo>
                <a:lnTo>
                  <a:pt x="38108" y="94896"/>
                </a:lnTo>
                <a:lnTo>
                  <a:pt x="47837" y="70620"/>
                </a:lnTo>
                <a:lnTo>
                  <a:pt x="28648" y="53517"/>
                </a:lnTo>
                <a:lnTo>
                  <a:pt x="52702" y="56000"/>
                </a:lnTo>
                <a:lnTo>
                  <a:pt x="60000" y="26758"/>
                </a:lnTo>
                <a:lnTo>
                  <a:pt x="67027" y="56000"/>
                </a:lnTo>
                <a:lnTo>
                  <a:pt x="91081" y="53517"/>
                </a:lnTo>
                <a:lnTo>
                  <a:pt x="71891" y="70620"/>
                </a:lnTo>
                <a:lnTo>
                  <a:pt x="79189" y="94896"/>
                </a:lnTo>
                <a:lnTo>
                  <a:pt x="60000" y="78068"/>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34" name="Shape 5134"/>
          <p:cNvSpPr/>
          <p:nvPr/>
        </p:nvSpPr>
        <p:spPr>
          <a:xfrm>
            <a:off x="8136865" y="2210851"/>
            <a:ext cx="241216" cy="196524"/>
          </a:xfrm>
          <a:custGeom>
            <a:avLst/>
            <a:gdLst/>
            <a:ahLst/>
            <a:cxnLst/>
            <a:rect l="0" t="0" r="0" b="0"/>
            <a:pathLst>
              <a:path w="120000" h="120000" extrusionOk="0">
                <a:moveTo>
                  <a:pt x="107810" y="12134"/>
                </a:moveTo>
                <a:lnTo>
                  <a:pt x="107810" y="12134"/>
                </a:lnTo>
                <a:cubicBezTo>
                  <a:pt x="95891" y="0"/>
                  <a:pt x="79097" y="0"/>
                  <a:pt x="66907" y="12134"/>
                </a:cubicBezTo>
                <a:cubicBezTo>
                  <a:pt x="59864" y="20898"/>
                  <a:pt x="59864" y="20898"/>
                  <a:pt x="59864" y="20898"/>
                </a:cubicBezTo>
                <a:cubicBezTo>
                  <a:pt x="52550" y="12134"/>
                  <a:pt x="52550" y="12134"/>
                  <a:pt x="52550" y="12134"/>
                </a:cubicBezTo>
                <a:cubicBezTo>
                  <a:pt x="40632" y="0"/>
                  <a:pt x="23837" y="0"/>
                  <a:pt x="11918" y="12134"/>
                </a:cubicBezTo>
                <a:cubicBezTo>
                  <a:pt x="0" y="26966"/>
                  <a:pt x="0" y="50898"/>
                  <a:pt x="11918" y="62696"/>
                </a:cubicBezTo>
                <a:cubicBezTo>
                  <a:pt x="59864" y="119662"/>
                  <a:pt x="59864" y="119662"/>
                  <a:pt x="59864" y="119662"/>
                </a:cubicBezTo>
                <a:cubicBezTo>
                  <a:pt x="107810" y="62696"/>
                  <a:pt x="107810" y="62696"/>
                  <a:pt x="107810" y="62696"/>
                </a:cubicBezTo>
                <a:cubicBezTo>
                  <a:pt x="119729" y="50898"/>
                  <a:pt x="119729" y="26966"/>
                  <a:pt x="107810" y="12134"/>
                </a:cubicBezTo>
                <a:close/>
                <a:moveTo>
                  <a:pt x="100767" y="53932"/>
                </a:moveTo>
                <a:lnTo>
                  <a:pt x="100767" y="53932"/>
                </a:lnTo>
                <a:cubicBezTo>
                  <a:pt x="59864" y="101460"/>
                  <a:pt x="59864" y="101460"/>
                  <a:pt x="59864" y="101460"/>
                </a:cubicBezTo>
                <a:cubicBezTo>
                  <a:pt x="18961" y="53932"/>
                  <a:pt x="18961" y="53932"/>
                  <a:pt x="18961" y="53932"/>
                </a:cubicBezTo>
                <a:cubicBezTo>
                  <a:pt x="14356" y="50898"/>
                  <a:pt x="11918" y="44831"/>
                  <a:pt x="11918" y="39101"/>
                </a:cubicBezTo>
                <a:cubicBezTo>
                  <a:pt x="11918" y="30000"/>
                  <a:pt x="14356" y="26966"/>
                  <a:pt x="18961" y="20898"/>
                </a:cubicBezTo>
                <a:cubicBezTo>
                  <a:pt x="21399" y="17865"/>
                  <a:pt x="26275" y="15168"/>
                  <a:pt x="31151" y="15168"/>
                </a:cubicBezTo>
                <a:cubicBezTo>
                  <a:pt x="38194" y="15168"/>
                  <a:pt x="43069" y="17865"/>
                  <a:pt x="45507" y="23932"/>
                </a:cubicBezTo>
                <a:cubicBezTo>
                  <a:pt x="59864" y="39101"/>
                  <a:pt x="59864" y="39101"/>
                  <a:pt x="59864" y="39101"/>
                </a:cubicBezTo>
                <a:cubicBezTo>
                  <a:pt x="74492" y="23932"/>
                  <a:pt x="74492" y="23932"/>
                  <a:pt x="74492" y="23932"/>
                </a:cubicBezTo>
                <a:cubicBezTo>
                  <a:pt x="76659" y="17865"/>
                  <a:pt x="81534" y="15168"/>
                  <a:pt x="88848" y="15168"/>
                </a:cubicBezTo>
                <a:cubicBezTo>
                  <a:pt x="93453" y="15168"/>
                  <a:pt x="98329" y="17865"/>
                  <a:pt x="100767" y="20898"/>
                </a:cubicBezTo>
                <a:cubicBezTo>
                  <a:pt x="105372" y="26966"/>
                  <a:pt x="107810" y="30000"/>
                  <a:pt x="107810" y="39101"/>
                </a:cubicBezTo>
                <a:cubicBezTo>
                  <a:pt x="107810" y="44831"/>
                  <a:pt x="105372" y="50898"/>
                  <a:pt x="100767" y="53932"/>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35" name="Shape 5135"/>
          <p:cNvSpPr/>
          <p:nvPr/>
        </p:nvSpPr>
        <p:spPr>
          <a:xfrm>
            <a:off x="2131758" y="4368736"/>
            <a:ext cx="252888" cy="249062"/>
          </a:xfrm>
          <a:custGeom>
            <a:avLst/>
            <a:gdLst/>
            <a:ahLst/>
            <a:cxnLst/>
            <a:rect l="0" t="0" r="0" b="0"/>
            <a:pathLst>
              <a:path w="120000" h="120000" extrusionOk="0">
                <a:moveTo>
                  <a:pt x="29870" y="40088"/>
                </a:moveTo>
                <a:lnTo>
                  <a:pt x="29870" y="40088"/>
                </a:lnTo>
                <a:lnTo>
                  <a:pt x="32207" y="40088"/>
                </a:lnTo>
                <a:cubicBezTo>
                  <a:pt x="36883" y="35044"/>
                  <a:pt x="41558" y="30530"/>
                  <a:pt x="48311" y="25752"/>
                </a:cubicBezTo>
                <a:lnTo>
                  <a:pt x="48311" y="23362"/>
                </a:lnTo>
                <a:cubicBezTo>
                  <a:pt x="48311" y="20973"/>
                  <a:pt x="48311" y="20973"/>
                  <a:pt x="48311" y="18584"/>
                </a:cubicBezTo>
                <a:cubicBezTo>
                  <a:pt x="41558" y="14070"/>
                  <a:pt x="34545" y="11681"/>
                  <a:pt x="27792" y="6902"/>
                </a:cubicBezTo>
                <a:cubicBezTo>
                  <a:pt x="23116" y="11681"/>
                  <a:pt x="16103" y="16460"/>
                  <a:pt x="11428" y="23362"/>
                </a:cubicBezTo>
                <a:cubicBezTo>
                  <a:pt x="16103" y="30530"/>
                  <a:pt x="18441" y="35044"/>
                  <a:pt x="23116" y="40088"/>
                </a:cubicBezTo>
                <a:cubicBezTo>
                  <a:pt x="25454" y="40088"/>
                  <a:pt x="27792" y="40088"/>
                  <a:pt x="29870" y="40088"/>
                </a:cubicBezTo>
                <a:close/>
                <a:moveTo>
                  <a:pt x="16103" y="51769"/>
                </a:moveTo>
                <a:lnTo>
                  <a:pt x="16103" y="51769"/>
                </a:lnTo>
                <a:cubicBezTo>
                  <a:pt x="16103" y="49380"/>
                  <a:pt x="16103" y="49380"/>
                  <a:pt x="18441" y="46991"/>
                </a:cubicBezTo>
                <a:cubicBezTo>
                  <a:pt x="14025" y="42477"/>
                  <a:pt x="9090" y="37433"/>
                  <a:pt x="6753" y="32920"/>
                </a:cubicBezTo>
                <a:cubicBezTo>
                  <a:pt x="2337" y="40088"/>
                  <a:pt x="0" y="49380"/>
                  <a:pt x="0" y="58672"/>
                </a:cubicBezTo>
                <a:cubicBezTo>
                  <a:pt x="0" y="70619"/>
                  <a:pt x="2337" y="82300"/>
                  <a:pt x="9090" y="89203"/>
                </a:cubicBezTo>
                <a:cubicBezTo>
                  <a:pt x="11428" y="79911"/>
                  <a:pt x="14025" y="68230"/>
                  <a:pt x="18441" y="58672"/>
                </a:cubicBezTo>
                <a:cubicBezTo>
                  <a:pt x="18441" y="58672"/>
                  <a:pt x="16103" y="54159"/>
                  <a:pt x="16103" y="51769"/>
                </a:cubicBezTo>
                <a:close/>
                <a:moveTo>
                  <a:pt x="59740" y="9292"/>
                </a:moveTo>
                <a:lnTo>
                  <a:pt x="59740" y="9292"/>
                </a:lnTo>
                <a:cubicBezTo>
                  <a:pt x="62077" y="9292"/>
                  <a:pt x="66753" y="11681"/>
                  <a:pt x="69090" y="14070"/>
                </a:cubicBezTo>
                <a:cubicBezTo>
                  <a:pt x="75844" y="9292"/>
                  <a:pt x="82857" y="9292"/>
                  <a:pt x="89870" y="6902"/>
                </a:cubicBezTo>
                <a:cubicBezTo>
                  <a:pt x="80519" y="2123"/>
                  <a:pt x="71428" y="0"/>
                  <a:pt x="59740" y="0"/>
                </a:cubicBezTo>
                <a:cubicBezTo>
                  <a:pt x="52987" y="0"/>
                  <a:pt x="45974" y="0"/>
                  <a:pt x="39220" y="2123"/>
                </a:cubicBezTo>
                <a:cubicBezTo>
                  <a:pt x="43636" y="4513"/>
                  <a:pt x="48311" y="9292"/>
                  <a:pt x="52987" y="11681"/>
                </a:cubicBezTo>
                <a:cubicBezTo>
                  <a:pt x="55324" y="11681"/>
                  <a:pt x="57402" y="9292"/>
                  <a:pt x="59740" y="9292"/>
                </a:cubicBezTo>
                <a:close/>
                <a:moveTo>
                  <a:pt x="78181" y="70619"/>
                </a:moveTo>
                <a:lnTo>
                  <a:pt x="78181" y="70619"/>
                </a:lnTo>
                <a:cubicBezTo>
                  <a:pt x="80519" y="68230"/>
                  <a:pt x="80519" y="68230"/>
                  <a:pt x="82857" y="65840"/>
                </a:cubicBezTo>
                <a:cubicBezTo>
                  <a:pt x="78181" y="54159"/>
                  <a:pt x="71428" y="44601"/>
                  <a:pt x="64415" y="35044"/>
                </a:cubicBezTo>
                <a:cubicBezTo>
                  <a:pt x="64415" y="35044"/>
                  <a:pt x="62077" y="35044"/>
                  <a:pt x="59740" y="35044"/>
                </a:cubicBezTo>
                <a:cubicBezTo>
                  <a:pt x="57402" y="35044"/>
                  <a:pt x="55324" y="35044"/>
                  <a:pt x="52987" y="32920"/>
                </a:cubicBezTo>
                <a:cubicBezTo>
                  <a:pt x="48311" y="37433"/>
                  <a:pt x="43636" y="40088"/>
                  <a:pt x="39220" y="44601"/>
                </a:cubicBezTo>
                <a:cubicBezTo>
                  <a:pt x="41558" y="46991"/>
                  <a:pt x="41558" y="49380"/>
                  <a:pt x="41558" y="51769"/>
                </a:cubicBezTo>
                <a:cubicBezTo>
                  <a:pt x="41558" y="54159"/>
                  <a:pt x="41558" y="54159"/>
                  <a:pt x="41558" y="56548"/>
                </a:cubicBezTo>
                <a:cubicBezTo>
                  <a:pt x="52987" y="63451"/>
                  <a:pt x="64415" y="68230"/>
                  <a:pt x="78181" y="70619"/>
                </a:cubicBezTo>
                <a:close/>
                <a:moveTo>
                  <a:pt x="94285" y="86814"/>
                </a:moveTo>
                <a:lnTo>
                  <a:pt x="94285" y="86814"/>
                </a:lnTo>
                <a:cubicBezTo>
                  <a:pt x="94285" y="89203"/>
                  <a:pt x="94285" y="93982"/>
                  <a:pt x="94285" y="96371"/>
                </a:cubicBezTo>
                <a:cubicBezTo>
                  <a:pt x="94285" y="98761"/>
                  <a:pt x="94285" y="103274"/>
                  <a:pt x="94285" y="108053"/>
                </a:cubicBezTo>
                <a:cubicBezTo>
                  <a:pt x="103636" y="100884"/>
                  <a:pt x="112727" y="89203"/>
                  <a:pt x="115064" y="77522"/>
                </a:cubicBezTo>
                <a:cubicBezTo>
                  <a:pt x="110649" y="79911"/>
                  <a:pt x="105974" y="79911"/>
                  <a:pt x="101298" y="79911"/>
                </a:cubicBezTo>
                <a:cubicBezTo>
                  <a:pt x="101298" y="84690"/>
                  <a:pt x="98961" y="86814"/>
                  <a:pt x="94285" y="86814"/>
                </a:cubicBezTo>
                <a:close/>
                <a:moveTo>
                  <a:pt x="75844" y="79911"/>
                </a:moveTo>
                <a:lnTo>
                  <a:pt x="75844" y="79911"/>
                </a:lnTo>
                <a:cubicBezTo>
                  <a:pt x="62077" y="77522"/>
                  <a:pt x="48311" y="70619"/>
                  <a:pt x="36883" y="63451"/>
                </a:cubicBezTo>
                <a:cubicBezTo>
                  <a:pt x="34545" y="63451"/>
                  <a:pt x="32207" y="65840"/>
                  <a:pt x="29870" y="65840"/>
                </a:cubicBezTo>
                <a:cubicBezTo>
                  <a:pt x="27792" y="65840"/>
                  <a:pt x="27792" y="65840"/>
                  <a:pt x="27792" y="63451"/>
                </a:cubicBezTo>
                <a:cubicBezTo>
                  <a:pt x="20519" y="75132"/>
                  <a:pt x="18441" y="86814"/>
                  <a:pt x="16103" y="100884"/>
                </a:cubicBezTo>
                <a:cubicBezTo>
                  <a:pt x="23116" y="105663"/>
                  <a:pt x="29870" y="112831"/>
                  <a:pt x="36883" y="115221"/>
                </a:cubicBezTo>
                <a:cubicBezTo>
                  <a:pt x="45974" y="100884"/>
                  <a:pt x="59740" y="86814"/>
                  <a:pt x="75844" y="79911"/>
                </a:cubicBezTo>
                <a:close/>
                <a:moveTo>
                  <a:pt x="98961" y="14070"/>
                </a:moveTo>
                <a:lnTo>
                  <a:pt x="98961" y="14070"/>
                </a:lnTo>
                <a:cubicBezTo>
                  <a:pt x="89870" y="16460"/>
                  <a:pt x="80519" y="18584"/>
                  <a:pt x="71428" y="20973"/>
                </a:cubicBezTo>
                <a:lnTo>
                  <a:pt x="73506" y="23362"/>
                </a:lnTo>
                <a:cubicBezTo>
                  <a:pt x="73506" y="25752"/>
                  <a:pt x="71428" y="25752"/>
                  <a:pt x="71428" y="28141"/>
                </a:cubicBezTo>
                <a:cubicBezTo>
                  <a:pt x="80519" y="37433"/>
                  <a:pt x="85194" y="49380"/>
                  <a:pt x="89870" y="63451"/>
                </a:cubicBezTo>
                <a:cubicBezTo>
                  <a:pt x="94285" y="63451"/>
                  <a:pt x="98961" y="65840"/>
                  <a:pt x="101298" y="70619"/>
                </a:cubicBezTo>
                <a:cubicBezTo>
                  <a:pt x="108311" y="70619"/>
                  <a:pt x="112727" y="70619"/>
                  <a:pt x="117402" y="68230"/>
                </a:cubicBezTo>
                <a:cubicBezTo>
                  <a:pt x="119740" y="65840"/>
                  <a:pt x="119740" y="61061"/>
                  <a:pt x="119740" y="58672"/>
                </a:cubicBezTo>
                <a:cubicBezTo>
                  <a:pt x="119740" y="42477"/>
                  <a:pt x="110649" y="25752"/>
                  <a:pt x="98961" y="14070"/>
                </a:cubicBezTo>
                <a:close/>
                <a:moveTo>
                  <a:pt x="82857" y="86814"/>
                </a:moveTo>
                <a:lnTo>
                  <a:pt x="82857" y="86814"/>
                </a:lnTo>
                <a:cubicBezTo>
                  <a:pt x="66753" y="93982"/>
                  <a:pt x="55324" y="103274"/>
                  <a:pt x="45974" y="117610"/>
                </a:cubicBezTo>
                <a:cubicBezTo>
                  <a:pt x="50649" y="119734"/>
                  <a:pt x="55324" y="119734"/>
                  <a:pt x="59740" y="119734"/>
                </a:cubicBezTo>
                <a:cubicBezTo>
                  <a:pt x="69090" y="119734"/>
                  <a:pt x="75844" y="117610"/>
                  <a:pt x="85194" y="115221"/>
                </a:cubicBezTo>
                <a:cubicBezTo>
                  <a:pt x="85194" y="108053"/>
                  <a:pt x="87532" y="100884"/>
                  <a:pt x="87532" y="96371"/>
                </a:cubicBezTo>
                <a:cubicBezTo>
                  <a:pt x="87532" y="93982"/>
                  <a:pt x="87532" y="91592"/>
                  <a:pt x="85194" y="89203"/>
                </a:cubicBezTo>
                <a:cubicBezTo>
                  <a:pt x="85194" y="86814"/>
                  <a:pt x="82857" y="86814"/>
                  <a:pt x="82857" y="86814"/>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36" name="Shape 5136"/>
          <p:cNvSpPr/>
          <p:nvPr/>
        </p:nvSpPr>
        <p:spPr>
          <a:xfrm>
            <a:off x="5938688" y="4952477"/>
            <a:ext cx="274285" cy="167339"/>
          </a:xfrm>
          <a:custGeom>
            <a:avLst/>
            <a:gdLst/>
            <a:ahLst/>
            <a:cxnLst/>
            <a:rect l="0" t="0" r="0" b="0"/>
            <a:pathLst>
              <a:path w="120000" h="120000" extrusionOk="0">
                <a:moveTo>
                  <a:pt x="44819" y="3564"/>
                </a:moveTo>
                <a:lnTo>
                  <a:pt x="44819" y="3564"/>
                </a:lnTo>
                <a:cubicBezTo>
                  <a:pt x="42891" y="0"/>
                  <a:pt x="40481" y="0"/>
                  <a:pt x="38554" y="3564"/>
                </a:cubicBezTo>
                <a:cubicBezTo>
                  <a:pt x="0" y="59801"/>
                  <a:pt x="0" y="59801"/>
                  <a:pt x="0" y="59801"/>
                </a:cubicBezTo>
                <a:cubicBezTo>
                  <a:pt x="38554" y="116039"/>
                  <a:pt x="38554" y="116039"/>
                  <a:pt x="38554" y="116039"/>
                </a:cubicBezTo>
                <a:cubicBezTo>
                  <a:pt x="40481" y="119603"/>
                  <a:pt x="42891" y="119603"/>
                  <a:pt x="44819" y="116039"/>
                </a:cubicBezTo>
                <a:cubicBezTo>
                  <a:pt x="46987" y="112079"/>
                  <a:pt x="46987" y="108514"/>
                  <a:pt x="44819" y="105346"/>
                </a:cubicBezTo>
                <a:cubicBezTo>
                  <a:pt x="14939" y="59801"/>
                  <a:pt x="14939" y="59801"/>
                  <a:pt x="14939" y="59801"/>
                </a:cubicBezTo>
                <a:cubicBezTo>
                  <a:pt x="44819" y="17821"/>
                  <a:pt x="44819" y="17821"/>
                  <a:pt x="44819" y="17821"/>
                </a:cubicBezTo>
                <a:cubicBezTo>
                  <a:pt x="46987" y="13861"/>
                  <a:pt x="46987" y="7128"/>
                  <a:pt x="44819" y="3564"/>
                </a:cubicBezTo>
                <a:close/>
                <a:moveTo>
                  <a:pt x="81204" y="3564"/>
                </a:moveTo>
                <a:lnTo>
                  <a:pt x="81204" y="3564"/>
                </a:lnTo>
                <a:cubicBezTo>
                  <a:pt x="79036" y="0"/>
                  <a:pt x="76867" y="0"/>
                  <a:pt x="74939" y="3564"/>
                </a:cubicBezTo>
                <a:cubicBezTo>
                  <a:pt x="72771" y="7128"/>
                  <a:pt x="72771" y="13861"/>
                  <a:pt x="74939" y="17821"/>
                </a:cubicBezTo>
                <a:cubicBezTo>
                  <a:pt x="104578" y="59801"/>
                  <a:pt x="104578" y="59801"/>
                  <a:pt x="104578" y="59801"/>
                </a:cubicBezTo>
                <a:cubicBezTo>
                  <a:pt x="74939" y="105346"/>
                  <a:pt x="74939" y="105346"/>
                  <a:pt x="74939" y="105346"/>
                </a:cubicBezTo>
                <a:cubicBezTo>
                  <a:pt x="72771" y="108514"/>
                  <a:pt x="72771" y="112079"/>
                  <a:pt x="74939" y="116039"/>
                </a:cubicBezTo>
                <a:cubicBezTo>
                  <a:pt x="76867" y="119603"/>
                  <a:pt x="79036" y="119603"/>
                  <a:pt x="81204" y="116039"/>
                </a:cubicBezTo>
                <a:cubicBezTo>
                  <a:pt x="119759" y="59801"/>
                  <a:pt x="119759" y="59801"/>
                  <a:pt x="119759" y="59801"/>
                </a:cubicBezTo>
                <a:lnTo>
                  <a:pt x="81204" y="3564"/>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37" name="Shape 5137"/>
          <p:cNvSpPr/>
          <p:nvPr/>
        </p:nvSpPr>
        <p:spPr>
          <a:xfrm>
            <a:off x="7039722" y="3821969"/>
            <a:ext cx="254833" cy="251008"/>
          </a:xfrm>
          <a:custGeom>
            <a:avLst/>
            <a:gdLst/>
            <a:ahLst/>
            <a:cxnLst/>
            <a:rect l="0" t="0" r="0" b="0"/>
            <a:pathLst>
              <a:path w="120000" h="120000" extrusionOk="0">
                <a:moveTo>
                  <a:pt x="59740" y="0"/>
                </a:moveTo>
                <a:lnTo>
                  <a:pt x="59740" y="0"/>
                </a:lnTo>
                <a:cubicBezTo>
                  <a:pt x="27532" y="0"/>
                  <a:pt x="0" y="25960"/>
                  <a:pt x="0" y="58807"/>
                </a:cubicBezTo>
                <a:cubicBezTo>
                  <a:pt x="0" y="91655"/>
                  <a:pt x="27532" y="119735"/>
                  <a:pt x="59740" y="119735"/>
                </a:cubicBezTo>
                <a:cubicBezTo>
                  <a:pt x="91948" y="119735"/>
                  <a:pt x="119740" y="91655"/>
                  <a:pt x="119740" y="58807"/>
                </a:cubicBezTo>
                <a:cubicBezTo>
                  <a:pt x="119740" y="25960"/>
                  <a:pt x="91948" y="0"/>
                  <a:pt x="59740" y="0"/>
                </a:cubicBezTo>
                <a:close/>
                <a:moveTo>
                  <a:pt x="59740" y="79999"/>
                </a:moveTo>
                <a:lnTo>
                  <a:pt x="59740" y="79999"/>
                </a:lnTo>
                <a:cubicBezTo>
                  <a:pt x="48311" y="79999"/>
                  <a:pt x="41298" y="70463"/>
                  <a:pt x="41298" y="58807"/>
                </a:cubicBezTo>
                <a:cubicBezTo>
                  <a:pt x="41298" y="49536"/>
                  <a:pt x="48311" y="39999"/>
                  <a:pt x="59740" y="39999"/>
                </a:cubicBezTo>
                <a:cubicBezTo>
                  <a:pt x="71168" y="39999"/>
                  <a:pt x="78181" y="49536"/>
                  <a:pt x="78181" y="58807"/>
                </a:cubicBezTo>
                <a:cubicBezTo>
                  <a:pt x="78181" y="70463"/>
                  <a:pt x="71168" y="79999"/>
                  <a:pt x="59740" y="79999"/>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38" name="Shape 5138"/>
          <p:cNvSpPr/>
          <p:nvPr/>
        </p:nvSpPr>
        <p:spPr>
          <a:xfrm>
            <a:off x="2122032" y="4968042"/>
            <a:ext cx="272340" cy="134261"/>
          </a:xfrm>
          <a:custGeom>
            <a:avLst/>
            <a:gdLst/>
            <a:ahLst/>
            <a:cxnLst/>
            <a:rect l="0" t="0" r="0" b="0"/>
            <a:pathLst>
              <a:path w="120000" h="120000" extrusionOk="0">
                <a:moveTo>
                  <a:pt x="106987" y="0"/>
                </a:moveTo>
                <a:lnTo>
                  <a:pt x="106987" y="0"/>
                </a:lnTo>
                <a:cubicBezTo>
                  <a:pt x="12771" y="0"/>
                  <a:pt x="12771" y="0"/>
                  <a:pt x="12771" y="0"/>
                </a:cubicBezTo>
                <a:cubicBezTo>
                  <a:pt x="4337" y="0"/>
                  <a:pt x="0" y="12580"/>
                  <a:pt x="0" y="25645"/>
                </a:cubicBezTo>
                <a:cubicBezTo>
                  <a:pt x="0" y="98225"/>
                  <a:pt x="0" y="98225"/>
                  <a:pt x="0" y="98225"/>
                </a:cubicBezTo>
                <a:cubicBezTo>
                  <a:pt x="0" y="111290"/>
                  <a:pt x="4337" y="119516"/>
                  <a:pt x="12771" y="119516"/>
                </a:cubicBezTo>
                <a:cubicBezTo>
                  <a:pt x="106987" y="119516"/>
                  <a:pt x="106987" y="119516"/>
                  <a:pt x="106987" y="119516"/>
                </a:cubicBezTo>
                <a:cubicBezTo>
                  <a:pt x="113253" y="119516"/>
                  <a:pt x="119759" y="111290"/>
                  <a:pt x="119759" y="98225"/>
                </a:cubicBezTo>
                <a:cubicBezTo>
                  <a:pt x="119759" y="25645"/>
                  <a:pt x="119759" y="25645"/>
                  <a:pt x="119759" y="25645"/>
                </a:cubicBezTo>
                <a:cubicBezTo>
                  <a:pt x="119759" y="12580"/>
                  <a:pt x="113253" y="0"/>
                  <a:pt x="106987" y="0"/>
                </a:cubicBezTo>
                <a:close/>
                <a:moveTo>
                  <a:pt x="106987" y="98225"/>
                </a:moveTo>
                <a:lnTo>
                  <a:pt x="106987" y="98225"/>
                </a:lnTo>
                <a:cubicBezTo>
                  <a:pt x="12771" y="98225"/>
                  <a:pt x="12771" y="98225"/>
                  <a:pt x="12771" y="98225"/>
                </a:cubicBezTo>
                <a:cubicBezTo>
                  <a:pt x="12771" y="25645"/>
                  <a:pt x="12771" y="25645"/>
                  <a:pt x="12771" y="25645"/>
                </a:cubicBezTo>
                <a:cubicBezTo>
                  <a:pt x="106987" y="25645"/>
                  <a:pt x="106987" y="25645"/>
                  <a:pt x="106987" y="25645"/>
                </a:cubicBezTo>
                <a:lnTo>
                  <a:pt x="106987" y="98225"/>
                </a:lnTo>
                <a:close/>
                <a:moveTo>
                  <a:pt x="102650" y="38225"/>
                </a:moveTo>
                <a:lnTo>
                  <a:pt x="102650" y="38225"/>
                </a:lnTo>
                <a:cubicBezTo>
                  <a:pt x="76867" y="38225"/>
                  <a:pt x="76867" y="38225"/>
                  <a:pt x="76867" y="38225"/>
                </a:cubicBezTo>
                <a:cubicBezTo>
                  <a:pt x="76867" y="85645"/>
                  <a:pt x="76867" y="85645"/>
                  <a:pt x="76867" y="85645"/>
                </a:cubicBezTo>
                <a:cubicBezTo>
                  <a:pt x="102650" y="85645"/>
                  <a:pt x="102650" y="85645"/>
                  <a:pt x="102650" y="85645"/>
                </a:cubicBezTo>
                <a:lnTo>
                  <a:pt x="102650" y="38225"/>
                </a:lnTo>
                <a:close/>
                <a:moveTo>
                  <a:pt x="42891" y="38225"/>
                </a:moveTo>
                <a:lnTo>
                  <a:pt x="42891" y="38225"/>
                </a:lnTo>
                <a:cubicBezTo>
                  <a:pt x="17349" y="38225"/>
                  <a:pt x="17349" y="38225"/>
                  <a:pt x="17349" y="38225"/>
                </a:cubicBezTo>
                <a:cubicBezTo>
                  <a:pt x="17349" y="85645"/>
                  <a:pt x="17349" y="85645"/>
                  <a:pt x="17349" y="85645"/>
                </a:cubicBezTo>
                <a:cubicBezTo>
                  <a:pt x="42891" y="85645"/>
                  <a:pt x="42891" y="85645"/>
                  <a:pt x="42891" y="85645"/>
                </a:cubicBezTo>
                <a:lnTo>
                  <a:pt x="42891" y="38225"/>
                </a:lnTo>
                <a:close/>
                <a:moveTo>
                  <a:pt x="72530" y="38225"/>
                </a:moveTo>
                <a:lnTo>
                  <a:pt x="72530" y="38225"/>
                </a:lnTo>
                <a:cubicBezTo>
                  <a:pt x="46987" y="38225"/>
                  <a:pt x="46987" y="38225"/>
                  <a:pt x="46987" y="38225"/>
                </a:cubicBezTo>
                <a:cubicBezTo>
                  <a:pt x="46987" y="85645"/>
                  <a:pt x="46987" y="85645"/>
                  <a:pt x="46987" y="85645"/>
                </a:cubicBezTo>
                <a:cubicBezTo>
                  <a:pt x="72530" y="85645"/>
                  <a:pt x="72530" y="85645"/>
                  <a:pt x="72530" y="85645"/>
                </a:cubicBezTo>
                <a:lnTo>
                  <a:pt x="72530" y="38225"/>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39" name="Shape 5139"/>
          <p:cNvSpPr/>
          <p:nvPr/>
        </p:nvSpPr>
        <p:spPr>
          <a:xfrm>
            <a:off x="2666713" y="4968042"/>
            <a:ext cx="274285" cy="134261"/>
          </a:xfrm>
          <a:custGeom>
            <a:avLst/>
            <a:gdLst/>
            <a:ahLst/>
            <a:cxnLst/>
            <a:rect l="0" t="0" r="0" b="0"/>
            <a:pathLst>
              <a:path w="120000" h="120000" extrusionOk="0">
                <a:moveTo>
                  <a:pt x="106961" y="0"/>
                </a:moveTo>
                <a:lnTo>
                  <a:pt x="106961" y="0"/>
                </a:lnTo>
                <a:cubicBezTo>
                  <a:pt x="12796" y="0"/>
                  <a:pt x="12796" y="0"/>
                  <a:pt x="12796" y="0"/>
                </a:cubicBezTo>
                <a:cubicBezTo>
                  <a:pt x="4346" y="0"/>
                  <a:pt x="0" y="12580"/>
                  <a:pt x="0" y="25645"/>
                </a:cubicBezTo>
                <a:cubicBezTo>
                  <a:pt x="0" y="98225"/>
                  <a:pt x="0" y="98225"/>
                  <a:pt x="0" y="98225"/>
                </a:cubicBezTo>
                <a:cubicBezTo>
                  <a:pt x="0" y="111290"/>
                  <a:pt x="4346" y="119516"/>
                  <a:pt x="12796" y="119516"/>
                </a:cubicBezTo>
                <a:cubicBezTo>
                  <a:pt x="106961" y="119516"/>
                  <a:pt x="106961" y="119516"/>
                  <a:pt x="106961" y="119516"/>
                </a:cubicBezTo>
                <a:cubicBezTo>
                  <a:pt x="113239" y="119516"/>
                  <a:pt x="119758" y="111290"/>
                  <a:pt x="119758" y="98225"/>
                </a:cubicBezTo>
                <a:cubicBezTo>
                  <a:pt x="119758" y="25645"/>
                  <a:pt x="119758" y="25645"/>
                  <a:pt x="119758" y="25645"/>
                </a:cubicBezTo>
                <a:cubicBezTo>
                  <a:pt x="119758" y="12580"/>
                  <a:pt x="113239" y="0"/>
                  <a:pt x="106961" y="0"/>
                </a:cubicBezTo>
                <a:close/>
                <a:moveTo>
                  <a:pt x="106961" y="98225"/>
                </a:moveTo>
                <a:lnTo>
                  <a:pt x="106961" y="98225"/>
                </a:lnTo>
                <a:cubicBezTo>
                  <a:pt x="12796" y="98225"/>
                  <a:pt x="12796" y="98225"/>
                  <a:pt x="12796" y="98225"/>
                </a:cubicBezTo>
                <a:cubicBezTo>
                  <a:pt x="12796" y="25645"/>
                  <a:pt x="12796" y="25645"/>
                  <a:pt x="12796" y="25645"/>
                </a:cubicBezTo>
                <a:cubicBezTo>
                  <a:pt x="106961" y="25645"/>
                  <a:pt x="106961" y="25645"/>
                  <a:pt x="106961" y="25645"/>
                </a:cubicBezTo>
                <a:lnTo>
                  <a:pt x="106961" y="98225"/>
                </a:lnTo>
                <a:close/>
                <a:moveTo>
                  <a:pt x="42736" y="38225"/>
                </a:moveTo>
                <a:lnTo>
                  <a:pt x="42736" y="38225"/>
                </a:lnTo>
                <a:cubicBezTo>
                  <a:pt x="17142" y="38225"/>
                  <a:pt x="17142" y="38225"/>
                  <a:pt x="17142" y="38225"/>
                </a:cubicBezTo>
                <a:cubicBezTo>
                  <a:pt x="17142" y="85645"/>
                  <a:pt x="17142" y="85645"/>
                  <a:pt x="17142" y="85645"/>
                </a:cubicBezTo>
                <a:cubicBezTo>
                  <a:pt x="42736" y="85645"/>
                  <a:pt x="42736" y="85645"/>
                  <a:pt x="42736" y="85645"/>
                </a:cubicBezTo>
                <a:lnTo>
                  <a:pt x="42736" y="38225"/>
                </a:lnTo>
                <a:close/>
                <a:moveTo>
                  <a:pt x="72676" y="38225"/>
                </a:moveTo>
                <a:lnTo>
                  <a:pt x="72676" y="38225"/>
                </a:lnTo>
                <a:cubicBezTo>
                  <a:pt x="47082" y="38225"/>
                  <a:pt x="47082" y="38225"/>
                  <a:pt x="47082" y="38225"/>
                </a:cubicBezTo>
                <a:cubicBezTo>
                  <a:pt x="47082" y="85645"/>
                  <a:pt x="47082" y="85645"/>
                  <a:pt x="47082" y="85645"/>
                </a:cubicBezTo>
                <a:cubicBezTo>
                  <a:pt x="72676" y="85645"/>
                  <a:pt x="72676" y="85645"/>
                  <a:pt x="72676" y="85645"/>
                </a:cubicBezTo>
                <a:lnTo>
                  <a:pt x="72676" y="38225"/>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40" name="Shape 5140"/>
          <p:cNvSpPr/>
          <p:nvPr/>
        </p:nvSpPr>
        <p:spPr>
          <a:xfrm>
            <a:off x="3211394" y="4968042"/>
            <a:ext cx="274285" cy="134261"/>
          </a:xfrm>
          <a:custGeom>
            <a:avLst/>
            <a:gdLst/>
            <a:ahLst/>
            <a:cxnLst/>
            <a:rect l="0" t="0" r="0" b="0"/>
            <a:pathLst>
              <a:path w="120000" h="120000" extrusionOk="0">
                <a:moveTo>
                  <a:pt x="106961" y="0"/>
                </a:moveTo>
                <a:lnTo>
                  <a:pt x="106961" y="0"/>
                </a:lnTo>
                <a:cubicBezTo>
                  <a:pt x="12796" y="0"/>
                  <a:pt x="12796" y="0"/>
                  <a:pt x="12796" y="0"/>
                </a:cubicBezTo>
                <a:cubicBezTo>
                  <a:pt x="4346" y="0"/>
                  <a:pt x="0" y="12580"/>
                  <a:pt x="0" y="25645"/>
                </a:cubicBezTo>
                <a:cubicBezTo>
                  <a:pt x="0" y="98225"/>
                  <a:pt x="0" y="98225"/>
                  <a:pt x="0" y="98225"/>
                </a:cubicBezTo>
                <a:cubicBezTo>
                  <a:pt x="0" y="111290"/>
                  <a:pt x="4346" y="119516"/>
                  <a:pt x="12796" y="119516"/>
                </a:cubicBezTo>
                <a:cubicBezTo>
                  <a:pt x="106961" y="119516"/>
                  <a:pt x="106961" y="119516"/>
                  <a:pt x="106961" y="119516"/>
                </a:cubicBezTo>
                <a:cubicBezTo>
                  <a:pt x="113480" y="119516"/>
                  <a:pt x="119758" y="111290"/>
                  <a:pt x="119758" y="98225"/>
                </a:cubicBezTo>
                <a:cubicBezTo>
                  <a:pt x="119758" y="25645"/>
                  <a:pt x="119758" y="25645"/>
                  <a:pt x="119758" y="25645"/>
                </a:cubicBezTo>
                <a:cubicBezTo>
                  <a:pt x="119758" y="12580"/>
                  <a:pt x="113480" y="0"/>
                  <a:pt x="106961" y="0"/>
                </a:cubicBezTo>
                <a:close/>
                <a:moveTo>
                  <a:pt x="106961" y="98225"/>
                </a:moveTo>
                <a:lnTo>
                  <a:pt x="106961" y="98225"/>
                </a:lnTo>
                <a:cubicBezTo>
                  <a:pt x="12796" y="98225"/>
                  <a:pt x="12796" y="98225"/>
                  <a:pt x="12796" y="98225"/>
                </a:cubicBezTo>
                <a:cubicBezTo>
                  <a:pt x="12796" y="25645"/>
                  <a:pt x="12796" y="25645"/>
                  <a:pt x="12796" y="25645"/>
                </a:cubicBezTo>
                <a:cubicBezTo>
                  <a:pt x="106961" y="25645"/>
                  <a:pt x="106961" y="25645"/>
                  <a:pt x="106961" y="25645"/>
                </a:cubicBezTo>
                <a:lnTo>
                  <a:pt x="106961" y="98225"/>
                </a:lnTo>
                <a:close/>
                <a:moveTo>
                  <a:pt x="42736" y="38225"/>
                </a:moveTo>
                <a:lnTo>
                  <a:pt x="42736" y="38225"/>
                </a:lnTo>
                <a:cubicBezTo>
                  <a:pt x="17142" y="38225"/>
                  <a:pt x="17142" y="38225"/>
                  <a:pt x="17142" y="38225"/>
                </a:cubicBezTo>
                <a:cubicBezTo>
                  <a:pt x="17142" y="85645"/>
                  <a:pt x="17142" y="85645"/>
                  <a:pt x="17142" y="85645"/>
                </a:cubicBezTo>
                <a:cubicBezTo>
                  <a:pt x="42736" y="85645"/>
                  <a:pt x="42736" y="85645"/>
                  <a:pt x="42736" y="85645"/>
                </a:cubicBezTo>
                <a:lnTo>
                  <a:pt x="42736" y="38225"/>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41" name="Shape 5141"/>
          <p:cNvSpPr/>
          <p:nvPr/>
        </p:nvSpPr>
        <p:spPr>
          <a:xfrm>
            <a:off x="3758019" y="4968042"/>
            <a:ext cx="274286" cy="134261"/>
          </a:xfrm>
          <a:custGeom>
            <a:avLst/>
            <a:gdLst/>
            <a:ahLst/>
            <a:cxnLst/>
            <a:rect l="0" t="0" r="0" b="0"/>
            <a:pathLst>
              <a:path w="120000" h="120000" extrusionOk="0">
                <a:moveTo>
                  <a:pt x="106720" y="0"/>
                </a:moveTo>
                <a:lnTo>
                  <a:pt x="106720" y="0"/>
                </a:lnTo>
                <a:cubicBezTo>
                  <a:pt x="12796" y="0"/>
                  <a:pt x="12796" y="0"/>
                  <a:pt x="12796" y="0"/>
                </a:cubicBezTo>
                <a:cubicBezTo>
                  <a:pt x="4104" y="0"/>
                  <a:pt x="0" y="12580"/>
                  <a:pt x="0" y="25645"/>
                </a:cubicBezTo>
                <a:cubicBezTo>
                  <a:pt x="0" y="98225"/>
                  <a:pt x="0" y="98225"/>
                  <a:pt x="0" y="98225"/>
                </a:cubicBezTo>
                <a:cubicBezTo>
                  <a:pt x="0" y="111290"/>
                  <a:pt x="4104" y="119516"/>
                  <a:pt x="12796" y="119516"/>
                </a:cubicBezTo>
                <a:cubicBezTo>
                  <a:pt x="106720" y="119516"/>
                  <a:pt x="106720" y="119516"/>
                  <a:pt x="106720" y="119516"/>
                </a:cubicBezTo>
                <a:cubicBezTo>
                  <a:pt x="113480" y="119516"/>
                  <a:pt x="119758" y="111290"/>
                  <a:pt x="119758" y="98225"/>
                </a:cubicBezTo>
                <a:cubicBezTo>
                  <a:pt x="119758" y="25645"/>
                  <a:pt x="119758" y="25645"/>
                  <a:pt x="119758" y="25645"/>
                </a:cubicBezTo>
                <a:cubicBezTo>
                  <a:pt x="119758" y="12580"/>
                  <a:pt x="113480" y="0"/>
                  <a:pt x="106720" y="0"/>
                </a:cubicBezTo>
                <a:close/>
                <a:moveTo>
                  <a:pt x="106720" y="98225"/>
                </a:moveTo>
                <a:lnTo>
                  <a:pt x="106720" y="98225"/>
                </a:lnTo>
                <a:cubicBezTo>
                  <a:pt x="12796" y="98225"/>
                  <a:pt x="12796" y="98225"/>
                  <a:pt x="12796" y="98225"/>
                </a:cubicBezTo>
                <a:cubicBezTo>
                  <a:pt x="12796" y="25645"/>
                  <a:pt x="12796" y="25645"/>
                  <a:pt x="12796" y="25645"/>
                </a:cubicBezTo>
                <a:cubicBezTo>
                  <a:pt x="106720" y="25645"/>
                  <a:pt x="106720" y="25645"/>
                  <a:pt x="106720" y="25645"/>
                </a:cubicBezTo>
                <a:lnTo>
                  <a:pt x="106720" y="98225"/>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42" name="Shape 5142"/>
          <p:cNvSpPr/>
          <p:nvPr/>
        </p:nvSpPr>
        <p:spPr>
          <a:xfrm>
            <a:off x="5938688" y="1702997"/>
            <a:ext cx="274285" cy="124530"/>
          </a:xfrm>
          <a:custGeom>
            <a:avLst/>
            <a:gdLst/>
            <a:ahLst/>
            <a:cxnLst/>
            <a:rect l="0" t="0" r="0" b="0"/>
            <a:pathLst>
              <a:path w="120000" h="120000" extrusionOk="0">
                <a:moveTo>
                  <a:pt x="115180" y="48430"/>
                </a:moveTo>
                <a:lnTo>
                  <a:pt x="115180" y="48430"/>
                </a:lnTo>
                <a:cubicBezTo>
                  <a:pt x="113253" y="38744"/>
                  <a:pt x="102409" y="14529"/>
                  <a:pt x="96144" y="4843"/>
                </a:cubicBezTo>
                <a:cubicBezTo>
                  <a:pt x="96144" y="0"/>
                  <a:pt x="93975" y="0"/>
                  <a:pt x="89638" y="0"/>
                </a:cubicBezTo>
                <a:cubicBezTo>
                  <a:pt x="87710" y="0"/>
                  <a:pt x="60000" y="0"/>
                  <a:pt x="60000" y="0"/>
                </a:cubicBezTo>
                <a:cubicBezTo>
                  <a:pt x="60000" y="0"/>
                  <a:pt x="32048" y="0"/>
                  <a:pt x="29879" y="0"/>
                </a:cubicBezTo>
                <a:cubicBezTo>
                  <a:pt x="25542" y="0"/>
                  <a:pt x="23614" y="0"/>
                  <a:pt x="23614" y="4843"/>
                </a:cubicBezTo>
                <a:cubicBezTo>
                  <a:pt x="17108" y="14529"/>
                  <a:pt x="6506" y="38744"/>
                  <a:pt x="4337" y="48430"/>
                </a:cubicBezTo>
                <a:cubicBezTo>
                  <a:pt x="0" y="52735"/>
                  <a:pt x="0" y="57578"/>
                  <a:pt x="0" y="67264"/>
                </a:cubicBezTo>
                <a:cubicBezTo>
                  <a:pt x="4337" y="105470"/>
                  <a:pt x="4337" y="105470"/>
                  <a:pt x="4337" y="105470"/>
                </a:cubicBezTo>
                <a:cubicBezTo>
                  <a:pt x="4337" y="114618"/>
                  <a:pt x="8674" y="119461"/>
                  <a:pt x="10843" y="119461"/>
                </a:cubicBezTo>
                <a:cubicBezTo>
                  <a:pt x="108915" y="119461"/>
                  <a:pt x="108915" y="119461"/>
                  <a:pt x="108915" y="119461"/>
                </a:cubicBezTo>
                <a:cubicBezTo>
                  <a:pt x="111084" y="119461"/>
                  <a:pt x="115180" y="114618"/>
                  <a:pt x="115180" y="105470"/>
                </a:cubicBezTo>
                <a:cubicBezTo>
                  <a:pt x="119759" y="67264"/>
                  <a:pt x="119759" y="67264"/>
                  <a:pt x="119759" y="67264"/>
                </a:cubicBezTo>
                <a:cubicBezTo>
                  <a:pt x="119759" y="57578"/>
                  <a:pt x="119759" y="52735"/>
                  <a:pt x="115180" y="48430"/>
                </a:cubicBezTo>
                <a:close/>
                <a:moveTo>
                  <a:pt x="83373" y="52735"/>
                </a:moveTo>
                <a:lnTo>
                  <a:pt x="83373" y="52735"/>
                </a:lnTo>
                <a:lnTo>
                  <a:pt x="83373" y="57578"/>
                </a:lnTo>
                <a:cubicBezTo>
                  <a:pt x="76867" y="81255"/>
                  <a:pt x="76867" y="81255"/>
                  <a:pt x="76867" y="81255"/>
                </a:cubicBezTo>
                <a:cubicBezTo>
                  <a:pt x="42891" y="81255"/>
                  <a:pt x="42891" y="81255"/>
                  <a:pt x="42891" y="81255"/>
                </a:cubicBezTo>
                <a:cubicBezTo>
                  <a:pt x="36385" y="57578"/>
                  <a:pt x="36385" y="57578"/>
                  <a:pt x="36385" y="57578"/>
                </a:cubicBezTo>
                <a:lnTo>
                  <a:pt x="36385" y="52735"/>
                </a:lnTo>
                <a:cubicBezTo>
                  <a:pt x="14939" y="52735"/>
                  <a:pt x="14939" y="52735"/>
                  <a:pt x="14939" y="52735"/>
                </a:cubicBezTo>
                <a:cubicBezTo>
                  <a:pt x="25542" y="24215"/>
                  <a:pt x="25542" y="24215"/>
                  <a:pt x="25542" y="24215"/>
                </a:cubicBezTo>
                <a:cubicBezTo>
                  <a:pt x="93975" y="24215"/>
                  <a:pt x="93975" y="24215"/>
                  <a:pt x="93975" y="24215"/>
                </a:cubicBezTo>
                <a:cubicBezTo>
                  <a:pt x="104578" y="52735"/>
                  <a:pt x="104578" y="52735"/>
                  <a:pt x="104578" y="52735"/>
                </a:cubicBezTo>
                <a:lnTo>
                  <a:pt x="83373" y="52735"/>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43" name="Shape 5143"/>
          <p:cNvSpPr/>
          <p:nvPr/>
        </p:nvSpPr>
        <p:spPr>
          <a:xfrm>
            <a:off x="6485314" y="4919398"/>
            <a:ext cx="274286" cy="239332"/>
          </a:xfrm>
          <a:custGeom>
            <a:avLst/>
            <a:gdLst/>
            <a:ahLst/>
            <a:cxnLst/>
            <a:rect l="0" t="0" r="0" b="0"/>
            <a:pathLst>
              <a:path w="120000" h="120000" extrusionOk="0">
                <a:moveTo>
                  <a:pt x="106720" y="0"/>
                </a:moveTo>
                <a:lnTo>
                  <a:pt x="106720" y="0"/>
                </a:lnTo>
                <a:cubicBezTo>
                  <a:pt x="12796" y="0"/>
                  <a:pt x="12796" y="0"/>
                  <a:pt x="12796" y="0"/>
                </a:cubicBezTo>
                <a:cubicBezTo>
                  <a:pt x="6277" y="0"/>
                  <a:pt x="0" y="4689"/>
                  <a:pt x="0" y="12137"/>
                </a:cubicBezTo>
                <a:cubicBezTo>
                  <a:pt x="0" y="88000"/>
                  <a:pt x="0" y="88000"/>
                  <a:pt x="0" y="88000"/>
                </a:cubicBezTo>
                <a:cubicBezTo>
                  <a:pt x="0" y="95172"/>
                  <a:pt x="4104" y="102620"/>
                  <a:pt x="10623" y="105103"/>
                </a:cubicBezTo>
                <a:cubicBezTo>
                  <a:pt x="38631" y="110068"/>
                  <a:pt x="38631" y="110068"/>
                  <a:pt x="38631" y="110068"/>
                </a:cubicBezTo>
                <a:cubicBezTo>
                  <a:pt x="38631" y="110068"/>
                  <a:pt x="14969" y="119724"/>
                  <a:pt x="29698" y="119724"/>
                </a:cubicBezTo>
                <a:cubicBezTo>
                  <a:pt x="89818" y="119724"/>
                  <a:pt x="89818" y="119724"/>
                  <a:pt x="89818" y="119724"/>
                </a:cubicBezTo>
                <a:cubicBezTo>
                  <a:pt x="104788" y="119724"/>
                  <a:pt x="81126" y="110068"/>
                  <a:pt x="81126" y="110068"/>
                </a:cubicBezTo>
                <a:cubicBezTo>
                  <a:pt x="108893" y="105103"/>
                  <a:pt x="108893" y="105103"/>
                  <a:pt x="108893" y="105103"/>
                </a:cubicBezTo>
                <a:cubicBezTo>
                  <a:pt x="115653" y="102620"/>
                  <a:pt x="119758" y="95172"/>
                  <a:pt x="119758" y="88000"/>
                </a:cubicBezTo>
                <a:cubicBezTo>
                  <a:pt x="119758" y="12137"/>
                  <a:pt x="119758" y="12137"/>
                  <a:pt x="119758" y="12137"/>
                </a:cubicBezTo>
                <a:cubicBezTo>
                  <a:pt x="119758" y="4689"/>
                  <a:pt x="113480" y="0"/>
                  <a:pt x="106720" y="0"/>
                </a:cubicBezTo>
                <a:close/>
                <a:moveTo>
                  <a:pt x="106720" y="88000"/>
                </a:moveTo>
                <a:lnTo>
                  <a:pt x="106720" y="88000"/>
                </a:lnTo>
                <a:cubicBezTo>
                  <a:pt x="12796" y="88000"/>
                  <a:pt x="12796" y="88000"/>
                  <a:pt x="12796" y="88000"/>
                </a:cubicBezTo>
                <a:cubicBezTo>
                  <a:pt x="12796" y="12137"/>
                  <a:pt x="12796" y="12137"/>
                  <a:pt x="12796" y="12137"/>
                </a:cubicBezTo>
                <a:cubicBezTo>
                  <a:pt x="106720" y="12137"/>
                  <a:pt x="106720" y="12137"/>
                  <a:pt x="106720" y="12137"/>
                </a:cubicBezTo>
                <a:lnTo>
                  <a:pt x="106720" y="88000"/>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44" name="Shape 5144"/>
          <p:cNvSpPr/>
          <p:nvPr/>
        </p:nvSpPr>
        <p:spPr>
          <a:xfrm>
            <a:off x="7576622" y="3827805"/>
            <a:ext cx="274285" cy="235442"/>
          </a:xfrm>
          <a:custGeom>
            <a:avLst/>
            <a:gdLst/>
            <a:ahLst/>
            <a:cxnLst/>
            <a:rect l="0" t="0" r="0" b="0"/>
            <a:pathLst>
              <a:path w="120000" h="120000" extrusionOk="0">
                <a:moveTo>
                  <a:pt x="55533" y="65070"/>
                </a:moveTo>
                <a:lnTo>
                  <a:pt x="55533" y="65070"/>
                </a:lnTo>
                <a:cubicBezTo>
                  <a:pt x="66156" y="65070"/>
                  <a:pt x="66156" y="65070"/>
                  <a:pt x="66156" y="65070"/>
                </a:cubicBezTo>
                <a:cubicBezTo>
                  <a:pt x="66156" y="77464"/>
                  <a:pt x="66156" y="77464"/>
                  <a:pt x="66156" y="77464"/>
                </a:cubicBezTo>
                <a:cubicBezTo>
                  <a:pt x="119758" y="77464"/>
                  <a:pt x="119758" y="77464"/>
                  <a:pt x="119758" y="77464"/>
                </a:cubicBezTo>
                <a:cubicBezTo>
                  <a:pt x="119758" y="77464"/>
                  <a:pt x="119758" y="47323"/>
                  <a:pt x="117585" y="37464"/>
                </a:cubicBezTo>
                <a:cubicBezTo>
                  <a:pt x="117585" y="27323"/>
                  <a:pt x="115412" y="22535"/>
                  <a:pt x="106961" y="22535"/>
                </a:cubicBezTo>
                <a:cubicBezTo>
                  <a:pt x="87645" y="22535"/>
                  <a:pt x="87645" y="22535"/>
                  <a:pt x="87645" y="22535"/>
                </a:cubicBezTo>
                <a:cubicBezTo>
                  <a:pt x="83299" y="14929"/>
                  <a:pt x="81368" y="7605"/>
                  <a:pt x="81368" y="7605"/>
                </a:cubicBezTo>
                <a:cubicBezTo>
                  <a:pt x="79195" y="2535"/>
                  <a:pt x="77022" y="0"/>
                  <a:pt x="72434" y="0"/>
                </a:cubicBezTo>
                <a:cubicBezTo>
                  <a:pt x="46841" y="0"/>
                  <a:pt x="46841" y="0"/>
                  <a:pt x="46841" y="0"/>
                </a:cubicBezTo>
                <a:cubicBezTo>
                  <a:pt x="42736" y="0"/>
                  <a:pt x="40563" y="2535"/>
                  <a:pt x="40563" y="7605"/>
                </a:cubicBezTo>
                <a:cubicBezTo>
                  <a:pt x="38390" y="7605"/>
                  <a:pt x="36217" y="14929"/>
                  <a:pt x="32112" y="22535"/>
                </a:cubicBezTo>
                <a:cubicBezTo>
                  <a:pt x="12796" y="22535"/>
                  <a:pt x="12796" y="22535"/>
                  <a:pt x="12796" y="22535"/>
                </a:cubicBezTo>
                <a:cubicBezTo>
                  <a:pt x="4104" y="22535"/>
                  <a:pt x="2173" y="27323"/>
                  <a:pt x="2173" y="37464"/>
                </a:cubicBezTo>
                <a:cubicBezTo>
                  <a:pt x="0" y="47323"/>
                  <a:pt x="0" y="77464"/>
                  <a:pt x="0" y="77464"/>
                </a:cubicBezTo>
                <a:cubicBezTo>
                  <a:pt x="55533" y="77464"/>
                  <a:pt x="55533" y="77464"/>
                  <a:pt x="55533" y="77464"/>
                </a:cubicBezTo>
                <a:lnTo>
                  <a:pt x="55533" y="65070"/>
                </a:lnTo>
                <a:close/>
                <a:moveTo>
                  <a:pt x="44909" y="14929"/>
                </a:moveTo>
                <a:lnTo>
                  <a:pt x="44909" y="14929"/>
                </a:lnTo>
                <a:cubicBezTo>
                  <a:pt x="46841" y="12394"/>
                  <a:pt x="46841" y="10140"/>
                  <a:pt x="51187" y="10140"/>
                </a:cubicBezTo>
                <a:cubicBezTo>
                  <a:pt x="68571" y="10140"/>
                  <a:pt x="68571" y="10140"/>
                  <a:pt x="68571" y="10140"/>
                </a:cubicBezTo>
                <a:cubicBezTo>
                  <a:pt x="72434" y="10140"/>
                  <a:pt x="72434" y="12394"/>
                  <a:pt x="74607" y="14929"/>
                </a:cubicBezTo>
                <a:cubicBezTo>
                  <a:pt x="74607" y="14929"/>
                  <a:pt x="77022" y="20000"/>
                  <a:pt x="77022" y="22535"/>
                </a:cubicBezTo>
                <a:cubicBezTo>
                  <a:pt x="42736" y="22535"/>
                  <a:pt x="42736" y="22535"/>
                  <a:pt x="42736" y="22535"/>
                </a:cubicBezTo>
                <a:cubicBezTo>
                  <a:pt x="44909" y="20000"/>
                  <a:pt x="44909" y="14929"/>
                  <a:pt x="44909" y="14929"/>
                </a:cubicBezTo>
                <a:close/>
                <a:moveTo>
                  <a:pt x="66156" y="100000"/>
                </a:moveTo>
                <a:lnTo>
                  <a:pt x="66156" y="100000"/>
                </a:lnTo>
                <a:cubicBezTo>
                  <a:pt x="55533" y="100000"/>
                  <a:pt x="55533" y="100000"/>
                  <a:pt x="55533" y="100000"/>
                </a:cubicBezTo>
                <a:cubicBezTo>
                  <a:pt x="55533" y="85070"/>
                  <a:pt x="55533" y="85070"/>
                  <a:pt x="55533" y="85070"/>
                </a:cubicBezTo>
                <a:cubicBezTo>
                  <a:pt x="2173" y="85070"/>
                  <a:pt x="2173" y="85070"/>
                  <a:pt x="2173" y="85070"/>
                </a:cubicBezTo>
                <a:cubicBezTo>
                  <a:pt x="2173" y="85070"/>
                  <a:pt x="4104" y="97464"/>
                  <a:pt x="4104" y="107323"/>
                </a:cubicBezTo>
                <a:cubicBezTo>
                  <a:pt x="4104" y="112394"/>
                  <a:pt x="6277" y="119718"/>
                  <a:pt x="14969" y="119718"/>
                </a:cubicBezTo>
                <a:cubicBezTo>
                  <a:pt x="104788" y="119718"/>
                  <a:pt x="104788" y="119718"/>
                  <a:pt x="104788" y="119718"/>
                </a:cubicBezTo>
                <a:cubicBezTo>
                  <a:pt x="113239" y="119718"/>
                  <a:pt x="115412" y="112394"/>
                  <a:pt x="115412" y="107323"/>
                </a:cubicBezTo>
                <a:cubicBezTo>
                  <a:pt x="115412" y="97464"/>
                  <a:pt x="117585" y="85070"/>
                  <a:pt x="117585" y="85070"/>
                </a:cubicBezTo>
                <a:cubicBezTo>
                  <a:pt x="66156" y="85070"/>
                  <a:pt x="66156" y="85070"/>
                  <a:pt x="66156" y="85070"/>
                </a:cubicBezTo>
                <a:lnTo>
                  <a:pt x="66156" y="100000"/>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45" name="Shape 5145"/>
          <p:cNvSpPr/>
          <p:nvPr/>
        </p:nvSpPr>
        <p:spPr>
          <a:xfrm>
            <a:off x="3211394" y="4407653"/>
            <a:ext cx="274285" cy="167339"/>
          </a:xfrm>
          <a:custGeom>
            <a:avLst/>
            <a:gdLst/>
            <a:ahLst/>
            <a:cxnLst/>
            <a:rect l="0" t="0" r="0" b="0"/>
            <a:pathLst>
              <a:path w="120000" h="120000" extrusionOk="0">
                <a:moveTo>
                  <a:pt x="91991" y="59801"/>
                </a:moveTo>
                <a:lnTo>
                  <a:pt x="91991" y="59801"/>
                </a:lnTo>
                <a:cubicBezTo>
                  <a:pt x="91991" y="35643"/>
                  <a:pt x="100684" y="17821"/>
                  <a:pt x="104788" y="17821"/>
                </a:cubicBezTo>
                <a:cubicBezTo>
                  <a:pt x="106961" y="17821"/>
                  <a:pt x="113480" y="17821"/>
                  <a:pt x="113480" y="17821"/>
                </a:cubicBezTo>
                <a:cubicBezTo>
                  <a:pt x="109134" y="7128"/>
                  <a:pt x="106961" y="0"/>
                  <a:pt x="91991" y="0"/>
                </a:cubicBezTo>
                <a:cubicBezTo>
                  <a:pt x="32112" y="0"/>
                  <a:pt x="32112" y="0"/>
                  <a:pt x="32112" y="0"/>
                </a:cubicBezTo>
                <a:cubicBezTo>
                  <a:pt x="8692" y="0"/>
                  <a:pt x="0" y="35643"/>
                  <a:pt x="0" y="59801"/>
                </a:cubicBezTo>
                <a:cubicBezTo>
                  <a:pt x="0" y="84356"/>
                  <a:pt x="8692" y="119603"/>
                  <a:pt x="32112" y="119603"/>
                </a:cubicBezTo>
                <a:cubicBezTo>
                  <a:pt x="91991" y="119603"/>
                  <a:pt x="91991" y="119603"/>
                  <a:pt x="91991" y="119603"/>
                </a:cubicBezTo>
                <a:cubicBezTo>
                  <a:pt x="106961" y="119603"/>
                  <a:pt x="109134" y="112475"/>
                  <a:pt x="113480" y="101782"/>
                </a:cubicBezTo>
                <a:cubicBezTo>
                  <a:pt x="113480" y="101782"/>
                  <a:pt x="111307" y="101782"/>
                  <a:pt x="104788" y="101782"/>
                </a:cubicBezTo>
                <a:cubicBezTo>
                  <a:pt x="100684" y="101782"/>
                  <a:pt x="91991" y="87920"/>
                  <a:pt x="91991" y="59801"/>
                </a:cubicBezTo>
                <a:close/>
                <a:moveTo>
                  <a:pt x="74849" y="77623"/>
                </a:moveTo>
                <a:lnTo>
                  <a:pt x="74849" y="77623"/>
                </a:lnTo>
                <a:cubicBezTo>
                  <a:pt x="74849" y="80792"/>
                  <a:pt x="72917" y="77623"/>
                  <a:pt x="72917" y="77623"/>
                </a:cubicBezTo>
                <a:cubicBezTo>
                  <a:pt x="53360" y="66930"/>
                  <a:pt x="53360" y="66930"/>
                  <a:pt x="53360" y="66930"/>
                </a:cubicBezTo>
                <a:cubicBezTo>
                  <a:pt x="53360" y="66930"/>
                  <a:pt x="53360" y="70495"/>
                  <a:pt x="51187" y="77623"/>
                </a:cubicBezTo>
                <a:cubicBezTo>
                  <a:pt x="49255" y="80792"/>
                  <a:pt x="49255" y="87920"/>
                  <a:pt x="44909" y="80792"/>
                </a:cubicBezTo>
                <a:cubicBezTo>
                  <a:pt x="38390" y="74059"/>
                  <a:pt x="23661" y="49504"/>
                  <a:pt x="23661" y="49504"/>
                </a:cubicBezTo>
                <a:cubicBezTo>
                  <a:pt x="23661" y="49504"/>
                  <a:pt x="21488" y="45940"/>
                  <a:pt x="21488" y="42376"/>
                </a:cubicBezTo>
                <a:cubicBezTo>
                  <a:pt x="23661" y="42376"/>
                  <a:pt x="25593" y="42376"/>
                  <a:pt x="25593" y="42376"/>
                </a:cubicBezTo>
                <a:cubicBezTo>
                  <a:pt x="42736" y="56633"/>
                  <a:pt x="42736" y="56633"/>
                  <a:pt x="42736" y="56633"/>
                </a:cubicBezTo>
                <a:cubicBezTo>
                  <a:pt x="42736" y="56633"/>
                  <a:pt x="44909" y="49504"/>
                  <a:pt x="47082" y="45940"/>
                </a:cubicBezTo>
                <a:cubicBezTo>
                  <a:pt x="47082" y="38811"/>
                  <a:pt x="49255" y="35643"/>
                  <a:pt x="53360" y="42376"/>
                </a:cubicBezTo>
                <a:cubicBezTo>
                  <a:pt x="57706" y="45940"/>
                  <a:pt x="74849" y="74059"/>
                  <a:pt x="74849" y="74059"/>
                </a:cubicBezTo>
                <a:cubicBezTo>
                  <a:pt x="74849" y="74059"/>
                  <a:pt x="77022" y="77623"/>
                  <a:pt x="74849" y="77623"/>
                </a:cubicBezTo>
                <a:close/>
                <a:moveTo>
                  <a:pt x="113480" y="38811"/>
                </a:moveTo>
                <a:lnTo>
                  <a:pt x="113480" y="38811"/>
                </a:lnTo>
                <a:cubicBezTo>
                  <a:pt x="109134" y="38811"/>
                  <a:pt x="109134" y="38811"/>
                  <a:pt x="109134" y="38811"/>
                </a:cubicBezTo>
                <a:cubicBezTo>
                  <a:pt x="104788" y="38811"/>
                  <a:pt x="102615" y="49504"/>
                  <a:pt x="102615" y="59801"/>
                </a:cubicBezTo>
                <a:cubicBezTo>
                  <a:pt x="102615" y="70495"/>
                  <a:pt x="104788" y="80792"/>
                  <a:pt x="109134" y="80792"/>
                </a:cubicBezTo>
                <a:cubicBezTo>
                  <a:pt x="113480" y="80792"/>
                  <a:pt x="113480" y="80792"/>
                  <a:pt x="113480" y="80792"/>
                </a:cubicBezTo>
                <a:cubicBezTo>
                  <a:pt x="115412" y="80792"/>
                  <a:pt x="119758" y="70495"/>
                  <a:pt x="119758" y="59801"/>
                </a:cubicBezTo>
                <a:cubicBezTo>
                  <a:pt x="119758" y="49504"/>
                  <a:pt x="115412" y="38811"/>
                  <a:pt x="113480" y="38811"/>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46" name="Shape 5146"/>
          <p:cNvSpPr/>
          <p:nvPr/>
        </p:nvSpPr>
        <p:spPr>
          <a:xfrm>
            <a:off x="5938688" y="3856993"/>
            <a:ext cx="274285" cy="177067"/>
          </a:xfrm>
          <a:custGeom>
            <a:avLst/>
            <a:gdLst/>
            <a:ahLst/>
            <a:cxnLst/>
            <a:rect l="0" t="0" r="0" b="0"/>
            <a:pathLst>
              <a:path w="120000" h="120000" extrusionOk="0">
                <a:moveTo>
                  <a:pt x="91807" y="33375"/>
                </a:moveTo>
                <a:lnTo>
                  <a:pt x="91807" y="33375"/>
                </a:lnTo>
                <a:cubicBezTo>
                  <a:pt x="89638" y="33375"/>
                  <a:pt x="87710" y="33375"/>
                  <a:pt x="85542" y="33375"/>
                </a:cubicBezTo>
                <a:cubicBezTo>
                  <a:pt x="81204" y="13500"/>
                  <a:pt x="70602" y="0"/>
                  <a:pt x="55662" y="0"/>
                </a:cubicBezTo>
                <a:cubicBezTo>
                  <a:pt x="38554" y="0"/>
                  <a:pt x="23614" y="23250"/>
                  <a:pt x="23614" y="50250"/>
                </a:cubicBezTo>
                <a:cubicBezTo>
                  <a:pt x="23614" y="50250"/>
                  <a:pt x="23614" y="53250"/>
                  <a:pt x="23614" y="56250"/>
                </a:cubicBezTo>
                <a:cubicBezTo>
                  <a:pt x="23614" y="56250"/>
                  <a:pt x="23614" y="56250"/>
                  <a:pt x="21445" y="56250"/>
                </a:cubicBezTo>
                <a:cubicBezTo>
                  <a:pt x="10843" y="56250"/>
                  <a:pt x="0" y="70125"/>
                  <a:pt x="0" y="90000"/>
                </a:cubicBezTo>
                <a:cubicBezTo>
                  <a:pt x="0" y="106500"/>
                  <a:pt x="10843" y="119625"/>
                  <a:pt x="21445" y="119625"/>
                </a:cubicBezTo>
                <a:cubicBezTo>
                  <a:pt x="91807" y="119625"/>
                  <a:pt x="91807" y="119625"/>
                  <a:pt x="91807" y="119625"/>
                </a:cubicBezTo>
                <a:cubicBezTo>
                  <a:pt x="106746" y="119625"/>
                  <a:pt x="119759" y="103125"/>
                  <a:pt x="119759" y="76500"/>
                </a:cubicBezTo>
                <a:cubicBezTo>
                  <a:pt x="119759" y="53250"/>
                  <a:pt x="106746" y="33375"/>
                  <a:pt x="91807" y="33375"/>
                </a:cubicBezTo>
                <a:close/>
                <a:moveTo>
                  <a:pt x="68433" y="73125"/>
                </a:moveTo>
                <a:lnTo>
                  <a:pt x="68433" y="73125"/>
                </a:lnTo>
                <a:cubicBezTo>
                  <a:pt x="64096" y="79875"/>
                  <a:pt x="53493" y="99750"/>
                  <a:pt x="51325" y="103125"/>
                </a:cubicBezTo>
                <a:cubicBezTo>
                  <a:pt x="51325" y="103125"/>
                  <a:pt x="49156" y="106500"/>
                  <a:pt x="46987" y="103125"/>
                </a:cubicBezTo>
                <a:cubicBezTo>
                  <a:pt x="46987" y="103125"/>
                  <a:pt x="46987" y="103125"/>
                  <a:pt x="46987" y="99750"/>
                </a:cubicBezTo>
                <a:lnTo>
                  <a:pt x="46987" y="96375"/>
                </a:lnTo>
                <a:cubicBezTo>
                  <a:pt x="53493" y="76500"/>
                  <a:pt x="53493" y="76500"/>
                  <a:pt x="53493" y="76500"/>
                </a:cubicBezTo>
                <a:cubicBezTo>
                  <a:pt x="53493" y="73125"/>
                  <a:pt x="51325" y="73125"/>
                  <a:pt x="49156" y="73125"/>
                </a:cubicBezTo>
                <a:lnTo>
                  <a:pt x="49156" y="73125"/>
                </a:lnTo>
                <a:cubicBezTo>
                  <a:pt x="46987" y="70125"/>
                  <a:pt x="44819" y="70125"/>
                  <a:pt x="44819" y="66750"/>
                </a:cubicBezTo>
                <a:cubicBezTo>
                  <a:pt x="44819" y="63375"/>
                  <a:pt x="44819" y="63375"/>
                  <a:pt x="46987" y="60000"/>
                </a:cubicBezTo>
                <a:cubicBezTo>
                  <a:pt x="49156" y="53250"/>
                  <a:pt x="62168" y="33375"/>
                  <a:pt x="62168" y="33375"/>
                </a:cubicBezTo>
                <a:cubicBezTo>
                  <a:pt x="64096" y="30000"/>
                  <a:pt x="64096" y="30000"/>
                  <a:pt x="66265" y="30000"/>
                </a:cubicBezTo>
                <a:cubicBezTo>
                  <a:pt x="66265" y="33375"/>
                  <a:pt x="68433" y="33375"/>
                  <a:pt x="68433" y="33375"/>
                </a:cubicBezTo>
                <a:cubicBezTo>
                  <a:pt x="68433" y="36375"/>
                  <a:pt x="66265" y="36375"/>
                  <a:pt x="66265" y="39750"/>
                </a:cubicBezTo>
                <a:cubicBezTo>
                  <a:pt x="60000" y="60000"/>
                  <a:pt x="60000" y="60000"/>
                  <a:pt x="60000" y="60000"/>
                </a:cubicBezTo>
                <a:cubicBezTo>
                  <a:pt x="62168" y="60000"/>
                  <a:pt x="64096" y="63375"/>
                  <a:pt x="66265" y="63375"/>
                </a:cubicBezTo>
                <a:lnTo>
                  <a:pt x="66265" y="63375"/>
                </a:lnTo>
                <a:cubicBezTo>
                  <a:pt x="68433" y="63375"/>
                  <a:pt x="70602" y="66750"/>
                  <a:pt x="70602" y="70125"/>
                </a:cubicBezTo>
                <a:lnTo>
                  <a:pt x="68433" y="73125"/>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47" name="Shape 5147"/>
          <p:cNvSpPr/>
          <p:nvPr/>
        </p:nvSpPr>
        <p:spPr>
          <a:xfrm>
            <a:off x="8121303" y="3296604"/>
            <a:ext cx="274285" cy="210146"/>
          </a:xfrm>
          <a:custGeom>
            <a:avLst/>
            <a:gdLst/>
            <a:ahLst/>
            <a:cxnLst/>
            <a:rect l="0" t="0" r="0" b="0"/>
            <a:pathLst>
              <a:path w="120000" h="120000" extrusionOk="0">
                <a:moveTo>
                  <a:pt x="19315" y="77905"/>
                </a:moveTo>
                <a:lnTo>
                  <a:pt x="19315" y="77905"/>
                </a:lnTo>
                <a:cubicBezTo>
                  <a:pt x="23420" y="92041"/>
                  <a:pt x="25593" y="97696"/>
                  <a:pt x="38390" y="103036"/>
                </a:cubicBezTo>
                <a:cubicBezTo>
                  <a:pt x="49014" y="111518"/>
                  <a:pt x="55533" y="119685"/>
                  <a:pt x="59879" y="119685"/>
                </a:cubicBezTo>
                <a:cubicBezTo>
                  <a:pt x="64225" y="119685"/>
                  <a:pt x="70744" y="111518"/>
                  <a:pt x="81368" y="105863"/>
                </a:cubicBezTo>
                <a:cubicBezTo>
                  <a:pt x="94164" y="97696"/>
                  <a:pt x="89818" y="97696"/>
                  <a:pt x="94164" y="81047"/>
                </a:cubicBezTo>
                <a:cubicBezTo>
                  <a:pt x="59879" y="103036"/>
                  <a:pt x="59879" y="103036"/>
                  <a:pt x="59879" y="103036"/>
                </a:cubicBezTo>
                <a:lnTo>
                  <a:pt x="19315" y="77905"/>
                </a:lnTo>
                <a:close/>
                <a:moveTo>
                  <a:pt x="117585" y="38952"/>
                </a:moveTo>
                <a:lnTo>
                  <a:pt x="117585" y="38952"/>
                </a:lnTo>
                <a:cubicBezTo>
                  <a:pt x="66156" y="2827"/>
                  <a:pt x="66156" y="2827"/>
                  <a:pt x="66156" y="2827"/>
                </a:cubicBezTo>
                <a:cubicBezTo>
                  <a:pt x="64225" y="0"/>
                  <a:pt x="57706" y="0"/>
                  <a:pt x="53360" y="2827"/>
                </a:cubicBezTo>
                <a:cubicBezTo>
                  <a:pt x="2173" y="38952"/>
                  <a:pt x="2173" y="38952"/>
                  <a:pt x="2173" y="38952"/>
                </a:cubicBezTo>
                <a:cubicBezTo>
                  <a:pt x="0" y="41780"/>
                  <a:pt x="0" y="44607"/>
                  <a:pt x="2173" y="50261"/>
                </a:cubicBezTo>
                <a:cubicBezTo>
                  <a:pt x="53360" y="86387"/>
                  <a:pt x="53360" y="86387"/>
                  <a:pt x="53360" y="86387"/>
                </a:cubicBezTo>
                <a:cubicBezTo>
                  <a:pt x="57706" y="89214"/>
                  <a:pt x="64225" y="89214"/>
                  <a:pt x="66156" y="86387"/>
                </a:cubicBezTo>
                <a:cubicBezTo>
                  <a:pt x="98511" y="61256"/>
                  <a:pt x="98511" y="61256"/>
                  <a:pt x="98511" y="61256"/>
                </a:cubicBezTo>
                <a:cubicBezTo>
                  <a:pt x="64225" y="50261"/>
                  <a:pt x="64225" y="50261"/>
                  <a:pt x="64225" y="50261"/>
                </a:cubicBezTo>
                <a:cubicBezTo>
                  <a:pt x="62052" y="50261"/>
                  <a:pt x="62052" y="52774"/>
                  <a:pt x="59879" y="52774"/>
                </a:cubicBezTo>
                <a:cubicBezTo>
                  <a:pt x="53360" y="52774"/>
                  <a:pt x="49014" y="47434"/>
                  <a:pt x="49014" y="41780"/>
                </a:cubicBezTo>
                <a:cubicBezTo>
                  <a:pt x="49014" y="38952"/>
                  <a:pt x="53360" y="33612"/>
                  <a:pt x="59879" y="33612"/>
                </a:cubicBezTo>
                <a:cubicBezTo>
                  <a:pt x="64225" y="33612"/>
                  <a:pt x="68571" y="36125"/>
                  <a:pt x="70744" y="38952"/>
                </a:cubicBezTo>
                <a:cubicBezTo>
                  <a:pt x="106961" y="55602"/>
                  <a:pt x="106961" y="55602"/>
                  <a:pt x="106961" y="55602"/>
                </a:cubicBezTo>
                <a:cubicBezTo>
                  <a:pt x="117585" y="50261"/>
                  <a:pt x="117585" y="50261"/>
                  <a:pt x="117585" y="50261"/>
                </a:cubicBezTo>
                <a:cubicBezTo>
                  <a:pt x="119758" y="44607"/>
                  <a:pt x="119758" y="41780"/>
                  <a:pt x="117585" y="38952"/>
                </a:cubicBezTo>
                <a:close/>
                <a:moveTo>
                  <a:pt x="102615" y="108691"/>
                </a:moveTo>
                <a:lnTo>
                  <a:pt x="102615" y="108691"/>
                </a:lnTo>
                <a:cubicBezTo>
                  <a:pt x="100442" y="111518"/>
                  <a:pt x="109134" y="114345"/>
                  <a:pt x="111307" y="105863"/>
                </a:cubicBezTo>
                <a:cubicBezTo>
                  <a:pt x="113239" y="66910"/>
                  <a:pt x="106961" y="55602"/>
                  <a:pt x="106961" y="55602"/>
                </a:cubicBezTo>
                <a:cubicBezTo>
                  <a:pt x="98511" y="61256"/>
                  <a:pt x="98511" y="61256"/>
                  <a:pt x="98511" y="61256"/>
                </a:cubicBezTo>
                <a:cubicBezTo>
                  <a:pt x="98511" y="61256"/>
                  <a:pt x="106961" y="69738"/>
                  <a:pt x="102615" y="108691"/>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48" name="Shape 5148"/>
          <p:cNvSpPr/>
          <p:nvPr/>
        </p:nvSpPr>
        <p:spPr>
          <a:xfrm>
            <a:off x="2122032" y="3277147"/>
            <a:ext cx="272340" cy="245170"/>
          </a:xfrm>
          <a:custGeom>
            <a:avLst/>
            <a:gdLst/>
            <a:ahLst/>
            <a:cxnLst/>
            <a:rect l="0" t="0" r="0" b="0"/>
            <a:pathLst>
              <a:path w="120000" h="120000" extrusionOk="0">
                <a:moveTo>
                  <a:pt x="19277" y="40719"/>
                </a:moveTo>
                <a:lnTo>
                  <a:pt x="19277" y="40719"/>
                </a:lnTo>
                <a:cubicBezTo>
                  <a:pt x="23373" y="36134"/>
                  <a:pt x="27951" y="38561"/>
                  <a:pt x="34216" y="45573"/>
                </a:cubicBezTo>
                <a:cubicBezTo>
                  <a:pt x="36385" y="48000"/>
                  <a:pt x="36385" y="45573"/>
                  <a:pt x="36385" y="45573"/>
                </a:cubicBezTo>
                <a:cubicBezTo>
                  <a:pt x="38554" y="45573"/>
                  <a:pt x="44819" y="36134"/>
                  <a:pt x="46987" y="36134"/>
                </a:cubicBezTo>
                <a:cubicBezTo>
                  <a:pt x="46987" y="36134"/>
                  <a:pt x="46987" y="36134"/>
                  <a:pt x="46987" y="33707"/>
                </a:cubicBezTo>
                <a:cubicBezTo>
                  <a:pt x="44819" y="33707"/>
                  <a:pt x="42891" y="31280"/>
                  <a:pt x="42891" y="28853"/>
                </a:cubicBezTo>
                <a:cubicBezTo>
                  <a:pt x="32048" y="12134"/>
                  <a:pt x="72530" y="2696"/>
                  <a:pt x="66265" y="2696"/>
                </a:cubicBezTo>
                <a:cubicBezTo>
                  <a:pt x="61927" y="0"/>
                  <a:pt x="49156" y="0"/>
                  <a:pt x="46987" y="0"/>
                </a:cubicBezTo>
                <a:cubicBezTo>
                  <a:pt x="40722" y="2696"/>
                  <a:pt x="30120" y="9707"/>
                  <a:pt x="25783" y="14561"/>
                </a:cubicBezTo>
                <a:cubicBezTo>
                  <a:pt x="19277" y="19415"/>
                  <a:pt x="17349" y="21842"/>
                  <a:pt x="17349" y="21842"/>
                </a:cubicBezTo>
                <a:cubicBezTo>
                  <a:pt x="14939" y="24000"/>
                  <a:pt x="17349" y="28853"/>
                  <a:pt x="12771" y="31280"/>
                </a:cubicBezTo>
                <a:cubicBezTo>
                  <a:pt x="8674" y="33707"/>
                  <a:pt x="6506" y="31280"/>
                  <a:pt x="4337" y="33707"/>
                </a:cubicBezTo>
                <a:cubicBezTo>
                  <a:pt x="4337" y="36134"/>
                  <a:pt x="2168" y="36134"/>
                  <a:pt x="0" y="38561"/>
                </a:cubicBezTo>
                <a:lnTo>
                  <a:pt x="0" y="40719"/>
                </a:lnTo>
                <a:lnTo>
                  <a:pt x="8674" y="50426"/>
                </a:lnTo>
                <a:cubicBezTo>
                  <a:pt x="8674" y="52853"/>
                  <a:pt x="10602" y="52853"/>
                  <a:pt x="12771" y="52853"/>
                </a:cubicBezTo>
                <a:cubicBezTo>
                  <a:pt x="12771" y="50426"/>
                  <a:pt x="14939" y="48000"/>
                  <a:pt x="17349" y="48000"/>
                </a:cubicBezTo>
                <a:cubicBezTo>
                  <a:pt x="17349" y="48000"/>
                  <a:pt x="17349" y="40719"/>
                  <a:pt x="19277" y="40719"/>
                </a:cubicBezTo>
                <a:close/>
                <a:moveTo>
                  <a:pt x="53493" y="43146"/>
                </a:moveTo>
                <a:lnTo>
                  <a:pt x="53493" y="43146"/>
                </a:lnTo>
                <a:cubicBezTo>
                  <a:pt x="51325" y="43146"/>
                  <a:pt x="51325" y="43146"/>
                  <a:pt x="51325" y="43146"/>
                </a:cubicBezTo>
                <a:cubicBezTo>
                  <a:pt x="42891" y="50426"/>
                  <a:pt x="42891" y="50426"/>
                  <a:pt x="42891" y="50426"/>
                </a:cubicBezTo>
                <a:cubicBezTo>
                  <a:pt x="40722" y="52853"/>
                  <a:pt x="40722" y="52853"/>
                  <a:pt x="40722" y="55011"/>
                </a:cubicBezTo>
                <a:cubicBezTo>
                  <a:pt x="91807" y="117303"/>
                  <a:pt x="91807" y="117303"/>
                  <a:pt x="91807" y="117303"/>
                </a:cubicBezTo>
                <a:cubicBezTo>
                  <a:pt x="91807" y="119730"/>
                  <a:pt x="94216" y="119730"/>
                  <a:pt x="96144" y="117303"/>
                </a:cubicBezTo>
                <a:cubicBezTo>
                  <a:pt x="102650" y="112449"/>
                  <a:pt x="102650" y="112449"/>
                  <a:pt x="102650" y="112449"/>
                </a:cubicBezTo>
                <a:cubicBezTo>
                  <a:pt x="102650" y="110022"/>
                  <a:pt x="102650" y="107865"/>
                  <a:pt x="102650" y="107865"/>
                </a:cubicBezTo>
                <a:lnTo>
                  <a:pt x="53493" y="43146"/>
                </a:lnTo>
                <a:close/>
                <a:moveTo>
                  <a:pt x="119759" y="16988"/>
                </a:moveTo>
                <a:lnTo>
                  <a:pt x="119759" y="16988"/>
                </a:lnTo>
                <a:cubicBezTo>
                  <a:pt x="117590" y="12134"/>
                  <a:pt x="117590" y="14561"/>
                  <a:pt x="115421" y="14561"/>
                </a:cubicBezTo>
                <a:cubicBezTo>
                  <a:pt x="115421" y="16988"/>
                  <a:pt x="111084" y="21842"/>
                  <a:pt x="111084" y="24000"/>
                </a:cubicBezTo>
                <a:cubicBezTo>
                  <a:pt x="108915" y="28853"/>
                  <a:pt x="104819" y="33707"/>
                  <a:pt x="98313" y="28853"/>
                </a:cubicBezTo>
                <a:cubicBezTo>
                  <a:pt x="91807" y="21842"/>
                  <a:pt x="94216" y="19415"/>
                  <a:pt x="96144" y="16988"/>
                </a:cubicBezTo>
                <a:cubicBezTo>
                  <a:pt x="96144" y="14561"/>
                  <a:pt x="100481" y="7550"/>
                  <a:pt x="100481" y="5123"/>
                </a:cubicBezTo>
                <a:cubicBezTo>
                  <a:pt x="102650" y="5123"/>
                  <a:pt x="100481" y="2696"/>
                  <a:pt x="98313" y="2696"/>
                </a:cubicBezTo>
                <a:cubicBezTo>
                  <a:pt x="96144" y="5123"/>
                  <a:pt x="83373" y="9707"/>
                  <a:pt x="81204" y="19415"/>
                </a:cubicBezTo>
                <a:cubicBezTo>
                  <a:pt x="79036" y="26426"/>
                  <a:pt x="83373" y="33707"/>
                  <a:pt x="76867" y="40719"/>
                </a:cubicBezTo>
                <a:cubicBezTo>
                  <a:pt x="68433" y="50426"/>
                  <a:pt x="68433" y="50426"/>
                  <a:pt x="68433" y="50426"/>
                </a:cubicBezTo>
                <a:cubicBezTo>
                  <a:pt x="76867" y="62292"/>
                  <a:pt x="76867" y="62292"/>
                  <a:pt x="76867" y="62292"/>
                </a:cubicBezTo>
                <a:cubicBezTo>
                  <a:pt x="87710" y="50426"/>
                  <a:pt x="87710" y="50426"/>
                  <a:pt x="87710" y="50426"/>
                </a:cubicBezTo>
                <a:cubicBezTo>
                  <a:pt x="89638" y="48000"/>
                  <a:pt x="94216" y="45573"/>
                  <a:pt x="98313" y="48000"/>
                </a:cubicBezTo>
                <a:cubicBezTo>
                  <a:pt x="108915" y="50426"/>
                  <a:pt x="113253" y="45573"/>
                  <a:pt x="117590" y="38561"/>
                </a:cubicBezTo>
                <a:cubicBezTo>
                  <a:pt x="119759" y="31280"/>
                  <a:pt x="119759" y="19415"/>
                  <a:pt x="119759" y="16988"/>
                </a:cubicBezTo>
                <a:close/>
                <a:moveTo>
                  <a:pt x="17349" y="107865"/>
                </a:moveTo>
                <a:lnTo>
                  <a:pt x="17349" y="107865"/>
                </a:lnTo>
                <a:cubicBezTo>
                  <a:pt x="14939" y="110022"/>
                  <a:pt x="14939" y="112449"/>
                  <a:pt x="17349" y="112449"/>
                </a:cubicBezTo>
                <a:cubicBezTo>
                  <a:pt x="21445" y="119730"/>
                  <a:pt x="21445" y="119730"/>
                  <a:pt x="21445" y="119730"/>
                </a:cubicBezTo>
                <a:cubicBezTo>
                  <a:pt x="23373" y="119730"/>
                  <a:pt x="25783" y="119730"/>
                  <a:pt x="25783" y="117303"/>
                </a:cubicBezTo>
                <a:cubicBezTo>
                  <a:pt x="55662" y="86292"/>
                  <a:pt x="55662" y="86292"/>
                  <a:pt x="55662" y="86292"/>
                </a:cubicBezTo>
                <a:cubicBezTo>
                  <a:pt x="46987" y="74157"/>
                  <a:pt x="46987" y="74157"/>
                  <a:pt x="46987" y="74157"/>
                </a:cubicBezTo>
                <a:lnTo>
                  <a:pt x="17349" y="107865"/>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49" name="Shape 5149"/>
          <p:cNvSpPr/>
          <p:nvPr/>
        </p:nvSpPr>
        <p:spPr>
          <a:xfrm>
            <a:off x="7059175" y="3267417"/>
            <a:ext cx="212036" cy="268520"/>
          </a:xfrm>
          <a:custGeom>
            <a:avLst/>
            <a:gdLst/>
            <a:ahLst/>
            <a:cxnLst/>
            <a:rect l="0" t="0" r="0" b="0"/>
            <a:pathLst>
              <a:path w="120000" h="120000" extrusionOk="0">
                <a:moveTo>
                  <a:pt x="36344" y="15245"/>
                </a:moveTo>
                <a:lnTo>
                  <a:pt x="36344" y="15245"/>
                </a:lnTo>
                <a:cubicBezTo>
                  <a:pt x="36344" y="87295"/>
                  <a:pt x="36344" y="87295"/>
                  <a:pt x="36344" y="87295"/>
                </a:cubicBezTo>
                <a:cubicBezTo>
                  <a:pt x="30704" y="87295"/>
                  <a:pt x="25065" y="87295"/>
                  <a:pt x="19738" y="89508"/>
                </a:cubicBezTo>
                <a:cubicBezTo>
                  <a:pt x="5639" y="91475"/>
                  <a:pt x="0" y="102540"/>
                  <a:pt x="5639" y="108934"/>
                </a:cubicBezTo>
                <a:cubicBezTo>
                  <a:pt x="8459" y="117540"/>
                  <a:pt x="19738" y="119754"/>
                  <a:pt x="30704" y="115573"/>
                </a:cubicBezTo>
                <a:cubicBezTo>
                  <a:pt x="41671" y="113360"/>
                  <a:pt x="50130" y="106721"/>
                  <a:pt x="50130" y="98114"/>
                </a:cubicBezTo>
                <a:cubicBezTo>
                  <a:pt x="50130" y="98114"/>
                  <a:pt x="50130" y="60983"/>
                  <a:pt x="50130" y="39344"/>
                </a:cubicBezTo>
                <a:cubicBezTo>
                  <a:pt x="105587" y="28278"/>
                  <a:pt x="105587" y="28278"/>
                  <a:pt x="105587" y="28278"/>
                </a:cubicBezTo>
                <a:cubicBezTo>
                  <a:pt x="105587" y="76475"/>
                  <a:pt x="105587" y="76475"/>
                  <a:pt x="105587" y="76475"/>
                </a:cubicBezTo>
                <a:cubicBezTo>
                  <a:pt x="99947" y="74016"/>
                  <a:pt x="94308" y="74016"/>
                  <a:pt x="88981" y="76475"/>
                </a:cubicBezTo>
                <a:cubicBezTo>
                  <a:pt x="74882" y="80655"/>
                  <a:pt x="69556" y="89508"/>
                  <a:pt x="74882" y="98114"/>
                </a:cubicBezTo>
                <a:cubicBezTo>
                  <a:pt x="77702" y="104508"/>
                  <a:pt x="88981" y="106721"/>
                  <a:pt x="99947" y="104508"/>
                </a:cubicBezTo>
                <a:cubicBezTo>
                  <a:pt x="111227" y="100327"/>
                  <a:pt x="119686" y="93688"/>
                  <a:pt x="119686" y="87295"/>
                </a:cubicBezTo>
                <a:cubicBezTo>
                  <a:pt x="119686" y="0"/>
                  <a:pt x="119686" y="0"/>
                  <a:pt x="119686" y="0"/>
                </a:cubicBezTo>
                <a:lnTo>
                  <a:pt x="36344" y="15245"/>
                </a:ln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50" name="Shape 5150"/>
          <p:cNvSpPr/>
          <p:nvPr/>
        </p:nvSpPr>
        <p:spPr>
          <a:xfrm>
            <a:off x="1030724" y="4397925"/>
            <a:ext cx="274286" cy="182905"/>
          </a:xfrm>
          <a:custGeom>
            <a:avLst/>
            <a:gdLst/>
            <a:ahLst/>
            <a:cxnLst/>
            <a:rect l="0" t="0" r="0" b="0"/>
            <a:pathLst>
              <a:path w="120000" h="120000" extrusionOk="0">
                <a:moveTo>
                  <a:pt x="49014" y="91513"/>
                </a:moveTo>
                <a:lnTo>
                  <a:pt x="49014" y="91513"/>
                </a:lnTo>
                <a:cubicBezTo>
                  <a:pt x="44909" y="100771"/>
                  <a:pt x="46841" y="110385"/>
                  <a:pt x="53360" y="116439"/>
                </a:cubicBezTo>
                <a:cubicBezTo>
                  <a:pt x="57706" y="119643"/>
                  <a:pt x="64225" y="119643"/>
                  <a:pt x="68329" y="110385"/>
                </a:cubicBezTo>
                <a:cubicBezTo>
                  <a:pt x="72676" y="97566"/>
                  <a:pt x="98269" y="3204"/>
                  <a:pt x="96096" y="3204"/>
                </a:cubicBezTo>
                <a:cubicBezTo>
                  <a:pt x="93923" y="0"/>
                  <a:pt x="53360" y="81899"/>
                  <a:pt x="49014" y="91513"/>
                </a:cubicBezTo>
                <a:close/>
                <a:moveTo>
                  <a:pt x="59879" y="25281"/>
                </a:moveTo>
                <a:lnTo>
                  <a:pt x="59879" y="25281"/>
                </a:lnTo>
                <a:cubicBezTo>
                  <a:pt x="62052" y="25281"/>
                  <a:pt x="64225" y="25281"/>
                  <a:pt x="66156" y="25281"/>
                </a:cubicBezTo>
                <a:cubicBezTo>
                  <a:pt x="70503" y="18872"/>
                  <a:pt x="72676" y="15667"/>
                  <a:pt x="74849" y="9258"/>
                </a:cubicBezTo>
                <a:cubicBezTo>
                  <a:pt x="70503" y="6053"/>
                  <a:pt x="66156" y="6053"/>
                  <a:pt x="59879" y="6053"/>
                </a:cubicBezTo>
                <a:cubicBezTo>
                  <a:pt x="25593" y="6053"/>
                  <a:pt x="0" y="47359"/>
                  <a:pt x="0" y="100771"/>
                </a:cubicBezTo>
                <a:cubicBezTo>
                  <a:pt x="0" y="103976"/>
                  <a:pt x="0" y="107181"/>
                  <a:pt x="0" y="110385"/>
                </a:cubicBezTo>
                <a:cubicBezTo>
                  <a:pt x="0" y="116439"/>
                  <a:pt x="4104" y="119643"/>
                  <a:pt x="6277" y="119643"/>
                </a:cubicBezTo>
                <a:cubicBezTo>
                  <a:pt x="10623" y="119643"/>
                  <a:pt x="12796" y="113590"/>
                  <a:pt x="12796" y="110385"/>
                </a:cubicBezTo>
                <a:cubicBezTo>
                  <a:pt x="12796" y="107181"/>
                  <a:pt x="12796" y="103976"/>
                  <a:pt x="12796" y="100771"/>
                </a:cubicBezTo>
                <a:cubicBezTo>
                  <a:pt x="12796" y="56973"/>
                  <a:pt x="31871" y="25281"/>
                  <a:pt x="59879" y="25281"/>
                </a:cubicBezTo>
                <a:close/>
                <a:moveTo>
                  <a:pt x="102615" y="34896"/>
                </a:moveTo>
                <a:lnTo>
                  <a:pt x="102615" y="34896"/>
                </a:lnTo>
                <a:cubicBezTo>
                  <a:pt x="100442" y="40949"/>
                  <a:pt x="100442" y="47359"/>
                  <a:pt x="98269" y="53768"/>
                </a:cubicBezTo>
                <a:cubicBezTo>
                  <a:pt x="104547" y="66231"/>
                  <a:pt x="106720" y="85103"/>
                  <a:pt x="106720" y="100771"/>
                </a:cubicBezTo>
                <a:cubicBezTo>
                  <a:pt x="106720" y="103976"/>
                  <a:pt x="106720" y="107181"/>
                  <a:pt x="106720" y="110385"/>
                </a:cubicBezTo>
                <a:cubicBezTo>
                  <a:pt x="106720" y="113590"/>
                  <a:pt x="108893" y="119643"/>
                  <a:pt x="113239" y="119643"/>
                </a:cubicBezTo>
                <a:lnTo>
                  <a:pt x="113239" y="119643"/>
                </a:lnTo>
                <a:cubicBezTo>
                  <a:pt x="115412" y="119643"/>
                  <a:pt x="119758" y="116439"/>
                  <a:pt x="119758" y="110385"/>
                </a:cubicBezTo>
                <a:cubicBezTo>
                  <a:pt x="119758" y="107181"/>
                  <a:pt x="119758" y="103976"/>
                  <a:pt x="119758" y="100771"/>
                </a:cubicBezTo>
                <a:cubicBezTo>
                  <a:pt x="119758" y="75845"/>
                  <a:pt x="113239" y="53768"/>
                  <a:pt x="102615" y="34896"/>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51" name="Shape 5151"/>
          <p:cNvSpPr/>
          <p:nvPr/>
        </p:nvSpPr>
        <p:spPr>
          <a:xfrm>
            <a:off x="1575405" y="4388195"/>
            <a:ext cx="278177" cy="210146"/>
          </a:xfrm>
          <a:custGeom>
            <a:avLst/>
            <a:gdLst/>
            <a:ahLst/>
            <a:cxnLst/>
            <a:rect l="0" t="0" r="0" b="0"/>
            <a:pathLst>
              <a:path w="120000" h="120000" extrusionOk="0">
                <a:moveTo>
                  <a:pt x="115731" y="66910"/>
                </a:moveTo>
                <a:lnTo>
                  <a:pt x="115731" y="66910"/>
                </a:lnTo>
                <a:cubicBezTo>
                  <a:pt x="111462" y="53089"/>
                  <a:pt x="102924" y="44607"/>
                  <a:pt x="88221" y="44607"/>
                </a:cubicBezTo>
                <a:cubicBezTo>
                  <a:pt x="88221" y="44607"/>
                  <a:pt x="88221" y="44607"/>
                  <a:pt x="86086" y="44607"/>
                </a:cubicBezTo>
                <a:cubicBezTo>
                  <a:pt x="86086" y="27958"/>
                  <a:pt x="86086" y="27958"/>
                  <a:pt x="86086" y="27958"/>
                </a:cubicBezTo>
                <a:lnTo>
                  <a:pt x="106956" y="25130"/>
                </a:lnTo>
                <a:cubicBezTo>
                  <a:pt x="109328" y="25130"/>
                  <a:pt x="109328" y="22303"/>
                  <a:pt x="109328" y="22303"/>
                </a:cubicBezTo>
                <a:cubicBezTo>
                  <a:pt x="109328" y="22303"/>
                  <a:pt x="106956" y="16649"/>
                  <a:pt x="106956" y="13821"/>
                </a:cubicBezTo>
                <a:cubicBezTo>
                  <a:pt x="106956" y="13821"/>
                  <a:pt x="106956" y="13821"/>
                  <a:pt x="105059" y="13821"/>
                </a:cubicBezTo>
                <a:lnTo>
                  <a:pt x="86086" y="16649"/>
                </a:lnTo>
                <a:cubicBezTo>
                  <a:pt x="86086" y="16649"/>
                  <a:pt x="86086" y="2827"/>
                  <a:pt x="86086" y="0"/>
                </a:cubicBezTo>
                <a:lnTo>
                  <a:pt x="86086" y="0"/>
                </a:lnTo>
                <a:cubicBezTo>
                  <a:pt x="83952" y="0"/>
                  <a:pt x="79683" y="0"/>
                  <a:pt x="79683" y="0"/>
                </a:cubicBezTo>
                <a:lnTo>
                  <a:pt x="77786" y="0"/>
                </a:lnTo>
                <a:cubicBezTo>
                  <a:pt x="77786" y="2827"/>
                  <a:pt x="79683" y="19476"/>
                  <a:pt x="79683" y="19476"/>
                </a:cubicBezTo>
                <a:lnTo>
                  <a:pt x="60948" y="22303"/>
                </a:lnTo>
                <a:lnTo>
                  <a:pt x="58814" y="25130"/>
                </a:lnTo>
                <a:lnTo>
                  <a:pt x="60948" y="33298"/>
                </a:lnTo>
                <a:lnTo>
                  <a:pt x="60948" y="33298"/>
                </a:lnTo>
                <a:cubicBezTo>
                  <a:pt x="63083" y="33298"/>
                  <a:pt x="79683" y="30471"/>
                  <a:pt x="79683" y="30471"/>
                </a:cubicBezTo>
                <a:cubicBezTo>
                  <a:pt x="79683" y="47434"/>
                  <a:pt x="79683" y="47434"/>
                  <a:pt x="79683" y="47434"/>
                </a:cubicBezTo>
                <a:cubicBezTo>
                  <a:pt x="73517" y="47434"/>
                  <a:pt x="69249" y="53089"/>
                  <a:pt x="65217" y="55916"/>
                </a:cubicBezTo>
                <a:cubicBezTo>
                  <a:pt x="60948" y="64083"/>
                  <a:pt x="58814" y="72565"/>
                  <a:pt x="58814" y="80732"/>
                </a:cubicBezTo>
                <a:cubicBezTo>
                  <a:pt x="58814" y="91727"/>
                  <a:pt x="65217" y="100209"/>
                  <a:pt x="73517" y="100209"/>
                </a:cubicBezTo>
                <a:cubicBezTo>
                  <a:pt x="90355" y="103036"/>
                  <a:pt x="102924" y="77905"/>
                  <a:pt x="106956" y="64083"/>
                </a:cubicBezTo>
                <a:cubicBezTo>
                  <a:pt x="113596" y="75078"/>
                  <a:pt x="106956" y="97382"/>
                  <a:pt x="94387" y="111204"/>
                </a:cubicBezTo>
                <a:lnTo>
                  <a:pt x="94387" y="111204"/>
                </a:lnTo>
                <a:lnTo>
                  <a:pt x="96521" y="116858"/>
                </a:lnTo>
                <a:cubicBezTo>
                  <a:pt x="98656" y="119685"/>
                  <a:pt x="98656" y="119685"/>
                  <a:pt x="98656" y="116858"/>
                </a:cubicBezTo>
                <a:cubicBezTo>
                  <a:pt x="113596" y="105863"/>
                  <a:pt x="119762" y="83560"/>
                  <a:pt x="115731" y="66910"/>
                </a:cubicBezTo>
                <a:close/>
                <a:moveTo>
                  <a:pt x="73517" y="91727"/>
                </a:moveTo>
                <a:lnTo>
                  <a:pt x="73517" y="91727"/>
                </a:lnTo>
                <a:cubicBezTo>
                  <a:pt x="67114" y="89214"/>
                  <a:pt x="67114" y="83560"/>
                  <a:pt x="67114" y="80732"/>
                </a:cubicBezTo>
                <a:cubicBezTo>
                  <a:pt x="67114" y="72565"/>
                  <a:pt x="69249" y="66910"/>
                  <a:pt x="71383" y="64083"/>
                </a:cubicBezTo>
                <a:cubicBezTo>
                  <a:pt x="73517" y="61256"/>
                  <a:pt x="75652" y="58429"/>
                  <a:pt x="79683" y="55916"/>
                </a:cubicBezTo>
                <a:cubicBezTo>
                  <a:pt x="79683" y="89214"/>
                  <a:pt x="79683" y="89214"/>
                  <a:pt x="79683" y="89214"/>
                </a:cubicBezTo>
                <a:cubicBezTo>
                  <a:pt x="77786" y="91727"/>
                  <a:pt x="75652" y="91727"/>
                  <a:pt x="73517" y="91727"/>
                </a:cubicBezTo>
                <a:close/>
                <a:moveTo>
                  <a:pt x="86086" y="86387"/>
                </a:moveTo>
                <a:lnTo>
                  <a:pt x="86086" y="86387"/>
                </a:lnTo>
                <a:cubicBezTo>
                  <a:pt x="86086" y="55916"/>
                  <a:pt x="86086" y="55916"/>
                  <a:pt x="86086" y="55916"/>
                </a:cubicBezTo>
                <a:cubicBezTo>
                  <a:pt x="88221" y="55916"/>
                  <a:pt x="88221" y="55916"/>
                  <a:pt x="88221" y="55916"/>
                </a:cubicBezTo>
                <a:cubicBezTo>
                  <a:pt x="92252" y="55916"/>
                  <a:pt x="96521" y="55916"/>
                  <a:pt x="98656" y="58429"/>
                </a:cubicBezTo>
                <a:cubicBezTo>
                  <a:pt x="102924" y="58429"/>
                  <a:pt x="94387" y="77905"/>
                  <a:pt x="86086" y="86387"/>
                </a:cubicBezTo>
                <a:close/>
                <a:moveTo>
                  <a:pt x="33675" y="27958"/>
                </a:moveTo>
                <a:lnTo>
                  <a:pt x="33675" y="27958"/>
                </a:lnTo>
                <a:cubicBezTo>
                  <a:pt x="33675" y="25130"/>
                  <a:pt x="33675" y="25130"/>
                  <a:pt x="33675" y="25130"/>
                </a:cubicBezTo>
                <a:cubicBezTo>
                  <a:pt x="20869" y="25130"/>
                  <a:pt x="20869" y="25130"/>
                  <a:pt x="20869" y="25130"/>
                </a:cubicBezTo>
                <a:cubicBezTo>
                  <a:pt x="20869" y="25130"/>
                  <a:pt x="20869" y="25130"/>
                  <a:pt x="20869" y="27958"/>
                </a:cubicBezTo>
                <a:cubicBezTo>
                  <a:pt x="18735" y="36439"/>
                  <a:pt x="0" y="111204"/>
                  <a:pt x="0" y="114031"/>
                </a:cubicBezTo>
                <a:lnTo>
                  <a:pt x="0" y="114031"/>
                </a:lnTo>
                <a:cubicBezTo>
                  <a:pt x="10434" y="114031"/>
                  <a:pt x="10434" y="114031"/>
                  <a:pt x="10434" y="114031"/>
                </a:cubicBezTo>
                <a:lnTo>
                  <a:pt x="10434" y="114031"/>
                </a:lnTo>
                <a:cubicBezTo>
                  <a:pt x="10434" y="111204"/>
                  <a:pt x="16837" y="86387"/>
                  <a:pt x="16837" y="86387"/>
                </a:cubicBezTo>
                <a:cubicBezTo>
                  <a:pt x="37944" y="86387"/>
                  <a:pt x="37944" y="86387"/>
                  <a:pt x="37944" y="86387"/>
                </a:cubicBezTo>
                <a:cubicBezTo>
                  <a:pt x="37944" y="86387"/>
                  <a:pt x="44110" y="111204"/>
                  <a:pt x="44110" y="114031"/>
                </a:cubicBezTo>
                <a:lnTo>
                  <a:pt x="44110" y="114031"/>
                </a:lnTo>
                <a:cubicBezTo>
                  <a:pt x="54545" y="114031"/>
                  <a:pt x="54545" y="114031"/>
                  <a:pt x="54545" y="114031"/>
                </a:cubicBezTo>
                <a:lnTo>
                  <a:pt x="54545" y="114031"/>
                </a:lnTo>
                <a:cubicBezTo>
                  <a:pt x="54545" y="111204"/>
                  <a:pt x="35810" y="36439"/>
                  <a:pt x="33675" y="27958"/>
                </a:cubicBezTo>
                <a:close/>
                <a:moveTo>
                  <a:pt x="18735" y="75078"/>
                </a:moveTo>
                <a:lnTo>
                  <a:pt x="18735" y="75078"/>
                </a:lnTo>
                <a:cubicBezTo>
                  <a:pt x="27509" y="36439"/>
                  <a:pt x="27509" y="36439"/>
                  <a:pt x="27509" y="36439"/>
                </a:cubicBezTo>
                <a:cubicBezTo>
                  <a:pt x="35810" y="75078"/>
                  <a:pt x="35810" y="75078"/>
                  <a:pt x="35810" y="75078"/>
                </a:cubicBezTo>
                <a:lnTo>
                  <a:pt x="18735" y="75078"/>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52" name="Shape 5152"/>
          <p:cNvSpPr/>
          <p:nvPr/>
        </p:nvSpPr>
        <p:spPr>
          <a:xfrm>
            <a:off x="4888232" y="1627112"/>
            <a:ext cx="196474" cy="278248"/>
          </a:xfrm>
          <a:custGeom>
            <a:avLst/>
            <a:gdLst/>
            <a:ahLst/>
            <a:cxnLst/>
            <a:rect l="0" t="0" r="0" b="0"/>
            <a:pathLst>
              <a:path w="120000" h="120000" extrusionOk="0">
                <a:moveTo>
                  <a:pt x="11830" y="117865"/>
                </a:moveTo>
                <a:lnTo>
                  <a:pt x="11830" y="117865"/>
                </a:lnTo>
                <a:cubicBezTo>
                  <a:pt x="14873" y="111225"/>
                  <a:pt x="17915" y="102924"/>
                  <a:pt x="23661" y="90355"/>
                </a:cubicBezTo>
                <a:cubicBezTo>
                  <a:pt x="44619" y="88221"/>
                  <a:pt x="56788" y="92490"/>
                  <a:pt x="68619" y="73517"/>
                </a:cubicBezTo>
                <a:cubicBezTo>
                  <a:pt x="56788" y="77786"/>
                  <a:pt x="44619" y="69249"/>
                  <a:pt x="44619" y="67351"/>
                </a:cubicBezTo>
                <a:cubicBezTo>
                  <a:pt x="44619" y="63083"/>
                  <a:pt x="77408" y="69249"/>
                  <a:pt x="98704" y="46007"/>
                </a:cubicBezTo>
                <a:cubicBezTo>
                  <a:pt x="71661" y="50513"/>
                  <a:pt x="62535" y="42213"/>
                  <a:pt x="65577" y="39841"/>
                </a:cubicBezTo>
                <a:cubicBezTo>
                  <a:pt x="74704" y="37707"/>
                  <a:pt x="98704" y="39841"/>
                  <a:pt x="110535" y="31541"/>
                </a:cubicBezTo>
                <a:cubicBezTo>
                  <a:pt x="116619" y="27272"/>
                  <a:pt x="119661" y="14703"/>
                  <a:pt x="116619" y="10434"/>
                </a:cubicBezTo>
                <a:cubicBezTo>
                  <a:pt x="113577" y="6403"/>
                  <a:pt x="95661" y="0"/>
                  <a:pt x="83830" y="0"/>
                </a:cubicBezTo>
                <a:cubicBezTo>
                  <a:pt x="74704" y="2134"/>
                  <a:pt x="56788" y="29407"/>
                  <a:pt x="53746" y="29407"/>
                </a:cubicBezTo>
                <a:cubicBezTo>
                  <a:pt x="47661" y="29407"/>
                  <a:pt x="47661" y="16837"/>
                  <a:pt x="56788" y="4268"/>
                </a:cubicBezTo>
                <a:cubicBezTo>
                  <a:pt x="44619" y="8300"/>
                  <a:pt x="29746" y="16837"/>
                  <a:pt x="23661" y="25138"/>
                </a:cubicBezTo>
                <a:cubicBezTo>
                  <a:pt x="14873" y="37707"/>
                  <a:pt x="26704" y="71383"/>
                  <a:pt x="20619" y="71383"/>
                </a:cubicBezTo>
                <a:cubicBezTo>
                  <a:pt x="17915" y="73517"/>
                  <a:pt x="5746" y="56679"/>
                  <a:pt x="2704" y="50513"/>
                </a:cubicBezTo>
                <a:cubicBezTo>
                  <a:pt x="0" y="60948"/>
                  <a:pt x="0" y="71383"/>
                  <a:pt x="11830" y="86086"/>
                </a:cubicBezTo>
                <a:cubicBezTo>
                  <a:pt x="8788" y="96521"/>
                  <a:pt x="5746" y="107193"/>
                  <a:pt x="2704" y="113359"/>
                </a:cubicBezTo>
                <a:cubicBezTo>
                  <a:pt x="2704" y="117865"/>
                  <a:pt x="11830" y="119762"/>
                  <a:pt x="11830" y="117865"/>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53" name="Shape 5153"/>
          <p:cNvSpPr/>
          <p:nvPr/>
        </p:nvSpPr>
        <p:spPr>
          <a:xfrm>
            <a:off x="7029994" y="4977771"/>
            <a:ext cx="274286" cy="120640"/>
          </a:xfrm>
          <a:custGeom>
            <a:avLst/>
            <a:gdLst/>
            <a:ahLst/>
            <a:cxnLst/>
            <a:rect l="0" t="0" r="0" b="0"/>
            <a:pathLst>
              <a:path w="120000" h="120000" extrusionOk="0">
                <a:moveTo>
                  <a:pt x="96338" y="0"/>
                </a:moveTo>
                <a:lnTo>
                  <a:pt x="96338" y="0"/>
                </a:lnTo>
                <a:cubicBezTo>
                  <a:pt x="83299" y="0"/>
                  <a:pt x="68571" y="14054"/>
                  <a:pt x="59879" y="37837"/>
                </a:cubicBezTo>
                <a:cubicBezTo>
                  <a:pt x="51428" y="14054"/>
                  <a:pt x="36458" y="0"/>
                  <a:pt x="23420" y="0"/>
                </a:cubicBezTo>
                <a:cubicBezTo>
                  <a:pt x="12796" y="0"/>
                  <a:pt x="0" y="14054"/>
                  <a:pt x="0" y="57297"/>
                </a:cubicBezTo>
                <a:cubicBezTo>
                  <a:pt x="0" y="100000"/>
                  <a:pt x="12796" y="119459"/>
                  <a:pt x="23420" y="119459"/>
                </a:cubicBezTo>
                <a:lnTo>
                  <a:pt x="23420" y="119459"/>
                </a:lnTo>
                <a:cubicBezTo>
                  <a:pt x="36458" y="119459"/>
                  <a:pt x="51428" y="100000"/>
                  <a:pt x="59879" y="76216"/>
                </a:cubicBezTo>
                <a:cubicBezTo>
                  <a:pt x="68571" y="100000"/>
                  <a:pt x="83299" y="119459"/>
                  <a:pt x="96338" y="119459"/>
                </a:cubicBezTo>
                <a:cubicBezTo>
                  <a:pt x="106961" y="119459"/>
                  <a:pt x="119758" y="100000"/>
                  <a:pt x="119758" y="57297"/>
                </a:cubicBezTo>
                <a:cubicBezTo>
                  <a:pt x="119758" y="14054"/>
                  <a:pt x="106961" y="0"/>
                  <a:pt x="96338" y="0"/>
                </a:cubicBezTo>
                <a:close/>
                <a:moveTo>
                  <a:pt x="23420" y="95135"/>
                </a:moveTo>
                <a:lnTo>
                  <a:pt x="23420" y="95135"/>
                </a:lnTo>
                <a:cubicBezTo>
                  <a:pt x="14969" y="95135"/>
                  <a:pt x="10623" y="81081"/>
                  <a:pt x="10623" y="57297"/>
                </a:cubicBezTo>
                <a:cubicBezTo>
                  <a:pt x="10623" y="32972"/>
                  <a:pt x="14969" y="23783"/>
                  <a:pt x="23420" y="23783"/>
                </a:cubicBezTo>
                <a:cubicBezTo>
                  <a:pt x="34285" y="23783"/>
                  <a:pt x="47082" y="37837"/>
                  <a:pt x="53601" y="57297"/>
                </a:cubicBezTo>
                <a:cubicBezTo>
                  <a:pt x="47082" y="81081"/>
                  <a:pt x="34285" y="95135"/>
                  <a:pt x="23420" y="95135"/>
                </a:cubicBezTo>
                <a:close/>
                <a:moveTo>
                  <a:pt x="96338" y="95135"/>
                </a:moveTo>
                <a:lnTo>
                  <a:pt x="96338" y="95135"/>
                </a:lnTo>
                <a:cubicBezTo>
                  <a:pt x="85472" y="95135"/>
                  <a:pt x="72676" y="81081"/>
                  <a:pt x="66398" y="57297"/>
                </a:cubicBezTo>
                <a:cubicBezTo>
                  <a:pt x="72676" y="37837"/>
                  <a:pt x="85472" y="23783"/>
                  <a:pt x="96338" y="23783"/>
                </a:cubicBezTo>
                <a:cubicBezTo>
                  <a:pt x="105030" y="23783"/>
                  <a:pt x="109134" y="32972"/>
                  <a:pt x="109134" y="57297"/>
                </a:cubicBezTo>
                <a:cubicBezTo>
                  <a:pt x="109134" y="81081"/>
                  <a:pt x="105030" y="95135"/>
                  <a:pt x="96338" y="95135"/>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54" name="Shape 5154"/>
          <p:cNvSpPr/>
          <p:nvPr/>
        </p:nvSpPr>
        <p:spPr>
          <a:xfrm>
            <a:off x="5394008" y="4899940"/>
            <a:ext cx="274285" cy="272411"/>
          </a:xfrm>
          <a:custGeom>
            <a:avLst/>
            <a:gdLst/>
            <a:ahLst/>
            <a:cxnLst/>
            <a:rect l="0" t="0" r="0" b="0"/>
            <a:pathLst>
              <a:path w="120000" h="120000" extrusionOk="0">
                <a:moveTo>
                  <a:pt x="113239" y="55662"/>
                </a:moveTo>
                <a:lnTo>
                  <a:pt x="113239" y="55662"/>
                </a:lnTo>
                <a:cubicBezTo>
                  <a:pt x="113239" y="55662"/>
                  <a:pt x="109134" y="55662"/>
                  <a:pt x="106961" y="55662"/>
                </a:cubicBezTo>
                <a:cubicBezTo>
                  <a:pt x="104788" y="55662"/>
                  <a:pt x="102615" y="57831"/>
                  <a:pt x="102615" y="60000"/>
                </a:cubicBezTo>
                <a:cubicBezTo>
                  <a:pt x="102615" y="64096"/>
                  <a:pt x="104788" y="66265"/>
                  <a:pt x="106961" y="66265"/>
                </a:cubicBezTo>
                <a:cubicBezTo>
                  <a:pt x="109134" y="66265"/>
                  <a:pt x="113239" y="66265"/>
                  <a:pt x="113239" y="66265"/>
                </a:cubicBezTo>
                <a:cubicBezTo>
                  <a:pt x="117585" y="66265"/>
                  <a:pt x="119758" y="64096"/>
                  <a:pt x="119758" y="60000"/>
                </a:cubicBezTo>
                <a:cubicBezTo>
                  <a:pt x="119758" y="57831"/>
                  <a:pt x="117585" y="55662"/>
                  <a:pt x="113239" y="55662"/>
                </a:cubicBezTo>
                <a:close/>
                <a:moveTo>
                  <a:pt x="59879" y="27951"/>
                </a:moveTo>
                <a:lnTo>
                  <a:pt x="59879" y="27951"/>
                </a:lnTo>
                <a:cubicBezTo>
                  <a:pt x="40563" y="27951"/>
                  <a:pt x="27766" y="42891"/>
                  <a:pt x="27766" y="60000"/>
                </a:cubicBezTo>
                <a:cubicBezTo>
                  <a:pt x="27766" y="79036"/>
                  <a:pt x="40563" y="94216"/>
                  <a:pt x="59879" y="94216"/>
                </a:cubicBezTo>
                <a:cubicBezTo>
                  <a:pt x="79195" y="94216"/>
                  <a:pt x="91991" y="79036"/>
                  <a:pt x="91991" y="60000"/>
                </a:cubicBezTo>
                <a:cubicBezTo>
                  <a:pt x="91991" y="42891"/>
                  <a:pt x="79195" y="27951"/>
                  <a:pt x="59879" y="27951"/>
                </a:cubicBezTo>
                <a:close/>
                <a:moveTo>
                  <a:pt x="59879" y="83373"/>
                </a:moveTo>
                <a:lnTo>
                  <a:pt x="59879" y="83373"/>
                </a:lnTo>
                <a:cubicBezTo>
                  <a:pt x="47082" y="83373"/>
                  <a:pt x="36217" y="72771"/>
                  <a:pt x="36217" y="60000"/>
                </a:cubicBezTo>
                <a:cubicBezTo>
                  <a:pt x="36217" y="47228"/>
                  <a:pt x="47082" y="36385"/>
                  <a:pt x="59879" y="36385"/>
                </a:cubicBezTo>
                <a:lnTo>
                  <a:pt x="59879" y="83373"/>
                </a:lnTo>
                <a:close/>
                <a:moveTo>
                  <a:pt x="17142" y="60000"/>
                </a:moveTo>
                <a:lnTo>
                  <a:pt x="17142" y="60000"/>
                </a:lnTo>
                <a:cubicBezTo>
                  <a:pt x="17142" y="57831"/>
                  <a:pt x="14969" y="55662"/>
                  <a:pt x="12796" y="55662"/>
                </a:cubicBezTo>
                <a:cubicBezTo>
                  <a:pt x="10623" y="55662"/>
                  <a:pt x="6519" y="55662"/>
                  <a:pt x="6519" y="55662"/>
                </a:cubicBezTo>
                <a:cubicBezTo>
                  <a:pt x="2173" y="55662"/>
                  <a:pt x="0" y="57831"/>
                  <a:pt x="0" y="60000"/>
                </a:cubicBezTo>
                <a:cubicBezTo>
                  <a:pt x="0" y="64096"/>
                  <a:pt x="2173" y="66265"/>
                  <a:pt x="6519" y="66265"/>
                </a:cubicBezTo>
                <a:cubicBezTo>
                  <a:pt x="6519" y="66265"/>
                  <a:pt x="10623" y="66265"/>
                  <a:pt x="12796" y="66265"/>
                </a:cubicBezTo>
                <a:cubicBezTo>
                  <a:pt x="14969" y="66265"/>
                  <a:pt x="17142" y="64096"/>
                  <a:pt x="17142" y="60000"/>
                </a:cubicBezTo>
                <a:close/>
                <a:moveTo>
                  <a:pt x="59879" y="19277"/>
                </a:moveTo>
                <a:lnTo>
                  <a:pt x="59879" y="19277"/>
                </a:lnTo>
                <a:cubicBezTo>
                  <a:pt x="61810" y="19277"/>
                  <a:pt x="63983" y="14939"/>
                  <a:pt x="63983" y="12771"/>
                </a:cubicBezTo>
                <a:cubicBezTo>
                  <a:pt x="63983" y="10843"/>
                  <a:pt x="63983" y="8674"/>
                  <a:pt x="63983" y="6506"/>
                </a:cubicBezTo>
                <a:cubicBezTo>
                  <a:pt x="63983" y="4337"/>
                  <a:pt x="61810" y="0"/>
                  <a:pt x="59879" y="0"/>
                </a:cubicBezTo>
                <a:cubicBezTo>
                  <a:pt x="57706" y="0"/>
                  <a:pt x="55533" y="4337"/>
                  <a:pt x="55533" y="6506"/>
                </a:cubicBezTo>
                <a:cubicBezTo>
                  <a:pt x="55533" y="8674"/>
                  <a:pt x="55533" y="10843"/>
                  <a:pt x="55533" y="12771"/>
                </a:cubicBezTo>
                <a:cubicBezTo>
                  <a:pt x="55533" y="14939"/>
                  <a:pt x="57706" y="19277"/>
                  <a:pt x="59879" y="19277"/>
                </a:cubicBezTo>
                <a:close/>
                <a:moveTo>
                  <a:pt x="59879" y="102650"/>
                </a:moveTo>
                <a:lnTo>
                  <a:pt x="59879" y="102650"/>
                </a:lnTo>
                <a:cubicBezTo>
                  <a:pt x="57706" y="102650"/>
                  <a:pt x="55533" y="104819"/>
                  <a:pt x="55533" y="109156"/>
                </a:cubicBezTo>
                <a:lnTo>
                  <a:pt x="55533" y="113253"/>
                </a:lnTo>
                <a:cubicBezTo>
                  <a:pt x="55533" y="117590"/>
                  <a:pt x="57706" y="119759"/>
                  <a:pt x="59879" y="119759"/>
                </a:cubicBezTo>
                <a:cubicBezTo>
                  <a:pt x="61810" y="119759"/>
                  <a:pt x="63983" y="117590"/>
                  <a:pt x="63983" y="113253"/>
                </a:cubicBezTo>
                <a:lnTo>
                  <a:pt x="63983" y="109156"/>
                </a:lnTo>
                <a:cubicBezTo>
                  <a:pt x="63983" y="104819"/>
                  <a:pt x="61810" y="102650"/>
                  <a:pt x="59879" y="102650"/>
                </a:cubicBezTo>
                <a:close/>
                <a:moveTo>
                  <a:pt x="104788" y="23614"/>
                </a:moveTo>
                <a:lnTo>
                  <a:pt x="104788" y="23614"/>
                </a:lnTo>
                <a:cubicBezTo>
                  <a:pt x="106961" y="21445"/>
                  <a:pt x="106961" y="17349"/>
                  <a:pt x="104788" y="14939"/>
                </a:cubicBezTo>
                <a:cubicBezTo>
                  <a:pt x="102615" y="12771"/>
                  <a:pt x="100442" y="14939"/>
                  <a:pt x="96338" y="17349"/>
                </a:cubicBezTo>
                <a:cubicBezTo>
                  <a:pt x="96338" y="17349"/>
                  <a:pt x="94164" y="19277"/>
                  <a:pt x="91991" y="21445"/>
                </a:cubicBezTo>
                <a:cubicBezTo>
                  <a:pt x="89818" y="23614"/>
                  <a:pt x="89818" y="25783"/>
                  <a:pt x="91991" y="27951"/>
                </a:cubicBezTo>
                <a:cubicBezTo>
                  <a:pt x="94164" y="30120"/>
                  <a:pt x="98511" y="30120"/>
                  <a:pt x="100442" y="27951"/>
                </a:cubicBezTo>
                <a:cubicBezTo>
                  <a:pt x="100442" y="25783"/>
                  <a:pt x="102615" y="23614"/>
                  <a:pt x="104788" y="23614"/>
                </a:cubicBezTo>
                <a:close/>
                <a:moveTo>
                  <a:pt x="19315" y="94216"/>
                </a:moveTo>
                <a:lnTo>
                  <a:pt x="19315" y="94216"/>
                </a:lnTo>
                <a:cubicBezTo>
                  <a:pt x="19315" y="94216"/>
                  <a:pt x="17142" y="96385"/>
                  <a:pt x="14969" y="98313"/>
                </a:cubicBezTo>
                <a:cubicBezTo>
                  <a:pt x="12796" y="100481"/>
                  <a:pt x="12796" y="102650"/>
                  <a:pt x="14969" y="104819"/>
                </a:cubicBezTo>
                <a:cubicBezTo>
                  <a:pt x="17142" y="106987"/>
                  <a:pt x="19315" y="106987"/>
                  <a:pt x="23420" y="104819"/>
                </a:cubicBezTo>
                <a:lnTo>
                  <a:pt x="25593" y="100481"/>
                </a:lnTo>
                <a:cubicBezTo>
                  <a:pt x="29939" y="98313"/>
                  <a:pt x="29939" y="94216"/>
                  <a:pt x="27766" y="91807"/>
                </a:cubicBezTo>
                <a:cubicBezTo>
                  <a:pt x="25593" y="91807"/>
                  <a:pt x="21488" y="91807"/>
                  <a:pt x="19315" y="94216"/>
                </a:cubicBezTo>
                <a:close/>
                <a:moveTo>
                  <a:pt x="23420" y="17349"/>
                </a:moveTo>
                <a:lnTo>
                  <a:pt x="23420" y="17349"/>
                </a:lnTo>
                <a:cubicBezTo>
                  <a:pt x="19315" y="14939"/>
                  <a:pt x="17142" y="12771"/>
                  <a:pt x="14969" y="14939"/>
                </a:cubicBezTo>
                <a:cubicBezTo>
                  <a:pt x="12796" y="17349"/>
                  <a:pt x="12796" y="21445"/>
                  <a:pt x="14969" y="23614"/>
                </a:cubicBezTo>
                <a:cubicBezTo>
                  <a:pt x="17142" y="23614"/>
                  <a:pt x="19315" y="25783"/>
                  <a:pt x="19315" y="27951"/>
                </a:cubicBezTo>
                <a:cubicBezTo>
                  <a:pt x="21488" y="30120"/>
                  <a:pt x="25593" y="30120"/>
                  <a:pt x="27766" y="27951"/>
                </a:cubicBezTo>
                <a:cubicBezTo>
                  <a:pt x="29939" y="25783"/>
                  <a:pt x="29939" y="23614"/>
                  <a:pt x="25593" y="21445"/>
                </a:cubicBezTo>
                <a:cubicBezTo>
                  <a:pt x="25593" y="19277"/>
                  <a:pt x="23420" y="17349"/>
                  <a:pt x="23420" y="17349"/>
                </a:cubicBezTo>
                <a:close/>
                <a:moveTo>
                  <a:pt x="91991" y="100481"/>
                </a:moveTo>
                <a:lnTo>
                  <a:pt x="91991" y="100481"/>
                </a:lnTo>
                <a:cubicBezTo>
                  <a:pt x="94164" y="100481"/>
                  <a:pt x="96338" y="104819"/>
                  <a:pt x="96338" y="104819"/>
                </a:cubicBezTo>
                <a:cubicBezTo>
                  <a:pt x="100442" y="106987"/>
                  <a:pt x="102615" y="106987"/>
                  <a:pt x="104788" y="104819"/>
                </a:cubicBezTo>
                <a:cubicBezTo>
                  <a:pt x="106961" y="102650"/>
                  <a:pt x="106961" y="100481"/>
                  <a:pt x="104788" y="98313"/>
                </a:cubicBezTo>
                <a:cubicBezTo>
                  <a:pt x="102615" y="96385"/>
                  <a:pt x="100442" y="94216"/>
                  <a:pt x="100442" y="94216"/>
                </a:cubicBezTo>
                <a:cubicBezTo>
                  <a:pt x="98511" y="91807"/>
                  <a:pt x="94164" y="91807"/>
                  <a:pt x="91991" y="91807"/>
                </a:cubicBezTo>
                <a:cubicBezTo>
                  <a:pt x="89818" y="94216"/>
                  <a:pt x="89818" y="98313"/>
                  <a:pt x="91991" y="100481"/>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55" name="Shape 5155"/>
          <p:cNvSpPr/>
          <p:nvPr/>
        </p:nvSpPr>
        <p:spPr>
          <a:xfrm>
            <a:off x="8121303" y="4942747"/>
            <a:ext cx="274285" cy="190689"/>
          </a:xfrm>
          <a:custGeom>
            <a:avLst/>
            <a:gdLst/>
            <a:ahLst/>
            <a:cxnLst/>
            <a:rect l="0" t="0" r="0" b="0"/>
            <a:pathLst>
              <a:path w="120000" h="120000" extrusionOk="0">
                <a:moveTo>
                  <a:pt x="106961" y="0"/>
                </a:moveTo>
                <a:lnTo>
                  <a:pt x="106961" y="0"/>
                </a:lnTo>
                <a:cubicBezTo>
                  <a:pt x="12796" y="0"/>
                  <a:pt x="12796" y="0"/>
                  <a:pt x="12796" y="0"/>
                </a:cubicBezTo>
                <a:cubicBezTo>
                  <a:pt x="6519" y="0"/>
                  <a:pt x="0" y="6224"/>
                  <a:pt x="0" y="15561"/>
                </a:cubicBezTo>
                <a:cubicBezTo>
                  <a:pt x="0" y="100979"/>
                  <a:pt x="0" y="100979"/>
                  <a:pt x="0" y="100979"/>
                </a:cubicBezTo>
                <a:cubicBezTo>
                  <a:pt x="0" y="110662"/>
                  <a:pt x="6519" y="119654"/>
                  <a:pt x="12796" y="119654"/>
                </a:cubicBezTo>
                <a:cubicBezTo>
                  <a:pt x="106961" y="119654"/>
                  <a:pt x="106961" y="119654"/>
                  <a:pt x="106961" y="119654"/>
                </a:cubicBezTo>
                <a:cubicBezTo>
                  <a:pt x="115412" y="119654"/>
                  <a:pt x="119758" y="110662"/>
                  <a:pt x="119758" y="100979"/>
                </a:cubicBezTo>
                <a:cubicBezTo>
                  <a:pt x="119758" y="15561"/>
                  <a:pt x="119758" y="15561"/>
                  <a:pt x="119758" y="15561"/>
                </a:cubicBezTo>
                <a:cubicBezTo>
                  <a:pt x="119758" y="6224"/>
                  <a:pt x="115412" y="0"/>
                  <a:pt x="106961" y="0"/>
                </a:cubicBezTo>
                <a:close/>
                <a:moveTo>
                  <a:pt x="106961" y="100979"/>
                </a:moveTo>
                <a:lnTo>
                  <a:pt x="106961" y="100979"/>
                </a:lnTo>
                <a:cubicBezTo>
                  <a:pt x="12796" y="100979"/>
                  <a:pt x="12796" y="100979"/>
                  <a:pt x="12796" y="100979"/>
                </a:cubicBezTo>
                <a:cubicBezTo>
                  <a:pt x="12796" y="49106"/>
                  <a:pt x="12796" y="49106"/>
                  <a:pt x="12796" y="49106"/>
                </a:cubicBezTo>
                <a:cubicBezTo>
                  <a:pt x="106961" y="49106"/>
                  <a:pt x="106961" y="49106"/>
                  <a:pt x="106961" y="49106"/>
                </a:cubicBezTo>
                <a:lnTo>
                  <a:pt x="106961" y="100979"/>
                </a:lnTo>
                <a:close/>
                <a:moveTo>
                  <a:pt x="106961" y="24553"/>
                </a:moveTo>
                <a:lnTo>
                  <a:pt x="106961" y="24553"/>
                </a:lnTo>
                <a:cubicBezTo>
                  <a:pt x="12796" y="24553"/>
                  <a:pt x="12796" y="24553"/>
                  <a:pt x="12796" y="24553"/>
                </a:cubicBezTo>
                <a:cubicBezTo>
                  <a:pt x="12796" y="15561"/>
                  <a:pt x="12796" y="15561"/>
                  <a:pt x="12796" y="15561"/>
                </a:cubicBezTo>
                <a:cubicBezTo>
                  <a:pt x="106961" y="15561"/>
                  <a:pt x="106961" y="15561"/>
                  <a:pt x="106961" y="15561"/>
                </a:cubicBezTo>
                <a:lnTo>
                  <a:pt x="106961" y="24553"/>
                </a:lnTo>
                <a:close/>
                <a:moveTo>
                  <a:pt x="23420" y="67435"/>
                </a:moveTo>
                <a:lnTo>
                  <a:pt x="23420" y="67435"/>
                </a:lnTo>
                <a:cubicBezTo>
                  <a:pt x="23420" y="73659"/>
                  <a:pt x="23420" y="73659"/>
                  <a:pt x="23420" y="73659"/>
                </a:cubicBezTo>
                <a:cubicBezTo>
                  <a:pt x="27766" y="73659"/>
                  <a:pt x="27766" y="73659"/>
                  <a:pt x="27766" y="73659"/>
                </a:cubicBezTo>
                <a:cubicBezTo>
                  <a:pt x="27766" y="67435"/>
                  <a:pt x="27766" y="67435"/>
                  <a:pt x="27766" y="67435"/>
                </a:cubicBezTo>
                <a:lnTo>
                  <a:pt x="23420" y="67435"/>
                </a:lnTo>
                <a:close/>
                <a:moveTo>
                  <a:pt x="44909" y="79884"/>
                </a:moveTo>
                <a:lnTo>
                  <a:pt x="44909" y="79884"/>
                </a:lnTo>
                <a:cubicBezTo>
                  <a:pt x="44909" y="82651"/>
                  <a:pt x="44909" y="82651"/>
                  <a:pt x="44909" y="82651"/>
                </a:cubicBezTo>
                <a:cubicBezTo>
                  <a:pt x="53360" y="82651"/>
                  <a:pt x="53360" y="82651"/>
                  <a:pt x="53360" y="82651"/>
                </a:cubicBezTo>
                <a:cubicBezTo>
                  <a:pt x="53360" y="79884"/>
                  <a:pt x="53360" y="79884"/>
                  <a:pt x="53360" y="79884"/>
                </a:cubicBezTo>
                <a:cubicBezTo>
                  <a:pt x="55533" y="79884"/>
                  <a:pt x="55533" y="79884"/>
                  <a:pt x="55533" y="79884"/>
                </a:cubicBezTo>
                <a:cubicBezTo>
                  <a:pt x="55533" y="73659"/>
                  <a:pt x="55533" y="73659"/>
                  <a:pt x="55533" y="73659"/>
                </a:cubicBezTo>
                <a:cubicBezTo>
                  <a:pt x="59879" y="73659"/>
                  <a:pt x="59879" y="73659"/>
                  <a:pt x="59879" y="73659"/>
                </a:cubicBezTo>
                <a:cubicBezTo>
                  <a:pt x="59879" y="67435"/>
                  <a:pt x="59879" y="67435"/>
                  <a:pt x="59879" y="67435"/>
                </a:cubicBezTo>
                <a:cubicBezTo>
                  <a:pt x="53360" y="67435"/>
                  <a:pt x="53360" y="67435"/>
                  <a:pt x="53360" y="67435"/>
                </a:cubicBezTo>
                <a:cubicBezTo>
                  <a:pt x="53360" y="73659"/>
                  <a:pt x="53360" y="73659"/>
                  <a:pt x="53360" y="73659"/>
                </a:cubicBezTo>
                <a:cubicBezTo>
                  <a:pt x="49014" y="73659"/>
                  <a:pt x="49014" y="73659"/>
                  <a:pt x="49014" y="73659"/>
                </a:cubicBezTo>
                <a:cubicBezTo>
                  <a:pt x="49014" y="79884"/>
                  <a:pt x="49014" y="79884"/>
                  <a:pt x="49014" y="79884"/>
                </a:cubicBezTo>
                <a:lnTo>
                  <a:pt x="44909" y="79884"/>
                </a:lnTo>
                <a:close/>
                <a:moveTo>
                  <a:pt x="59879" y="82651"/>
                </a:moveTo>
                <a:lnTo>
                  <a:pt x="59879" y="82651"/>
                </a:lnTo>
                <a:cubicBezTo>
                  <a:pt x="59879" y="79884"/>
                  <a:pt x="59879" y="79884"/>
                  <a:pt x="59879" y="79884"/>
                </a:cubicBezTo>
                <a:cubicBezTo>
                  <a:pt x="55533" y="79884"/>
                  <a:pt x="55533" y="79884"/>
                  <a:pt x="55533" y="79884"/>
                </a:cubicBezTo>
                <a:cubicBezTo>
                  <a:pt x="55533" y="82651"/>
                  <a:pt x="55533" y="82651"/>
                  <a:pt x="55533" y="82651"/>
                </a:cubicBezTo>
                <a:lnTo>
                  <a:pt x="59879" y="82651"/>
                </a:lnTo>
                <a:close/>
                <a:moveTo>
                  <a:pt x="42736" y="82651"/>
                </a:moveTo>
                <a:lnTo>
                  <a:pt x="42736" y="82651"/>
                </a:lnTo>
                <a:cubicBezTo>
                  <a:pt x="42736" y="79884"/>
                  <a:pt x="42736" y="79884"/>
                  <a:pt x="42736" y="79884"/>
                </a:cubicBezTo>
                <a:cubicBezTo>
                  <a:pt x="34285" y="79884"/>
                  <a:pt x="34285" y="79884"/>
                  <a:pt x="34285" y="79884"/>
                </a:cubicBezTo>
                <a:cubicBezTo>
                  <a:pt x="34285" y="82651"/>
                  <a:pt x="34285" y="82651"/>
                  <a:pt x="34285" y="82651"/>
                </a:cubicBezTo>
                <a:lnTo>
                  <a:pt x="42736" y="82651"/>
                </a:lnTo>
                <a:close/>
                <a:moveTo>
                  <a:pt x="44909" y="73659"/>
                </a:moveTo>
                <a:lnTo>
                  <a:pt x="44909" y="73659"/>
                </a:lnTo>
                <a:cubicBezTo>
                  <a:pt x="49014" y="73659"/>
                  <a:pt x="49014" y="73659"/>
                  <a:pt x="49014" y="73659"/>
                </a:cubicBezTo>
                <a:cubicBezTo>
                  <a:pt x="49014" y="67435"/>
                  <a:pt x="49014" y="67435"/>
                  <a:pt x="49014" y="67435"/>
                </a:cubicBezTo>
                <a:cubicBezTo>
                  <a:pt x="42736" y="67435"/>
                  <a:pt x="42736" y="67435"/>
                  <a:pt x="42736" y="67435"/>
                </a:cubicBezTo>
                <a:cubicBezTo>
                  <a:pt x="42736" y="79884"/>
                  <a:pt x="42736" y="79884"/>
                  <a:pt x="42736" y="79884"/>
                </a:cubicBezTo>
                <a:cubicBezTo>
                  <a:pt x="44909" y="79884"/>
                  <a:pt x="44909" y="79884"/>
                  <a:pt x="44909" y="79884"/>
                </a:cubicBezTo>
                <a:lnTo>
                  <a:pt x="44909" y="73659"/>
                </a:lnTo>
                <a:close/>
                <a:moveTo>
                  <a:pt x="32112" y="79884"/>
                </a:moveTo>
                <a:lnTo>
                  <a:pt x="32112" y="79884"/>
                </a:lnTo>
                <a:cubicBezTo>
                  <a:pt x="34285" y="79884"/>
                  <a:pt x="34285" y="79884"/>
                  <a:pt x="34285" y="79884"/>
                </a:cubicBezTo>
                <a:cubicBezTo>
                  <a:pt x="34285" y="73659"/>
                  <a:pt x="34285" y="73659"/>
                  <a:pt x="34285" y="73659"/>
                </a:cubicBezTo>
                <a:cubicBezTo>
                  <a:pt x="38390" y="73659"/>
                  <a:pt x="38390" y="73659"/>
                  <a:pt x="38390" y="73659"/>
                </a:cubicBezTo>
                <a:cubicBezTo>
                  <a:pt x="38390" y="67435"/>
                  <a:pt x="38390" y="67435"/>
                  <a:pt x="38390" y="67435"/>
                </a:cubicBezTo>
                <a:cubicBezTo>
                  <a:pt x="32112" y="67435"/>
                  <a:pt x="32112" y="67435"/>
                  <a:pt x="32112" y="67435"/>
                </a:cubicBezTo>
                <a:cubicBezTo>
                  <a:pt x="32112" y="73659"/>
                  <a:pt x="32112" y="73659"/>
                  <a:pt x="32112" y="73659"/>
                </a:cubicBezTo>
                <a:cubicBezTo>
                  <a:pt x="27766" y="73659"/>
                  <a:pt x="27766" y="73659"/>
                  <a:pt x="27766" y="73659"/>
                </a:cubicBezTo>
                <a:cubicBezTo>
                  <a:pt x="27766" y="79884"/>
                  <a:pt x="27766" y="79884"/>
                  <a:pt x="27766" y="79884"/>
                </a:cubicBezTo>
                <a:cubicBezTo>
                  <a:pt x="23420" y="79884"/>
                  <a:pt x="23420" y="79884"/>
                  <a:pt x="23420" y="79884"/>
                </a:cubicBezTo>
                <a:cubicBezTo>
                  <a:pt x="23420" y="82651"/>
                  <a:pt x="23420" y="82651"/>
                  <a:pt x="23420" y="82651"/>
                </a:cubicBezTo>
                <a:cubicBezTo>
                  <a:pt x="32112" y="82651"/>
                  <a:pt x="32112" y="82651"/>
                  <a:pt x="32112" y="82651"/>
                </a:cubicBezTo>
                <a:lnTo>
                  <a:pt x="32112" y="79884"/>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56" name="Shape 5156"/>
          <p:cNvSpPr/>
          <p:nvPr/>
        </p:nvSpPr>
        <p:spPr>
          <a:xfrm>
            <a:off x="3767746" y="1660190"/>
            <a:ext cx="254833" cy="206254"/>
          </a:xfrm>
          <a:custGeom>
            <a:avLst/>
            <a:gdLst/>
            <a:ahLst/>
            <a:cxnLst/>
            <a:rect l="0" t="0" r="0" b="0"/>
            <a:pathLst>
              <a:path w="120000" h="120000" extrusionOk="0">
                <a:moveTo>
                  <a:pt x="115324" y="2895"/>
                </a:moveTo>
                <a:lnTo>
                  <a:pt x="115324" y="2895"/>
                </a:lnTo>
                <a:cubicBezTo>
                  <a:pt x="112727" y="2895"/>
                  <a:pt x="4675" y="51474"/>
                  <a:pt x="2337" y="51474"/>
                </a:cubicBezTo>
                <a:cubicBezTo>
                  <a:pt x="0" y="51474"/>
                  <a:pt x="0" y="54369"/>
                  <a:pt x="2337" y="54369"/>
                </a:cubicBezTo>
                <a:cubicBezTo>
                  <a:pt x="4675" y="56943"/>
                  <a:pt x="25454" y="68525"/>
                  <a:pt x="25454" y="68525"/>
                </a:cubicBezTo>
                <a:lnTo>
                  <a:pt x="25454" y="68525"/>
                </a:lnTo>
                <a:cubicBezTo>
                  <a:pt x="41558" y="73994"/>
                  <a:pt x="41558" y="73994"/>
                  <a:pt x="41558" y="73994"/>
                </a:cubicBezTo>
                <a:cubicBezTo>
                  <a:pt x="41558" y="73994"/>
                  <a:pt x="110389" y="11260"/>
                  <a:pt x="112727" y="11260"/>
                </a:cubicBezTo>
                <a:cubicBezTo>
                  <a:pt x="112727" y="8364"/>
                  <a:pt x="112727" y="11260"/>
                  <a:pt x="112727" y="11260"/>
                </a:cubicBezTo>
                <a:lnTo>
                  <a:pt x="62337" y="79785"/>
                </a:lnTo>
                <a:lnTo>
                  <a:pt x="62337" y="79785"/>
                </a:lnTo>
                <a:cubicBezTo>
                  <a:pt x="59999" y="82680"/>
                  <a:pt x="59999" y="82680"/>
                  <a:pt x="59999" y="82680"/>
                </a:cubicBezTo>
                <a:cubicBezTo>
                  <a:pt x="62337" y="85576"/>
                  <a:pt x="62337" y="85576"/>
                  <a:pt x="62337" y="85576"/>
                </a:cubicBezTo>
                <a:lnTo>
                  <a:pt x="62337" y="85576"/>
                </a:lnTo>
                <a:cubicBezTo>
                  <a:pt x="62337" y="85576"/>
                  <a:pt x="94285" y="105522"/>
                  <a:pt x="94285" y="108418"/>
                </a:cubicBezTo>
                <a:cubicBezTo>
                  <a:pt x="96623" y="108418"/>
                  <a:pt x="98961" y="108418"/>
                  <a:pt x="101298" y="105522"/>
                </a:cubicBezTo>
                <a:cubicBezTo>
                  <a:pt x="101298" y="102627"/>
                  <a:pt x="119740" y="8364"/>
                  <a:pt x="119740" y="5790"/>
                </a:cubicBezTo>
                <a:cubicBezTo>
                  <a:pt x="119740" y="2895"/>
                  <a:pt x="117662" y="0"/>
                  <a:pt x="115324" y="2895"/>
                </a:cubicBezTo>
                <a:close/>
                <a:moveTo>
                  <a:pt x="41558" y="116782"/>
                </a:moveTo>
                <a:lnTo>
                  <a:pt x="41558" y="116782"/>
                </a:lnTo>
                <a:cubicBezTo>
                  <a:pt x="41558" y="119678"/>
                  <a:pt x="41558" y="119678"/>
                  <a:pt x="43896" y="119678"/>
                </a:cubicBezTo>
                <a:cubicBezTo>
                  <a:pt x="43896" y="116782"/>
                  <a:pt x="62337" y="99731"/>
                  <a:pt x="62337" y="99731"/>
                </a:cubicBezTo>
                <a:cubicBezTo>
                  <a:pt x="41558" y="85576"/>
                  <a:pt x="41558" y="85576"/>
                  <a:pt x="41558" y="85576"/>
                </a:cubicBezTo>
                <a:lnTo>
                  <a:pt x="41558" y="116782"/>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57" name="Shape 5157"/>
          <p:cNvSpPr/>
          <p:nvPr/>
        </p:nvSpPr>
        <p:spPr>
          <a:xfrm>
            <a:off x="8704889" y="4919398"/>
            <a:ext cx="196474" cy="239332"/>
          </a:xfrm>
          <a:custGeom>
            <a:avLst/>
            <a:gdLst/>
            <a:ahLst/>
            <a:cxnLst/>
            <a:rect l="0" t="0" r="0" b="0"/>
            <a:pathLst>
              <a:path w="120000" h="120000" extrusionOk="0">
                <a:moveTo>
                  <a:pt x="116957" y="78068"/>
                </a:moveTo>
                <a:lnTo>
                  <a:pt x="116957" y="78068"/>
                </a:lnTo>
                <a:cubicBezTo>
                  <a:pt x="110873" y="88000"/>
                  <a:pt x="86873" y="95172"/>
                  <a:pt x="60169" y="95172"/>
                </a:cubicBezTo>
                <a:cubicBezTo>
                  <a:pt x="32788" y="95172"/>
                  <a:pt x="12169" y="88000"/>
                  <a:pt x="3042" y="78068"/>
                </a:cubicBezTo>
                <a:cubicBezTo>
                  <a:pt x="3042" y="75862"/>
                  <a:pt x="0" y="78068"/>
                  <a:pt x="0" y="78068"/>
                </a:cubicBezTo>
                <a:cubicBezTo>
                  <a:pt x="0" y="80551"/>
                  <a:pt x="0" y="92689"/>
                  <a:pt x="0" y="92689"/>
                </a:cubicBezTo>
                <a:cubicBezTo>
                  <a:pt x="0" y="105103"/>
                  <a:pt x="27042" y="119724"/>
                  <a:pt x="60169" y="119724"/>
                </a:cubicBezTo>
                <a:cubicBezTo>
                  <a:pt x="92957" y="119724"/>
                  <a:pt x="119661" y="105103"/>
                  <a:pt x="119661" y="92689"/>
                </a:cubicBezTo>
                <a:cubicBezTo>
                  <a:pt x="119661" y="92689"/>
                  <a:pt x="119661" y="80551"/>
                  <a:pt x="119661" y="78068"/>
                </a:cubicBezTo>
                <a:cubicBezTo>
                  <a:pt x="119661" y="78068"/>
                  <a:pt x="116957" y="75862"/>
                  <a:pt x="116957" y="78068"/>
                </a:cubicBezTo>
                <a:close/>
                <a:moveTo>
                  <a:pt x="116957" y="44137"/>
                </a:moveTo>
                <a:lnTo>
                  <a:pt x="116957" y="44137"/>
                </a:lnTo>
                <a:cubicBezTo>
                  <a:pt x="110873" y="51310"/>
                  <a:pt x="86873" y="58758"/>
                  <a:pt x="60169" y="58758"/>
                </a:cubicBezTo>
                <a:cubicBezTo>
                  <a:pt x="32788" y="58758"/>
                  <a:pt x="12169" y="51310"/>
                  <a:pt x="3042" y="44137"/>
                </a:cubicBezTo>
                <a:cubicBezTo>
                  <a:pt x="3042" y="41655"/>
                  <a:pt x="0" y="44137"/>
                  <a:pt x="0" y="44137"/>
                </a:cubicBezTo>
                <a:lnTo>
                  <a:pt x="0" y="61241"/>
                </a:lnTo>
                <a:cubicBezTo>
                  <a:pt x="0" y="70896"/>
                  <a:pt x="27042" y="80551"/>
                  <a:pt x="60169" y="80551"/>
                </a:cubicBezTo>
                <a:cubicBezTo>
                  <a:pt x="92957" y="80551"/>
                  <a:pt x="119661" y="70896"/>
                  <a:pt x="119661" y="61241"/>
                </a:cubicBezTo>
                <a:lnTo>
                  <a:pt x="119661" y="44137"/>
                </a:lnTo>
                <a:cubicBezTo>
                  <a:pt x="119661" y="44137"/>
                  <a:pt x="116957" y="41655"/>
                  <a:pt x="116957" y="44137"/>
                </a:cubicBezTo>
                <a:close/>
                <a:moveTo>
                  <a:pt x="60169" y="0"/>
                </a:moveTo>
                <a:lnTo>
                  <a:pt x="60169" y="0"/>
                </a:lnTo>
                <a:cubicBezTo>
                  <a:pt x="27042" y="0"/>
                  <a:pt x="0" y="7172"/>
                  <a:pt x="0" y="17103"/>
                </a:cubicBezTo>
                <a:cubicBezTo>
                  <a:pt x="0" y="26758"/>
                  <a:pt x="0" y="26758"/>
                  <a:pt x="0" y="26758"/>
                </a:cubicBezTo>
                <a:cubicBezTo>
                  <a:pt x="0" y="36689"/>
                  <a:pt x="27042" y="44137"/>
                  <a:pt x="60169" y="44137"/>
                </a:cubicBezTo>
                <a:cubicBezTo>
                  <a:pt x="92957" y="44137"/>
                  <a:pt x="119661" y="36689"/>
                  <a:pt x="119661" y="26758"/>
                </a:cubicBezTo>
                <a:cubicBezTo>
                  <a:pt x="119661" y="17103"/>
                  <a:pt x="119661" y="17103"/>
                  <a:pt x="119661" y="17103"/>
                </a:cubicBezTo>
                <a:cubicBezTo>
                  <a:pt x="119661" y="7172"/>
                  <a:pt x="92957" y="0"/>
                  <a:pt x="60169" y="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58" name="Shape 5158"/>
          <p:cNvSpPr/>
          <p:nvPr/>
        </p:nvSpPr>
        <p:spPr>
          <a:xfrm>
            <a:off x="1059904" y="3821969"/>
            <a:ext cx="212036" cy="245170"/>
          </a:xfrm>
          <a:custGeom>
            <a:avLst/>
            <a:gdLst/>
            <a:ahLst/>
            <a:cxnLst/>
            <a:rect l="0" t="0" r="0" b="0"/>
            <a:pathLst>
              <a:path w="120000" h="120000" extrusionOk="0">
                <a:moveTo>
                  <a:pt x="106153" y="0"/>
                </a:moveTo>
                <a:lnTo>
                  <a:pt x="106153" y="0"/>
                </a:lnTo>
                <a:cubicBezTo>
                  <a:pt x="13538" y="0"/>
                  <a:pt x="13538" y="0"/>
                  <a:pt x="13538" y="0"/>
                </a:cubicBezTo>
                <a:cubicBezTo>
                  <a:pt x="5230" y="0"/>
                  <a:pt x="0" y="7297"/>
                  <a:pt x="0" y="14324"/>
                </a:cubicBezTo>
                <a:cubicBezTo>
                  <a:pt x="0" y="107837"/>
                  <a:pt x="0" y="107837"/>
                  <a:pt x="0" y="107837"/>
                </a:cubicBezTo>
                <a:cubicBezTo>
                  <a:pt x="0" y="114864"/>
                  <a:pt x="5230" y="119729"/>
                  <a:pt x="13538" y="119729"/>
                </a:cubicBezTo>
                <a:cubicBezTo>
                  <a:pt x="106153" y="119729"/>
                  <a:pt x="106153" y="119729"/>
                  <a:pt x="106153" y="119729"/>
                </a:cubicBezTo>
                <a:cubicBezTo>
                  <a:pt x="114461" y="119729"/>
                  <a:pt x="119692" y="114864"/>
                  <a:pt x="119692" y="107837"/>
                </a:cubicBezTo>
                <a:cubicBezTo>
                  <a:pt x="119692" y="14324"/>
                  <a:pt x="119692" y="14324"/>
                  <a:pt x="119692" y="14324"/>
                </a:cubicBezTo>
                <a:cubicBezTo>
                  <a:pt x="119692" y="7297"/>
                  <a:pt x="114461" y="0"/>
                  <a:pt x="106153" y="0"/>
                </a:cubicBezTo>
                <a:close/>
                <a:moveTo>
                  <a:pt x="106153" y="107837"/>
                </a:moveTo>
                <a:lnTo>
                  <a:pt x="106153" y="107837"/>
                </a:lnTo>
                <a:cubicBezTo>
                  <a:pt x="13538" y="107837"/>
                  <a:pt x="13538" y="107837"/>
                  <a:pt x="13538" y="107837"/>
                </a:cubicBezTo>
                <a:cubicBezTo>
                  <a:pt x="13538" y="14324"/>
                  <a:pt x="13538" y="14324"/>
                  <a:pt x="13538" y="14324"/>
                </a:cubicBezTo>
                <a:cubicBezTo>
                  <a:pt x="106153" y="14324"/>
                  <a:pt x="106153" y="14324"/>
                  <a:pt x="106153" y="14324"/>
                </a:cubicBezTo>
                <a:lnTo>
                  <a:pt x="106153" y="107837"/>
                </a:lnTo>
                <a:close/>
                <a:moveTo>
                  <a:pt x="68000" y="74324"/>
                </a:moveTo>
                <a:lnTo>
                  <a:pt x="68000" y="74324"/>
                </a:lnTo>
                <a:cubicBezTo>
                  <a:pt x="29846" y="74324"/>
                  <a:pt x="29846" y="74324"/>
                  <a:pt x="29846" y="74324"/>
                </a:cubicBezTo>
                <a:cubicBezTo>
                  <a:pt x="29846" y="81621"/>
                  <a:pt x="29846" y="81621"/>
                  <a:pt x="29846" y="81621"/>
                </a:cubicBezTo>
                <a:cubicBezTo>
                  <a:pt x="68000" y="81621"/>
                  <a:pt x="68000" y="81621"/>
                  <a:pt x="68000" y="81621"/>
                </a:cubicBezTo>
                <a:lnTo>
                  <a:pt x="68000" y="74324"/>
                </a:lnTo>
                <a:close/>
                <a:moveTo>
                  <a:pt x="89846" y="47837"/>
                </a:moveTo>
                <a:lnTo>
                  <a:pt x="89846" y="47837"/>
                </a:lnTo>
                <a:cubicBezTo>
                  <a:pt x="60000" y="47837"/>
                  <a:pt x="60000" y="47837"/>
                  <a:pt x="60000" y="47837"/>
                </a:cubicBezTo>
                <a:cubicBezTo>
                  <a:pt x="60000" y="52972"/>
                  <a:pt x="60000" y="52972"/>
                  <a:pt x="60000" y="52972"/>
                </a:cubicBezTo>
                <a:cubicBezTo>
                  <a:pt x="89846" y="52972"/>
                  <a:pt x="89846" y="52972"/>
                  <a:pt x="89846" y="52972"/>
                </a:cubicBezTo>
                <a:lnTo>
                  <a:pt x="89846" y="47837"/>
                </a:lnTo>
                <a:close/>
                <a:moveTo>
                  <a:pt x="60000" y="40810"/>
                </a:moveTo>
                <a:lnTo>
                  <a:pt x="60000" y="40810"/>
                </a:lnTo>
                <a:cubicBezTo>
                  <a:pt x="89846" y="40810"/>
                  <a:pt x="89846" y="40810"/>
                  <a:pt x="89846" y="40810"/>
                </a:cubicBezTo>
                <a:cubicBezTo>
                  <a:pt x="89846" y="26486"/>
                  <a:pt x="89846" y="26486"/>
                  <a:pt x="89846" y="26486"/>
                </a:cubicBezTo>
                <a:cubicBezTo>
                  <a:pt x="60000" y="26486"/>
                  <a:pt x="60000" y="26486"/>
                  <a:pt x="60000" y="26486"/>
                </a:cubicBezTo>
                <a:lnTo>
                  <a:pt x="60000" y="40810"/>
                </a:lnTo>
                <a:close/>
                <a:moveTo>
                  <a:pt x="51692" y="26486"/>
                </a:moveTo>
                <a:lnTo>
                  <a:pt x="51692" y="26486"/>
                </a:lnTo>
                <a:cubicBezTo>
                  <a:pt x="29846" y="26486"/>
                  <a:pt x="29846" y="26486"/>
                  <a:pt x="29846" y="26486"/>
                </a:cubicBezTo>
                <a:cubicBezTo>
                  <a:pt x="29846" y="52972"/>
                  <a:pt x="29846" y="52972"/>
                  <a:pt x="29846" y="52972"/>
                </a:cubicBezTo>
                <a:cubicBezTo>
                  <a:pt x="51692" y="52972"/>
                  <a:pt x="51692" y="52972"/>
                  <a:pt x="51692" y="52972"/>
                </a:cubicBezTo>
                <a:lnTo>
                  <a:pt x="51692" y="26486"/>
                </a:lnTo>
                <a:close/>
                <a:moveTo>
                  <a:pt x="43384" y="60000"/>
                </a:moveTo>
                <a:lnTo>
                  <a:pt x="43384" y="60000"/>
                </a:lnTo>
                <a:cubicBezTo>
                  <a:pt x="29846" y="60000"/>
                  <a:pt x="29846" y="60000"/>
                  <a:pt x="29846" y="60000"/>
                </a:cubicBezTo>
                <a:cubicBezTo>
                  <a:pt x="29846" y="67297"/>
                  <a:pt x="29846" y="67297"/>
                  <a:pt x="29846" y="67297"/>
                </a:cubicBezTo>
                <a:cubicBezTo>
                  <a:pt x="43384" y="67297"/>
                  <a:pt x="43384" y="67297"/>
                  <a:pt x="43384" y="67297"/>
                </a:cubicBezTo>
                <a:lnTo>
                  <a:pt x="43384" y="60000"/>
                </a:lnTo>
                <a:close/>
                <a:moveTo>
                  <a:pt x="51692" y="67297"/>
                </a:moveTo>
                <a:lnTo>
                  <a:pt x="51692" y="67297"/>
                </a:lnTo>
                <a:cubicBezTo>
                  <a:pt x="89846" y="67297"/>
                  <a:pt x="89846" y="67297"/>
                  <a:pt x="89846" y="67297"/>
                </a:cubicBezTo>
                <a:cubicBezTo>
                  <a:pt x="89846" y="60000"/>
                  <a:pt x="89846" y="60000"/>
                  <a:pt x="89846" y="60000"/>
                </a:cubicBezTo>
                <a:cubicBezTo>
                  <a:pt x="51692" y="60000"/>
                  <a:pt x="51692" y="60000"/>
                  <a:pt x="51692" y="60000"/>
                </a:cubicBezTo>
                <a:lnTo>
                  <a:pt x="51692" y="67297"/>
                </a:lnTo>
                <a:close/>
                <a:moveTo>
                  <a:pt x="89846" y="86216"/>
                </a:moveTo>
                <a:lnTo>
                  <a:pt x="89846" y="86216"/>
                </a:lnTo>
                <a:cubicBezTo>
                  <a:pt x="29846" y="86216"/>
                  <a:pt x="29846" y="86216"/>
                  <a:pt x="29846" y="86216"/>
                </a:cubicBezTo>
                <a:cubicBezTo>
                  <a:pt x="29846" y="93513"/>
                  <a:pt x="29846" y="93513"/>
                  <a:pt x="29846" y="93513"/>
                </a:cubicBezTo>
                <a:cubicBezTo>
                  <a:pt x="89846" y="93513"/>
                  <a:pt x="89846" y="93513"/>
                  <a:pt x="89846" y="93513"/>
                </a:cubicBezTo>
                <a:lnTo>
                  <a:pt x="89846" y="86216"/>
                </a:lnTo>
                <a:close/>
                <a:moveTo>
                  <a:pt x="76307" y="81621"/>
                </a:moveTo>
                <a:lnTo>
                  <a:pt x="76307" y="81621"/>
                </a:lnTo>
                <a:cubicBezTo>
                  <a:pt x="89846" y="81621"/>
                  <a:pt x="89846" y="81621"/>
                  <a:pt x="89846" y="81621"/>
                </a:cubicBezTo>
                <a:cubicBezTo>
                  <a:pt x="89846" y="74324"/>
                  <a:pt x="89846" y="74324"/>
                  <a:pt x="89846" y="74324"/>
                </a:cubicBezTo>
                <a:cubicBezTo>
                  <a:pt x="76307" y="74324"/>
                  <a:pt x="76307" y="74324"/>
                  <a:pt x="76307" y="74324"/>
                </a:cubicBezTo>
                <a:lnTo>
                  <a:pt x="76307" y="81621"/>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59" name="Shape 5159"/>
          <p:cNvSpPr/>
          <p:nvPr/>
        </p:nvSpPr>
        <p:spPr>
          <a:xfrm>
            <a:off x="7586347" y="3267417"/>
            <a:ext cx="254834" cy="268520"/>
          </a:xfrm>
          <a:custGeom>
            <a:avLst/>
            <a:gdLst/>
            <a:ahLst/>
            <a:cxnLst/>
            <a:rect l="0" t="0" r="0" b="0"/>
            <a:pathLst>
              <a:path w="120000" h="120000" extrusionOk="0">
                <a:moveTo>
                  <a:pt x="115064" y="74016"/>
                </a:moveTo>
                <a:lnTo>
                  <a:pt x="115064" y="74016"/>
                </a:lnTo>
                <a:cubicBezTo>
                  <a:pt x="105974" y="65409"/>
                  <a:pt x="105974" y="65409"/>
                  <a:pt x="105974" y="65409"/>
                </a:cubicBezTo>
                <a:cubicBezTo>
                  <a:pt x="101298" y="60983"/>
                  <a:pt x="101298" y="56557"/>
                  <a:pt x="105974" y="54344"/>
                </a:cubicBezTo>
                <a:cubicBezTo>
                  <a:pt x="115064" y="45737"/>
                  <a:pt x="115064" y="45737"/>
                  <a:pt x="115064" y="45737"/>
                </a:cubicBezTo>
                <a:cubicBezTo>
                  <a:pt x="119740" y="41311"/>
                  <a:pt x="117402" y="39344"/>
                  <a:pt x="115064" y="39344"/>
                </a:cubicBezTo>
                <a:cubicBezTo>
                  <a:pt x="98961" y="37131"/>
                  <a:pt x="98961" y="37131"/>
                  <a:pt x="98961" y="37131"/>
                </a:cubicBezTo>
                <a:cubicBezTo>
                  <a:pt x="94545" y="37131"/>
                  <a:pt x="92207" y="34918"/>
                  <a:pt x="94545" y="30491"/>
                </a:cubicBezTo>
                <a:cubicBezTo>
                  <a:pt x="101298" y="8852"/>
                  <a:pt x="101298" y="8852"/>
                  <a:pt x="101298" y="8852"/>
                </a:cubicBezTo>
                <a:cubicBezTo>
                  <a:pt x="103636" y="6639"/>
                  <a:pt x="101298" y="4180"/>
                  <a:pt x="98961" y="6639"/>
                </a:cubicBezTo>
                <a:cubicBezTo>
                  <a:pt x="80779" y="17459"/>
                  <a:pt x="80779" y="17459"/>
                  <a:pt x="80779" y="17459"/>
                </a:cubicBezTo>
                <a:cubicBezTo>
                  <a:pt x="75844" y="19672"/>
                  <a:pt x="71428" y="17459"/>
                  <a:pt x="69350" y="13032"/>
                </a:cubicBezTo>
                <a:cubicBezTo>
                  <a:pt x="64415" y="4180"/>
                  <a:pt x="64415" y="4180"/>
                  <a:pt x="64415" y="4180"/>
                </a:cubicBezTo>
                <a:cubicBezTo>
                  <a:pt x="62077" y="0"/>
                  <a:pt x="57662" y="0"/>
                  <a:pt x="55324" y="4180"/>
                </a:cubicBezTo>
                <a:cubicBezTo>
                  <a:pt x="50649" y="13032"/>
                  <a:pt x="50649" y="13032"/>
                  <a:pt x="50649" y="13032"/>
                </a:cubicBezTo>
                <a:cubicBezTo>
                  <a:pt x="48311" y="17459"/>
                  <a:pt x="43896" y="17459"/>
                  <a:pt x="39220" y="17459"/>
                </a:cubicBezTo>
                <a:cubicBezTo>
                  <a:pt x="30129" y="13032"/>
                  <a:pt x="30129" y="13032"/>
                  <a:pt x="30129" y="13032"/>
                </a:cubicBezTo>
                <a:cubicBezTo>
                  <a:pt x="25454" y="11065"/>
                  <a:pt x="20779" y="13032"/>
                  <a:pt x="23116" y="17459"/>
                </a:cubicBezTo>
                <a:cubicBezTo>
                  <a:pt x="23116" y="26065"/>
                  <a:pt x="23116" y="26065"/>
                  <a:pt x="23116" y="26065"/>
                </a:cubicBezTo>
                <a:cubicBezTo>
                  <a:pt x="23116" y="30491"/>
                  <a:pt x="20779" y="34918"/>
                  <a:pt x="16363" y="34918"/>
                </a:cubicBezTo>
                <a:cubicBezTo>
                  <a:pt x="4675" y="39344"/>
                  <a:pt x="4675" y="39344"/>
                  <a:pt x="4675" y="39344"/>
                </a:cubicBezTo>
                <a:cubicBezTo>
                  <a:pt x="2337" y="39344"/>
                  <a:pt x="0" y="41311"/>
                  <a:pt x="4675" y="45737"/>
                </a:cubicBezTo>
                <a:cubicBezTo>
                  <a:pt x="16363" y="54344"/>
                  <a:pt x="16363" y="54344"/>
                  <a:pt x="16363" y="54344"/>
                </a:cubicBezTo>
                <a:cubicBezTo>
                  <a:pt x="18441" y="56557"/>
                  <a:pt x="18441" y="60983"/>
                  <a:pt x="16363" y="65409"/>
                </a:cubicBezTo>
                <a:cubicBezTo>
                  <a:pt x="4675" y="74016"/>
                  <a:pt x="4675" y="74016"/>
                  <a:pt x="4675" y="74016"/>
                </a:cubicBezTo>
                <a:cubicBezTo>
                  <a:pt x="0" y="76475"/>
                  <a:pt x="2337" y="78442"/>
                  <a:pt x="7012" y="78442"/>
                </a:cubicBezTo>
                <a:cubicBezTo>
                  <a:pt x="18441" y="80655"/>
                  <a:pt x="18441" y="80655"/>
                  <a:pt x="18441" y="80655"/>
                </a:cubicBezTo>
                <a:cubicBezTo>
                  <a:pt x="23116" y="80655"/>
                  <a:pt x="25454" y="85081"/>
                  <a:pt x="25454" y="89508"/>
                </a:cubicBezTo>
                <a:cubicBezTo>
                  <a:pt x="18441" y="108934"/>
                  <a:pt x="18441" y="108934"/>
                  <a:pt x="18441" y="108934"/>
                </a:cubicBezTo>
                <a:cubicBezTo>
                  <a:pt x="16363" y="113360"/>
                  <a:pt x="18441" y="113360"/>
                  <a:pt x="23116" y="113360"/>
                </a:cubicBezTo>
                <a:cubicBezTo>
                  <a:pt x="36883" y="104508"/>
                  <a:pt x="36883" y="104508"/>
                  <a:pt x="36883" y="104508"/>
                </a:cubicBezTo>
                <a:cubicBezTo>
                  <a:pt x="41558" y="102540"/>
                  <a:pt x="45974" y="102540"/>
                  <a:pt x="48311" y="106721"/>
                </a:cubicBezTo>
                <a:cubicBezTo>
                  <a:pt x="55324" y="115573"/>
                  <a:pt x="55324" y="115573"/>
                  <a:pt x="55324" y="115573"/>
                </a:cubicBezTo>
                <a:cubicBezTo>
                  <a:pt x="57662" y="119754"/>
                  <a:pt x="62077" y="117540"/>
                  <a:pt x="64415" y="115573"/>
                </a:cubicBezTo>
                <a:cubicBezTo>
                  <a:pt x="69350" y="104508"/>
                  <a:pt x="69350" y="104508"/>
                  <a:pt x="69350" y="104508"/>
                </a:cubicBezTo>
                <a:cubicBezTo>
                  <a:pt x="71428" y="100327"/>
                  <a:pt x="75844" y="100327"/>
                  <a:pt x="80779" y="100327"/>
                </a:cubicBezTo>
                <a:cubicBezTo>
                  <a:pt x="92207" y="106721"/>
                  <a:pt x="92207" y="106721"/>
                  <a:pt x="92207" y="106721"/>
                </a:cubicBezTo>
                <a:cubicBezTo>
                  <a:pt x="94545" y="108934"/>
                  <a:pt x="98961" y="106721"/>
                  <a:pt x="96883" y="102540"/>
                </a:cubicBezTo>
                <a:cubicBezTo>
                  <a:pt x="96883" y="91475"/>
                  <a:pt x="96883" y="91475"/>
                  <a:pt x="96883" y="91475"/>
                </a:cubicBezTo>
                <a:cubicBezTo>
                  <a:pt x="96883" y="89508"/>
                  <a:pt x="101298" y="85081"/>
                  <a:pt x="103636" y="82868"/>
                </a:cubicBezTo>
                <a:cubicBezTo>
                  <a:pt x="115064" y="80655"/>
                  <a:pt x="115064" y="80655"/>
                  <a:pt x="115064" y="80655"/>
                </a:cubicBezTo>
                <a:cubicBezTo>
                  <a:pt x="117402" y="78442"/>
                  <a:pt x="119740" y="76475"/>
                  <a:pt x="115064" y="74016"/>
                </a:cubicBezTo>
                <a:close/>
                <a:moveTo>
                  <a:pt x="66753" y="85081"/>
                </a:moveTo>
                <a:lnTo>
                  <a:pt x="66753" y="85081"/>
                </a:lnTo>
                <a:cubicBezTo>
                  <a:pt x="52987" y="85081"/>
                  <a:pt x="52987" y="85081"/>
                  <a:pt x="52987" y="85081"/>
                </a:cubicBezTo>
                <a:cubicBezTo>
                  <a:pt x="52987" y="71803"/>
                  <a:pt x="52987" y="71803"/>
                  <a:pt x="52987" y="71803"/>
                </a:cubicBezTo>
                <a:cubicBezTo>
                  <a:pt x="66753" y="71803"/>
                  <a:pt x="66753" y="71803"/>
                  <a:pt x="66753" y="71803"/>
                </a:cubicBezTo>
                <a:lnTo>
                  <a:pt x="66753" y="85081"/>
                </a:lnTo>
                <a:close/>
                <a:moveTo>
                  <a:pt x="66753" y="65409"/>
                </a:moveTo>
                <a:lnTo>
                  <a:pt x="66753" y="65409"/>
                </a:lnTo>
                <a:cubicBezTo>
                  <a:pt x="52987" y="65409"/>
                  <a:pt x="52987" y="65409"/>
                  <a:pt x="52987" y="65409"/>
                </a:cubicBezTo>
                <a:cubicBezTo>
                  <a:pt x="52987" y="32704"/>
                  <a:pt x="52987" y="32704"/>
                  <a:pt x="52987" y="32704"/>
                </a:cubicBezTo>
                <a:cubicBezTo>
                  <a:pt x="66753" y="32704"/>
                  <a:pt x="66753" y="32704"/>
                  <a:pt x="66753" y="32704"/>
                </a:cubicBezTo>
                <a:lnTo>
                  <a:pt x="66753" y="65409"/>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60" name="Shape 5160"/>
          <p:cNvSpPr/>
          <p:nvPr/>
        </p:nvSpPr>
        <p:spPr>
          <a:xfrm>
            <a:off x="2695891" y="4353171"/>
            <a:ext cx="219819" cy="274357"/>
          </a:xfrm>
          <a:custGeom>
            <a:avLst/>
            <a:gdLst/>
            <a:ahLst/>
            <a:cxnLst/>
            <a:rect l="0" t="0" r="0" b="0"/>
            <a:pathLst>
              <a:path w="120000" h="120000" extrusionOk="0">
                <a:moveTo>
                  <a:pt x="114300" y="29879"/>
                </a:moveTo>
                <a:lnTo>
                  <a:pt x="114300" y="29879"/>
                </a:lnTo>
                <a:cubicBezTo>
                  <a:pt x="111600" y="10602"/>
                  <a:pt x="90300" y="0"/>
                  <a:pt x="69300" y="2168"/>
                </a:cubicBezTo>
                <a:cubicBezTo>
                  <a:pt x="47700" y="6506"/>
                  <a:pt x="31800" y="19277"/>
                  <a:pt x="34500" y="36385"/>
                </a:cubicBezTo>
                <a:cubicBezTo>
                  <a:pt x="34500" y="40481"/>
                  <a:pt x="37200" y="46987"/>
                  <a:pt x="39900" y="51325"/>
                </a:cubicBezTo>
                <a:cubicBezTo>
                  <a:pt x="2700" y="98072"/>
                  <a:pt x="2700" y="98072"/>
                  <a:pt x="2700" y="98072"/>
                </a:cubicBezTo>
                <a:cubicBezTo>
                  <a:pt x="0" y="98072"/>
                  <a:pt x="0" y="102409"/>
                  <a:pt x="0" y="104578"/>
                </a:cubicBezTo>
                <a:cubicBezTo>
                  <a:pt x="2700" y="115180"/>
                  <a:pt x="2700" y="115180"/>
                  <a:pt x="2700" y="115180"/>
                </a:cubicBezTo>
                <a:cubicBezTo>
                  <a:pt x="2700" y="117349"/>
                  <a:pt x="5400" y="119759"/>
                  <a:pt x="8100" y="119759"/>
                </a:cubicBezTo>
                <a:cubicBezTo>
                  <a:pt x="18600" y="117349"/>
                  <a:pt x="18600" y="117349"/>
                  <a:pt x="18600" y="117349"/>
                </a:cubicBezTo>
                <a:cubicBezTo>
                  <a:pt x="21300" y="117349"/>
                  <a:pt x="24000" y="115180"/>
                  <a:pt x="26700" y="113253"/>
                </a:cubicBezTo>
                <a:cubicBezTo>
                  <a:pt x="42600" y="93975"/>
                  <a:pt x="42600" y="93975"/>
                  <a:pt x="42600" y="93975"/>
                </a:cubicBezTo>
                <a:lnTo>
                  <a:pt x="42600" y="93975"/>
                </a:lnTo>
                <a:cubicBezTo>
                  <a:pt x="53100" y="91807"/>
                  <a:pt x="53100" y="91807"/>
                  <a:pt x="53100" y="91807"/>
                </a:cubicBezTo>
                <a:cubicBezTo>
                  <a:pt x="69300" y="68433"/>
                  <a:pt x="69300" y="68433"/>
                  <a:pt x="69300" y="68433"/>
                </a:cubicBezTo>
                <a:cubicBezTo>
                  <a:pt x="74400" y="70602"/>
                  <a:pt x="85200" y="68433"/>
                  <a:pt x="87900" y="68433"/>
                </a:cubicBezTo>
                <a:cubicBezTo>
                  <a:pt x="108900" y="66265"/>
                  <a:pt x="119700" y="46987"/>
                  <a:pt x="114300" y="29879"/>
                </a:cubicBezTo>
                <a:close/>
                <a:moveTo>
                  <a:pt x="95700" y="38313"/>
                </a:moveTo>
                <a:lnTo>
                  <a:pt x="95700" y="38313"/>
                </a:lnTo>
                <a:cubicBezTo>
                  <a:pt x="90300" y="45060"/>
                  <a:pt x="85200" y="40481"/>
                  <a:pt x="76800" y="34216"/>
                </a:cubicBezTo>
                <a:cubicBezTo>
                  <a:pt x="69300" y="29879"/>
                  <a:pt x="60900" y="27710"/>
                  <a:pt x="66300" y="19277"/>
                </a:cubicBezTo>
                <a:cubicBezTo>
                  <a:pt x="72000" y="12771"/>
                  <a:pt x="85200" y="10602"/>
                  <a:pt x="93000" y="17108"/>
                </a:cubicBezTo>
                <a:cubicBezTo>
                  <a:pt x="101100" y="21445"/>
                  <a:pt x="103800" y="32048"/>
                  <a:pt x="95700" y="38313"/>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61" name="Shape 5161"/>
          <p:cNvSpPr/>
          <p:nvPr/>
        </p:nvSpPr>
        <p:spPr>
          <a:xfrm>
            <a:off x="4318263" y="3273256"/>
            <a:ext cx="245107" cy="252954"/>
          </a:xfrm>
          <a:custGeom>
            <a:avLst/>
            <a:gdLst/>
            <a:ahLst/>
            <a:cxnLst/>
            <a:rect l="0" t="0" r="0" b="0"/>
            <a:pathLst>
              <a:path w="120000" h="120000" extrusionOk="0">
                <a:moveTo>
                  <a:pt x="107865" y="41298"/>
                </a:moveTo>
                <a:lnTo>
                  <a:pt x="107865" y="41298"/>
                </a:lnTo>
                <a:cubicBezTo>
                  <a:pt x="98157" y="18441"/>
                  <a:pt x="81438" y="0"/>
                  <a:pt x="71730" y="2077"/>
                </a:cubicBezTo>
                <a:cubicBezTo>
                  <a:pt x="57438" y="9350"/>
                  <a:pt x="81438" y="36883"/>
                  <a:pt x="9707" y="64415"/>
                </a:cubicBezTo>
                <a:cubicBezTo>
                  <a:pt x="2426" y="66753"/>
                  <a:pt x="0" y="75844"/>
                  <a:pt x="2426" y="82857"/>
                </a:cubicBezTo>
                <a:cubicBezTo>
                  <a:pt x="4853" y="87532"/>
                  <a:pt x="14292" y="94285"/>
                  <a:pt x="21842" y="92207"/>
                </a:cubicBezTo>
                <a:lnTo>
                  <a:pt x="26426" y="89870"/>
                </a:lnTo>
                <a:cubicBezTo>
                  <a:pt x="31280" y="96623"/>
                  <a:pt x="36134" y="92207"/>
                  <a:pt x="36134" y="96623"/>
                </a:cubicBezTo>
                <a:cubicBezTo>
                  <a:pt x="38561" y="101298"/>
                  <a:pt x="43146" y="110389"/>
                  <a:pt x="43146" y="112727"/>
                </a:cubicBezTo>
                <a:cubicBezTo>
                  <a:pt x="45573" y="115064"/>
                  <a:pt x="48000" y="119740"/>
                  <a:pt x="50426" y="117402"/>
                </a:cubicBezTo>
                <a:cubicBezTo>
                  <a:pt x="52853" y="117402"/>
                  <a:pt x="62292" y="115064"/>
                  <a:pt x="64719" y="112727"/>
                </a:cubicBezTo>
                <a:cubicBezTo>
                  <a:pt x="69303" y="112727"/>
                  <a:pt x="69303" y="110389"/>
                  <a:pt x="67146" y="108051"/>
                </a:cubicBezTo>
                <a:cubicBezTo>
                  <a:pt x="67146" y="105974"/>
                  <a:pt x="62292" y="103636"/>
                  <a:pt x="62292" y="101298"/>
                </a:cubicBezTo>
                <a:cubicBezTo>
                  <a:pt x="59865" y="98961"/>
                  <a:pt x="57438" y="89870"/>
                  <a:pt x="55011" y="87532"/>
                </a:cubicBezTo>
                <a:cubicBezTo>
                  <a:pt x="52853" y="85194"/>
                  <a:pt x="57438" y="80519"/>
                  <a:pt x="62292" y="80519"/>
                </a:cubicBezTo>
                <a:cubicBezTo>
                  <a:pt x="95730" y="78441"/>
                  <a:pt x="100584" y="96623"/>
                  <a:pt x="112449" y="92207"/>
                </a:cubicBezTo>
                <a:cubicBezTo>
                  <a:pt x="119730" y="89870"/>
                  <a:pt x="119730" y="64415"/>
                  <a:pt x="107865" y="41298"/>
                </a:cubicBezTo>
                <a:close/>
                <a:moveTo>
                  <a:pt x="105168" y="80519"/>
                </a:moveTo>
                <a:lnTo>
                  <a:pt x="105168" y="80519"/>
                </a:lnTo>
                <a:cubicBezTo>
                  <a:pt x="102741" y="80519"/>
                  <a:pt x="88449" y="71428"/>
                  <a:pt x="81438" y="52987"/>
                </a:cubicBezTo>
                <a:cubicBezTo>
                  <a:pt x="74157" y="34545"/>
                  <a:pt x="74157" y="16103"/>
                  <a:pt x="76584" y="16103"/>
                </a:cubicBezTo>
                <a:cubicBezTo>
                  <a:pt x="79011" y="16103"/>
                  <a:pt x="90876" y="27532"/>
                  <a:pt x="98157" y="45974"/>
                </a:cubicBezTo>
                <a:cubicBezTo>
                  <a:pt x="107865" y="64415"/>
                  <a:pt x="105168" y="78441"/>
                  <a:pt x="105168" y="80519"/>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62" name="Shape 5162"/>
          <p:cNvSpPr/>
          <p:nvPr/>
        </p:nvSpPr>
        <p:spPr>
          <a:xfrm>
            <a:off x="3767746" y="4372628"/>
            <a:ext cx="254833" cy="235442"/>
          </a:xfrm>
          <a:custGeom>
            <a:avLst/>
            <a:gdLst/>
            <a:ahLst/>
            <a:cxnLst/>
            <a:rect l="0" t="0" r="0" b="0"/>
            <a:pathLst>
              <a:path w="120000" h="120000" extrusionOk="0">
                <a:moveTo>
                  <a:pt x="69090" y="0"/>
                </a:moveTo>
                <a:lnTo>
                  <a:pt x="69090" y="0"/>
                </a:lnTo>
                <a:lnTo>
                  <a:pt x="69090" y="0"/>
                </a:lnTo>
                <a:cubicBezTo>
                  <a:pt x="36883" y="0"/>
                  <a:pt x="16103" y="12646"/>
                  <a:pt x="18441" y="22482"/>
                </a:cubicBezTo>
                <a:cubicBezTo>
                  <a:pt x="18441" y="25011"/>
                  <a:pt x="18441" y="32599"/>
                  <a:pt x="20779" y="40187"/>
                </a:cubicBezTo>
                <a:cubicBezTo>
                  <a:pt x="4675" y="47494"/>
                  <a:pt x="0" y="57611"/>
                  <a:pt x="0" y="67447"/>
                </a:cubicBezTo>
                <a:cubicBezTo>
                  <a:pt x="2337" y="77283"/>
                  <a:pt x="9350" y="87400"/>
                  <a:pt x="29870" y="89648"/>
                </a:cubicBezTo>
                <a:cubicBezTo>
                  <a:pt x="39220" y="89648"/>
                  <a:pt x="52987" y="84871"/>
                  <a:pt x="59999" y="74754"/>
                </a:cubicBezTo>
                <a:cubicBezTo>
                  <a:pt x="59999" y="72505"/>
                  <a:pt x="59999" y="69976"/>
                  <a:pt x="59999" y="69976"/>
                </a:cubicBezTo>
                <a:cubicBezTo>
                  <a:pt x="59999" y="62388"/>
                  <a:pt x="64675" y="59859"/>
                  <a:pt x="69090" y="59859"/>
                </a:cubicBezTo>
                <a:cubicBezTo>
                  <a:pt x="73766" y="59859"/>
                  <a:pt x="78441" y="62388"/>
                  <a:pt x="78441" y="69976"/>
                </a:cubicBezTo>
                <a:cubicBezTo>
                  <a:pt x="78441" y="74754"/>
                  <a:pt x="73766" y="79812"/>
                  <a:pt x="69090" y="79812"/>
                </a:cubicBezTo>
                <a:cubicBezTo>
                  <a:pt x="57662" y="92177"/>
                  <a:pt x="43896" y="99765"/>
                  <a:pt x="29870" y="99765"/>
                </a:cubicBezTo>
                <a:cubicBezTo>
                  <a:pt x="29870" y="102295"/>
                  <a:pt x="29870" y="102295"/>
                  <a:pt x="29870" y="104543"/>
                </a:cubicBezTo>
                <a:cubicBezTo>
                  <a:pt x="29870" y="107072"/>
                  <a:pt x="46233" y="119718"/>
                  <a:pt x="69090" y="119718"/>
                </a:cubicBezTo>
                <a:lnTo>
                  <a:pt x="69090" y="119718"/>
                </a:lnTo>
                <a:cubicBezTo>
                  <a:pt x="92207" y="119718"/>
                  <a:pt x="105974" y="107072"/>
                  <a:pt x="105974" y="104543"/>
                </a:cubicBezTo>
                <a:cubicBezTo>
                  <a:pt x="108051" y="99765"/>
                  <a:pt x="117662" y="32599"/>
                  <a:pt x="117662" y="22482"/>
                </a:cubicBezTo>
                <a:cubicBezTo>
                  <a:pt x="119740" y="12646"/>
                  <a:pt x="98961" y="0"/>
                  <a:pt x="69090" y="0"/>
                </a:cubicBezTo>
                <a:close/>
                <a:moveTo>
                  <a:pt x="9350" y="64918"/>
                </a:moveTo>
                <a:lnTo>
                  <a:pt x="9350" y="64918"/>
                </a:lnTo>
                <a:cubicBezTo>
                  <a:pt x="9350" y="62388"/>
                  <a:pt x="13766" y="55081"/>
                  <a:pt x="23116" y="50023"/>
                </a:cubicBezTo>
                <a:cubicBezTo>
                  <a:pt x="23116" y="59859"/>
                  <a:pt x="25454" y="69976"/>
                  <a:pt x="27532" y="79812"/>
                </a:cubicBezTo>
                <a:cubicBezTo>
                  <a:pt x="16103" y="77283"/>
                  <a:pt x="11428" y="72505"/>
                  <a:pt x="9350" y="64918"/>
                </a:cubicBezTo>
                <a:close/>
                <a:moveTo>
                  <a:pt x="69090" y="37377"/>
                </a:moveTo>
                <a:lnTo>
                  <a:pt x="69090" y="37377"/>
                </a:lnTo>
                <a:cubicBezTo>
                  <a:pt x="46233" y="37377"/>
                  <a:pt x="27532" y="27540"/>
                  <a:pt x="27532" y="22482"/>
                </a:cubicBezTo>
                <a:cubicBezTo>
                  <a:pt x="27532" y="19953"/>
                  <a:pt x="46233" y="10117"/>
                  <a:pt x="69090" y="10117"/>
                </a:cubicBezTo>
                <a:cubicBezTo>
                  <a:pt x="92207" y="10117"/>
                  <a:pt x="108051" y="19953"/>
                  <a:pt x="108051" y="22482"/>
                </a:cubicBezTo>
                <a:cubicBezTo>
                  <a:pt x="108051" y="27540"/>
                  <a:pt x="92207" y="37377"/>
                  <a:pt x="69090" y="37377"/>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63" name="Shape 5163"/>
          <p:cNvSpPr/>
          <p:nvPr/>
        </p:nvSpPr>
        <p:spPr>
          <a:xfrm>
            <a:off x="4327990" y="4372628"/>
            <a:ext cx="225654" cy="241278"/>
          </a:xfrm>
          <a:custGeom>
            <a:avLst/>
            <a:gdLst/>
            <a:ahLst/>
            <a:cxnLst/>
            <a:rect l="0" t="0" r="0" b="0"/>
            <a:pathLst>
              <a:path w="120000" h="120000" extrusionOk="0">
                <a:moveTo>
                  <a:pt x="75403" y="112293"/>
                </a:moveTo>
                <a:lnTo>
                  <a:pt x="75403" y="112293"/>
                </a:lnTo>
                <a:cubicBezTo>
                  <a:pt x="75403" y="114770"/>
                  <a:pt x="78044" y="117247"/>
                  <a:pt x="80684" y="117247"/>
                </a:cubicBezTo>
                <a:cubicBezTo>
                  <a:pt x="109144" y="119724"/>
                  <a:pt x="109144" y="119724"/>
                  <a:pt x="109144" y="119724"/>
                </a:cubicBezTo>
                <a:cubicBezTo>
                  <a:pt x="112078" y="119724"/>
                  <a:pt x="112078" y="117247"/>
                  <a:pt x="114718" y="114770"/>
                </a:cubicBezTo>
                <a:cubicBezTo>
                  <a:pt x="114718" y="92752"/>
                  <a:pt x="114718" y="92752"/>
                  <a:pt x="114718" y="92752"/>
                </a:cubicBezTo>
                <a:cubicBezTo>
                  <a:pt x="78044" y="90275"/>
                  <a:pt x="78044" y="90275"/>
                  <a:pt x="78044" y="90275"/>
                </a:cubicBezTo>
                <a:lnTo>
                  <a:pt x="75403" y="112293"/>
                </a:lnTo>
                <a:close/>
                <a:moveTo>
                  <a:pt x="5281" y="92752"/>
                </a:moveTo>
                <a:lnTo>
                  <a:pt x="5281" y="92752"/>
                </a:lnTo>
                <a:cubicBezTo>
                  <a:pt x="5281" y="114770"/>
                  <a:pt x="5281" y="114770"/>
                  <a:pt x="5281" y="114770"/>
                </a:cubicBezTo>
                <a:cubicBezTo>
                  <a:pt x="5281" y="117247"/>
                  <a:pt x="7921" y="119724"/>
                  <a:pt x="10268" y="119724"/>
                </a:cubicBezTo>
                <a:cubicBezTo>
                  <a:pt x="39022" y="117247"/>
                  <a:pt x="39022" y="117247"/>
                  <a:pt x="39022" y="117247"/>
                </a:cubicBezTo>
                <a:cubicBezTo>
                  <a:pt x="41662" y="117247"/>
                  <a:pt x="44303" y="114770"/>
                  <a:pt x="44303" y="112293"/>
                </a:cubicBezTo>
                <a:cubicBezTo>
                  <a:pt x="41662" y="90275"/>
                  <a:pt x="41662" y="90275"/>
                  <a:pt x="41662" y="90275"/>
                </a:cubicBezTo>
                <a:lnTo>
                  <a:pt x="5281" y="92752"/>
                </a:lnTo>
                <a:close/>
                <a:moveTo>
                  <a:pt x="0" y="56422"/>
                </a:moveTo>
                <a:lnTo>
                  <a:pt x="0" y="56422"/>
                </a:lnTo>
                <a:cubicBezTo>
                  <a:pt x="2640" y="80642"/>
                  <a:pt x="2640" y="80642"/>
                  <a:pt x="2640" y="80642"/>
                </a:cubicBezTo>
                <a:cubicBezTo>
                  <a:pt x="39022" y="75688"/>
                  <a:pt x="39022" y="75688"/>
                  <a:pt x="39022" y="75688"/>
                </a:cubicBezTo>
                <a:cubicBezTo>
                  <a:pt x="39022" y="53944"/>
                  <a:pt x="39022" y="53944"/>
                  <a:pt x="39022" y="53944"/>
                </a:cubicBezTo>
                <a:lnTo>
                  <a:pt x="39022" y="51467"/>
                </a:lnTo>
                <a:cubicBezTo>
                  <a:pt x="39022" y="41834"/>
                  <a:pt x="46943" y="31926"/>
                  <a:pt x="59853" y="31926"/>
                </a:cubicBezTo>
                <a:cubicBezTo>
                  <a:pt x="72762" y="31926"/>
                  <a:pt x="80684" y="41834"/>
                  <a:pt x="80684" y="51467"/>
                </a:cubicBezTo>
                <a:lnTo>
                  <a:pt x="80684" y="53944"/>
                </a:lnTo>
                <a:cubicBezTo>
                  <a:pt x="78044" y="75688"/>
                  <a:pt x="78044" y="75688"/>
                  <a:pt x="78044" y="75688"/>
                </a:cubicBezTo>
                <a:cubicBezTo>
                  <a:pt x="117066" y="80642"/>
                  <a:pt x="117066" y="80642"/>
                  <a:pt x="117066" y="80642"/>
                </a:cubicBezTo>
                <a:cubicBezTo>
                  <a:pt x="119706" y="56422"/>
                  <a:pt x="119706" y="56422"/>
                  <a:pt x="119706" y="56422"/>
                </a:cubicBezTo>
                <a:cubicBezTo>
                  <a:pt x="119706" y="53944"/>
                  <a:pt x="119706" y="53944"/>
                  <a:pt x="119706" y="51467"/>
                </a:cubicBezTo>
                <a:cubicBezTo>
                  <a:pt x="119706" y="22018"/>
                  <a:pt x="93594" y="0"/>
                  <a:pt x="59853" y="0"/>
                </a:cubicBezTo>
                <a:cubicBezTo>
                  <a:pt x="25819" y="0"/>
                  <a:pt x="0" y="22018"/>
                  <a:pt x="0" y="51467"/>
                </a:cubicBezTo>
                <a:cubicBezTo>
                  <a:pt x="0" y="53944"/>
                  <a:pt x="0" y="53944"/>
                  <a:pt x="0" y="56422"/>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64" name="Shape 5164"/>
          <p:cNvSpPr/>
          <p:nvPr/>
        </p:nvSpPr>
        <p:spPr>
          <a:xfrm>
            <a:off x="7029994" y="4368738"/>
            <a:ext cx="274286" cy="245170"/>
          </a:xfrm>
          <a:custGeom>
            <a:avLst/>
            <a:gdLst/>
            <a:ahLst/>
            <a:cxnLst/>
            <a:rect l="0" t="0" r="0" b="0"/>
            <a:pathLst>
              <a:path w="120000" h="120000" extrusionOk="0">
                <a:moveTo>
                  <a:pt x="106961" y="18918"/>
                </a:moveTo>
                <a:lnTo>
                  <a:pt x="106961" y="18918"/>
                </a:lnTo>
                <a:cubicBezTo>
                  <a:pt x="102857" y="18918"/>
                  <a:pt x="102857" y="18918"/>
                  <a:pt x="102857" y="18918"/>
                </a:cubicBezTo>
                <a:cubicBezTo>
                  <a:pt x="102857" y="119729"/>
                  <a:pt x="102857" y="119729"/>
                  <a:pt x="102857" y="119729"/>
                </a:cubicBezTo>
                <a:cubicBezTo>
                  <a:pt x="106961" y="119729"/>
                  <a:pt x="106961" y="119729"/>
                  <a:pt x="106961" y="119729"/>
                </a:cubicBezTo>
                <a:cubicBezTo>
                  <a:pt x="115653" y="119729"/>
                  <a:pt x="119758" y="114864"/>
                  <a:pt x="119758" y="107567"/>
                </a:cubicBezTo>
                <a:cubicBezTo>
                  <a:pt x="119758" y="33513"/>
                  <a:pt x="119758" y="33513"/>
                  <a:pt x="119758" y="33513"/>
                </a:cubicBezTo>
                <a:cubicBezTo>
                  <a:pt x="119758" y="26216"/>
                  <a:pt x="115653" y="18918"/>
                  <a:pt x="106961" y="18918"/>
                </a:cubicBezTo>
                <a:close/>
                <a:moveTo>
                  <a:pt x="0" y="33513"/>
                </a:moveTo>
                <a:lnTo>
                  <a:pt x="0" y="33513"/>
                </a:lnTo>
                <a:cubicBezTo>
                  <a:pt x="0" y="107567"/>
                  <a:pt x="0" y="107567"/>
                  <a:pt x="0" y="107567"/>
                </a:cubicBezTo>
                <a:cubicBezTo>
                  <a:pt x="0" y="114864"/>
                  <a:pt x="6277" y="119729"/>
                  <a:pt x="12796" y="119729"/>
                </a:cubicBezTo>
                <a:cubicBezTo>
                  <a:pt x="17142" y="119729"/>
                  <a:pt x="17142" y="119729"/>
                  <a:pt x="17142" y="119729"/>
                </a:cubicBezTo>
                <a:cubicBezTo>
                  <a:pt x="17142" y="18918"/>
                  <a:pt x="17142" y="18918"/>
                  <a:pt x="17142" y="18918"/>
                </a:cubicBezTo>
                <a:cubicBezTo>
                  <a:pt x="12796" y="18918"/>
                  <a:pt x="12796" y="18918"/>
                  <a:pt x="12796" y="18918"/>
                </a:cubicBezTo>
                <a:cubicBezTo>
                  <a:pt x="6277" y="18918"/>
                  <a:pt x="0" y="26216"/>
                  <a:pt x="0" y="33513"/>
                </a:cubicBezTo>
                <a:close/>
                <a:moveTo>
                  <a:pt x="81368" y="7027"/>
                </a:moveTo>
                <a:lnTo>
                  <a:pt x="81368" y="7027"/>
                </a:lnTo>
                <a:cubicBezTo>
                  <a:pt x="77022" y="4594"/>
                  <a:pt x="70503" y="0"/>
                  <a:pt x="59879" y="0"/>
                </a:cubicBezTo>
                <a:cubicBezTo>
                  <a:pt x="49255" y="0"/>
                  <a:pt x="42736" y="4594"/>
                  <a:pt x="38631" y="7027"/>
                </a:cubicBezTo>
                <a:cubicBezTo>
                  <a:pt x="38631" y="18918"/>
                  <a:pt x="38631" y="18918"/>
                  <a:pt x="38631" y="18918"/>
                </a:cubicBezTo>
                <a:cubicBezTo>
                  <a:pt x="25835" y="18918"/>
                  <a:pt x="25835" y="18918"/>
                  <a:pt x="25835" y="18918"/>
                </a:cubicBezTo>
                <a:cubicBezTo>
                  <a:pt x="25835" y="119729"/>
                  <a:pt x="25835" y="119729"/>
                  <a:pt x="25835" y="119729"/>
                </a:cubicBezTo>
                <a:cubicBezTo>
                  <a:pt x="94164" y="119729"/>
                  <a:pt x="94164" y="119729"/>
                  <a:pt x="94164" y="119729"/>
                </a:cubicBezTo>
                <a:cubicBezTo>
                  <a:pt x="94164" y="18918"/>
                  <a:pt x="94164" y="18918"/>
                  <a:pt x="94164" y="18918"/>
                </a:cubicBezTo>
                <a:cubicBezTo>
                  <a:pt x="81368" y="18918"/>
                  <a:pt x="81368" y="18918"/>
                  <a:pt x="81368" y="18918"/>
                </a:cubicBezTo>
                <a:lnTo>
                  <a:pt x="81368" y="7027"/>
                </a:lnTo>
                <a:close/>
                <a:moveTo>
                  <a:pt x="72676" y="18918"/>
                </a:moveTo>
                <a:lnTo>
                  <a:pt x="72676" y="18918"/>
                </a:lnTo>
                <a:cubicBezTo>
                  <a:pt x="47082" y="18918"/>
                  <a:pt x="47082" y="18918"/>
                  <a:pt x="47082" y="18918"/>
                </a:cubicBezTo>
                <a:cubicBezTo>
                  <a:pt x="47082" y="11891"/>
                  <a:pt x="47082" y="11891"/>
                  <a:pt x="47082" y="11891"/>
                </a:cubicBezTo>
                <a:cubicBezTo>
                  <a:pt x="49255" y="9459"/>
                  <a:pt x="53601" y="7027"/>
                  <a:pt x="59879" y="7027"/>
                </a:cubicBezTo>
                <a:cubicBezTo>
                  <a:pt x="66398" y="7027"/>
                  <a:pt x="70503" y="9459"/>
                  <a:pt x="72676" y="11891"/>
                </a:cubicBezTo>
                <a:lnTo>
                  <a:pt x="72676" y="18918"/>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65" name="Shape 5165"/>
          <p:cNvSpPr/>
          <p:nvPr/>
        </p:nvSpPr>
        <p:spPr>
          <a:xfrm>
            <a:off x="6543673" y="3812239"/>
            <a:ext cx="155623" cy="264628"/>
          </a:xfrm>
          <a:custGeom>
            <a:avLst/>
            <a:gdLst/>
            <a:ahLst/>
            <a:cxnLst/>
            <a:rect l="0" t="0" r="0" b="0"/>
            <a:pathLst>
              <a:path w="120000" h="120000" extrusionOk="0">
                <a:moveTo>
                  <a:pt x="63604" y="2254"/>
                </a:moveTo>
                <a:lnTo>
                  <a:pt x="63604" y="2254"/>
                </a:lnTo>
                <a:cubicBezTo>
                  <a:pt x="63604" y="0"/>
                  <a:pt x="59787" y="0"/>
                  <a:pt x="55971" y="2254"/>
                </a:cubicBezTo>
                <a:cubicBezTo>
                  <a:pt x="48339" y="46346"/>
                  <a:pt x="0" y="55365"/>
                  <a:pt x="0" y="86430"/>
                </a:cubicBezTo>
                <a:cubicBezTo>
                  <a:pt x="0" y="104217"/>
                  <a:pt x="29681" y="119749"/>
                  <a:pt x="59787" y="119749"/>
                </a:cubicBezTo>
                <a:cubicBezTo>
                  <a:pt x="93286" y="119749"/>
                  <a:pt x="119575" y="104217"/>
                  <a:pt x="119575" y="86430"/>
                </a:cubicBezTo>
                <a:cubicBezTo>
                  <a:pt x="119575" y="55365"/>
                  <a:pt x="70812" y="46346"/>
                  <a:pt x="63604" y="2254"/>
                </a:cubicBezTo>
                <a:close/>
                <a:moveTo>
                  <a:pt x="52155" y="51106"/>
                </a:moveTo>
                <a:lnTo>
                  <a:pt x="52155" y="51106"/>
                </a:lnTo>
                <a:cubicBezTo>
                  <a:pt x="52155" y="51106"/>
                  <a:pt x="52155" y="53361"/>
                  <a:pt x="52155" y="55365"/>
                </a:cubicBezTo>
                <a:cubicBezTo>
                  <a:pt x="48339" y="64384"/>
                  <a:pt x="41130" y="73152"/>
                  <a:pt x="41130" y="84175"/>
                </a:cubicBezTo>
                <a:cubicBezTo>
                  <a:pt x="41130" y="90939"/>
                  <a:pt x="37314" y="93194"/>
                  <a:pt x="29681" y="93194"/>
                </a:cubicBezTo>
                <a:cubicBezTo>
                  <a:pt x="22473" y="93194"/>
                  <a:pt x="18657" y="90939"/>
                  <a:pt x="18657" y="86430"/>
                </a:cubicBezTo>
                <a:cubicBezTo>
                  <a:pt x="18657" y="73152"/>
                  <a:pt x="29681" y="64384"/>
                  <a:pt x="37314" y="55365"/>
                </a:cubicBezTo>
                <a:cubicBezTo>
                  <a:pt x="41130" y="53361"/>
                  <a:pt x="44946" y="51106"/>
                  <a:pt x="48339" y="48601"/>
                </a:cubicBezTo>
                <a:lnTo>
                  <a:pt x="52155" y="48601"/>
                </a:lnTo>
                <a:lnTo>
                  <a:pt x="52155" y="51106"/>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66" name="Shape 5166"/>
          <p:cNvSpPr/>
          <p:nvPr/>
        </p:nvSpPr>
        <p:spPr>
          <a:xfrm>
            <a:off x="4862943" y="4388195"/>
            <a:ext cx="245107" cy="206254"/>
          </a:xfrm>
          <a:custGeom>
            <a:avLst/>
            <a:gdLst/>
            <a:ahLst/>
            <a:cxnLst/>
            <a:rect l="0" t="0" r="0" b="0"/>
            <a:pathLst>
              <a:path w="120000" h="120000" extrusionOk="0">
                <a:moveTo>
                  <a:pt x="117297" y="68525"/>
                </a:moveTo>
                <a:lnTo>
                  <a:pt x="117297" y="68525"/>
                </a:lnTo>
                <a:cubicBezTo>
                  <a:pt x="95675" y="8686"/>
                  <a:pt x="95675" y="8686"/>
                  <a:pt x="95675" y="8686"/>
                </a:cubicBezTo>
                <a:cubicBezTo>
                  <a:pt x="95675" y="2895"/>
                  <a:pt x="91081" y="0"/>
                  <a:pt x="86216" y="0"/>
                </a:cubicBezTo>
                <a:cubicBezTo>
                  <a:pt x="33513" y="0"/>
                  <a:pt x="33513" y="0"/>
                  <a:pt x="33513" y="0"/>
                </a:cubicBezTo>
                <a:cubicBezTo>
                  <a:pt x="28648" y="0"/>
                  <a:pt x="24054" y="2895"/>
                  <a:pt x="21621" y="8686"/>
                </a:cubicBezTo>
                <a:cubicBezTo>
                  <a:pt x="2432" y="68525"/>
                  <a:pt x="2432" y="68525"/>
                  <a:pt x="2432" y="68525"/>
                </a:cubicBezTo>
                <a:cubicBezTo>
                  <a:pt x="0" y="71420"/>
                  <a:pt x="0" y="79785"/>
                  <a:pt x="0" y="82680"/>
                </a:cubicBezTo>
                <a:cubicBezTo>
                  <a:pt x="4864" y="110991"/>
                  <a:pt x="4864" y="110991"/>
                  <a:pt x="4864" y="110991"/>
                </a:cubicBezTo>
                <a:cubicBezTo>
                  <a:pt x="4864" y="116782"/>
                  <a:pt x="9459" y="119678"/>
                  <a:pt x="12162" y="119678"/>
                </a:cubicBezTo>
                <a:cubicBezTo>
                  <a:pt x="107837" y="119678"/>
                  <a:pt x="107837" y="119678"/>
                  <a:pt x="107837" y="119678"/>
                </a:cubicBezTo>
                <a:cubicBezTo>
                  <a:pt x="110270" y="119678"/>
                  <a:pt x="114864" y="116782"/>
                  <a:pt x="114864" y="110991"/>
                </a:cubicBezTo>
                <a:cubicBezTo>
                  <a:pt x="119729" y="82680"/>
                  <a:pt x="119729" y="82680"/>
                  <a:pt x="119729" y="82680"/>
                </a:cubicBezTo>
                <a:cubicBezTo>
                  <a:pt x="119729" y="79785"/>
                  <a:pt x="119729" y="71420"/>
                  <a:pt x="117297" y="68525"/>
                </a:cubicBezTo>
                <a:close/>
                <a:moveTo>
                  <a:pt x="107837" y="88471"/>
                </a:moveTo>
                <a:lnTo>
                  <a:pt x="107837" y="88471"/>
                </a:lnTo>
                <a:cubicBezTo>
                  <a:pt x="107837" y="99731"/>
                  <a:pt x="107837" y="99731"/>
                  <a:pt x="107837" y="99731"/>
                </a:cubicBezTo>
                <a:cubicBezTo>
                  <a:pt x="107837" y="105522"/>
                  <a:pt x="102972" y="108418"/>
                  <a:pt x="100540" y="108418"/>
                </a:cubicBezTo>
                <a:cubicBezTo>
                  <a:pt x="19189" y="108418"/>
                  <a:pt x="19189" y="108418"/>
                  <a:pt x="19189" y="108418"/>
                </a:cubicBezTo>
                <a:cubicBezTo>
                  <a:pt x="16756" y="108418"/>
                  <a:pt x="12162" y="105522"/>
                  <a:pt x="12162" y="99731"/>
                </a:cubicBezTo>
                <a:cubicBezTo>
                  <a:pt x="9459" y="88471"/>
                  <a:pt x="9459" y="88471"/>
                  <a:pt x="9459" y="88471"/>
                </a:cubicBezTo>
                <a:cubicBezTo>
                  <a:pt x="9459" y="85576"/>
                  <a:pt x="12162" y="79785"/>
                  <a:pt x="16756" y="79785"/>
                </a:cubicBezTo>
                <a:cubicBezTo>
                  <a:pt x="102972" y="79785"/>
                  <a:pt x="102972" y="79785"/>
                  <a:pt x="102972" y="79785"/>
                </a:cubicBezTo>
                <a:cubicBezTo>
                  <a:pt x="107837" y="79785"/>
                  <a:pt x="110270" y="85576"/>
                  <a:pt x="107837" y="88471"/>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67" name="Shape 5167"/>
          <p:cNvSpPr/>
          <p:nvPr/>
        </p:nvSpPr>
        <p:spPr>
          <a:xfrm>
            <a:off x="5954250" y="4359009"/>
            <a:ext cx="248997" cy="254898"/>
          </a:xfrm>
          <a:custGeom>
            <a:avLst/>
            <a:gdLst/>
            <a:ahLst/>
            <a:cxnLst/>
            <a:rect l="0" t="0" r="0" b="0"/>
            <a:pathLst>
              <a:path w="120000" h="120000" extrusionOk="0">
                <a:moveTo>
                  <a:pt x="73008" y="78181"/>
                </a:moveTo>
                <a:lnTo>
                  <a:pt x="73008" y="78181"/>
                </a:lnTo>
                <a:cubicBezTo>
                  <a:pt x="73008" y="78181"/>
                  <a:pt x="119734" y="43896"/>
                  <a:pt x="115221" y="6753"/>
                </a:cubicBezTo>
                <a:lnTo>
                  <a:pt x="115221" y="4675"/>
                </a:lnTo>
                <a:cubicBezTo>
                  <a:pt x="112831" y="4675"/>
                  <a:pt x="112831" y="4675"/>
                  <a:pt x="112831" y="4675"/>
                </a:cubicBezTo>
                <a:cubicBezTo>
                  <a:pt x="75398" y="0"/>
                  <a:pt x="42212" y="46233"/>
                  <a:pt x="42212" y="46233"/>
                </a:cubicBezTo>
                <a:cubicBezTo>
                  <a:pt x="14070" y="41298"/>
                  <a:pt x="16460" y="48311"/>
                  <a:pt x="2389" y="78181"/>
                </a:cubicBezTo>
                <a:cubicBezTo>
                  <a:pt x="0" y="85194"/>
                  <a:pt x="4778" y="85194"/>
                  <a:pt x="9292" y="85194"/>
                </a:cubicBezTo>
                <a:cubicBezTo>
                  <a:pt x="14070" y="82857"/>
                  <a:pt x="23362" y="80519"/>
                  <a:pt x="23362" y="80519"/>
                </a:cubicBezTo>
                <a:cubicBezTo>
                  <a:pt x="40088" y="96623"/>
                  <a:pt x="40088" y="96623"/>
                  <a:pt x="40088" y="96623"/>
                </a:cubicBezTo>
                <a:cubicBezTo>
                  <a:pt x="40088" y="96623"/>
                  <a:pt x="37433" y="105714"/>
                  <a:pt x="35309" y="110389"/>
                </a:cubicBezTo>
                <a:cubicBezTo>
                  <a:pt x="32920" y="115064"/>
                  <a:pt x="35309" y="119740"/>
                  <a:pt x="40088" y="117402"/>
                </a:cubicBezTo>
                <a:cubicBezTo>
                  <a:pt x="70619" y="103376"/>
                  <a:pt x="77522" y="105714"/>
                  <a:pt x="73008" y="78181"/>
                </a:cubicBezTo>
                <a:close/>
                <a:moveTo>
                  <a:pt x="79911" y="38961"/>
                </a:moveTo>
                <a:lnTo>
                  <a:pt x="79911" y="38961"/>
                </a:lnTo>
                <a:cubicBezTo>
                  <a:pt x="75398" y="34545"/>
                  <a:pt x="75398" y="29870"/>
                  <a:pt x="79911" y="25194"/>
                </a:cubicBezTo>
                <a:cubicBezTo>
                  <a:pt x="84690" y="20779"/>
                  <a:pt x="91592" y="20779"/>
                  <a:pt x="93982" y="25194"/>
                </a:cubicBezTo>
                <a:cubicBezTo>
                  <a:pt x="98761" y="29870"/>
                  <a:pt x="98761" y="34545"/>
                  <a:pt x="93982" y="38961"/>
                </a:cubicBezTo>
                <a:cubicBezTo>
                  <a:pt x="91592" y="43896"/>
                  <a:pt x="84690" y="43896"/>
                  <a:pt x="79911" y="38961"/>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68" name="Shape 5168"/>
          <p:cNvSpPr/>
          <p:nvPr/>
        </p:nvSpPr>
        <p:spPr>
          <a:xfrm>
            <a:off x="6479478" y="4353171"/>
            <a:ext cx="284012" cy="274357"/>
          </a:xfrm>
          <a:custGeom>
            <a:avLst/>
            <a:gdLst/>
            <a:ahLst/>
            <a:cxnLst/>
            <a:rect l="0" t="0" r="0" b="0"/>
            <a:pathLst>
              <a:path w="120000" h="120000" extrusionOk="0">
                <a:moveTo>
                  <a:pt x="18407" y="81204"/>
                </a:moveTo>
                <a:lnTo>
                  <a:pt x="18407" y="81204"/>
                </a:lnTo>
                <a:cubicBezTo>
                  <a:pt x="10252" y="89638"/>
                  <a:pt x="16543" y="100240"/>
                  <a:pt x="4194" y="113253"/>
                </a:cubicBezTo>
                <a:cubicBezTo>
                  <a:pt x="0" y="119759"/>
                  <a:pt x="27029" y="117349"/>
                  <a:pt x="39378" y="104578"/>
                </a:cubicBezTo>
                <a:cubicBezTo>
                  <a:pt x="45436" y="98072"/>
                  <a:pt x="43339" y="89638"/>
                  <a:pt x="37281" y="83373"/>
                </a:cubicBezTo>
                <a:cubicBezTo>
                  <a:pt x="30757" y="76867"/>
                  <a:pt x="22601" y="76867"/>
                  <a:pt x="18407" y="81204"/>
                </a:cubicBezTo>
                <a:close/>
                <a:moveTo>
                  <a:pt x="115572" y="4337"/>
                </a:moveTo>
                <a:lnTo>
                  <a:pt x="115572" y="4337"/>
                </a:lnTo>
                <a:cubicBezTo>
                  <a:pt x="111611" y="0"/>
                  <a:pt x="59883" y="40481"/>
                  <a:pt x="45436" y="55662"/>
                </a:cubicBezTo>
                <a:cubicBezTo>
                  <a:pt x="39378" y="64096"/>
                  <a:pt x="37281" y="68433"/>
                  <a:pt x="32854" y="70602"/>
                </a:cubicBezTo>
                <a:cubicBezTo>
                  <a:pt x="32854" y="72530"/>
                  <a:pt x="34951" y="72530"/>
                  <a:pt x="34951" y="72530"/>
                </a:cubicBezTo>
                <a:cubicBezTo>
                  <a:pt x="37281" y="74698"/>
                  <a:pt x="39378" y="74698"/>
                  <a:pt x="43339" y="79036"/>
                </a:cubicBezTo>
                <a:cubicBezTo>
                  <a:pt x="45436" y="81204"/>
                  <a:pt x="47533" y="83373"/>
                  <a:pt x="47533" y="85301"/>
                </a:cubicBezTo>
                <a:cubicBezTo>
                  <a:pt x="47533" y="87469"/>
                  <a:pt x="49631" y="87469"/>
                  <a:pt x="49631" y="87469"/>
                </a:cubicBezTo>
                <a:cubicBezTo>
                  <a:pt x="53592" y="85301"/>
                  <a:pt x="57786" y="81204"/>
                  <a:pt x="64077" y="74698"/>
                </a:cubicBezTo>
                <a:cubicBezTo>
                  <a:pt x="78291" y="59759"/>
                  <a:pt x="119766" y="8433"/>
                  <a:pt x="115572" y="4337"/>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69" name="Shape 5169"/>
          <p:cNvSpPr/>
          <p:nvPr/>
        </p:nvSpPr>
        <p:spPr>
          <a:xfrm>
            <a:off x="7576622" y="4368736"/>
            <a:ext cx="274285" cy="249062"/>
          </a:xfrm>
          <a:custGeom>
            <a:avLst/>
            <a:gdLst/>
            <a:ahLst/>
            <a:cxnLst/>
            <a:rect l="0" t="0" r="0" b="0"/>
            <a:pathLst>
              <a:path w="120000" h="120000" extrusionOk="0">
                <a:moveTo>
                  <a:pt x="59637" y="72743"/>
                </a:moveTo>
                <a:lnTo>
                  <a:pt x="59637" y="72743"/>
                </a:lnTo>
                <a:cubicBezTo>
                  <a:pt x="74607" y="72743"/>
                  <a:pt x="85472" y="68230"/>
                  <a:pt x="87645" y="61061"/>
                </a:cubicBezTo>
                <a:cubicBezTo>
                  <a:pt x="85472" y="54159"/>
                  <a:pt x="83299" y="46991"/>
                  <a:pt x="81368" y="40088"/>
                </a:cubicBezTo>
                <a:cubicBezTo>
                  <a:pt x="79195" y="44601"/>
                  <a:pt x="70503" y="49380"/>
                  <a:pt x="59637" y="49380"/>
                </a:cubicBezTo>
                <a:cubicBezTo>
                  <a:pt x="49014" y="49380"/>
                  <a:pt x="40563" y="44601"/>
                  <a:pt x="40563" y="40088"/>
                </a:cubicBezTo>
                <a:cubicBezTo>
                  <a:pt x="36217" y="46991"/>
                  <a:pt x="34044" y="54159"/>
                  <a:pt x="32112" y="61061"/>
                </a:cubicBezTo>
                <a:cubicBezTo>
                  <a:pt x="34044" y="68230"/>
                  <a:pt x="44909" y="72743"/>
                  <a:pt x="59637" y="72743"/>
                </a:cubicBezTo>
                <a:close/>
                <a:moveTo>
                  <a:pt x="59637" y="28141"/>
                </a:moveTo>
                <a:lnTo>
                  <a:pt x="59637" y="28141"/>
                </a:lnTo>
                <a:cubicBezTo>
                  <a:pt x="66156" y="28141"/>
                  <a:pt x="72434" y="25752"/>
                  <a:pt x="74607" y="23362"/>
                </a:cubicBezTo>
                <a:cubicBezTo>
                  <a:pt x="72434" y="16460"/>
                  <a:pt x="70503" y="9292"/>
                  <a:pt x="68571" y="4513"/>
                </a:cubicBezTo>
                <a:cubicBezTo>
                  <a:pt x="68571" y="2123"/>
                  <a:pt x="63983" y="0"/>
                  <a:pt x="59637" y="0"/>
                </a:cubicBezTo>
                <a:cubicBezTo>
                  <a:pt x="55533" y="0"/>
                  <a:pt x="51187" y="2123"/>
                  <a:pt x="51187" y="4513"/>
                </a:cubicBezTo>
                <a:cubicBezTo>
                  <a:pt x="49014" y="9292"/>
                  <a:pt x="46841" y="16460"/>
                  <a:pt x="44909" y="23362"/>
                </a:cubicBezTo>
                <a:cubicBezTo>
                  <a:pt x="46841" y="25752"/>
                  <a:pt x="53360" y="28141"/>
                  <a:pt x="59637" y="28141"/>
                </a:cubicBezTo>
                <a:close/>
                <a:moveTo>
                  <a:pt x="113239" y="79911"/>
                </a:moveTo>
                <a:lnTo>
                  <a:pt x="113239" y="79911"/>
                </a:lnTo>
                <a:cubicBezTo>
                  <a:pt x="89818" y="70619"/>
                  <a:pt x="89818" y="70619"/>
                  <a:pt x="89818" y="70619"/>
                </a:cubicBezTo>
                <a:cubicBezTo>
                  <a:pt x="91991" y="77522"/>
                  <a:pt x="91991" y="77522"/>
                  <a:pt x="91991" y="77522"/>
                </a:cubicBezTo>
                <a:cubicBezTo>
                  <a:pt x="91991" y="86814"/>
                  <a:pt x="77022" y="91592"/>
                  <a:pt x="59637" y="91592"/>
                </a:cubicBezTo>
                <a:cubicBezTo>
                  <a:pt x="42736" y="91592"/>
                  <a:pt x="27766" y="86814"/>
                  <a:pt x="27766" y="77522"/>
                </a:cubicBezTo>
                <a:cubicBezTo>
                  <a:pt x="29939" y="70619"/>
                  <a:pt x="29939" y="70619"/>
                  <a:pt x="29939" y="70619"/>
                </a:cubicBezTo>
                <a:cubicBezTo>
                  <a:pt x="6277" y="79911"/>
                  <a:pt x="6277" y="79911"/>
                  <a:pt x="6277" y="79911"/>
                </a:cubicBezTo>
                <a:cubicBezTo>
                  <a:pt x="0" y="82300"/>
                  <a:pt x="0" y="86814"/>
                  <a:pt x="6277" y="91592"/>
                </a:cubicBezTo>
                <a:cubicBezTo>
                  <a:pt x="49014" y="115221"/>
                  <a:pt x="49014" y="115221"/>
                  <a:pt x="49014" y="115221"/>
                </a:cubicBezTo>
                <a:cubicBezTo>
                  <a:pt x="55533" y="119734"/>
                  <a:pt x="63983" y="119734"/>
                  <a:pt x="70503" y="115221"/>
                </a:cubicBezTo>
                <a:cubicBezTo>
                  <a:pt x="113239" y="91592"/>
                  <a:pt x="113239" y="91592"/>
                  <a:pt x="113239" y="91592"/>
                </a:cubicBezTo>
                <a:cubicBezTo>
                  <a:pt x="119758" y="86814"/>
                  <a:pt x="119758" y="82300"/>
                  <a:pt x="113239" y="79911"/>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70" name="Shape 5170"/>
          <p:cNvSpPr/>
          <p:nvPr/>
        </p:nvSpPr>
        <p:spPr>
          <a:xfrm>
            <a:off x="7029994" y="2201121"/>
            <a:ext cx="274286" cy="219875"/>
          </a:xfrm>
          <a:custGeom>
            <a:avLst/>
            <a:gdLst/>
            <a:ahLst/>
            <a:cxnLst/>
            <a:rect l="0" t="0" r="0" b="0"/>
            <a:pathLst>
              <a:path w="120000" h="120000" extrusionOk="0">
                <a:moveTo>
                  <a:pt x="40804" y="58800"/>
                </a:moveTo>
                <a:lnTo>
                  <a:pt x="40804" y="58800"/>
                </a:lnTo>
                <a:cubicBezTo>
                  <a:pt x="40804" y="72000"/>
                  <a:pt x="49255" y="82500"/>
                  <a:pt x="59879" y="82500"/>
                </a:cubicBezTo>
                <a:cubicBezTo>
                  <a:pt x="70503" y="82500"/>
                  <a:pt x="79195" y="72000"/>
                  <a:pt x="79195" y="58800"/>
                </a:cubicBezTo>
                <a:cubicBezTo>
                  <a:pt x="79195" y="45300"/>
                  <a:pt x="70503" y="34800"/>
                  <a:pt x="59879" y="34800"/>
                </a:cubicBezTo>
                <a:cubicBezTo>
                  <a:pt x="49255" y="34800"/>
                  <a:pt x="40804" y="45300"/>
                  <a:pt x="40804" y="58800"/>
                </a:cubicBezTo>
                <a:close/>
                <a:moveTo>
                  <a:pt x="28008" y="50700"/>
                </a:moveTo>
                <a:lnTo>
                  <a:pt x="28008" y="50700"/>
                </a:lnTo>
                <a:cubicBezTo>
                  <a:pt x="29939" y="32100"/>
                  <a:pt x="44909" y="18900"/>
                  <a:pt x="59879" y="18900"/>
                </a:cubicBezTo>
                <a:cubicBezTo>
                  <a:pt x="68571" y="18900"/>
                  <a:pt x="77022" y="21300"/>
                  <a:pt x="83299" y="29400"/>
                </a:cubicBezTo>
                <a:cubicBezTo>
                  <a:pt x="85472" y="32100"/>
                  <a:pt x="91991" y="32100"/>
                  <a:pt x="94164" y="29400"/>
                </a:cubicBezTo>
                <a:cubicBezTo>
                  <a:pt x="96338" y="26700"/>
                  <a:pt x="96338" y="21300"/>
                  <a:pt x="94164" y="16200"/>
                </a:cubicBezTo>
                <a:cubicBezTo>
                  <a:pt x="85472" y="5400"/>
                  <a:pt x="72676" y="0"/>
                  <a:pt x="59879" y="0"/>
                </a:cubicBezTo>
                <a:cubicBezTo>
                  <a:pt x="38631" y="0"/>
                  <a:pt x="19315" y="16200"/>
                  <a:pt x="14969" y="42900"/>
                </a:cubicBezTo>
                <a:cubicBezTo>
                  <a:pt x="0" y="42900"/>
                  <a:pt x="0" y="42900"/>
                  <a:pt x="0" y="42900"/>
                </a:cubicBezTo>
                <a:cubicBezTo>
                  <a:pt x="0" y="58800"/>
                  <a:pt x="0" y="58800"/>
                  <a:pt x="0" y="58800"/>
                </a:cubicBezTo>
                <a:cubicBezTo>
                  <a:pt x="19315" y="58800"/>
                  <a:pt x="19315" y="58800"/>
                  <a:pt x="19315" y="58800"/>
                </a:cubicBezTo>
                <a:cubicBezTo>
                  <a:pt x="25835" y="58800"/>
                  <a:pt x="25835" y="53400"/>
                  <a:pt x="28008" y="50700"/>
                </a:cubicBezTo>
                <a:close/>
                <a:moveTo>
                  <a:pt x="100442" y="58800"/>
                </a:moveTo>
                <a:lnTo>
                  <a:pt x="100442" y="58800"/>
                </a:lnTo>
                <a:cubicBezTo>
                  <a:pt x="94164" y="58800"/>
                  <a:pt x="94164" y="66600"/>
                  <a:pt x="91991" y="69300"/>
                </a:cubicBezTo>
                <a:cubicBezTo>
                  <a:pt x="89818" y="87900"/>
                  <a:pt x="77022" y="101100"/>
                  <a:pt x="59879" y="101100"/>
                </a:cubicBezTo>
                <a:cubicBezTo>
                  <a:pt x="51428" y="101100"/>
                  <a:pt x="42736" y="95700"/>
                  <a:pt x="36458" y="87900"/>
                </a:cubicBezTo>
                <a:cubicBezTo>
                  <a:pt x="34285" y="85200"/>
                  <a:pt x="28008" y="85200"/>
                  <a:pt x="25835" y="87900"/>
                </a:cubicBezTo>
                <a:cubicBezTo>
                  <a:pt x="23420" y="93000"/>
                  <a:pt x="23420" y="98400"/>
                  <a:pt x="25835" y="101100"/>
                </a:cubicBezTo>
                <a:cubicBezTo>
                  <a:pt x="34285" y="111900"/>
                  <a:pt x="47082" y="119700"/>
                  <a:pt x="59879" y="119700"/>
                </a:cubicBezTo>
                <a:cubicBezTo>
                  <a:pt x="81368" y="119700"/>
                  <a:pt x="100442" y="101100"/>
                  <a:pt x="105030" y="77100"/>
                </a:cubicBezTo>
                <a:cubicBezTo>
                  <a:pt x="119758" y="77100"/>
                  <a:pt x="119758" y="77100"/>
                  <a:pt x="119758" y="77100"/>
                </a:cubicBezTo>
                <a:cubicBezTo>
                  <a:pt x="119758" y="58800"/>
                  <a:pt x="119758" y="58800"/>
                  <a:pt x="119758" y="58800"/>
                </a:cubicBezTo>
                <a:lnTo>
                  <a:pt x="100442" y="58800"/>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71" name="Shape 5171"/>
          <p:cNvSpPr/>
          <p:nvPr/>
        </p:nvSpPr>
        <p:spPr>
          <a:xfrm>
            <a:off x="5436803" y="4378466"/>
            <a:ext cx="184802" cy="225713"/>
          </a:xfrm>
          <a:custGeom>
            <a:avLst/>
            <a:gdLst/>
            <a:ahLst/>
            <a:cxnLst/>
            <a:rect l="0" t="0" r="0" b="0"/>
            <a:pathLst>
              <a:path w="120000" h="120000" extrusionOk="0">
                <a:moveTo>
                  <a:pt x="59821" y="0"/>
                </a:moveTo>
                <a:lnTo>
                  <a:pt x="59821" y="0"/>
                </a:lnTo>
                <a:cubicBezTo>
                  <a:pt x="22077" y="0"/>
                  <a:pt x="0" y="10562"/>
                  <a:pt x="0" y="18190"/>
                </a:cubicBezTo>
                <a:cubicBezTo>
                  <a:pt x="12462" y="106503"/>
                  <a:pt x="12462" y="106503"/>
                  <a:pt x="12462" y="106503"/>
                </a:cubicBezTo>
                <a:cubicBezTo>
                  <a:pt x="12462" y="109144"/>
                  <a:pt x="31335" y="119706"/>
                  <a:pt x="59821" y="119706"/>
                </a:cubicBezTo>
                <a:cubicBezTo>
                  <a:pt x="88308" y="119706"/>
                  <a:pt x="107181" y="109144"/>
                  <a:pt x="107181" y="106503"/>
                </a:cubicBezTo>
                <a:cubicBezTo>
                  <a:pt x="119643" y="18190"/>
                  <a:pt x="119643" y="18190"/>
                  <a:pt x="119643" y="18190"/>
                </a:cubicBezTo>
                <a:cubicBezTo>
                  <a:pt x="119643" y="10562"/>
                  <a:pt x="97566" y="0"/>
                  <a:pt x="59821" y="0"/>
                </a:cubicBezTo>
                <a:close/>
                <a:moveTo>
                  <a:pt x="59821" y="31393"/>
                </a:moveTo>
                <a:lnTo>
                  <a:pt x="59821" y="31393"/>
                </a:lnTo>
                <a:cubicBezTo>
                  <a:pt x="31335" y="31393"/>
                  <a:pt x="12462" y="23471"/>
                  <a:pt x="12462" y="20831"/>
                </a:cubicBezTo>
                <a:cubicBezTo>
                  <a:pt x="12462" y="18190"/>
                  <a:pt x="31335" y="10562"/>
                  <a:pt x="59821" y="10562"/>
                </a:cubicBezTo>
                <a:cubicBezTo>
                  <a:pt x="88308" y="10562"/>
                  <a:pt x="107181" y="18190"/>
                  <a:pt x="107181" y="20831"/>
                </a:cubicBezTo>
                <a:cubicBezTo>
                  <a:pt x="107181" y="23471"/>
                  <a:pt x="88308" y="31393"/>
                  <a:pt x="59821" y="31393"/>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72" name="Shape 5172"/>
          <p:cNvSpPr/>
          <p:nvPr/>
        </p:nvSpPr>
        <p:spPr>
          <a:xfrm>
            <a:off x="10829145" y="3831699"/>
            <a:ext cx="274285" cy="262683"/>
          </a:xfrm>
          <a:custGeom>
            <a:avLst/>
            <a:gdLst/>
            <a:ahLst/>
            <a:cxnLst/>
            <a:rect l="0" t="0" r="0" b="0"/>
            <a:pathLst>
              <a:path w="120000" h="120000" extrusionOk="0">
                <a:moveTo>
                  <a:pt x="102615" y="40000"/>
                </a:moveTo>
                <a:lnTo>
                  <a:pt x="102615" y="40000"/>
                </a:lnTo>
                <a:cubicBezTo>
                  <a:pt x="89818" y="4500"/>
                  <a:pt x="89818" y="4500"/>
                  <a:pt x="89818" y="4500"/>
                </a:cubicBezTo>
                <a:cubicBezTo>
                  <a:pt x="89818" y="2250"/>
                  <a:pt x="85472" y="0"/>
                  <a:pt x="83541" y="2250"/>
                </a:cubicBezTo>
                <a:cubicBezTo>
                  <a:pt x="2173" y="33500"/>
                  <a:pt x="2173" y="33500"/>
                  <a:pt x="2173" y="33500"/>
                </a:cubicBezTo>
                <a:cubicBezTo>
                  <a:pt x="0" y="33500"/>
                  <a:pt x="0" y="35750"/>
                  <a:pt x="0" y="40000"/>
                </a:cubicBezTo>
                <a:cubicBezTo>
                  <a:pt x="12796" y="75500"/>
                  <a:pt x="12796" y="75500"/>
                  <a:pt x="12796" y="75500"/>
                </a:cubicBezTo>
                <a:cubicBezTo>
                  <a:pt x="12796" y="55500"/>
                  <a:pt x="12796" y="55500"/>
                  <a:pt x="12796" y="55500"/>
                </a:cubicBezTo>
                <a:cubicBezTo>
                  <a:pt x="12796" y="46750"/>
                  <a:pt x="19315" y="40000"/>
                  <a:pt x="27766" y="40000"/>
                </a:cubicBezTo>
                <a:cubicBezTo>
                  <a:pt x="49014" y="40000"/>
                  <a:pt x="49014" y="40000"/>
                  <a:pt x="49014" y="40000"/>
                </a:cubicBezTo>
                <a:cubicBezTo>
                  <a:pt x="74607" y="22250"/>
                  <a:pt x="74607" y="22250"/>
                  <a:pt x="74607" y="22250"/>
                </a:cubicBezTo>
                <a:cubicBezTo>
                  <a:pt x="89818" y="40000"/>
                  <a:pt x="89818" y="40000"/>
                  <a:pt x="89818" y="40000"/>
                </a:cubicBezTo>
                <a:lnTo>
                  <a:pt x="102615" y="40000"/>
                </a:lnTo>
                <a:close/>
                <a:moveTo>
                  <a:pt x="115412" y="51000"/>
                </a:moveTo>
                <a:lnTo>
                  <a:pt x="115412" y="51000"/>
                </a:lnTo>
                <a:cubicBezTo>
                  <a:pt x="27766" y="51000"/>
                  <a:pt x="27766" y="51000"/>
                  <a:pt x="27766" y="51000"/>
                </a:cubicBezTo>
                <a:cubicBezTo>
                  <a:pt x="25593" y="51000"/>
                  <a:pt x="23420" y="53250"/>
                  <a:pt x="23420" y="55500"/>
                </a:cubicBezTo>
                <a:cubicBezTo>
                  <a:pt x="23420" y="115500"/>
                  <a:pt x="23420" y="115500"/>
                  <a:pt x="23420" y="115500"/>
                </a:cubicBezTo>
                <a:cubicBezTo>
                  <a:pt x="23420" y="117500"/>
                  <a:pt x="25593" y="119750"/>
                  <a:pt x="27766" y="119750"/>
                </a:cubicBezTo>
                <a:cubicBezTo>
                  <a:pt x="115412" y="119750"/>
                  <a:pt x="115412" y="119750"/>
                  <a:pt x="115412" y="119750"/>
                </a:cubicBezTo>
                <a:cubicBezTo>
                  <a:pt x="117585" y="119750"/>
                  <a:pt x="119758" y="117500"/>
                  <a:pt x="119758" y="115500"/>
                </a:cubicBezTo>
                <a:cubicBezTo>
                  <a:pt x="119758" y="55500"/>
                  <a:pt x="119758" y="55500"/>
                  <a:pt x="119758" y="55500"/>
                </a:cubicBezTo>
                <a:cubicBezTo>
                  <a:pt x="119758" y="53250"/>
                  <a:pt x="117585" y="51000"/>
                  <a:pt x="115412" y="51000"/>
                </a:cubicBezTo>
                <a:close/>
                <a:moveTo>
                  <a:pt x="109134" y="106500"/>
                </a:moveTo>
                <a:lnTo>
                  <a:pt x="109134" y="106500"/>
                </a:lnTo>
                <a:cubicBezTo>
                  <a:pt x="36217" y="106500"/>
                  <a:pt x="36217" y="106500"/>
                  <a:pt x="36217" y="106500"/>
                </a:cubicBezTo>
                <a:cubicBezTo>
                  <a:pt x="36217" y="97750"/>
                  <a:pt x="36217" y="97750"/>
                  <a:pt x="36217" y="97750"/>
                </a:cubicBezTo>
                <a:cubicBezTo>
                  <a:pt x="47082" y="68750"/>
                  <a:pt x="47082" y="68750"/>
                  <a:pt x="47082" y="68750"/>
                </a:cubicBezTo>
                <a:cubicBezTo>
                  <a:pt x="63983" y="91000"/>
                  <a:pt x="63983" y="91000"/>
                  <a:pt x="63983" y="91000"/>
                </a:cubicBezTo>
                <a:cubicBezTo>
                  <a:pt x="79195" y="75500"/>
                  <a:pt x="79195" y="75500"/>
                  <a:pt x="79195" y="75500"/>
                </a:cubicBezTo>
                <a:cubicBezTo>
                  <a:pt x="100442" y="66500"/>
                  <a:pt x="100442" y="66500"/>
                  <a:pt x="100442" y="66500"/>
                </a:cubicBezTo>
                <a:cubicBezTo>
                  <a:pt x="109134" y="86750"/>
                  <a:pt x="109134" y="86750"/>
                  <a:pt x="109134" y="86750"/>
                </a:cubicBezTo>
                <a:lnTo>
                  <a:pt x="109134" y="106500"/>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73" name="Shape 5173"/>
          <p:cNvSpPr/>
          <p:nvPr/>
        </p:nvSpPr>
        <p:spPr>
          <a:xfrm>
            <a:off x="9230117" y="3841426"/>
            <a:ext cx="196474" cy="249062"/>
          </a:xfrm>
          <a:custGeom>
            <a:avLst/>
            <a:gdLst/>
            <a:ahLst/>
            <a:cxnLst/>
            <a:rect l="0" t="0" r="0" b="0"/>
            <a:pathLst>
              <a:path w="120000" h="120000" extrusionOk="0">
                <a:moveTo>
                  <a:pt x="101797" y="0"/>
                </a:moveTo>
                <a:lnTo>
                  <a:pt x="101797" y="0"/>
                </a:lnTo>
                <a:cubicBezTo>
                  <a:pt x="17865" y="0"/>
                  <a:pt x="17865" y="0"/>
                  <a:pt x="17865" y="0"/>
                </a:cubicBezTo>
                <a:cubicBezTo>
                  <a:pt x="9101" y="0"/>
                  <a:pt x="0" y="7152"/>
                  <a:pt x="0" y="14304"/>
                </a:cubicBezTo>
                <a:cubicBezTo>
                  <a:pt x="0" y="105695"/>
                  <a:pt x="0" y="105695"/>
                  <a:pt x="0" y="105695"/>
                </a:cubicBezTo>
                <a:cubicBezTo>
                  <a:pt x="0" y="112847"/>
                  <a:pt x="9101" y="119735"/>
                  <a:pt x="17865" y="119735"/>
                </a:cubicBezTo>
                <a:cubicBezTo>
                  <a:pt x="101797" y="119735"/>
                  <a:pt x="101797" y="119735"/>
                  <a:pt x="101797" y="119735"/>
                </a:cubicBezTo>
                <a:cubicBezTo>
                  <a:pt x="110561" y="119735"/>
                  <a:pt x="119662" y="112847"/>
                  <a:pt x="119662" y="105695"/>
                </a:cubicBezTo>
                <a:cubicBezTo>
                  <a:pt x="119662" y="14304"/>
                  <a:pt x="119662" y="14304"/>
                  <a:pt x="119662" y="14304"/>
                </a:cubicBezTo>
                <a:cubicBezTo>
                  <a:pt x="119662" y="7152"/>
                  <a:pt x="110561" y="0"/>
                  <a:pt x="101797" y="0"/>
                </a:cubicBezTo>
                <a:close/>
                <a:moveTo>
                  <a:pt x="101797" y="105695"/>
                </a:moveTo>
                <a:lnTo>
                  <a:pt x="101797" y="105695"/>
                </a:lnTo>
                <a:cubicBezTo>
                  <a:pt x="17865" y="105695"/>
                  <a:pt x="17865" y="105695"/>
                  <a:pt x="17865" y="105695"/>
                </a:cubicBezTo>
                <a:cubicBezTo>
                  <a:pt x="17865" y="14304"/>
                  <a:pt x="17865" y="14304"/>
                  <a:pt x="17865" y="14304"/>
                </a:cubicBezTo>
                <a:cubicBezTo>
                  <a:pt x="101797" y="14304"/>
                  <a:pt x="101797" y="14304"/>
                  <a:pt x="101797" y="14304"/>
                </a:cubicBezTo>
                <a:lnTo>
                  <a:pt x="101797" y="105695"/>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74" name="Shape 5174"/>
          <p:cNvSpPr/>
          <p:nvPr/>
        </p:nvSpPr>
        <p:spPr>
          <a:xfrm>
            <a:off x="10282517" y="3870613"/>
            <a:ext cx="274286" cy="188742"/>
          </a:xfrm>
          <a:custGeom>
            <a:avLst/>
            <a:gdLst/>
            <a:ahLst/>
            <a:cxnLst/>
            <a:rect l="0" t="0" r="0" b="0"/>
            <a:pathLst>
              <a:path w="120000" h="120000" extrusionOk="0">
                <a:moveTo>
                  <a:pt x="0" y="15260"/>
                </a:moveTo>
                <a:lnTo>
                  <a:pt x="0" y="15260"/>
                </a:lnTo>
                <a:cubicBezTo>
                  <a:pt x="0" y="101271"/>
                  <a:pt x="0" y="101271"/>
                  <a:pt x="0" y="101271"/>
                </a:cubicBezTo>
                <a:cubicBezTo>
                  <a:pt x="0" y="110635"/>
                  <a:pt x="4337" y="119653"/>
                  <a:pt x="12771" y="119653"/>
                </a:cubicBezTo>
                <a:cubicBezTo>
                  <a:pt x="106987" y="119653"/>
                  <a:pt x="106987" y="119653"/>
                  <a:pt x="106987" y="119653"/>
                </a:cubicBezTo>
                <a:cubicBezTo>
                  <a:pt x="113253" y="119653"/>
                  <a:pt x="119759" y="110635"/>
                  <a:pt x="119759" y="101271"/>
                </a:cubicBezTo>
                <a:cubicBezTo>
                  <a:pt x="119759" y="15260"/>
                  <a:pt x="119759" y="15260"/>
                  <a:pt x="119759" y="15260"/>
                </a:cubicBezTo>
                <a:cubicBezTo>
                  <a:pt x="119759" y="5895"/>
                  <a:pt x="113253" y="0"/>
                  <a:pt x="106987" y="0"/>
                </a:cubicBezTo>
                <a:cubicBezTo>
                  <a:pt x="12771" y="0"/>
                  <a:pt x="12771" y="0"/>
                  <a:pt x="12771" y="0"/>
                </a:cubicBezTo>
                <a:cubicBezTo>
                  <a:pt x="4337" y="0"/>
                  <a:pt x="0" y="5895"/>
                  <a:pt x="0" y="15260"/>
                </a:cubicBezTo>
                <a:close/>
                <a:moveTo>
                  <a:pt x="106987" y="15260"/>
                </a:moveTo>
                <a:lnTo>
                  <a:pt x="106987" y="15260"/>
                </a:lnTo>
                <a:cubicBezTo>
                  <a:pt x="106987" y="101271"/>
                  <a:pt x="106987" y="101271"/>
                  <a:pt x="106987" y="101271"/>
                </a:cubicBezTo>
                <a:cubicBezTo>
                  <a:pt x="12771" y="101271"/>
                  <a:pt x="12771" y="101271"/>
                  <a:pt x="12771" y="101271"/>
                </a:cubicBezTo>
                <a:cubicBezTo>
                  <a:pt x="12771" y="15260"/>
                  <a:pt x="12771" y="15260"/>
                  <a:pt x="12771" y="15260"/>
                </a:cubicBezTo>
                <a:lnTo>
                  <a:pt x="106987" y="15260"/>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75" name="Shape 5175"/>
          <p:cNvSpPr/>
          <p:nvPr/>
        </p:nvSpPr>
        <p:spPr>
          <a:xfrm>
            <a:off x="9737836" y="3825861"/>
            <a:ext cx="274286" cy="278248"/>
          </a:xfrm>
          <a:custGeom>
            <a:avLst/>
            <a:gdLst/>
            <a:ahLst/>
            <a:cxnLst/>
            <a:rect l="0" t="0" r="0" b="0"/>
            <a:pathLst>
              <a:path w="120000" h="120000" extrusionOk="0">
                <a:moveTo>
                  <a:pt x="115653" y="44110"/>
                </a:moveTo>
                <a:lnTo>
                  <a:pt x="115653" y="44110"/>
                </a:lnTo>
                <a:cubicBezTo>
                  <a:pt x="70503" y="33675"/>
                  <a:pt x="70503" y="33675"/>
                  <a:pt x="70503" y="33675"/>
                </a:cubicBezTo>
                <a:cubicBezTo>
                  <a:pt x="64225" y="4031"/>
                  <a:pt x="64225" y="4031"/>
                  <a:pt x="64225" y="4031"/>
                </a:cubicBezTo>
                <a:cubicBezTo>
                  <a:pt x="62052" y="1897"/>
                  <a:pt x="59879" y="0"/>
                  <a:pt x="57706" y="0"/>
                </a:cubicBezTo>
                <a:cubicBezTo>
                  <a:pt x="4104" y="14466"/>
                  <a:pt x="4104" y="14466"/>
                  <a:pt x="4104" y="14466"/>
                </a:cubicBezTo>
                <a:cubicBezTo>
                  <a:pt x="0" y="16837"/>
                  <a:pt x="0" y="18972"/>
                  <a:pt x="0" y="21106"/>
                </a:cubicBezTo>
                <a:cubicBezTo>
                  <a:pt x="19074" y="92490"/>
                  <a:pt x="19074" y="92490"/>
                  <a:pt x="19074" y="92490"/>
                </a:cubicBezTo>
                <a:cubicBezTo>
                  <a:pt x="19074" y="94624"/>
                  <a:pt x="23420" y="94624"/>
                  <a:pt x="25835" y="94624"/>
                </a:cubicBezTo>
                <a:cubicBezTo>
                  <a:pt x="47082" y="88221"/>
                  <a:pt x="47082" y="88221"/>
                  <a:pt x="47082" y="88221"/>
                </a:cubicBezTo>
                <a:cubicBezTo>
                  <a:pt x="42736" y="100790"/>
                  <a:pt x="42736" y="100790"/>
                  <a:pt x="42736" y="100790"/>
                </a:cubicBezTo>
                <a:cubicBezTo>
                  <a:pt x="42736" y="102924"/>
                  <a:pt x="44909" y="105059"/>
                  <a:pt x="47082" y="105059"/>
                </a:cubicBezTo>
                <a:cubicBezTo>
                  <a:pt x="96096" y="117628"/>
                  <a:pt x="96096" y="117628"/>
                  <a:pt x="96096" y="117628"/>
                </a:cubicBezTo>
                <a:cubicBezTo>
                  <a:pt x="98269" y="119762"/>
                  <a:pt x="100442" y="117628"/>
                  <a:pt x="102857" y="115494"/>
                </a:cubicBezTo>
                <a:cubicBezTo>
                  <a:pt x="119758" y="50276"/>
                  <a:pt x="119758" y="50276"/>
                  <a:pt x="119758" y="50276"/>
                </a:cubicBezTo>
                <a:cubicBezTo>
                  <a:pt x="119758" y="48379"/>
                  <a:pt x="117826" y="44110"/>
                  <a:pt x="115653" y="44110"/>
                </a:cubicBezTo>
                <a:close/>
                <a:moveTo>
                  <a:pt x="8450" y="23003"/>
                </a:moveTo>
                <a:lnTo>
                  <a:pt x="8450" y="23003"/>
                </a:lnTo>
                <a:cubicBezTo>
                  <a:pt x="55533" y="10434"/>
                  <a:pt x="55533" y="10434"/>
                  <a:pt x="55533" y="10434"/>
                </a:cubicBezTo>
                <a:cubicBezTo>
                  <a:pt x="74849" y="73517"/>
                  <a:pt x="74849" y="73517"/>
                  <a:pt x="74849" y="73517"/>
                </a:cubicBezTo>
                <a:cubicBezTo>
                  <a:pt x="28008" y="86324"/>
                  <a:pt x="28008" y="86324"/>
                  <a:pt x="28008" y="86324"/>
                </a:cubicBezTo>
                <a:lnTo>
                  <a:pt x="8450" y="23003"/>
                </a:lnTo>
                <a:close/>
                <a:moveTo>
                  <a:pt x="93923" y="109328"/>
                </a:moveTo>
                <a:lnTo>
                  <a:pt x="93923" y="109328"/>
                </a:lnTo>
                <a:cubicBezTo>
                  <a:pt x="53601" y="98893"/>
                  <a:pt x="53601" y="98893"/>
                  <a:pt x="53601" y="98893"/>
                </a:cubicBezTo>
                <a:cubicBezTo>
                  <a:pt x="55533" y="86324"/>
                  <a:pt x="55533" y="86324"/>
                  <a:pt x="55533" y="86324"/>
                </a:cubicBezTo>
                <a:cubicBezTo>
                  <a:pt x="79195" y="79683"/>
                  <a:pt x="79195" y="79683"/>
                  <a:pt x="79195" y="79683"/>
                </a:cubicBezTo>
                <a:cubicBezTo>
                  <a:pt x="81126" y="79683"/>
                  <a:pt x="83299" y="77549"/>
                  <a:pt x="83299" y="75652"/>
                </a:cubicBezTo>
                <a:cubicBezTo>
                  <a:pt x="74849" y="41976"/>
                  <a:pt x="74849" y="41976"/>
                  <a:pt x="74849" y="41976"/>
                </a:cubicBezTo>
                <a:cubicBezTo>
                  <a:pt x="108893" y="50276"/>
                  <a:pt x="108893" y="50276"/>
                  <a:pt x="108893" y="50276"/>
                </a:cubicBezTo>
                <a:lnTo>
                  <a:pt x="93923" y="109328"/>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76" name="Shape 5176"/>
          <p:cNvSpPr/>
          <p:nvPr/>
        </p:nvSpPr>
        <p:spPr>
          <a:xfrm>
            <a:off x="10842761" y="1673811"/>
            <a:ext cx="245107" cy="217929"/>
          </a:xfrm>
          <a:custGeom>
            <a:avLst/>
            <a:gdLst/>
            <a:ahLst/>
            <a:cxnLst/>
            <a:rect l="0" t="0" r="0" b="0"/>
            <a:pathLst>
              <a:path w="120000" h="120000" extrusionOk="0">
                <a:moveTo>
                  <a:pt x="115135" y="0"/>
                </a:moveTo>
                <a:lnTo>
                  <a:pt x="115135" y="0"/>
                </a:lnTo>
                <a:cubicBezTo>
                  <a:pt x="2432" y="0"/>
                  <a:pt x="2432" y="0"/>
                  <a:pt x="2432" y="0"/>
                </a:cubicBezTo>
                <a:cubicBezTo>
                  <a:pt x="0" y="0"/>
                  <a:pt x="0" y="2406"/>
                  <a:pt x="0" y="5112"/>
                </a:cubicBezTo>
                <a:cubicBezTo>
                  <a:pt x="0" y="21052"/>
                  <a:pt x="0" y="21052"/>
                  <a:pt x="0" y="21052"/>
                </a:cubicBezTo>
                <a:cubicBezTo>
                  <a:pt x="119729" y="21052"/>
                  <a:pt x="119729" y="21052"/>
                  <a:pt x="119729" y="21052"/>
                </a:cubicBezTo>
                <a:cubicBezTo>
                  <a:pt x="119729" y="5112"/>
                  <a:pt x="119729" y="5112"/>
                  <a:pt x="119729" y="5112"/>
                </a:cubicBezTo>
                <a:cubicBezTo>
                  <a:pt x="119729" y="2406"/>
                  <a:pt x="117297" y="0"/>
                  <a:pt x="115135" y="0"/>
                </a:cubicBezTo>
                <a:close/>
                <a:moveTo>
                  <a:pt x="7297" y="109172"/>
                </a:moveTo>
                <a:lnTo>
                  <a:pt x="7297" y="109172"/>
                </a:lnTo>
                <a:cubicBezTo>
                  <a:pt x="7297" y="114285"/>
                  <a:pt x="9729" y="119699"/>
                  <a:pt x="14594" y="119699"/>
                </a:cubicBezTo>
                <a:cubicBezTo>
                  <a:pt x="102972" y="119699"/>
                  <a:pt x="102972" y="119699"/>
                  <a:pt x="102972" y="119699"/>
                </a:cubicBezTo>
                <a:cubicBezTo>
                  <a:pt x="110270" y="119699"/>
                  <a:pt x="112702" y="114285"/>
                  <a:pt x="112702" y="109172"/>
                </a:cubicBezTo>
                <a:cubicBezTo>
                  <a:pt x="112702" y="29172"/>
                  <a:pt x="112702" y="29172"/>
                  <a:pt x="112702" y="29172"/>
                </a:cubicBezTo>
                <a:cubicBezTo>
                  <a:pt x="7297" y="29172"/>
                  <a:pt x="7297" y="29172"/>
                  <a:pt x="7297" y="29172"/>
                </a:cubicBezTo>
                <a:lnTo>
                  <a:pt x="7297" y="109172"/>
                </a:lnTo>
                <a:close/>
                <a:moveTo>
                  <a:pt x="40810" y="45112"/>
                </a:moveTo>
                <a:lnTo>
                  <a:pt x="40810" y="45112"/>
                </a:lnTo>
                <a:cubicBezTo>
                  <a:pt x="79189" y="45112"/>
                  <a:pt x="79189" y="45112"/>
                  <a:pt x="79189" y="45112"/>
                </a:cubicBezTo>
                <a:cubicBezTo>
                  <a:pt x="79189" y="58345"/>
                  <a:pt x="79189" y="58345"/>
                  <a:pt x="79189" y="58345"/>
                </a:cubicBezTo>
                <a:cubicBezTo>
                  <a:pt x="40810" y="58345"/>
                  <a:pt x="40810" y="58345"/>
                  <a:pt x="40810" y="58345"/>
                </a:cubicBezTo>
                <a:lnTo>
                  <a:pt x="40810" y="45112"/>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77" name="Shape 5177"/>
          <p:cNvSpPr/>
          <p:nvPr/>
        </p:nvSpPr>
        <p:spPr>
          <a:xfrm>
            <a:off x="10298080" y="1658245"/>
            <a:ext cx="245107" cy="245170"/>
          </a:xfrm>
          <a:custGeom>
            <a:avLst/>
            <a:gdLst/>
            <a:ahLst/>
            <a:cxnLst/>
            <a:rect l="0" t="0" r="0" b="0"/>
            <a:pathLst>
              <a:path w="120000" h="120000" extrusionOk="0">
                <a:moveTo>
                  <a:pt x="18918" y="107865"/>
                </a:moveTo>
                <a:lnTo>
                  <a:pt x="18918" y="107865"/>
                </a:lnTo>
                <a:cubicBezTo>
                  <a:pt x="18918" y="114876"/>
                  <a:pt x="26486" y="119730"/>
                  <a:pt x="33513" y="119730"/>
                </a:cubicBezTo>
                <a:cubicBezTo>
                  <a:pt x="40810" y="119730"/>
                  <a:pt x="45405" y="114876"/>
                  <a:pt x="45405" y="107865"/>
                </a:cubicBezTo>
                <a:cubicBezTo>
                  <a:pt x="45405" y="100584"/>
                  <a:pt x="40810" y="93303"/>
                  <a:pt x="33513" y="93303"/>
                </a:cubicBezTo>
                <a:cubicBezTo>
                  <a:pt x="26486" y="93303"/>
                  <a:pt x="18918" y="100584"/>
                  <a:pt x="18918" y="107865"/>
                </a:cubicBezTo>
                <a:close/>
                <a:moveTo>
                  <a:pt x="86216" y="107865"/>
                </a:moveTo>
                <a:lnTo>
                  <a:pt x="86216" y="107865"/>
                </a:lnTo>
                <a:cubicBezTo>
                  <a:pt x="86216" y="114876"/>
                  <a:pt x="93243" y="119730"/>
                  <a:pt x="100540" y="119730"/>
                </a:cubicBezTo>
                <a:cubicBezTo>
                  <a:pt x="107837" y="119730"/>
                  <a:pt x="112702" y="114876"/>
                  <a:pt x="112702" y="107865"/>
                </a:cubicBezTo>
                <a:cubicBezTo>
                  <a:pt x="112702" y="100584"/>
                  <a:pt x="107837" y="93303"/>
                  <a:pt x="100540" y="93303"/>
                </a:cubicBezTo>
                <a:cubicBezTo>
                  <a:pt x="93243" y="93303"/>
                  <a:pt x="86216" y="100584"/>
                  <a:pt x="86216" y="107865"/>
                </a:cubicBezTo>
                <a:close/>
                <a:moveTo>
                  <a:pt x="42972" y="76584"/>
                </a:moveTo>
                <a:lnTo>
                  <a:pt x="42972" y="76584"/>
                </a:lnTo>
                <a:cubicBezTo>
                  <a:pt x="117297" y="55011"/>
                  <a:pt x="117297" y="55011"/>
                  <a:pt x="117297" y="55011"/>
                </a:cubicBezTo>
                <a:cubicBezTo>
                  <a:pt x="119729" y="55011"/>
                  <a:pt x="119729" y="52584"/>
                  <a:pt x="119729" y="50426"/>
                </a:cubicBezTo>
                <a:cubicBezTo>
                  <a:pt x="119729" y="14561"/>
                  <a:pt x="119729" y="14561"/>
                  <a:pt x="119729" y="14561"/>
                </a:cubicBezTo>
                <a:cubicBezTo>
                  <a:pt x="26486" y="14561"/>
                  <a:pt x="26486" y="14561"/>
                  <a:pt x="26486" y="14561"/>
                </a:cubicBezTo>
                <a:cubicBezTo>
                  <a:pt x="26486" y="2696"/>
                  <a:pt x="26486" y="2696"/>
                  <a:pt x="26486" y="2696"/>
                </a:cubicBezTo>
                <a:lnTo>
                  <a:pt x="24054" y="0"/>
                </a:lnTo>
                <a:cubicBezTo>
                  <a:pt x="2432" y="0"/>
                  <a:pt x="2432" y="0"/>
                  <a:pt x="2432" y="0"/>
                </a:cubicBezTo>
                <a:cubicBezTo>
                  <a:pt x="0" y="0"/>
                  <a:pt x="0" y="2696"/>
                  <a:pt x="0" y="2696"/>
                </a:cubicBezTo>
                <a:cubicBezTo>
                  <a:pt x="0" y="14561"/>
                  <a:pt x="0" y="14561"/>
                  <a:pt x="0" y="14561"/>
                </a:cubicBezTo>
                <a:cubicBezTo>
                  <a:pt x="12162" y="14561"/>
                  <a:pt x="12162" y="14561"/>
                  <a:pt x="12162" y="14561"/>
                </a:cubicBezTo>
                <a:cubicBezTo>
                  <a:pt x="26486" y="74157"/>
                  <a:pt x="26486" y="74157"/>
                  <a:pt x="26486" y="74157"/>
                </a:cubicBezTo>
                <a:cubicBezTo>
                  <a:pt x="26486" y="81438"/>
                  <a:pt x="26486" y="81438"/>
                  <a:pt x="26486" y="81438"/>
                </a:cubicBezTo>
                <a:cubicBezTo>
                  <a:pt x="26486" y="91146"/>
                  <a:pt x="26486" y="91146"/>
                  <a:pt x="26486" y="91146"/>
                </a:cubicBezTo>
                <a:cubicBezTo>
                  <a:pt x="26486" y="93303"/>
                  <a:pt x="28648" y="93303"/>
                  <a:pt x="28648" y="93303"/>
                </a:cubicBezTo>
                <a:cubicBezTo>
                  <a:pt x="33513" y="93303"/>
                  <a:pt x="33513" y="93303"/>
                  <a:pt x="33513" y="93303"/>
                </a:cubicBezTo>
                <a:cubicBezTo>
                  <a:pt x="100540" y="93303"/>
                  <a:pt x="100540" y="93303"/>
                  <a:pt x="100540" y="93303"/>
                </a:cubicBezTo>
                <a:cubicBezTo>
                  <a:pt x="117297" y="93303"/>
                  <a:pt x="117297" y="93303"/>
                  <a:pt x="117297" y="93303"/>
                </a:cubicBezTo>
                <a:cubicBezTo>
                  <a:pt x="119729" y="93303"/>
                  <a:pt x="119729" y="93303"/>
                  <a:pt x="119729" y="91146"/>
                </a:cubicBezTo>
                <a:cubicBezTo>
                  <a:pt x="119729" y="81438"/>
                  <a:pt x="119729" y="81438"/>
                  <a:pt x="119729" y="81438"/>
                </a:cubicBezTo>
                <a:cubicBezTo>
                  <a:pt x="45405" y="81438"/>
                  <a:pt x="45405" y="81438"/>
                  <a:pt x="45405" y="81438"/>
                </a:cubicBezTo>
                <a:cubicBezTo>
                  <a:pt x="35945" y="81438"/>
                  <a:pt x="35945" y="76584"/>
                  <a:pt x="42972" y="76584"/>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78" name="Shape 5178"/>
          <p:cNvSpPr/>
          <p:nvPr/>
        </p:nvSpPr>
        <p:spPr>
          <a:xfrm>
            <a:off x="9776742" y="1644623"/>
            <a:ext cx="196474" cy="272411"/>
          </a:xfrm>
          <a:custGeom>
            <a:avLst/>
            <a:gdLst/>
            <a:ahLst/>
            <a:cxnLst/>
            <a:rect l="0" t="0" r="0" b="0"/>
            <a:pathLst>
              <a:path w="120000" h="120000" extrusionOk="0">
                <a:moveTo>
                  <a:pt x="107191" y="13038"/>
                </a:moveTo>
                <a:lnTo>
                  <a:pt x="107191" y="13038"/>
                </a:lnTo>
                <a:cubicBezTo>
                  <a:pt x="95393" y="29939"/>
                  <a:pt x="95393" y="29939"/>
                  <a:pt x="95393" y="29939"/>
                </a:cubicBezTo>
                <a:cubicBezTo>
                  <a:pt x="23932" y="29939"/>
                  <a:pt x="23932" y="29939"/>
                  <a:pt x="23932" y="29939"/>
                </a:cubicBezTo>
                <a:cubicBezTo>
                  <a:pt x="12134" y="13038"/>
                  <a:pt x="12134" y="13038"/>
                  <a:pt x="12134" y="13038"/>
                </a:cubicBezTo>
                <a:cubicBezTo>
                  <a:pt x="5730" y="13038"/>
                  <a:pt x="0" y="17142"/>
                  <a:pt x="0" y="21488"/>
                </a:cubicBezTo>
                <a:cubicBezTo>
                  <a:pt x="0" y="111307"/>
                  <a:pt x="0" y="111307"/>
                  <a:pt x="0" y="111307"/>
                </a:cubicBezTo>
                <a:cubicBezTo>
                  <a:pt x="0" y="117585"/>
                  <a:pt x="5730" y="119758"/>
                  <a:pt x="12134" y="119758"/>
                </a:cubicBezTo>
                <a:cubicBezTo>
                  <a:pt x="107191" y="119758"/>
                  <a:pt x="107191" y="119758"/>
                  <a:pt x="107191" y="119758"/>
                </a:cubicBezTo>
                <a:cubicBezTo>
                  <a:pt x="113258" y="119758"/>
                  <a:pt x="119662" y="117585"/>
                  <a:pt x="119662" y="111307"/>
                </a:cubicBezTo>
                <a:cubicBezTo>
                  <a:pt x="119662" y="21488"/>
                  <a:pt x="119662" y="21488"/>
                  <a:pt x="119662" y="21488"/>
                </a:cubicBezTo>
                <a:cubicBezTo>
                  <a:pt x="119662" y="17142"/>
                  <a:pt x="113258" y="13038"/>
                  <a:pt x="107191" y="13038"/>
                </a:cubicBezTo>
                <a:close/>
                <a:moveTo>
                  <a:pt x="89325" y="23661"/>
                </a:moveTo>
                <a:lnTo>
                  <a:pt x="89325" y="23661"/>
                </a:lnTo>
                <a:cubicBezTo>
                  <a:pt x="98426" y="13038"/>
                  <a:pt x="98426" y="13038"/>
                  <a:pt x="98426" y="13038"/>
                </a:cubicBezTo>
                <a:cubicBezTo>
                  <a:pt x="77528" y="13038"/>
                  <a:pt x="77528" y="13038"/>
                  <a:pt x="77528" y="13038"/>
                </a:cubicBezTo>
                <a:cubicBezTo>
                  <a:pt x="71460" y="0"/>
                  <a:pt x="71460" y="0"/>
                  <a:pt x="71460" y="0"/>
                </a:cubicBezTo>
                <a:cubicBezTo>
                  <a:pt x="44831" y="0"/>
                  <a:pt x="44831" y="0"/>
                  <a:pt x="44831" y="0"/>
                </a:cubicBezTo>
                <a:cubicBezTo>
                  <a:pt x="38764" y="13038"/>
                  <a:pt x="38764" y="13038"/>
                  <a:pt x="38764" y="13038"/>
                </a:cubicBezTo>
                <a:cubicBezTo>
                  <a:pt x="20561" y="13038"/>
                  <a:pt x="20561" y="13038"/>
                  <a:pt x="20561" y="13038"/>
                </a:cubicBezTo>
                <a:cubicBezTo>
                  <a:pt x="30000" y="23661"/>
                  <a:pt x="30000" y="23661"/>
                  <a:pt x="30000" y="23661"/>
                </a:cubicBezTo>
                <a:lnTo>
                  <a:pt x="89325" y="23661"/>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79" name="Shape 5179"/>
          <p:cNvSpPr/>
          <p:nvPr/>
        </p:nvSpPr>
        <p:spPr>
          <a:xfrm>
            <a:off x="7615526" y="4899940"/>
            <a:ext cx="200364" cy="272411"/>
          </a:xfrm>
          <a:custGeom>
            <a:avLst/>
            <a:gdLst/>
            <a:ahLst/>
            <a:cxnLst/>
            <a:rect l="0" t="0" r="0" b="0"/>
            <a:pathLst>
              <a:path w="120000" h="120000" extrusionOk="0">
                <a:moveTo>
                  <a:pt x="34945" y="115421"/>
                </a:moveTo>
                <a:lnTo>
                  <a:pt x="34945" y="115421"/>
                </a:lnTo>
                <a:cubicBezTo>
                  <a:pt x="40549" y="117590"/>
                  <a:pt x="49450" y="119759"/>
                  <a:pt x="58021" y="119759"/>
                </a:cubicBezTo>
                <a:cubicBezTo>
                  <a:pt x="66923" y="119759"/>
                  <a:pt x="75494" y="117590"/>
                  <a:pt x="81758" y="115421"/>
                </a:cubicBezTo>
                <a:cubicBezTo>
                  <a:pt x="81758" y="102650"/>
                  <a:pt x="81758" y="102650"/>
                  <a:pt x="81758" y="102650"/>
                </a:cubicBezTo>
                <a:cubicBezTo>
                  <a:pt x="34945" y="102650"/>
                  <a:pt x="34945" y="102650"/>
                  <a:pt x="34945" y="102650"/>
                </a:cubicBezTo>
                <a:lnTo>
                  <a:pt x="34945" y="115421"/>
                </a:lnTo>
                <a:close/>
                <a:moveTo>
                  <a:pt x="81758" y="96385"/>
                </a:moveTo>
                <a:lnTo>
                  <a:pt x="81758" y="96385"/>
                </a:lnTo>
                <a:cubicBezTo>
                  <a:pt x="81758" y="70602"/>
                  <a:pt x="119670" y="62168"/>
                  <a:pt x="116703" y="36385"/>
                </a:cubicBezTo>
                <a:cubicBezTo>
                  <a:pt x="113736" y="19277"/>
                  <a:pt x="99230" y="0"/>
                  <a:pt x="58021" y="0"/>
                </a:cubicBezTo>
                <a:cubicBezTo>
                  <a:pt x="17472" y="0"/>
                  <a:pt x="2967" y="19277"/>
                  <a:pt x="0" y="36385"/>
                </a:cubicBezTo>
                <a:cubicBezTo>
                  <a:pt x="0" y="62168"/>
                  <a:pt x="34945" y="70602"/>
                  <a:pt x="34945" y="96385"/>
                </a:cubicBezTo>
                <a:lnTo>
                  <a:pt x="81758" y="96385"/>
                </a:lnTo>
                <a:close/>
                <a:moveTo>
                  <a:pt x="17472" y="36385"/>
                </a:moveTo>
                <a:lnTo>
                  <a:pt x="17472" y="36385"/>
                </a:lnTo>
                <a:cubicBezTo>
                  <a:pt x="20439" y="21445"/>
                  <a:pt x="34945" y="12771"/>
                  <a:pt x="58021" y="12771"/>
                </a:cubicBezTo>
                <a:cubicBezTo>
                  <a:pt x="81758" y="12771"/>
                  <a:pt x="96263" y="21445"/>
                  <a:pt x="99230" y="36385"/>
                </a:cubicBezTo>
                <a:cubicBezTo>
                  <a:pt x="99230" y="45060"/>
                  <a:pt x="93296" y="51325"/>
                  <a:pt x="84725" y="60000"/>
                </a:cubicBezTo>
                <a:cubicBezTo>
                  <a:pt x="75494" y="66265"/>
                  <a:pt x="70219" y="74939"/>
                  <a:pt x="63956" y="85542"/>
                </a:cubicBezTo>
                <a:cubicBezTo>
                  <a:pt x="52417" y="85542"/>
                  <a:pt x="52417" y="85542"/>
                  <a:pt x="52417" y="85542"/>
                </a:cubicBezTo>
                <a:cubicBezTo>
                  <a:pt x="46483" y="74939"/>
                  <a:pt x="40549" y="66265"/>
                  <a:pt x="31978" y="60000"/>
                </a:cubicBezTo>
                <a:cubicBezTo>
                  <a:pt x="23076" y="51325"/>
                  <a:pt x="17472" y="45060"/>
                  <a:pt x="17472" y="36385"/>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80" name="Shape 5180"/>
          <p:cNvSpPr/>
          <p:nvPr/>
        </p:nvSpPr>
        <p:spPr>
          <a:xfrm>
            <a:off x="10829145" y="3339413"/>
            <a:ext cx="274285" cy="159556"/>
          </a:xfrm>
          <a:custGeom>
            <a:avLst/>
            <a:gdLst/>
            <a:ahLst/>
            <a:cxnLst/>
            <a:rect l="0" t="0" r="0" b="0"/>
            <a:pathLst>
              <a:path w="120000" h="120000" extrusionOk="0">
                <a:moveTo>
                  <a:pt x="29939" y="90511"/>
                </a:moveTo>
                <a:lnTo>
                  <a:pt x="29939" y="90511"/>
                </a:lnTo>
                <a:cubicBezTo>
                  <a:pt x="29939" y="39726"/>
                  <a:pt x="29939" y="39726"/>
                  <a:pt x="29939" y="39726"/>
                </a:cubicBezTo>
                <a:cubicBezTo>
                  <a:pt x="42736" y="39726"/>
                  <a:pt x="42736" y="39726"/>
                  <a:pt x="42736" y="39726"/>
                </a:cubicBezTo>
                <a:cubicBezTo>
                  <a:pt x="21247" y="0"/>
                  <a:pt x="21247" y="0"/>
                  <a:pt x="21247" y="0"/>
                </a:cubicBezTo>
                <a:cubicBezTo>
                  <a:pt x="0" y="39726"/>
                  <a:pt x="0" y="39726"/>
                  <a:pt x="0" y="39726"/>
                </a:cubicBezTo>
                <a:cubicBezTo>
                  <a:pt x="12796" y="39726"/>
                  <a:pt x="12796" y="39726"/>
                  <a:pt x="12796" y="39726"/>
                </a:cubicBezTo>
                <a:cubicBezTo>
                  <a:pt x="12796" y="101569"/>
                  <a:pt x="12796" y="101569"/>
                  <a:pt x="12796" y="101569"/>
                </a:cubicBezTo>
                <a:cubicBezTo>
                  <a:pt x="12796" y="112218"/>
                  <a:pt x="17142" y="119590"/>
                  <a:pt x="23420" y="119590"/>
                </a:cubicBezTo>
                <a:cubicBezTo>
                  <a:pt x="77022" y="119590"/>
                  <a:pt x="77022" y="119590"/>
                  <a:pt x="77022" y="119590"/>
                </a:cubicBezTo>
                <a:cubicBezTo>
                  <a:pt x="61810" y="90511"/>
                  <a:pt x="61810" y="90511"/>
                  <a:pt x="61810" y="90511"/>
                </a:cubicBezTo>
                <a:lnTo>
                  <a:pt x="29939" y="90511"/>
                </a:lnTo>
                <a:close/>
                <a:moveTo>
                  <a:pt x="106961" y="79863"/>
                </a:moveTo>
                <a:lnTo>
                  <a:pt x="106961" y="79863"/>
                </a:lnTo>
                <a:cubicBezTo>
                  <a:pt x="106961" y="18020"/>
                  <a:pt x="106961" y="18020"/>
                  <a:pt x="106961" y="18020"/>
                </a:cubicBezTo>
                <a:cubicBezTo>
                  <a:pt x="106961" y="6962"/>
                  <a:pt x="102615" y="0"/>
                  <a:pt x="96338" y="0"/>
                </a:cubicBezTo>
                <a:cubicBezTo>
                  <a:pt x="42736" y="0"/>
                  <a:pt x="42736" y="0"/>
                  <a:pt x="42736" y="0"/>
                </a:cubicBezTo>
                <a:cubicBezTo>
                  <a:pt x="57706" y="24982"/>
                  <a:pt x="57706" y="24982"/>
                  <a:pt x="57706" y="24982"/>
                </a:cubicBezTo>
                <a:cubicBezTo>
                  <a:pt x="89818" y="24982"/>
                  <a:pt x="89818" y="24982"/>
                  <a:pt x="89818" y="24982"/>
                </a:cubicBezTo>
                <a:cubicBezTo>
                  <a:pt x="89818" y="79863"/>
                  <a:pt x="89818" y="79863"/>
                  <a:pt x="89818" y="79863"/>
                </a:cubicBezTo>
                <a:cubicBezTo>
                  <a:pt x="77022" y="79863"/>
                  <a:pt x="77022" y="79863"/>
                  <a:pt x="77022" y="79863"/>
                </a:cubicBezTo>
                <a:cubicBezTo>
                  <a:pt x="98269" y="119590"/>
                  <a:pt x="98269" y="119590"/>
                  <a:pt x="98269" y="119590"/>
                </a:cubicBezTo>
                <a:cubicBezTo>
                  <a:pt x="119758" y="79863"/>
                  <a:pt x="119758" y="79863"/>
                  <a:pt x="119758" y="79863"/>
                </a:cubicBezTo>
                <a:lnTo>
                  <a:pt x="106961" y="79863"/>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81" name="Shape 5181"/>
          <p:cNvSpPr/>
          <p:nvPr/>
        </p:nvSpPr>
        <p:spPr>
          <a:xfrm>
            <a:off x="8704889" y="3263525"/>
            <a:ext cx="196474" cy="266575"/>
          </a:xfrm>
          <a:custGeom>
            <a:avLst/>
            <a:gdLst/>
            <a:ahLst/>
            <a:cxnLst/>
            <a:rect l="0" t="0" r="0" b="0"/>
            <a:pathLst>
              <a:path w="120000" h="120000" extrusionOk="0">
                <a:moveTo>
                  <a:pt x="116957" y="32525"/>
                </a:moveTo>
                <a:lnTo>
                  <a:pt x="116957" y="32525"/>
                </a:lnTo>
                <a:cubicBezTo>
                  <a:pt x="39211" y="4188"/>
                  <a:pt x="39211" y="4188"/>
                  <a:pt x="39211" y="4188"/>
                </a:cubicBezTo>
                <a:cubicBezTo>
                  <a:pt x="30084" y="0"/>
                  <a:pt x="9126" y="6160"/>
                  <a:pt x="3042" y="13059"/>
                </a:cubicBezTo>
                <a:cubicBezTo>
                  <a:pt x="0" y="17248"/>
                  <a:pt x="0" y="19466"/>
                  <a:pt x="0" y="19466"/>
                </a:cubicBezTo>
                <a:cubicBezTo>
                  <a:pt x="3042" y="85010"/>
                  <a:pt x="3042" y="85010"/>
                  <a:pt x="3042" y="85010"/>
                </a:cubicBezTo>
                <a:cubicBezTo>
                  <a:pt x="3042" y="85010"/>
                  <a:pt x="6084" y="87227"/>
                  <a:pt x="6084" y="89445"/>
                </a:cubicBezTo>
                <a:cubicBezTo>
                  <a:pt x="12169" y="89445"/>
                  <a:pt x="75042" y="119753"/>
                  <a:pt x="75042" y="119753"/>
                </a:cubicBezTo>
                <a:cubicBezTo>
                  <a:pt x="78084" y="119753"/>
                  <a:pt x="78084" y="119753"/>
                  <a:pt x="78084" y="119753"/>
                </a:cubicBezTo>
                <a:cubicBezTo>
                  <a:pt x="81126" y="119753"/>
                  <a:pt x="81126" y="119753"/>
                  <a:pt x="81126" y="119753"/>
                </a:cubicBezTo>
                <a:cubicBezTo>
                  <a:pt x="83830" y="119753"/>
                  <a:pt x="83830" y="117782"/>
                  <a:pt x="83830" y="117782"/>
                </a:cubicBezTo>
                <a:cubicBezTo>
                  <a:pt x="83830" y="50020"/>
                  <a:pt x="83830" y="50020"/>
                  <a:pt x="83830" y="50020"/>
                </a:cubicBezTo>
                <a:cubicBezTo>
                  <a:pt x="83830" y="47802"/>
                  <a:pt x="83830" y="47802"/>
                  <a:pt x="81126" y="45585"/>
                </a:cubicBezTo>
                <a:cubicBezTo>
                  <a:pt x="14873" y="17248"/>
                  <a:pt x="14873" y="17248"/>
                  <a:pt x="14873" y="17248"/>
                </a:cubicBezTo>
                <a:cubicBezTo>
                  <a:pt x="14873" y="17248"/>
                  <a:pt x="17915" y="15030"/>
                  <a:pt x="24000" y="13059"/>
                </a:cubicBezTo>
                <a:cubicBezTo>
                  <a:pt x="30084" y="10841"/>
                  <a:pt x="32788" y="10841"/>
                  <a:pt x="36169" y="10841"/>
                </a:cubicBezTo>
                <a:cubicBezTo>
                  <a:pt x="36169" y="10841"/>
                  <a:pt x="99042" y="36960"/>
                  <a:pt x="101746" y="36960"/>
                </a:cubicBezTo>
                <a:cubicBezTo>
                  <a:pt x="104788" y="39178"/>
                  <a:pt x="104788" y="39178"/>
                  <a:pt x="104788" y="39178"/>
                </a:cubicBezTo>
                <a:cubicBezTo>
                  <a:pt x="104788" y="41396"/>
                  <a:pt x="104788" y="104722"/>
                  <a:pt x="104788" y="104722"/>
                </a:cubicBezTo>
                <a:cubicBezTo>
                  <a:pt x="104788" y="106694"/>
                  <a:pt x="107830" y="108911"/>
                  <a:pt x="110873" y="108911"/>
                </a:cubicBezTo>
                <a:cubicBezTo>
                  <a:pt x="113915" y="108911"/>
                  <a:pt x="119661" y="106694"/>
                  <a:pt x="119661" y="104722"/>
                </a:cubicBezTo>
                <a:cubicBezTo>
                  <a:pt x="119661" y="34743"/>
                  <a:pt x="119661" y="34743"/>
                  <a:pt x="119661" y="34743"/>
                </a:cubicBezTo>
                <a:lnTo>
                  <a:pt x="116957" y="32525"/>
                </a:ln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82" name="Shape 5182"/>
          <p:cNvSpPr/>
          <p:nvPr/>
        </p:nvSpPr>
        <p:spPr>
          <a:xfrm>
            <a:off x="10305861" y="4359009"/>
            <a:ext cx="252888" cy="274357"/>
          </a:xfrm>
          <a:custGeom>
            <a:avLst/>
            <a:gdLst/>
            <a:ahLst/>
            <a:cxnLst/>
            <a:rect l="0" t="0" r="0" b="0"/>
            <a:pathLst>
              <a:path w="120000" h="120000" extrusionOk="0">
                <a:moveTo>
                  <a:pt x="20563" y="2173"/>
                </a:moveTo>
                <a:lnTo>
                  <a:pt x="20563" y="2173"/>
                </a:lnTo>
                <a:cubicBezTo>
                  <a:pt x="20563" y="0"/>
                  <a:pt x="18481" y="0"/>
                  <a:pt x="18481" y="2173"/>
                </a:cubicBezTo>
                <a:cubicBezTo>
                  <a:pt x="16138" y="25835"/>
                  <a:pt x="0" y="29939"/>
                  <a:pt x="0" y="47082"/>
                </a:cubicBezTo>
                <a:cubicBezTo>
                  <a:pt x="0" y="57706"/>
                  <a:pt x="9110" y="66156"/>
                  <a:pt x="20563" y="66156"/>
                </a:cubicBezTo>
                <a:cubicBezTo>
                  <a:pt x="32277" y="66156"/>
                  <a:pt x="41388" y="57706"/>
                  <a:pt x="41388" y="47082"/>
                </a:cubicBezTo>
                <a:cubicBezTo>
                  <a:pt x="41388" y="29939"/>
                  <a:pt x="22906" y="25835"/>
                  <a:pt x="20563" y="2173"/>
                </a:cubicBezTo>
                <a:close/>
                <a:moveTo>
                  <a:pt x="101518" y="2173"/>
                </a:moveTo>
                <a:lnTo>
                  <a:pt x="101518" y="2173"/>
                </a:lnTo>
                <a:cubicBezTo>
                  <a:pt x="101518" y="0"/>
                  <a:pt x="99175" y="0"/>
                  <a:pt x="99175" y="2173"/>
                </a:cubicBezTo>
                <a:cubicBezTo>
                  <a:pt x="94490" y="25835"/>
                  <a:pt x="78351" y="29939"/>
                  <a:pt x="78351" y="47082"/>
                </a:cubicBezTo>
                <a:cubicBezTo>
                  <a:pt x="78351" y="57706"/>
                  <a:pt x="87462" y="66156"/>
                  <a:pt x="99175" y="66156"/>
                </a:cubicBezTo>
                <a:cubicBezTo>
                  <a:pt x="110629" y="66156"/>
                  <a:pt x="119739" y="57706"/>
                  <a:pt x="119739" y="47082"/>
                </a:cubicBezTo>
                <a:cubicBezTo>
                  <a:pt x="119739" y="29939"/>
                  <a:pt x="103600" y="25835"/>
                  <a:pt x="101518" y="2173"/>
                </a:cubicBezTo>
                <a:close/>
                <a:moveTo>
                  <a:pt x="59869" y="53360"/>
                </a:moveTo>
                <a:lnTo>
                  <a:pt x="59869" y="53360"/>
                </a:lnTo>
                <a:cubicBezTo>
                  <a:pt x="55184" y="79195"/>
                  <a:pt x="39045" y="83299"/>
                  <a:pt x="39045" y="100684"/>
                </a:cubicBezTo>
                <a:cubicBezTo>
                  <a:pt x="39045" y="111307"/>
                  <a:pt x="48156" y="119758"/>
                  <a:pt x="59869" y="119758"/>
                </a:cubicBezTo>
                <a:cubicBezTo>
                  <a:pt x="71583" y="119758"/>
                  <a:pt x="80694" y="111307"/>
                  <a:pt x="80694" y="100684"/>
                </a:cubicBezTo>
                <a:cubicBezTo>
                  <a:pt x="80694" y="83299"/>
                  <a:pt x="64295" y="79195"/>
                  <a:pt x="59869" y="5336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83" name="Shape 5183"/>
          <p:cNvSpPr/>
          <p:nvPr/>
        </p:nvSpPr>
        <p:spPr>
          <a:xfrm>
            <a:off x="9813703" y="4359009"/>
            <a:ext cx="143952" cy="274357"/>
          </a:xfrm>
          <a:custGeom>
            <a:avLst/>
            <a:gdLst/>
            <a:ahLst/>
            <a:cxnLst/>
            <a:rect l="0" t="0" r="0" b="0"/>
            <a:pathLst>
              <a:path w="120000" h="120000" extrusionOk="0">
                <a:moveTo>
                  <a:pt x="87518" y="59879"/>
                </a:moveTo>
                <a:lnTo>
                  <a:pt x="87518" y="59879"/>
                </a:lnTo>
                <a:cubicBezTo>
                  <a:pt x="87518" y="6277"/>
                  <a:pt x="87518" y="6277"/>
                  <a:pt x="87518" y="6277"/>
                </a:cubicBezTo>
                <a:cubicBezTo>
                  <a:pt x="87518" y="4104"/>
                  <a:pt x="83458" y="0"/>
                  <a:pt x="75789" y="0"/>
                </a:cubicBezTo>
                <a:cubicBezTo>
                  <a:pt x="39699" y="0"/>
                  <a:pt x="39699" y="0"/>
                  <a:pt x="39699" y="0"/>
                </a:cubicBezTo>
                <a:cubicBezTo>
                  <a:pt x="32030" y="0"/>
                  <a:pt x="32030" y="4104"/>
                  <a:pt x="32030" y="6277"/>
                </a:cubicBezTo>
                <a:cubicBezTo>
                  <a:pt x="32030" y="59879"/>
                  <a:pt x="32030" y="59879"/>
                  <a:pt x="32030" y="59879"/>
                </a:cubicBezTo>
                <a:cubicBezTo>
                  <a:pt x="11729" y="64225"/>
                  <a:pt x="0" y="74849"/>
                  <a:pt x="0" y="87887"/>
                </a:cubicBezTo>
                <a:cubicBezTo>
                  <a:pt x="0" y="106961"/>
                  <a:pt x="27969" y="119758"/>
                  <a:pt x="59548" y="119758"/>
                </a:cubicBezTo>
                <a:cubicBezTo>
                  <a:pt x="92030" y="119758"/>
                  <a:pt x="119548" y="106961"/>
                  <a:pt x="119548" y="87887"/>
                </a:cubicBezTo>
                <a:cubicBezTo>
                  <a:pt x="119548" y="74849"/>
                  <a:pt x="107819" y="64225"/>
                  <a:pt x="87518" y="59879"/>
                </a:cubicBezTo>
                <a:close/>
                <a:moveTo>
                  <a:pt x="59548" y="109134"/>
                </a:moveTo>
                <a:lnTo>
                  <a:pt x="59548" y="109134"/>
                </a:lnTo>
                <a:cubicBezTo>
                  <a:pt x="39699" y="109134"/>
                  <a:pt x="19849" y="98511"/>
                  <a:pt x="19849" y="87887"/>
                </a:cubicBezTo>
                <a:cubicBezTo>
                  <a:pt x="19849" y="79195"/>
                  <a:pt x="32030" y="70503"/>
                  <a:pt x="47819" y="68329"/>
                </a:cubicBezTo>
                <a:cubicBezTo>
                  <a:pt x="47819" y="23661"/>
                  <a:pt x="47819" y="23661"/>
                  <a:pt x="47819" y="23661"/>
                </a:cubicBezTo>
                <a:cubicBezTo>
                  <a:pt x="71729" y="23661"/>
                  <a:pt x="71729" y="23661"/>
                  <a:pt x="71729" y="23661"/>
                </a:cubicBezTo>
                <a:cubicBezTo>
                  <a:pt x="71729" y="68329"/>
                  <a:pt x="71729" y="68329"/>
                  <a:pt x="71729" y="68329"/>
                </a:cubicBezTo>
                <a:cubicBezTo>
                  <a:pt x="87518" y="70503"/>
                  <a:pt x="95639" y="79195"/>
                  <a:pt x="95639" y="87887"/>
                </a:cubicBezTo>
                <a:cubicBezTo>
                  <a:pt x="95639" y="98511"/>
                  <a:pt x="79849" y="109134"/>
                  <a:pt x="59548" y="109134"/>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84" name="Shape 5184"/>
          <p:cNvSpPr/>
          <p:nvPr/>
        </p:nvSpPr>
        <p:spPr>
          <a:xfrm>
            <a:off x="9191212" y="1716619"/>
            <a:ext cx="274285" cy="128422"/>
          </a:xfrm>
          <a:custGeom>
            <a:avLst/>
            <a:gdLst/>
            <a:ahLst/>
            <a:cxnLst/>
            <a:rect l="0" t="0" r="0" b="0"/>
            <a:pathLst>
              <a:path w="120000" h="120000" extrusionOk="0">
                <a:moveTo>
                  <a:pt x="91750" y="0"/>
                </a:moveTo>
                <a:lnTo>
                  <a:pt x="91750" y="0"/>
                </a:lnTo>
                <a:cubicBezTo>
                  <a:pt x="77022" y="0"/>
                  <a:pt x="64225" y="27413"/>
                  <a:pt x="64225" y="59482"/>
                </a:cubicBezTo>
                <a:cubicBezTo>
                  <a:pt x="64225" y="72931"/>
                  <a:pt x="66156" y="86896"/>
                  <a:pt x="68329" y="96206"/>
                </a:cubicBezTo>
                <a:cubicBezTo>
                  <a:pt x="49014" y="96206"/>
                  <a:pt x="49014" y="96206"/>
                  <a:pt x="49014" y="96206"/>
                </a:cubicBezTo>
                <a:cubicBezTo>
                  <a:pt x="53360" y="86896"/>
                  <a:pt x="55533" y="72931"/>
                  <a:pt x="55533" y="59482"/>
                </a:cubicBezTo>
                <a:cubicBezTo>
                  <a:pt x="55533" y="27413"/>
                  <a:pt x="42736" y="0"/>
                  <a:pt x="27525" y="0"/>
                </a:cubicBezTo>
                <a:cubicBezTo>
                  <a:pt x="12796" y="0"/>
                  <a:pt x="0" y="27413"/>
                  <a:pt x="0" y="59482"/>
                </a:cubicBezTo>
                <a:cubicBezTo>
                  <a:pt x="0" y="91551"/>
                  <a:pt x="12796" y="119482"/>
                  <a:pt x="27525" y="119482"/>
                </a:cubicBezTo>
                <a:cubicBezTo>
                  <a:pt x="91750" y="119482"/>
                  <a:pt x="91750" y="119482"/>
                  <a:pt x="91750" y="119482"/>
                </a:cubicBezTo>
                <a:cubicBezTo>
                  <a:pt x="106720" y="119482"/>
                  <a:pt x="119758" y="91551"/>
                  <a:pt x="119758" y="59482"/>
                </a:cubicBezTo>
                <a:cubicBezTo>
                  <a:pt x="119758" y="27413"/>
                  <a:pt x="106720" y="0"/>
                  <a:pt x="91750" y="0"/>
                </a:cubicBezTo>
                <a:close/>
                <a:moveTo>
                  <a:pt x="12796" y="59482"/>
                </a:moveTo>
                <a:lnTo>
                  <a:pt x="12796" y="59482"/>
                </a:lnTo>
                <a:cubicBezTo>
                  <a:pt x="12796" y="41379"/>
                  <a:pt x="19074" y="27413"/>
                  <a:pt x="27525" y="27413"/>
                </a:cubicBezTo>
                <a:cubicBezTo>
                  <a:pt x="36217" y="27413"/>
                  <a:pt x="42736" y="41379"/>
                  <a:pt x="42736" y="59482"/>
                </a:cubicBezTo>
                <a:cubicBezTo>
                  <a:pt x="42736" y="77586"/>
                  <a:pt x="36217" y="96206"/>
                  <a:pt x="27525" y="96206"/>
                </a:cubicBezTo>
                <a:cubicBezTo>
                  <a:pt x="19074" y="96206"/>
                  <a:pt x="12796" y="77586"/>
                  <a:pt x="12796" y="59482"/>
                </a:cubicBezTo>
                <a:close/>
                <a:moveTo>
                  <a:pt x="91750" y="96206"/>
                </a:moveTo>
                <a:lnTo>
                  <a:pt x="91750" y="96206"/>
                </a:lnTo>
                <a:cubicBezTo>
                  <a:pt x="83299" y="96206"/>
                  <a:pt x="77022" y="77586"/>
                  <a:pt x="77022" y="59482"/>
                </a:cubicBezTo>
                <a:cubicBezTo>
                  <a:pt x="77022" y="41379"/>
                  <a:pt x="83299" y="27413"/>
                  <a:pt x="91750" y="27413"/>
                </a:cubicBezTo>
                <a:cubicBezTo>
                  <a:pt x="100442" y="27413"/>
                  <a:pt x="106720" y="41379"/>
                  <a:pt x="106720" y="59482"/>
                </a:cubicBezTo>
                <a:cubicBezTo>
                  <a:pt x="106720" y="77586"/>
                  <a:pt x="100442" y="96206"/>
                  <a:pt x="91750" y="96206"/>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85" name="Shape 5185"/>
          <p:cNvSpPr/>
          <p:nvPr/>
        </p:nvSpPr>
        <p:spPr>
          <a:xfrm>
            <a:off x="10829145" y="2779024"/>
            <a:ext cx="274285" cy="188742"/>
          </a:xfrm>
          <a:custGeom>
            <a:avLst/>
            <a:gdLst/>
            <a:ahLst/>
            <a:cxnLst/>
            <a:rect l="0" t="0" r="0" b="0"/>
            <a:pathLst>
              <a:path w="120000" h="120000" extrusionOk="0">
                <a:moveTo>
                  <a:pt x="106961" y="0"/>
                </a:moveTo>
                <a:lnTo>
                  <a:pt x="106961" y="0"/>
                </a:lnTo>
                <a:cubicBezTo>
                  <a:pt x="51187" y="0"/>
                  <a:pt x="51187" y="0"/>
                  <a:pt x="51187" y="0"/>
                </a:cubicBezTo>
                <a:cubicBezTo>
                  <a:pt x="47082" y="0"/>
                  <a:pt x="44909" y="0"/>
                  <a:pt x="42736" y="2774"/>
                </a:cubicBezTo>
                <a:cubicBezTo>
                  <a:pt x="2173" y="55144"/>
                  <a:pt x="2173" y="55144"/>
                  <a:pt x="2173" y="55144"/>
                </a:cubicBezTo>
                <a:cubicBezTo>
                  <a:pt x="0" y="58265"/>
                  <a:pt x="0" y="61387"/>
                  <a:pt x="2173" y="64508"/>
                </a:cubicBezTo>
                <a:cubicBezTo>
                  <a:pt x="42736" y="113410"/>
                  <a:pt x="42736" y="113410"/>
                  <a:pt x="42736" y="113410"/>
                </a:cubicBezTo>
                <a:cubicBezTo>
                  <a:pt x="44909" y="116531"/>
                  <a:pt x="47082" y="119653"/>
                  <a:pt x="51187" y="119653"/>
                </a:cubicBezTo>
                <a:cubicBezTo>
                  <a:pt x="106961" y="119653"/>
                  <a:pt x="106961" y="119653"/>
                  <a:pt x="106961" y="119653"/>
                </a:cubicBezTo>
                <a:cubicBezTo>
                  <a:pt x="113239" y="119653"/>
                  <a:pt x="119758" y="110635"/>
                  <a:pt x="119758" y="101271"/>
                </a:cubicBezTo>
                <a:cubicBezTo>
                  <a:pt x="119758" y="15260"/>
                  <a:pt x="119758" y="15260"/>
                  <a:pt x="119758" y="15260"/>
                </a:cubicBezTo>
                <a:cubicBezTo>
                  <a:pt x="119758" y="5895"/>
                  <a:pt x="113239" y="0"/>
                  <a:pt x="106961" y="0"/>
                </a:cubicBezTo>
                <a:close/>
                <a:moveTo>
                  <a:pt x="89818" y="95028"/>
                </a:moveTo>
                <a:lnTo>
                  <a:pt x="89818" y="95028"/>
                </a:lnTo>
                <a:cubicBezTo>
                  <a:pt x="74607" y="70751"/>
                  <a:pt x="74607" y="70751"/>
                  <a:pt x="74607" y="70751"/>
                </a:cubicBezTo>
                <a:cubicBezTo>
                  <a:pt x="59879" y="95028"/>
                  <a:pt x="59879" y="95028"/>
                  <a:pt x="59879" y="95028"/>
                </a:cubicBezTo>
                <a:cubicBezTo>
                  <a:pt x="51187" y="79768"/>
                  <a:pt x="51187" y="79768"/>
                  <a:pt x="51187" y="79768"/>
                </a:cubicBezTo>
                <a:cubicBezTo>
                  <a:pt x="66156" y="58265"/>
                  <a:pt x="66156" y="58265"/>
                  <a:pt x="66156" y="58265"/>
                </a:cubicBezTo>
                <a:cubicBezTo>
                  <a:pt x="51187" y="36763"/>
                  <a:pt x="51187" y="36763"/>
                  <a:pt x="51187" y="36763"/>
                </a:cubicBezTo>
                <a:cubicBezTo>
                  <a:pt x="59879" y="24277"/>
                  <a:pt x="59879" y="24277"/>
                  <a:pt x="59879" y="24277"/>
                </a:cubicBezTo>
                <a:cubicBezTo>
                  <a:pt x="74607" y="46127"/>
                  <a:pt x="74607" y="46127"/>
                  <a:pt x="74607" y="46127"/>
                </a:cubicBezTo>
                <a:cubicBezTo>
                  <a:pt x="89818" y="24277"/>
                  <a:pt x="89818" y="24277"/>
                  <a:pt x="89818" y="24277"/>
                </a:cubicBezTo>
                <a:cubicBezTo>
                  <a:pt x="100442" y="36763"/>
                  <a:pt x="100442" y="36763"/>
                  <a:pt x="100442" y="36763"/>
                </a:cubicBezTo>
                <a:cubicBezTo>
                  <a:pt x="83541" y="58265"/>
                  <a:pt x="83541" y="58265"/>
                  <a:pt x="83541" y="58265"/>
                </a:cubicBezTo>
                <a:cubicBezTo>
                  <a:pt x="100442" y="79768"/>
                  <a:pt x="100442" y="79768"/>
                  <a:pt x="100442" y="79768"/>
                </a:cubicBezTo>
                <a:lnTo>
                  <a:pt x="89818" y="95028"/>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86" name="Shape 5186"/>
          <p:cNvSpPr/>
          <p:nvPr/>
        </p:nvSpPr>
        <p:spPr>
          <a:xfrm>
            <a:off x="8131028" y="3827806"/>
            <a:ext cx="254834" cy="219875"/>
          </a:xfrm>
          <a:custGeom>
            <a:avLst/>
            <a:gdLst/>
            <a:ahLst/>
            <a:cxnLst/>
            <a:rect l="0" t="0" r="0" b="0"/>
            <a:pathLst>
              <a:path w="120000" h="120000" extrusionOk="0">
                <a:moveTo>
                  <a:pt x="11453" y="37200"/>
                </a:moveTo>
                <a:lnTo>
                  <a:pt x="11453" y="37200"/>
                </a:lnTo>
                <a:cubicBezTo>
                  <a:pt x="22906" y="26700"/>
                  <a:pt x="32277" y="18600"/>
                  <a:pt x="57527" y="31800"/>
                </a:cubicBezTo>
                <a:cubicBezTo>
                  <a:pt x="69240" y="39900"/>
                  <a:pt x="78351" y="42600"/>
                  <a:pt x="85379" y="42600"/>
                </a:cubicBezTo>
                <a:cubicBezTo>
                  <a:pt x="99175" y="42600"/>
                  <a:pt x="108286" y="34500"/>
                  <a:pt x="115314" y="26700"/>
                </a:cubicBezTo>
                <a:cubicBezTo>
                  <a:pt x="117396" y="24000"/>
                  <a:pt x="119739" y="18600"/>
                  <a:pt x="117396" y="15900"/>
                </a:cubicBezTo>
                <a:cubicBezTo>
                  <a:pt x="115314" y="13200"/>
                  <a:pt x="110629" y="13200"/>
                  <a:pt x="108286" y="15900"/>
                </a:cubicBezTo>
                <a:cubicBezTo>
                  <a:pt x="96832" y="26700"/>
                  <a:pt x="87722" y="34500"/>
                  <a:pt x="62212" y="18600"/>
                </a:cubicBezTo>
                <a:cubicBezTo>
                  <a:pt x="32277" y="0"/>
                  <a:pt x="16138" y="13200"/>
                  <a:pt x="4685" y="26700"/>
                </a:cubicBezTo>
                <a:cubicBezTo>
                  <a:pt x="2342" y="29100"/>
                  <a:pt x="0" y="34500"/>
                  <a:pt x="2342" y="37200"/>
                </a:cubicBezTo>
                <a:cubicBezTo>
                  <a:pt x="4685" y="39900"/>
                  <a:pt x="9110" y="39900"/>
                  <a:pt x="11453" y="37200"/>
                </a:cubicBezTo>
                <a:close/>
                <a:moveTo>
                  <a:pt x="108286" y="53400"/>
                </a:moveTo>
                <a:lnTo>
                  <a:pt x="108286" y="53400"/>
                </a:lnTo>
                <a:cubicBezTo>
                  <a:pt x="96832" y="63900"/>
                  <a:pt x="87722" y="74400"/>
                  <a:pt x="62212" y="58500"/>
                </a:cubicBezTo>
                <a:cubicBezTo>
                  <a:pt x="32277" y="37200"/>
                  <a:pt x="16138" y="53400"/>
                  <a:pt x="4685" y="63900"/>
                </a:cubicBezTo>
                <a:cubicBezTo>
                  <a:pt x="2342" y="66600"/>
                  <a:pt x="0" y="72000"/>
                  <a:pt x="2342" y="74400"/>
                </a:cubicBezTo>
                <a:cubicBezTo>
                  <a:pt x="4685" y="77100"/>
                  <a:pt x="9110" y="77100"/>
                  <a:pt x="11453" y="74400"/>
                </a:cubicBezTo>
                <a:cubicBezTo>
                  <a:pt x="22906" y="63900"/>
                  <a:pt x="32277" y="56100"/>
                  <a:pt x="57527" y="72000"/>
                </a:cubicBezTo>
                <a:cubicBezTo>
                  <a:pt x="69240" y="79800"/>
                  <a:pt x="78351" y="82500"/>
                  <a:pt x="85379" y="82500"/>
                </a:cubicBezTo>
                <a:cubicBezTo>
                  <a:pt x="99175" y="82500"/>
                  <a:pt x="108286" y="72000"/>
                  <a:pt x="115314" y="66600"/>
                </a:cubicBezTo>
                <a:cubicBezTo>
                  <a:pt x="117396" y="63900"/>
                  <a:pt x="119739" y="58500"/>
                  <a:pt x="117396" y="56100"/>
                </a:cubicBezTo>
                <a:cubicBezTo>
                  <a:pt x="115314" y="50400"/>
                  <a:pt x="110629" y="50400"/>
                  <a:pt x="108286" y="53400"/>
                </a:cubicBezTo>
                <a:close/>
                <a:moveTo>
                  <a:pt x="108286" y="90600"/>
                </a:moveTo>
                <a:lnTo>
                  <a:pt x="108286" y="90600"/>
                </a:lnTo>
                <a:cubicBezTo>
                  <a:pt x="96832" y="103800"/>
                  <a:pt x="87722" y="111600"/>
                  <a:pt x="62212" y="95700"/>
                </a:cubicBezTo>
                <a:cubicBezTo>
                  <a:pt x="32277" y="74400"/>
                  <a:pt x="16138" y="90600"/>
                  <a:pt x="4685" y="101100"/>
                </a:cubicBezTo>
                <a:cubicBezTo>
                  <a:pt x="2342" y="103800"/>
                  <a:pt x="0" y="108900"/>
                  <a:pt x="2342" y="111600"/>
                </a:cubicBezTo>
                <a:cubicBezTo>
                  <a:pt x="4685" y="117000"/>
                  <a:pt x="9110" y="117000"/>
                  <a:pt x="11453" y="114300"/>
                </a:cubicBezTo>
                <a:cubicBezTo>
                  <a:pt x="22906" y="101100"/>
                  <a:pt x="32277" y="93000"/>
                  <a:pt x="57527" y="108900"/>
                </a:cubicBezTo>
                <a:cubicBezTo>
                  <a:pt x="69240" y="117000"/>
                  <a:pt x="78351" y="119700"/>
                  <a:pt x="85379" y="119700"/>
                </a:cubicBezTo>
                <a:cubicBezTo>
                  <a:pt x="99175" y="119700"/>
                  <a:pt x="108286" y="111600"/>
                  <a:pt x="115314" y="103800"/>
                </a:cubicBezTo>
                <a:cubicBezTo>
                  <a:pt x="117396" y="101100"/>
                  <a:pt x="119739" y="95700"/>
                  <a:pt x="117396" y="93000"/>
                </a:cubicBezTo>
                <a:cubicBezTo>
                  <a:pt x="115314" y="90600"/>
                  <a:pt x="110629" y="87900"/>
                  <a:pt x="108286" y="9060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87" name="Shape 5187"/>
          <p:cNvSpPr/>
          <p:nvPr/>
        </p:nvSpPr>
        <p:spPr>
          <a:xfrm>
            <a:off x="5995101" y="2140803"/>
            <a:ext cx="264560" cy="229603"/>
          </a:xfrm>
          <a:custGeom>
            <a:avLst/>
            <a:gdLst/>
            <a:ahLst/>
            <a:cxnLst/>
            <a:rect l="0" t="0" r="0" b="0"/>
            <a:pathLst>
              <a:path w="120000" h="120000" extrusionOk="0">
                <a:moveTo>
                  <a:pt x="119749" y="112230"/>
                </a:moveTo>
                <a:lnTo>
                  <a:pt x="119749" y="112230"/>
                </a:lnTo>
                <a:cubicBezTo>
                  <a:pt x="64384" y="0"/>
                  <a:pt x="64384" y="0"/>
                  <a:pt x="64384" y="0"/>
                </a:cubicBezTo>
                <a:cubicBezTo>
                  <a:pt x="62129" y="0"/>
                  <a:pt x="62129" y="0"/>
                  <a:pt x="59874" y="0"/>
                </a:cubicBezTo>
                <a:cubicBezTo>
                  <a:pt x="57620" y="0"/>
                  <a:pt x="57620" y="0"/>
                  <a:pt x="55365" y="0"/>
                </a:cubicBezTo>
                <a:cubicBezTo>
                  <a:pt x="0" y="112230"/>
                  <a:pt x="0" y="112230"/>
                  <a:pt x="0" y="112230"/>
                </a:cubicBezTo>
                <a:cubicBezTo>
                  <a:pt x="0" y="114820"/>
                  <a:pt x="0" y="117410"/>
                  <a:pt x="0" y="117410"/>
                </a:cubicBezTo>
                <a:cubicBezTo>
                  <a:pt x="2004" y="119712"/>
                  <a:pt x="2004" y="119712"/>
                  <a:pt x="4258" y="119712"/>
                </a:cubicBezTo>
                <a:cubicBezTo>
                  <a:pt x="115490" y="119712"/>
                  <a:pt x="115490" y="119712"/>
                  <a:pt x="115490" y="119712"/>
                </a:cubicBezTo>
                <a:cubicBezTo>
                  <a:pt x="117745" y="119712"/>
                  <a:pt x="117745" y="119712"/>
                  <a:pt x="119749" y="117410"/>
                </a:cubicBezTo>
                <a:cubicBezTo>
                  <a:pt x="119749" y="117410"/>
                  <a:pt x="119749" y="114820"/>
                  <a:pt x="119749" y="112230"/>
                </a:cubicBezTo>
                <a:close/>
                <a:moveTo>
                  <a:pt x="66388" y="107050"/>
                </a:moveTo>
                <a:lnTo>
                  <a:pt x="66388" y="107050"/>
                </a:lnTo>
                <a:cubicBezTo>
                  <a:pt x="53110" y="107050"/>
                  <a:pt x="53110" y="107050"/>
                  <a:pt x="53110" y="107050"/>
                </a:cubicBezTo>
                <a:cubicBezTo>
                  <a:pt x="53110" y="91798"/>
                  <a:pt x="53110" y="91798"/>
                  <a:pt x="53110" y="91798"/>
                </a:cubicBezTo>
                <a:cubicBezTo>
                  <a:pt x="66388" y="91798"/>
                  <a:pt x="66388" y="91798"/>
                  <a:pt x="66388" y="91798"/>
                </a:cubicBezTo>
                <a:lnTo>
                  <a:pt x="66388" y="107050"/>
                </a:lnTo>
                <a:close/>
                <a:moveTo>
                  <a:pt x="66388" y="81726"/>
                </a:moveTo>
                <a:lnTo>
                  <a:pt x="66388" y="81726"/>
                </a:lnTo>
                <a:cubicBezTo>
                  <a:pt x="53110" y="81726"/>
                  <a:pt x="53110" y="81726"/>
                  <a:pt x="53110" y="81726"/>
                </a:cubicBezTo>
                <a:cubicBezTo>
                  <a:pt x="53110" y="38561"/>
                  <a:pt x="53110" y="38561"/>
                  <a:pt x="53110" y="38561"/>
                </a:cubicBezTo>
                <a:cubicBezTo>
                  <a:pt x="66388" y="38561"/>
                  <a:pt x="66388" y="38561"/>
                  <a:pt x="66388" y="38561"/>
                </a:cubicBezTo>
                <a:lnTo>
                  <a:pt x="66388" y="81726"/>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88" name="Shape 5188"/>
          <p:cNvSpPr/>
          <p:nvPr/>
        </p:nvSpPr>
        <p:spPr>
          <a:xfrm>
            <a:off x="10850542" y="4876591"/>
            <a:ext cx="213981" cy="245170"/>
          </a:xfrm>
          <a:custGeom>
            <a:avLst/>
            <a:gdLst/>
            <a:ahLst/>
            <a:cxnLst/>
            <a:rect l="0" t="0" r="0" b="0"/>
            <a:pathLst>
              <a:path w="120000" h="120000" extrusionOk="0">
                <a:moveTo>
                  <a:pt x="114153" y="0"/>
                </a:moveTo>
                <a:lnTo>
                  <a:pt x="114153" y="0"/>
                </a:lnTo>
                <a:cubicBezTo>
                  <a:pt x="95384" y="0"/>
                  <a:pt x="95384" y="0"/>
                  <a:pt x="95384" y="0"/>
                </a:cubicBezTo>
                <a:cubicBezTo>
                  <a:pt x="92615" y="0"/>
                  <a:pt x="89846" y="2696"/>
                  <a:pt x="89846" y="7550"/>
                </a:cubicBezTo>
                <a:cubicBezTo>
                  <a:pt x="89846" y="119730"/>
                  <a:pt x="89846" y="119730"/>
                  <a:pt x="89846" y="119730"/>
                </a:cubicBezTo>
                <a:cubicBezTo>
                  <a:pt x="119692" y="119730"/>
                  <a:pt x="119692" y="119730"/>
                  <a:pt x="119692" y="119730"/>
                </a:cubicBezTo>
                <a:cubicBezTo>
                  <a:pt x="119692" y="7550"/>
                  <a:pt x="119692" y="7550"/>
                  <a:pt x="119692" y="7550"/>
                </a:cubicBezTo>
                <a:cubicBezTo>
                  <a:pt x="119692" y="2696"/>
                  <a:pt x="116923" y="0"/>
                  <a:pt x="114153" y="0"/>
                </a:cubicBezTo>
                <a:close/>
                <a:moveTo>
                  <a:pt x="68000" y="40719"/>
                </a:moveTo>
                <a:lnTo>
                  <a:pt x="68000" y="40719"/>
                </a:lnTo>
                <a:cubicBezTo>
                  <a:pt x="51692" y="40719"/>
                  <a:pt x="51692" y="40719"/>
                  <a:pt x="51692" y="40719"/>
                </a:cubicBezTo>
                <a:cubicBezTo>
                  <a:pt x="46153" y="40719"/>
                  <a:pt x="43384" y="43146"/>
                  <a:pt x="43384" y="48000"/>
                </a:cubicBezTo>
                <a:cubicBezTo>
                  <a:pt x="43384" y="119730"/>
                  <a:pt x="43384" y="119730"/>
                  <a:pt x="43384" y="119730"/>
                </a:cubicBezTo>
                <a:cubicBezTo>
                  <a:pt x="76307" y="119730"/>
                  <a:pt x="76307" y="119730"/>
                  <a:pt x="76307" y="119730"/>
                </a:cubicBezTo>
                <a:cubicBezTo>
                  <a:pt x="76307" y="48000"/>
                  <a:pt x="76307" y="48000"/>
                  <a:pt x="76307" y="48000"/>
                </a:cubicBezTo>
                <a:cubicBezTo>
                  <a:pt x="76307" y="43146"/>
                  <a:pt x="70769" y="40719"/>
                  <a:pt x="68000" y="40719"/>
                </a:cubicBezTo>
                <a:close/>
                <a:moveTo>
                  <a:pt x="21538" y="81438"/>
                </a:moveTo>
                <a:lnTo>
                  <a:pt x="21538" y="81438"/>
                </a:lnTo>
                <a:cubicBezTo>
                  <a:pt x="5230" y="81438"/>
                  <a:pt x="5230" y="81438"/>
                  <a:pt x="5230" y="81438"/>
                </a:cubicBezTo>
                <a:cubicBezTo>
                  <a:pt x="0" y="81438"/>
                  <a:pt x="0" y="83595"/>
                  <a:pt x="0" y="86022"/>
                </a:cubicBezTo>
                <a:cubicBezTo>
                  <a:pt x="0" y="119730"/>
                  <a:pt x="0" y="119730"/>
                  <a:pt x="0" y="119730"/>
                </a:cubicBezTo>
                <a:cubicBezTo>
                  <a:pt x="29846" y="119730"/>
                  <a:pt x="29846" y="119730"/>
                  <a:pt x="29846" y="119730"/>
                </a:cubicBezTo>
                <a:cubicBezTo>
                  <a:pt x="29846" y="86022"/>
                  <a:pt x="29846" y="86022"/>
                  <a:pt x="29846" y="86022"/>
                </a:cubicBezTo>
                <a:cubicBezTo>
                  <a:pt x="29846" y="83595"/>
                  <a:pt x="27076" y="81438"/>
                  <a:pt x="21538" y="81438"/>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89" name="Shape 5189"/>
          <p:cNvSpPr/>
          <p:nvPr/>
        </p:nvSpPr>
        <p:spPr>
          <a:xfrm>
            <a:off x="9243733" y="4999176"/>
            <a:ext cx="229543" cy="231550"/>
          </a:xfrm>
          <a:custGeom>
            <a:avLst/>
            <a:gdLst/>
            <a:ahLst/>
            <a:cxnLst/>
            <a:rect l="0" t="0" r="0" b="0"/>
            <a:pathLst>
              <a:path w="120000" h="120000" extrusionOk="0">
                <a:moveTo>
                  <a:pt x="50813" y="0"/>
                </a:moveTo>
                <a:lnTo>
                  <a:pt x="50813" y="0"/>
                </a:lnTo>
                <a:cubicBezTo>
                  <a:pt x="22966" y="2589"/>
                  <a:pt x="2583" y="25323"/>
                  <a:pt x="0" y="50647"/>
                </a:cubicBezTo>
                <a:cubicBezTo>
                  <a:pt x="50813" y="50647"/>
                  <a:pt x="50813" y="50647"/>
                  <a:pt x="50813" y="50647"/>
                </a:cubicBezTo>
                <a:lnTo>
                  <a:pt x="50813" y="0"/>
                </a:lnTo>
                <a:close/>
                <a:moveTo>
                  <a:pt x="66028" y="0"/>
                </a:moveTo>
                <a:lnTo>
                  <a:pt x="66028" y="0"/>
                </a:lnTo>
                <a:cubicBezTo>
                  <a:pt x="66028" y="58417"/>
                  <a:pt x="66028" y="58417"/>
                  <a:pt x="66028" y="58417"/>
                </a:cubicBezTo>
                <a:cubicBezTo>
                  <a:pt x="66028" y="63597"/>
                  <a:pt x="63732" y="65899"/>
                  <a:pt x="58564" y="65899"/>
                </a:cubicBezTo>
                <a:cubicBezTo>
                  <a:pt x="0" y="65899"/>
                  <a:pt x="0" y="65899"/>
                  <a:pt x="0" y="65899"/>
                </a:cubicBezTo>
                <a:cubicBezTo>
                  <a:pt x="2583" y="96690"/>
                  <a:pt x="28133" y="119712"/>
                  <a:pt x="58564" y="119712"/>
                </a:cubicBezTo>
                <a:cubicBezTo>
                  <a:pt x="91578" y="119712"/>
                  <a:pt x="119712" y="91798"/>
                  <a:pt x="119712" y="58417"/>
                </a:cubicBezTo>
                <a:cubicBezTo>
                  <a:pt x="119712" y="27913"/>
                  <a:pt x="96746" y="2589"/>
                  <a:pt x="66028" y="0"/>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90" name="Shape 5190"/>
          <p:cNvSpPr/>
          <p:nvPr/>
        </p:nvSpPr>
        <p:spPr>
          <a:xfrm>
            <a:off x="10790238" y="4397925"/>
            <a:ext cx="274285" cy="235441"/>
          </a:xfrm>
          <a:custGeom>
            <a:avLst/>
            <a:gdLst/>
            <a:ahLst/>
            <a:cxnLst/>
            <a:rect l="0" t="0" r="0" b="0"/>
            <a:pathLst>
              <a:path w="120000" h="120000" extrusionOk="0">
                <a:moveTo>
                  <a:pt x="4104" y="69577"/>
                </a:moveTo>
                <a:lnTo>
                  <a:pt x="4104" y="69577"/>
                </a:lnTo>
                <a:cubicBezTo>
                  <a:pt x="12796" y="72112"/>
                  <a:pt x="12796" y="72112"/>
                  <a:pt x="12796" y="72112"/>
                </a:cubicBezTo>
                <a:cubicBezTo>
                  <a:pt x="19315" y="59718"/>
                  <a:pt x="19315" y="59718"/>
                  <a:pt x="19315" y="59718"/>
                </a:cubicBezTo>
                <a:cubicBezTo>
                  <a:pt x="6277" y="57183"/>
                  <a:pt x="6277" y="57183"/>
                  <a:pt x="6277" y="57183"/>
                </a:cubicBezTo>
                <a:cubicBezTo>
                  <a:pt x="4104" y="57183"/>
                  <a:pt x="0" y="59718"/>
                  <a:pt x="0" y="62253"/>
                </a:cubicBezTo>
                <a:cubicBezTo>
                  <a:pt x="0" y="64788"/>
                  <a:pt x="2173" y="69577"/>
                  <a:pt x="4104" y="69577"/>
                </a:cubicBezTo>
                <a:close/>
                <a:moveTo>
                  <a:pt x="111066" y="72112"/>
                </a:moveTo>
                <a:lnTo>
                  <a:pt x="111066" y="72112"/>
                </a:lnTo>
                <a:cubicBezTo>
                  <a:pt x="83299" y="99718"/>
                  <a:pt x="83299" y="99718"/>
                  <a:pt x="83299" y="99718"/>
                </a:cubicBezTo>
                <a:cubicBezTo>
                  <a:pt x="53360" y="72112"/>
                  <a:pt x="53360" y="72112"/>
                  <a:pt x="53360" y="72112"/>
                </a:cubicBezTo>
                <a:cubicBezTo>
                  <a:pt x="51187" y="69577"/>
                  <a:pt x="51187" y="69577"/>
                  <a:pt x="51187" y="69577"/>
                </a:cubicBezTo>
                <a:cubicBezTo>
                  <a:pt x="46841" y="69577"/>
                  <a:pt x="46841" y="69577"/>
                  <a:pt x="46841" y="69577"/>
                </a:cubicBezTo>
                <a:cubicBezTo>
                  <a:pt x="40563" y="79718"/>
                  <a:pt x="40563" y="79718"/>
                  <a:pt x="40563" y="79718"/>
                </a:cubicBezTo>
                <a:cubicBezTo>
                  <a:pt x="46841" y="82253"/>
                  <a:pt x="46841" y="82253"/>
                  <a:pt x="46841" y="82253"/>
                </a:cubicBezTo>
                <a:cubicBezTo>
                  <a:pt x="81368" y="112112"/>
                  <a:pt x="81368" y="112112"/>
                  <a:pt x="81368" y="112112"/>
                </a:cubicBezTo>
                <a:cubicBezTo>
                  <a:pt x="81368" y="114647"/>
                  <a:pt x="83299" y="114647"/>
                  <a:pt x="83299" y="114647"/>
                </a:cubicBezTo>
                <a:cubicBezTo>
                  <a:pt x="85472" y="114647"/>
                  <a:pt x="87645" y="114647"/>
                  <a:pt x="87645" y="112112"/>
                </a:cubicBezTo>
                <a:cubicBezTo>
                  <a:pt x="117585" y="82253"/>
                  <a:pt x="117585" y="82253"/>
                  <a:pt x="117585" y="82253"/>
                </a:cubicBezTo>
                <a:cubicBezTo>
                  <a:pt x="119758" y="79718"/>
                  <a:pt x="119758" y="74647"/>
                  <a:pt x="117585" y="72112"/>
                </a:cubicBezTo>
                <a:cubicBezTo>
                  <a:pt x="115412" y="69577"/>
                  <a:pt x="113239" y="69577"/>
                  <a:pt x="111066" y="72112"/>
                </a:cubicBezTo>
                <a:close/>
                <a:moveTo>
                  <a:pt x="51187" y="39718"/>
                </a:moveTo>
                <a:lnTo>
                  <a:pt x="51187" y="39718"/>
                </a:lnTo>
                <a:cubicBezTo>
                  <a:pt x="81368" y="62253"/>
                  <a:pt x="81368" y="62253"/>
                  <a:pt x="81368" y="62253"/>
                </a:cubicBezTo>
                <a:cubicBezTo>
                  <a:pt x="83299" y="64788"/>
                  <a:pt x="87645" y="64788"/>
                  <a:pt x="89818" y="59718"/>
                </a:cubicBezTo>
                <a:cubicBezTo>
                  <a:pt x="119758" y="9859"/>
                  <a:pt x="119758" y="9859"/>
                  <a:pt x="119758" y="9859"/>
                </a:cubicBezTo>
                <a:cubicBezTo>
                  <a:pt x="119758" y="7323"/>
                  <a:pt x="119758" y="2535"/>
                  <a:pt x="117585" y="2535"/>
                </a:cubicBezTo>
                <a:cubicBezTo>
                  <a:pt x="115412" y="0"/>
                  <a:pt x="111066" y="0"/>
                  <a:pt x="109134" y="2535"/>
                </a:cubicBezTo>
                <a:cubicBezTo>
                  <a:pt x="83299" y="49859"/>
                  <a:pt x="83299" y="49859"/>
                  <a:pt x="83299" y="49859"/>
                </a:cubicBezTo>
                <a:cubicBezTo>
                  <a:pt x="53360" y="27323"/>
                  <a:pt x="53360" y="27323"/>
                  <a:pt x="53360" y="27323"/>
                </a:cubicBezTo>
                <a:cubicBezTo>
                  <a:pt x="51187" y="24788"/>
                  <a:pt x="51187" y="24788"/>
                  <a:pt x="49014" y="24788"/>
                </a:cubicBezTo>
                <a:cubicBezTo>
                  <a:pt x="46841" y="27323"/>
                  <a:pt x="46841" y="27323"/>
                  <a:pt x="44909" y="29859"/>
                </a:cubicBezTo>
                <a:cubicBezTo>
                  <a:pt x="0" y="109859"/>
                  <a:pt x="0" y="109859"/>
                  <a:pt x="0" y="109859"/>
                </a:cubicBezTo>
                <a:cubicBezTo>
                  <a:pt x="0" y="114647"/>
                  <a:pt x="0" y="117183"/>
                  <a:pt x="2173" y="119718"/>
                </a:cubicBezTo>
                <a:cubicBezTo>
                  <a:pt x="4104" y="119718"/>
                  <a:pt x="4104" y="119718"/>
                  <a:pt x="6277" y="119718"/>
                </a:cubicBezTo>
                <a:cubicBezTo>
                  <a:pt x="6277" y="119718"/>
                  <a:pt x="8450" y="119718"/>
                  <a:pt x="10623" y="117183"/>
                </a:cubicBezTo>
                <a:lnTo>
                  <a:pt x="51187" y="39718"/>
                </a:ln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91" name="Shape 5191"/>
          <p:cNvSpPr/>
          <p:nvPr/>
        </p:nvSpPr>
        <p:spPr>
          <a:xfrm>
            <a:off x="9191211" y="2218635"/>
            <a:ext cx="268450" cy="214037"/>
          </a:xfrm>
          <a:custGeom>
            <a:avLst/>
            <a:gdLst/>
            <a:ahLst/>
            <a:cxnLst/>
            <a:rect l="0" t="0" r="0" b="0"/>
            <a:pathLst>
              <a:path w="120000" h="120000" extrusionOk="0">
                <a:moveTo>
                  <a:pt x="117782" y="2769"/>
                </a:moveTo>
                <a:lnTo>
                  <a:pt x="117782" y="2769"/>
                </a:lnTo>
                <a:cubicBezTo>
                  <a:pt x="91663" y="60000"/>
                  <a:pt x="91663" y="60000"/>
                  <a:pt x="91663" y="60000"/>
                </a:cubicBezTo>
                <a:cubicBezTo>
                  <a:pt x="89445" y="62769"/>
                  <a:pt x="87227" y="62769"/>
                  <a:pt x="85010" y="60000"/>
                </a:cubicBezTo>
                <a:cubicBezTo>
                  <a:pt x="71950" y="46153"/>
                  <a:pt x="71950" y="46153"/>
                  <a:pt x="71950" y="46153"/>
                </a:cubicBezTo>
                <a:cubicBezTo>
                  <a:pt x="69733" y="43384"/>
                  <a:pt x="69733" y="43384"/>
                  <a:pt x="67515" y="46153"/>
                </a:cubicBezTo>
                <a:cubicBezTo>
                  <a:pt x="47802" y="81846"/>
                  <a:pt x="47802" y="81846"/>
                  <a:pt x="47802" y="81846"/>
                </a:cubicBezTo>
                <a:cubicBezTo>
                  <a:pt x="47802" y="84615"/>
                  <a:pt x="45831" y="84615"/>
                  <a:pt x="43613" y="81846"/>
                </a:cubicBezTo>
                <a:cubicBezTo>
                  <a:pt x="34743" y="73538"/>
                  <a:pt x="34743" y="73538"/>
                  <a:pt x="34743" y="73538"/>
                </a:cubicBezTo>
                <a:cubicBezTo>
                  <a:pt x="32525" y="70769"/>
                  <a:pt x="30308" y="70769"/>
                  <a:pt x="30308" y="73538"/>
                </a:cubicBezTo>
                <a:cubicBezTo>
                  <a:pt x="1971" y="117230"/>
                  <a:pt x="1971" y="117230"/>
                  <a:pt x="1971" y="117230"/>
                </a:cubicBezTo>
                <a:cubicBezTo>
                  <a:pt x="0" y="119692"/>
                  <a:pt x="0" y="119692"/>
                  <a:pt x="1971" y="119692"/>
                </a:cubicBezTo>
                <a:cubicBezTo>
                  <a:pt x="119753" y="119692"/>
                  <a:pt x="119753" y="119692"/>
                  <a:pt x="119753" y="119692"/>
                </a:cubicBezTo>
                <a:cubicBezTo>
                  <a:pt x="119753" y="2769"/>
                  <a:pt x="119753" y="2769"/>
                  <a:pt x="119753" y="2769"/>
                </a:cubicBezTo>
                <a:cubicBezTo>
                  <a:pt x="119753" y="0"/>
                  <a:pt x="119753" y="0"/>
                  <a:pt x="117782" y="2769"/>
                </a:cubicBezTo>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92" name="Shape 5192"/>
          <p:cNvSpPr/>
          <p:nvPr/>
        </p:nvSpPr>
        <p:spPr>
          <a:xfrm>
            <a:off x="1604585" y="2722595"/>
            <a:ext cx="215926" cy="254900"/>
          </a:xfrm>
          <a:custGeom>
            <a:avLst/>
            <a:gdLst/>
            <a:ahLst/>
            <a:cxnLst/>
            <a:rect l="0" t="0" r="0" b="0"/>
            <a:pathLst>
              <a:path w="120000" h="120000" extrusionOk="0">
                <a:moveTo>
                  <a:pt x="86854" y="46133"/>
                </a:moveTo>
                <a:lnTo>
                  <a:pt x="86854" y="46133"/>
                </a:lnTo>
                <a:cubicBezTo>
                  <a:pt x="86854" y="43801"/>
                  <a:pt x="114475" y="23066"/>
                  <a:pt x="97902" y="4665"/>
                </a:cubicBezTo>
                <a:cubicBezTo>
                  <a:pt x="95140" y="0"/>
                  <a:pt x="81636" y="25399"/>
                  <a:pt x="62608" y="34730"/>
                </a:cubicBezTo>
                <a:cubicBezTo>
                  <a:pt x="51867" y="41468"/>
                  <a:pt x="30076" y="52872"/>
                  <a:pt x="30076" y="59870"/>
                </a:cubicBezTo>
                <a:cubicBezTo>
                  <a:pt x="30076" y="103671"/>
                  <a:pt x="30076" y="103671"/>
                  <a:pt x="30076" y="103671"/>
                </a:cubicBezTo>
                <a:cubicBezTo>
                  <a:pt x="30076" y="112742"/>
                  <a:pt x="65370" y="119740"/>
                  <a:pt x="95140" y="119740"/>
                </a:cubicBezTo>
                <a:cubicBezTo>
                  <a:pt x="105882" y="119740"/>
                  <a:pt x="119693" y="64535"/>
                  <a:pt x="119693" y="57537"/>
                </a:cubicBezTo>
                <a:cubicBezTo>
                  <a:pt x="119693" y="48466"/>
                  <a:pt x="89616" y="48466"/>
                  <a:pt x="86854" y="46133"/>
                </a:cubicBezTo>
                <a:close/>
                <a:moveTo>
                  <a:pt x="21790" y="46133"/>
                </a:moveTo>
                <a:lnTo>
                  <a:pt x="21790" y="46133"/>
                </a:lnTo>
                <a:cubicBezTo>
                  <a:pt x="16572" y="46133"/>
                  <a:pt x="0" y="48466"/>
                  <a:pt x="0" y="66609"/>
                </a:cubicBezTo>
                <a:cubicBezTo>
                  <a:pt x="0" y="96414"/>
                  <a:pt x="0" y="96414"/>
                  <a:pt x="0" y="96414"/>
                </a:cubicBezTo>
                <a:cubicBezTo>
                  <a:pt x="0" y="115075"/>
                  <a:pt x="16572" y="117408"/>
                  <a:pt x="21790" y="117408"/>
                </a:cubicBezTo>
                <a:cubicBezTo>
                  <a:pt x="27314" y="117408"/>
                  <a:pt x="13503" y="112742"/>
                  <a:pt x="13503" y="103671"/>
                </a:cubicBezTo>
                <a:cubicBezTo>
                  <a:pt x="13503" y="62203"/>
                  <a:pt x="13503" y="62203"/>
                  <a:pt x="13503" y="62203"/>
                </a:cubicBezTo>
                <a:cubicBezTo>
                  <a:pt x="13503" y="50799"/>
                  <a:pt x="27314" y="46133"/>
                  <a:pt x="21790" y="46133"/>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
        <p:nvSpPr>
          <p:cNvPr id="5193" name="Shape 5193"/>
          <p:cNvSpPr/>
          <p:nvPr/>
        </p:nvSpPr>
        <p:spPr>
          <a:xfrm>
            <a:off x="2151212" y="2732324"/>
            <a:ext cx="213981" cy="254898"/>
          </a:xfrm>
          <a:custGeom>
            <a:avLst/>
            <a:gdLst/>
            <a:ahLst/>
            <a:cxnLst/>
            <a:rect l="0" t="0" r="0" b="0"/>
            <a:pathLst>
              <a:path w="120000" h="120000" extrusionOk="0">
                <a:moveTo>
                  <a:pt x="32755" y="76103"/>
                </a:moveTo>
                <a:lnTo>
                  <a:pt x="32755" y="76103"/>
                </a:lnTo>
                <a:cubicBezTo>
                  <a:pt x="32755" y="78181"/>
                  <a:pt x="5816" y="99220"/>
                  <a:pt x="22040" y="115324"/>
                </a:cubicBezTo>
                <a:cubicBezTo>
                  <a:pt x="24489" y="119740"/>
                  <a:pt x="38265" y="96883"/>
                  <a:pt x="56938" y="85454"/>
                </a:cubicBezTo>
                <a:cubicBezTo>
                  <a:pt x="65204" y="80519"/>
                  <a:pt x="89693" y="66753"/>
                  <a:pt x="89693" y="62077"/>
                </a:cubicBezTo>
                <a:cubicBezTo>
                  <a:pt x="89693" y="16363"/>
                  <a:pt x="89693" y="16363"/>
                  <a:pt x="89693" y="16363"/>
                </a:cubicBezTo>
                <a:cubicBezTo>
                  <a:pt x="89693" y="9090"/>
                  <a:pt x="51734" y="0"/>
                  <a:pt x="24489" y="0"/>
                </a:cubicBezTo>
                <a:cubicBezTo>
                  <a:pt x="13469" y="0"/>
                  <a:pt x="0" y="55324"/>
                  <a:pt x="0" y="64415"/>
                </a:cubicBezTo>
                <a:cubicBezTo>
                  <a:pt x="0" y="73766"/>
                  <a:pt x="29999" y="73766"/>
                  <a:pt x="32755" y="76103"/>
                </a:cubicBezTo>
                <a:close/>
                <a:moveTo>
                  <a:pt x="97653" y="73766"/>
                </a:moveTo>
                <a:lnTo>
                  <a:pt x="97653" y="73766"/>
                </a:lnTo>
                <a:cubicBezTo>
                  <a:pt x="103469" y="73766"/>
                  <a:pt x="119693" y="71428"/>
                  <a:pt x="119693" y="55324"/>
                </a:cubicBezTo>
                <a:cubicBezTo>
                  <a:pt x="119693" y="23116"/>
                  <a:pt x="119693" y="23116"/>
                  <a:pt x="119693" y="23116"/>
                </a:cubicBezTo>
                <a:cubicBezTo>
                  <a:pt x="119693" y="4675"/>
                  <a:pt x="103469" y="4675"/>
                  <a:pt x="97653" y="4675"/>
                </a:cubicBezTo>
                <a:cubicBezTo>
                  <a:pt x="92448" y="4675"/>
                  <a:pt x="105918" y="7012"/>
                  <a:pt x="105918" y="18441"/>
                </a:cubicBezTo>
                <a:cubicBezTo>
                  <a:pt x="105918" y="59999"/>
                  <a:pt x="105918" y="59999"/>
                  <a:pt x="105918" y="59999"/>
                </a:cubicBezTo>
                <a:cubicBezTo>
                  <a:pt x="105918" y="71428"/>
                  <a:pt x="92448" y="73766"/>
                  <a:pt x="97653" y="73766"/>
                </a:cubicBezTo>
                <a:close/>
              </a:path>
            </a:pathLst>
          </a:custGeom>
          <a:solidFill>
            <a:srgbClr val="111111"/>
          </a:solidFill>
          <a:ln>
            <a:noFill/>
          </a:ln>
        </p:spPr>
        <p:txBody>
          <a:bodyPr lIns="45700" tIns="22850" rIns="45700" bIns="22850" anchor="ctr" anchorCtr="0">
            <a:noAutofit/>
          </a:bodyPr>
          <a:lstStyle/>
          <a:p>
            <a:endParaRPr>
              <a:solidFill>
                <a:schemeClr val="dk1"/>
              </a:solidFill>
              <a:cs typeface="+mn-ea"/>
              <a:sym typeface="+mn-lt"/>
            </a:endParaRPr>
          </a:p>
        </p:txBody>
      </p:sp>
    </p:spTree>
    <p:extLst>
      <p:ext uri="{BB962C8B-B14F-4D97-AF65-F5344CB8AC3E}">
        <p14:creationId xmlns:p14="http://schemas.microsoft.com/office/powerpoint/2010/main" val="357171409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xmlns="" id="{820032A6-FD1C-4BEE-AE90-C01077868631}"/>
              </a:ext>
            </a:extLst>
          </p:cNvPr>
          <p:cNvSpPr/>
          <p:nvPr/>
        </p:nvSpPr>
        <p:spPr>
          <a:xfrm>
            <a:off x="6096000" y="0"/>
            <a:ext cx="6096000" cy="6858000"/>
          </a:xfrm>
          <a:prstGeom prst="rect">
            <a:avLst/>
          </a:prstGeom>
          <a:solidFill>
            <a:srgbClr val="28333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16" name="Freeform 5">
            <a:extLst>
              <a:ext uri="{FF2B5EF4-FFF2-40B4-BE49-F238E27FC236}">
                <a16:creationId xmlns:a16="http://schemas.microsoft.com/office/drawing/2014/main" xmlns="" id="{2FFDB404-42A4-4A74-8AEE-599A03D9CDBD}"/>
              </a:ext>
            </a:extLst>
          </p:cNvPr>
          <p:cNvSpPr>
            <a:spLocks/>
          </p:cNvSpPr>
          <p:nvPr/>
        </p:nvSpPr>
        <p:spPr bwMode="auto">
          <a:xfrm rot="5400000">
            <a:off x="-8332250" y="-597563"/>
            <a:ext cx="9238504" cy="81879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173A4C"/>
          </a:solidFill>
          <a:ln w="15875">
            <a:no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sym typeface="Arial" panose="020B0604020202020204" pitchFamily="34" charset="0"/>
            </a:endParaRPr>
          </a:p>
        </p:txBody>
      </p:sp>
      <p:sp>
        <p:nvSpPr>
          <p:cNvPr id="17" name="Freeform 5">
            <a:extLst>
              <a:ext uri="{FF2B5EF4-FFF2-40B4-BE49-F238E27FC236}">
                <a16:creationId xmlns:a16="http://schemas.microsoft.com/office/drawing/2014/main" xmlns="" id="{5FD0CDD9-32AC-498A-97E1-A7C41586FC96}"/>
              </a:ext>
            </a:extLst>
          </p:cNvPr>
          <p:cNvSpPr>
            <a:spLocks/>
          </p:cNvSpPr>
          <p:nvPr/>
        </p:nvSpPr>
        <p:spPr bwMode="auto">
          <a:xfrm rot="5400000">
            <a:off x="11380997" y="-597563"/>
            <a:ext cx="9238504" cy="81879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173A4C"/>
          </a:solidFill>
          <a:ln w="15875">
            <a:no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sym typeface="Arial" panose="020B0604020202020204" pitchFamily="34" charset="0"/>
            </a:endParaRPr>
          </a:p>
        </p:txBody>
      </p:sp>
      <p:sp>
        <p:nvSpPr>
          <p:cNvPr id="18" name="文本框 17">
            <a:extLst>
              <a:ext uri="{FF2B5EF4-FFF2-40B4-BE49-F238E27FC236}">
                <a16:creationId xmlns:a16="http://schemas.microsoft.com/office/drawing/2014/main" xmlns="" id="{ED3A9CF3-C50D-4CDD-9FED-9E7542631ACE}"/>
              </a:ext>
            </a:extLst>
          </p:cNvPr>
          <p:cNvSpPr txBox="1"/>
          <p:nvPr/>
        </p:nvSpPr>
        <p:spPr>
          <a:xfrm>
            <a:off x="2392797" y="4711700"/>
            <a:ext cx="1627909" cy="646331"/>
          </a:xfrm>
          <a:prstGeom prst="rect">
            <a:avLst/>
          </a:prstGeom>
          <a:noFill/>
        </p:spPr>
        <p:txBody>
          <a:bodyPr wrap="square" rtlCol="0">
            <a:spAutoFit/>
          </a:bodyPr>
          <a:lstStyle/>
          <a:p>
            <a:pPr algn="dist"/>
            <a:r>
              <a:rPr lang="zh-CN" altLang="en-US" sz="3600" b="1" dirty="0">
                <a:solidFill>
                  <a:prstClr val="black">
                    <a:lumMod val="75000"/>
                    <a:lumOff val="25000"/>
                  </a:prstClr>
                </a:solidFill>
                <a:latin typeface="微软雅黑"/>
              </a:rPr>
              <a:t>余政熹</a:t>
            </a:r>
          </a:p>
        </p:txBody>
      </p:sp>
      <p:sp>
        <p:nvSpPr>
          <p:cNvPr id="19" name="矩形 18">
            <a:hlinkClick r:id="rId2"/>
            <a:extLst>
              <a:ext uri="{FF2B5EF4-FFF2-40B4-BE49-F238E27FC236}">
                <a16:creationId xmlns:a16="http://schemas.microsoft.com/office/drawing/2014/main" xmlns="" id="{FEF7EC6E-B4FC-4532-B255-B40838029999}"/>
              </a:ext>
            </a:extLst>
          </p:cNvPr>
          <p:cNvSpPr/>
          <p:nvPr/>
        </p:nvSpPr>
        <p:spPr>
          <a:xfrm>
            <a:off x="2115910" y="5309771"/>
            <a:ext cx="2207079" cy="276999"/>
          </a:xfrm>
          <a:prstGeom prst="rect">
            <a:avLst/>
          </a:prstGeom>
        </p:spPr>
        <p:txBody>
          <a:bodyPr wrap="none">
            <a:spAutoFit/>
          </a:bodyPr>
          <a:lstStyle/>
          <a:p>
            <a:pPr algn="ctr"/>
            <a:r>
              <a:rPr lang="en-US" altLang="zh-CN" sz="1200" dirty="0">
                <a:solidFill>
                  <a:prstClr val="white">
                    <a:lumMod val="65000"/>
                  </a:prstClr>
                </a:solidFill>
                <a:latin typeface="微软雅黑"/>
              </a:rPr>
              <a:t>http://rapidppt.taobao.com</a:t>
            </a:r>
            <a:endParaRPr lang="zh-CN" altLang="en-US" sz="1200" dirty="0">
              <a:solidFill>
                <a:prstClr val="white">
                  <a:lumMod val="65000"/>
                </a:prstClr>
              </a:solidFill>
              <a:latin typeface="微软雅黑"/>
            </a:endParaRPr>
          </a:p>
        </p:txBody>
      </p:sp>
      <p:sp>
        <p:nvSpPr>
          <p:cNvPr id="20" name="文本框 19">
            <a:extLst>
              <a:ext uri="{FF2B5EF4-FFF2-40B4-BE49-F238E27FC236}">
                <a16:creationId xmlns:a16="http://schemas.microsoft.com/office/drawing/2014/main" xmlns="" id="{5F65234D-F242-46FA-860D-D52D3F81F0F6}"/>
              </a:ext>
            </a:extLst>
          </p:cNvPr>
          <p:cNvSpPr txBox="1"/>
          <p:nvPr/>
        </p:nvSpPr>
        <p:spPr>
          <a:xfrm>
            <a:off x="6629401" y="1197302"/>
            <a:ext cx="2247900" cy="461665"/>
          </a:xfrm>
          <a:prstGeom prst="rect">
            <a:avLst/>
          </a:prstGeom>
          <a:noFill/>
        </p:spPr>
        <p:txBody>
          <a:bodyPr wrap="square" rtlCol="0">
            <a:spAutoFit/>
          </a:bodyPr>
          <a:lstStyle/>
          <a:p>
            <a:r>
              <a:rPr lang="zh-CN" altLang="en-US" sz="2400" b="1" dirty="0">
                <a:solidFill>
                  <a:prstClr val="white"/>
                </a:solidFill>
                <a:latin typeface="微软雅黑"/>
              </a:rPr>
              <a:t>设计师介绍</a:t>
            </a:r>
          </a:p>
        </p:txBody>
      </p:sp>
      <p:sp>
        <p:nvSpPr>
          <p:cNvPr id="21" name="矩形 20">
            <a:extLst>
              <a:ext uri="{FF2B5EF4-FFF2-40B4-BE49-F238E27FC236}">
                <a16:creationId xmlns:a16="http://schemas.microsoft.com/office/drawing/2014/main" xmlns="" id="{F62608D3-A893-4CD2-8531-12EA1C6A6E70}"/>
              </a:ext>
            </a:extLst>
          </p:cNvPr>
          <p:cNvSpPr/>
          <p:nvPr/>
        </p:nvSpPr>
        <p:spPr>
          <a:xfrm>
            <a:off x="6628244" y="1750646"/>
            <a:ext cx="4711700" cy="700576"/>
          </a:xfrm>
          <a:prstGeom prst="rect">
            <a:avLst/>
          </a:prstGeom>
        </p:spPr>
        <p:txBody>
          <a:bodyPr wrap="square">
            <a:spAutoFit/>
          </a:bodyPr>
          <a:lstStyle/>
          <a:p>
            <a:pPr algn="just">
              <a:lnSpc>
                <a:spcPct val="150000"/>
              </a:lnSpc>
            </a:pPr>
            <a:r>
              <a:rPr lang="zh-CN" altLang="en-US" sz="1400" dirty="0">
                <a:solidFill>
                  <a:prstClr val="white">
                    <a:alpha val="75000"/>
                  </a:prstClr>
                </a:solidFill>
                <a:latin typeface="微软雅黑"/>
              </a:rPr>
              <a:t>锐普</a:t>
            </a:r>
            <a:r>
              <a:rPr lang="en-US" altLang="zh-CN" sz="1400" dirty="0">
                <a:solidFill>
                  <a:prstClr val="white">
                    <a:alpha val="75000"/>
                  </a:prstClr>
                </a:solidFill>
                <a:latin typeface="微软雅黑"/>
              </a:rPr>
              <a:t>95</a:t>
            </a:r>
            <a:r>
              <a:rPr lang="zh-CN" altLang="en-US" sz="1400" dirty="0">
                <a:solidFill>
                  <a:prstClr val="white">
                    <a:alpha val="75000"/>
                  </a:prstClr>
                </a:solidFill>
                <a:latin typeface="微软雅黑"/>
              </a:rPr>
              <a:t>后资深设计师，获微软办公软件大师级</a:t>
            </a:r>
            <a:r>
              <a:rPr lang="en-US" altLang="zh-CN" sz="1400" dirty="0">
                <a:solidFill>
                  <a:prstClr val="white">
                    <a:alpha val="75000"/>
                  </a:prstClr>
                </a:solidFill>
                <a:latin typeface="微软雅黑"/>
              </a:rPr>
              <a:t>(Master)</a:t>
            </a:r>
            <a:r>
              <a:rPr lang="zh-CN" altLang="en-US" sz="1400" dirty="0">
                <a:solidFill>
                  <a:prstClr val="white">
                    <a:alpha val="75000"/>
                  </a:prstClr>
                </a:solidFill>
                <a:latin typeface="微软雅黑"/>
              </a:rPr>
              <a:t>国际认证，</a:t>
            </a:r>
            <a:r>
              <a:rPr lang="en-US" altLang="zh-CN" sz="1400" dirty="0">
                <a:solidFill>
                  <a:prstClr val="white">
                    <a:alpha val="75000"/>
                  </a:prstClr>
                </a:solidFill>
                <a:latin typeface="微软雅黑"/>
              </a:rPr>
              <a:t>3</a:t>
            </a:r>
            <a:r>
              <a:rPr lang="zh-CN" altLang="en-US" sz="1400" dirty="0">
                <a:solidFill>
                  <a:prstClr val="white">
                    <a:alpha val="75000"/>
                  </a:prstClr>
                </a:solidFill>
                <a:latin typeface="微软雅黑"/>
              </a:rPr>
              <a:t>年</a:t>
            </a:r>
            <a:r>
              <a:rPr lang="en-US" altLang="zh-CN" sz="1400" dirty="0">
                <a:solidFill>
                  <a:prstClr val="white">
                    <a:alpha val="75000"/>
                  </a:prstClr>
                </a:solidFill>
                <a:latin typeface="微软雅黑"/>
              </a:rPr>
              <a:t>PPT</a:t>
            </a:r>
            <a:r>
              <a:rPr lang="zh-CN" altLang="en-US" sz="1400" dirty="0">
                <a:solidFill>
                  <a:prstClr val="white">
                    <a:alpha val="75000"/>
                  </a:prstClr>
                </a:solidFill>
                <a:latin typeface="微软雅黑"/>
              </a:rPr>
              <a:t>演示设计经验。</a:t>
            </a:r>
          </a:p>
        </p:txBody>
      </p:sp>
      <p:cxnSp>
        <p:nvCxnSpPr>
          <p:cNvPr id="22" name="直接连接符 21">
            <a:extLst>
              <a:ext uri="{FF2B5EF4-FFF2-40B4-BE49-F238E27FC236}">
                <a16:creationId xmlns:a16="http://schemas.microsoft.com/office/drawing/2014/main" xmlns="" id="{F48748AD-ECB1-4F95-A32D-9B5E5D3C1AC6}"/>
              </a:ext>
            </a:extLst>
          </p:cNvPr>
          <p:cNvCxnSpPr/>
          <p:nvPr/>
        </p:nvCxnSpPr>
        <p:spPr>
          <a:xfrm>
            <a:off x="6699250" y="3429000"/>
            <a:ext cx="4536621" cy="0"/>
          </a:xfrm>
          <a:prstGeom prst="line">
            <a:avLst/>
          </a:prstGeom>
          <a:noFill/>
          <a:ln w="6350" cap="flat" cmpd="sng" algn="ctr">
            <a:solidFill>
              <a:sysClr val="window" lastClr="FFFFFF"/>
            </a:solidFill>
            <a:prstDash val="solid"/>
            <a:miter lim="800000"/>
          </a:ln>
          <a:effectLst/>
        </p:spPr>
      </p:cxnSp>
      <p:sp>
        <p:nvSpPr>
          <p:cNvPr id="23" name="矩形 22">
            <a:hlinkClick r:id="rId3"/>
            <a:extLst>
              <a:ext uri="{FF2B5EF4-FFF2-40B4-BE49-F238E27FC236}">
                <a16:creationId xmlns:a16="http://schemas.microsoft.com/office/drawing/2014/main" xmlns="" id="{650FBA79-9F63-4857-9ECF-C811D3432A9F}"/>
              </a:ext>
            </a:extLst>
          </p:cNvPr>
          <p:cNvSpPr/>
          <p:nvPr/>
        </p:nvSpPr>
        <p:spPr>
          <a:xfrm>
            <a:off x="6628243" y="5209536"/>
            <a:ext cx="2256677" cy="415498"/>
          </a:xfrm>
          <a:prstGeom prst="rect">
            <a:avLst/>
          </a:prstGeom>
        </p:spPr>
        <p:txBody>
          <a:bodyPr wrap="square">
            <a:spAutoFit/>
          </a:bodyPr>
          <a:lstStyle/>
          <a:p>
            <a:pPr>
              <a:lnSpc>
                <a:spcPct val="150000"/>
              </a:lnSpc>
            </a:pPr>
            <a:r>
              <a:rPr lang="en-US" altLang="zh-CN" sz="1400" u="sng" dirty="0">
                <a:solidFill>
                  <a:srgbClr val="F0463A"/>
                </a:solidFill>
                <a:latin typeface="微软雅黑"/>
              </a:rPr>
              <a:t>http://tb.am/gvf9t</a:t>
            </a:r>
            <a:endParaRPr lang="zh-CN" altLang="en-US" sz="1400" u="sng" dirty="0">
              <a:solidFill>
                <a:srgbClr val="F0463A"/>
              </a:solidFill>
              <a:latin typeface="微软雅黑"/>
            </a:endParaRPr>
          </a:p>
        </p:txBody>
      </p:sp>
      <p:sp>
        <p:nvSpPr>
          <p:cNvPr id="24" name="文本框 23">
            <a:extLst>
              <a:ext uri="{FF2B5EF4-FFF2-40B4-BE49-F238E27FC236}">
                <a16:creationId xmlns:a16="http://schemas.microsoft.com/office/drawing/2014/main" xmlns="" id="{32A92CD3-4E14-4500-BE19-FD5FA7CCA04A}"/>
              </a:ext>
            </a:extLst>
          </p:cNvPr>
          <p:cNvSpPr txBox="1"/>
          <p:nvPr/>
        </p:nvSpPr>
        <p:spPr>
          <a:xfrm>
            <a:off x="8260032" y="5301208"/>
            <a:ext cx="2268904" cy="276999"/>
          </a:xfrm>
          <a:prstGeom prst="rect">
            <a:avLst/>
          </a:prstGeom>
          <a:noFill/>
        </p:spPr>
        <p:txBody>
          <a:bodyPr wrap="square" rtlCol="0">
            <a:spAutoFit/>
          </a:bodyPr>
          <a:lstStyle/>
          <a:p>
            <a:r>
              <a:rPr lang="zh-CN" altLang="en-US" sz="1200" dirty="0">
                <a:solidFill>
                  <a:prstClr val="white">
                    <a:alpha val="70000"/>
                  </a:prstClr>
                </a:solidFill>
                <a:latin typeface="微软雅黑"/>
              </a:rPr>
              <a:t>（复制链接到浏览器）</a:t>
            </a:r>
          </a:p>
        </p:txBody>
      </p:sp>
      <p:sp>
        <p:nvSpPr>
          <p:cNvPr id="25" name="矩形 24">
            <a:extLst>
              <a:ext uri="{FF2B5EF4-FFF2-40B4-BE49-F238E27FC236}">
                <a16:creationId xmlns:a16="http://schemas.microsoft.com/office/drawing/2014/main" xmlns="" id="{57AB9CA2-DD9D-44E1-BE26-1604263AA532}"/>
              </a:ext>
            </a:extLst>
          </p:cNvPr>
          <p:cNvSpPr/>
          <p:nvPr/>
        </p:nvSpPr>
        <p:spPr>
          <a:xfrm>
            <a:off x="6628244" y="3912983"/>
            <a:ext cx="5035353" cy="990015"/>
          </a:xfrm>
          <a:prstGeom prst="rect">
            <a:avLst/>
          </a:prstGeom>
        </p:spPr>
        <p:txBody>
          <a:bodyPr wrap="none">
            <a:spAutoFit/>
          </a:bodyPr>
          <a:lstStyle/>
          <a:p>
            <a:pPr>
              <a:lnSpc>
                <a:spcPts val="3500"/>
              </a:lnSpc>
            </a:pPr>
            <a:r>
              <a:rPr lang="zh-CN" altLang="en-US" sz="2000" dirty="0">
                <a:solidFill>
                  <a:prstClr val="white"/>
                </a:solidFill>
                <a:latin typeface="张海山锐谐体" panose="02000000000000000000" pitchFamily="2" charset="-122"/>
                <a:ea typeface="张海山锐谐体" panose="02000000000000000000" pitchFamily="2" charset="-122"/>
              </a:rPr>
              <a:t>想快速定制类似逼格的</a:t>
            </a:r>
            <a:r>
              <a:rPr lang="en-US" altLang="zh-CN" sz="2000" dirty="0">
                <a:solidFill>
                  <a:prstClr val="white"/>
                </a:solidFill>
                <a:latin typeface="张海山锐谐体" panose="02000000000000000000" pitchFamily="2" charset="-122"/>
                <a:ea typeface="张海山锐谐体" panose="02000000000000000000" pitchFamily="2" charset="-122"/>
              </a:rPr>
              <a:t>PPT</a:t>
            </a:r>
            <a:r>
              <a:rPr lang="zh-CN" altLang="en-US" sz="2000" dirty="0">
                <a:solidFill>
                  <a:prstClr val="white"/>
                </a:solidFill>
                <a:latin typeface="张海山锐谐体" panose="02000000000000000000" pitchFamily="2" charset="-122"/>
                <a:ea typeface="张海山锐谐体" panose="02000000000000000000" pitchFamily="2" charset="-122"/>
              </a:rPr>
              <a:t>吗？</a:t>
            </a:r>
            <a:endParaRPr lang="en-US" altLang="zh-CN" sz="2000" dirty="0">
              <a:solidFill>
                <a:prstClr val="white"/>
              </a:solidFill>
              <a:latin typeface="张海山锐谐体" panose="02000000000000000000" pitchFamily="2" charset="-122"/>
              <a:ea typeface="张海山锐谐体" panose="02000000000000000000" pitchFamily="2" charset="-122"/>
            </a:endParaRPr>
          </a:p>
          <a:p>
            <a:pPr>
              <a:lnSpc>
                <a:spcPts val="3500"/>
              </a:lnSpc>
            </a:pPr>
            <a:r>
              <a:rPr lang="zh-CN" altLang="en-US" sz="2800" dirty="0">
                <a:solidFill>
                  <a:prstClr val="white"/>
                </a:solidFill>
                <a:latin typeface="张海山锐谐体" panose="02000000000000000000" pitchFamily="2" charset="-122"/>
                <a:ea typeface="张海山锐谐体" panose="02000000000000000000" pitchFamily="2" charset="-122"/>
              </a:rPr>
              <a:t>快来淘宝「锐普</a:t>
            </a:r>
            <a:r>
              <a:rPr lang="en-US" altLang="zh-CN" sz="2800" dirty="0">
                <a:solidFill>
                  <a:prstClr val="white"/>
                </a:solidFill>
                <a:latin typeface="张海山锐谐体" panose="02000000000000000000" pitchFamily="2" charset="-122"/>
                <a:ea typeface="张海山锐谐体" panose="02000000000000000000" pitchFamily="2" charset="-122"/>
              </a:rPr>
              <a:t>PPT</a:t>
            </a:r>
            <a:r>
              <a:rPr lang="zh-CN" altLang="en-US" sz="2800" dirty="0">
                <a:solidFill>
                  <a:prstClr val="white"/>
                </a:solidFill>
                <a:latin typeface="张海山锐谐体" panose="02000000000000000000" pitchFamily="2" charset="-122"/>
                <a:ea typeface="张海山锐谐体" panose="02000000000000000000" pitchFamily="2" charset="-122"/>
              </a:rPr>
              <a:t>品牌店」</a:t>
            </a:r>
          </a:p>
        </p:txBody>
      </p:sp>
      <p:pic>
        <p:nvPicPr>
          <p:cNvPr id="26" name="图片 25">
            <a:extLst>
              <a:ext uri="{FF2B5EF4-FFF2-40B4-BE49-F238E27FC236}">
                <a16:creationId xmlns:a16="http://schemas.microsoft.com/office/drawing/2014/main" xmlns="" id="{4F05B78A-C7DD-4CAB-8A47-B28C2CFF97B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58315" y="1486007"/>
            <a:ext cx="2811528" cy="2811528"/>
          </a:xfrm>
          <a:prstGeom prst="rect">
            <a:avLst/>
          </a:prstGeom>
        </p:spPr>
      </p:pic>
    </p:spTree>
    <p:extLst>
      <p:ext uri="{BB962C8B-B14F-4D97-AF65-F5344CB8AC3E}">
        <p14:creationId xmlns:p14="http://schemas.microsoft.com/office/powerpoint/2010/main" val="324221119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sp>
        <p:nvSpPr>
          <p:cNvPr id="3" name="文本框 2"/>
          <p:cNvSpPr txBox="1"/>
          <p:nvPr/>
        </p:nvSpPr>
        <p:spPr>
          <a:xfrm>
            <a:off x="3915177" y="4198244"/>
            <a:ext cx="7078861" cy="477054"/>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8100" tIns="38100" rIns="38100" bIns="381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en-US" altLang="zh-CN" sz="2600" b="0" i="0" u="none" strike="noStrike" cap="none" spc="0" normalizeH="0" baseline="0" dirty="0" smtClean="0">
                <a:ln>
                  <a:noFill/>
                </a:ln>
                <a:solidFill>
                  <a:srgbClr val="727574"/>
                </a:solidFill>
                <a:effectLst/>
                <a:uFillTx/>
                <a:latin typeface="PT Sans"/>
                <a:ea typeface="PT Sans"/>
                <a:cs typeface="PT Sans"/>
                <a:sym typeface="PT Sans"/>
              </a:rPr>
              <a:t>51PPT</a:t>
            </a:r>
            <a:r>
              <a:rPr kumimoji="0" lang="zh-CN" altLang="en-US" sz="2600" b="0" i="0" u="none" strike="noStrike" cap="none" spc="0" normalizeH="0" baseline="0" dirty="0" smtClean="0">
                <a:ln>
                  <a:noFill/>
                </a:ln>
                <a:solidFill>
                  <a:srgbClr val="727574"/>
                </a:solidFill>
                <a:effectLst/>
                <a:uFillTx/>
                <a:latin typeface="PT Sans"/>
                <a:ea typeface="PT Sans"/>
                <a:cs typeface="PT Sans"/>
                <a:sym typeface="PT Sans"/>
              </a:rPr>
              <a:t>模板网   </a:t>
            </a:r>
            <a:r>
              <a:rPr kumimoji="0" lang="en-US" altLang="zh-CN" sz="2600" b="0" i="0" u="none" strike="noStrike" cap="none" spc="0" normalizeH="0" baseline="0" dirty="0" smtClean="0">
                <a:ln>
                  <a:noFill/>
                </a:ln>
                <a:solidFill>
                  <a:srgbClr val="727574"/>
                </a:solidFill>
                <a:effectLst/>
                <a:uFillTx/>
                <a:latin typeface="PT Sans"/>
                <a:ea typeface="PT Sans"/>
                <a:cs typeface="PT Sans"/>
                <a:sym typeface="PT Sans"/>
                <a:hlinkClick r:id="rId2"/>
              </a:rPr>
              <a:t>www.51pptmoban.com</a:t>
            </a:r>
            <a:r>
              <a:rPr kumimoji="0" lang="en-US" altLang="zh-CN" sz="2600" b="0" i="0" u="none" strike="noStrike" cap="none" spc="0" normalizeH="0" baseline="0" dirty="0" smtClean="0">
                <a:ln>
                  <a:noFill/>
                </a:ln>
                <a:solidFill>
                  <a:srgbClr val="727574"/>
                </a:solidFill>
                <a:effectLst/>
                <a:uFillTx/>
                <a:latin typeface="PT Sans"/>
                <a:ea typeface="PT Sans"/>
                <a:cs typeface="PT Sans"/>
                <a:sym typeface="PT Sans"/>
              </a:rPr>
              <a:t>  </a:t>
            </a:r>
            <a:r>
              <a:rPr kumimoji="0" lang="zh-CN" altLang="en-US" sz="2600" b="0" i="0" u="none" strike="noStrike" cap="none" spc="0" normalizeH="0" baseline="0" dirty="0" smtClean="0">
                <a:ln>
                  <a:noFill/>
                </a:ln>
                <a:solidFill>
                  <a:srgbClr val="727574"/>
                </a:solidFill>
                <a:effectLst/>
                <a:uFillTx/>
                <a:latin typeface="PT Sans"/>
                <a:ea typeface="PT Sans"/>
                <a:cs typeface="PT Sans"/>
                <a:sym typeface="PT Sans"/>
              </a:rPr>
              <a:t>整理发布</a:t>
            </a:r>
            <a:endParaRPr kumimoji="0" lang="zh-CN" altLang="en-US" sz="2600" b="0" i="0" u="none" strike="noStrike" cap="none" spc="0" normalizeH="0" baseline="0" dirty="0">
              <a:ln>
                <a:noFill/>
              </a:ln>
              <a:solidFill>
                <a:srgbClr val="727574"/>
              </a:solidFill>
              <a:effectLst/>
              <a:uFillTx/>
              <a:latin typeface="PT Sans"/>
              <a:ea typeface="PT Sans"/>
              <a:cs typeface="PT Sans"/>
              <a:sym typeface="PT Sans"/>
            </a:endParaRPr>
          </a:p>
        </p:txBody>
      </p:sp>
    </p:spTree>
    <p:extLst>
      <p:ext uri="{BB962C8B-B14F-4D97-AF65-F5344CB8AC3E}">
        <p14:creationId xmlns:p14="http://schemas.microsoft.com/office/powerpoint/2010/main" val="8143478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人员, 墙壁, 室内, 服装&#10;&#10;已生成极高可信度的说明">
            <a:extLst>
              <a:ext uri="{FF2B5EF4-FFF2-40B4-BE49-F238E27FC236}">
                <a16:creationId xmlns:a16="http://schemas.microsoft.com/office/drawing/2014/main" xmlns="" id="{DF06AC2E-2CC3-44EE-AF2E-5670BDC1805D}"/>
              </a:ext>
            </a:extLst>
          </p:cNvPr>
          <p:cNvPicPr>
            <a:picLocks noChangeAspect="1"/>
          </p:cNvPicPr>
          <p:nvPr/>
        </p:nvPicPr>
        <p:blipFill>
          <a:blip r:embed="rId2" cstate="email">
            <a:extLst>
              <a:ext uri="{28A0092B-C50C-407E-A947-70E740481C1C}">
                <a14:useLocalDpi xmlns:a14="http://schemas.microsoft.com/office/drawing/2010/main"/>
              </a:ext>
            </a:extLst>
          </a:blip>
          <a:srcRect l="24182" t="111" r="18105"/>
          <a:stretch>
            <a:fillRect/>
          </a:stretch>
        </p:blipFill>
        <p:spPr>
          <a:xfrm flipH="1">
            <a:off x="-1" y="0"/>
            <a:ext cx="5944017" cy="6858000"/>
          </a:xfrm>
          <a:custGeom>
            <a:avLst/>
            <a:gdLst>
              <a:gd name="connsiteX0" fmla="*/ 0 w 5937413"/>
              <a:gd name="connsiteY0" fmla="*/ 0 h 6850380"/>
              <a:gd name="connsiteX1" fmla="*/ 5937413 w 5937413"/>
              <a:gd name="connsiteY1" fmla="*/ 0 h 6850380"/>
              <a:gd name="connsiteX2" fmla="*/ 5937413 w 5937413"/>
              <a:gd name="connsiteY2" fmla="*/ 6850380 h 6850380"/>
              <a:gd name="connsiteX3" fmla="*/ 0 w 5937413"/>
              <a:gd name="connsiteY3" fmla="*/ 6850380 h 6850380"/>
            </a:gdLst>
            <a:ahLst/>
            <a:cxnLst>
              <a:cxn ang="0">
                <a:pos x="connsiteX0" y="connsiteY0"/>
              </a:cxn>
              <a:cxn ang="0">
                <a:pos x="connsiteX1" y="connsiteY1"/>
              </a:cxn>
              <a:cxn ang="0">
                <a:pos x="connsiteX2" y="connsiteY2"/>
              </a:cxn>
              <a:cxn ang="0">
                <a:pos x="connsiteX3" y="connsiteY3"/>
              </a:cxn>
            </a:cxnLst>
            <a:rect l="l" t="t" r="r" b="b"/>
            <a:pathLst>
              <a:path w="5937413" h="6850380">
                <a:moveTo>
                  <a:pt x="0" y="0"/>
                </a:moveTo>
                <a:lnTo>
                  <a:pt x="5937413" y="0"/>
                </a:lnTo>
                <a:lnTo>
                  <a:pt x="5937413" y="6850380"/>
                </a:lnTo>
                <a:lnTo>
                  <a:pt x="0" y="6850380"/>
                </a:lnTo>
                <a:close/>
              </a:path>
            </a:pathLst>
          </a:custGeom>
        </p:spPr>
      </p:pic>
      <p:sp>
        <p:nvSpPr>
          <p:cNvPr id="6" name="TextBox 5"/>
          <p:cNvSpPr txBox="1"/>
          <p:nvPr/>
        </p:nvSpPr>
        <p:spPr>
          <a:xfrm>
            <a:off x="6776545" y="2456511"/>
            <a:ext cx="4122615" cy="375552"/>
          </a:xfrm>
          <a:prstGeom prst="rect">
            <a:avLst/>
          </a:prstGeom>
          <a:noFill/>
        </p:spPr>
        <p:txBody>
          <a:bodyPr wrap="square" rtlCol="0">
            <a:spAutoFit/>
          </a:bodyPr>
          <a:lstStyle/>
          <a:p>
            <a:pPr>
              <a:lnSpc>
                <a:spcPct val="150000"/>
              </a:lnSpc>
            </a:pPr>
            <a:r>
              <a:rPr lang="en-US" sz="1400" b="1" spc="600" dirty="0">
                <a:solidFill>
                  <a:schemeClr val="tx2"/>
                </a:solidFill>
                <a:cs typeface="+mn-ea"/>
                <a:sym typeface="+mn-lt"/>
              </a:rPr>
              <a:t>WRITE SOMETHING HERE</a:t>
            </a:r>
          </a:p>
        </p:txBody>
      </p:sp>
      <p:sp>
        <p:nvSpPr>
          <p:cNvPr id="7" name="TextBox 6"/>
          <p:cNvSpPr txBox="1"/>
          <p:nvPr/>
        </p:nvSpPr>
        <p:spPr>
          <a:xfrm>
            <a:off x="6795595" y="202047"/>
            <a:ext cx="5276850" cy="2300630"/>
          </a:xfrm>
          <a:prstGeom prst="rect">
            <a:avLst/>
          </a:prstGeom>
          <a:noFill/>
        </p:spPr>
        <p:txBody>
          <a:bodyPr wrap="square" rtlCol="0">
            <a:spAutoFit/>
          </a:bodyPr>
          <a:lstStyle/>
          <a:p>
            <a:r>
              <a:rPr lang="en-US" sz="14350" b="1" spc="300" dirty="0">
                <a:solidFill>
                  <a:schemeClr val="tx1">
                    <a:lumMod val="40000"/>
                    <a:lumOff val="60000"/>
                  </a:schemeClr>
                </a:solidFill>
                <a:cs typeface="+mn-ea"/>
                <a:sym typeface="+mn-lt"/>
              </a:rPr>
              <a:t>2</a:t>
            </a:r>
          </a:p>
        </p:txBody>
      </p:sp>
      <p:sp>
        <p:nvSpPr>
          <p:cNvPr id="5" name="Shape 749">
            <a:extLst>
              <a:ext uri="{FF2B5EF4-FFF2-40B4-BE49-F238E27FC236}">
                <a16:creationId xmlns:a16="http://schemas.microsoft.com/office/drawing/2014/main" xmlns="" id="{1341D645-E1A6-4234-92AF-6EEB11CA4D1F}"/>
              </a:ext>
            </a:extLst>
          </p:cNvPr>
          <p:cNvSpPr/>
          <p:nvPr/>
        </p:nvSpPr>
        <p:spPr>
          <a:xfrm>
            <a:off x="6776545" y="2872009"/>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r>
              <a:rPr lang="zh-CN" altLang="en-US" sz="2800" kern="0" dirty="0">
                <a:latin typeface="+mn-lt"/>
                <a:ea typeface="+mn-ea"/>
                <a:cs typeface="+mn-ea"/>
                <a:sym typeface="+mn-lt"/>
              </a:rPr>
              <a:t>一共有四个过渡页</a:t>
            </a:r>
            <a:endParaRPr lang="en-US" altLang="zh-CN" sz="2800" kern="0" dirty="0">
              <a:latin typeface="+mn-lt"/>
              <a:ea typeface="+mn-ea"/>
              <a:cs typeface="+mn-ea"/>
              <a:sym typeface="+mn-lt"/>
            </a:endParaRPr>
          </a:p>
          <a:p>
            <a:pPr defTabSz="412750" hangingPunct="0"/>
            <a:r>
              <a:rPr lang="zh-CN" altLang="en-US" sz="5400" b="1" kern="0" dirty="0">
                <a:latin typeface="+mn-lt"/>
                <a:ea typeface="+mn-ea"/>
                <a:cs typeface="+mn-ea"/>
                <a:sym typeface="+mn-lt"/>
              </a:rPr>
              <a:t>我是第二个</a:t>
            </a:r>
            <a:endParaRPr sz="5400" b="1" kern="0" dirty="0">
              <a:latin typeface="+mn-lt"/>
              <a:ea typeface="+mn-ea"/>
              <a:cs typeface="+mn-ea"/>
              <a:sym typeface="+mn-lt"/>
            </a:endParaRPr>
          </a:p>
        </p:txBody>
      </p:sp>
      <p:sp>
        <p:nvSpPr>
          <p:cNvPr id="8" name="矩形 7">
            <a:extLst>
              <a:ext uri="{FF2B5EF4-FFF2-40B4-BE49-F238E27FC236}">
                <a16:creationId xmlns:a16="http://schemas.microsoft.com/office/drawing/2014/main" xmlns="" id="{776A9474-3898-4BD1-99D0-E9A5BA1A0EDA}"/>
              </a:ext>
            </a:extLst>
          </p:cNvPr>
          <p:cNvSpPr/>
          <p:nvPr/>
        </p:nvSpPr>
        <p:spPr>
          <a:xfrm>
            <a:off x="6776545" y="4373467"/>
            <a:ext cx="4917661" cy="1498872"/>
          </a:xfrm>
          <a:prstGeom prst="rect">
            <a:avLst/>
          </a:prstGeom>
        </p:spPr>
        <p:txBody>
          <a:bodyPr wrap="square">
            <a:spAutoFit/>
          </a:bodyPr>
          <a:lstStyle/>
          <a:p>
            <a:pPr>
              <a:lnSpc>
                <a:spcPct val="120000"/>
              </a:lnSpc>
              <a:spcAft>
                <a:spcPts val="600"/>
              </a:spcAft>
            </a:pP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rPr>
              <a:t>耳机</a:t>
            </a:r>
            <a:r>
              <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rPr>
              <a:t>(Earphones; Headphones; Head-sets; Earpieces)</a:t>
            </a: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rPr>
              <a:t>是一对转换单元，它接受媒体播放器或接收器所发出的电讯号，利用贴近耳朵的扬声器将其转化成可以听到的音波。</a:t>
            </a:r>
            <a:endPar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endParaRPr>
          </a:p>
          <a:p>
            <a:pPr>
              <a:lnSpc>
                <a:spcPct val="120000"/>
              </a:lnSpc>
              <a:spcAft>
                <a:spcPts val="600"/>
              </a:spcAft>
            </a:pP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rPr>
              <a:t>耳机一般是与媒体播放器可分离的，利用一个插头连接。好处是在不影响旁人的情况下，可独自聆听音响；亦可隔开周围环境的声响，对在录音室、</a:t>
            </a:r>
            <a:r>
              <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rPr>
              <a:t>DJ</a:t>
            </a: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rPr>
              <a:t>、旅途、运动等在噪吵环境下使用的人很有帮助。</a:t>
            </a:r>
            <a:endPar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endParaRPr>
          </a:p>
        </p:txBody>
      </p:sp>
    </p:spTree>
    <p:extLst>
      <p:ext uri="{BB962C8B-B14F-4D97-AF65-F5344CB8AC3E}">
        <p14:creationId xmlns:p14="http://schemas.microsoft.com/office/powerpoint/2010/main" val="3777510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3000"/>
                                  </p:iterate>
                                  <p:childTnLst>
                                    <p:set>
                                      <p:cBhvr>
                                        <p:cTn id="6" dur="1" fill="hold">
                                          <p:stCondLst>
                                            <p:cond delay="0"/>
                                          </p:stCondLst>
                                        </p:cTn>
                                        <p:tgtEl>
                                          <p:spTgt spid="5"/>
                                        </p:tgtEl>
                                        <p:attrNameLst>
                                          <p:attrName>style.visibility</p:attrName>
                                        </p:attrNameLst>
                                      </p:cBhvr>
                                      <p:to>
                                        <p:strVal val="visible"/>
                                      </p:to>
                                    </p:set>
                                    <p:anim to="" calcmode="lin" valueType="num">
                                      <p:cBhvr>
                                        <p:cTn id="7" dur="800" fill="hold">
                                          <p:stCondLst>
                                            <p:cond delay="0"/>
                                          </p:stCondLst>
                                        </p:cTn>
                                        <p:tgtEl>
                                          <p:spTgt spid="5"/>
                                        </p:tgtEl>
                                        <p:attrNameLst>
                                          <p:attrName>ppt_w</p:attrName>
                                        </p:attrNameLst>
                                      </p:cBhvr>
                                      <p:tavLst>
                                        <p:tav tm="0" fmla="#ppt_w-(#ppt_w-0)*(1-$)^6">
                                          <p:val>
                                            <p:strVal val="0"/>
                                          </p:val>
                                        </p:tav>
                                        <p:tav tm="100000">
                                          <p:val>
                                            <p:strVal val="1"/>
                                          </p:val>
                                        </p:tav>
                                      </p:tavLst>
                                    </p:anim>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par>
                                <p:cTn id="11" presetID="2" presetClass="entr" presetSubtype="8" decel="10000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500" fill="hold"/>
                                        <p:tgtEl>
                                          <p:spTgt spid="9"/>
                                        </p:tgtEl>
                                        <p:attrNameLst>
                                          <p:attrName>ppt_x</p:attrName>
                                        </p:attrNameLst>
                                      </p:cBhvr>
                                      <p:tavLst>
                                        <p:tav tm="0">
                                          <p:val>
                                            <p:strVal val="0-#ppt_w/2"/>
                                          </p:val>
                                        </p:tav>
                                        <p:tav tm="100000">
                                          <p:val>
                                            <p:strVal val="#ppt_x"/>
                                          </p:val>
                                        </p:tav>
                                      </p:tavLst>
                                    </p:anim>
                                    <p:anim calcmode="lin" valueType="num">
                                      <p:cBhvr additive="base">
                                        <p:cTn id="14" dur="150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1" decel="10000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500" fill="hold"/>
                                        <p:tgtEl>
                                          <p:spTgt spid="7"/>
                                        </p:tgtEl>
                                        <p:attrNameLst>
                                          <p:attrName>ppt_x</p:attrName>
                                        </p:attrNameLst>
                                      </p:cBhvr>
                                      <p:tavLst>
                                        <p:tav tm="0">
                                          <p:val>
                                            <p:strVal val="#ppt_x"/>
                                          </p:val>
                                        </p:tav>
                                        <p:tav tm="100000">
                                          <p:val>
                                            <p:strVal val="#ppt_x"/>
                                          </p:val>
                                        </p:tav>
                                      </p:tavLst>
                                    </p:anim>
                                    <p:anim calcmode="lin" valueType="num">
                                      <p:cBhvr additive="base">
                                        <p:cTn id="18" dur="1500" fill="hold"/>
                                        <p:tgtEl>
                                          <p:spTgt spid="7"/>
                                        </p:tgtEl>
                                        <p:attrNameLst>
                                          <p:attrName>ppt_y</p:attrName>
                                        </p:attrNameLst>
                                      </p:cBhvr>
                                      <p:tavLst>
                                        <p:tav tm="0">
                                          <p:val>
                                            <p:strVal val="0-#ppt_h/2"/>
                                          </p:val>
                                        </p:tav>
                                        <p:tav tm="100000">
                                          <p:val>
                                            <p:strVal val="#ppt_y"/>
                                          </p:val>
                                        </p:tav>
                                      </p:tavLst>
                                    </p:anim>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5" grpId="0" animBg="1"/>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1F1F1"/>
        </a:solidFill>
        <a:effectLst/>
      </p:bgPr>
    </p:bg>
    <p:spTree>
      <p:nvGrpSpPr>
        <p:cNvPr id="1" name=""/>
        <p:cNvGrpSpPr/>
        <p:nvPr/>
      </p:nvGrpSpPr>
      <p:grpSpPr>
        <a:xfrm>
          <a:off x="0" y="0"/>
          <a:ext cx="0" cy="0"/>
          <a:chOff x="0" y="0"/>
          <a:chExt cx="0" cy="0"/>
        </a:xfrm>
      </p:grpSpPr>
      <p:pic>
        <p:nvPicPr>
          <p:cNvPr id="3" name="图片 2" descr="图片包含 人员, 墙壁, 服装, 室内&#10;&#10;已生成极高可信度的说明">
            <a:extLst>
              <a:ext uri="{FF2B5EF4-FFF2-40B4-BE49-F238E27FC236}">
                <a16:creationId xmlns:a16="http://schemas.microsoft.com/office/drawing/2014/main" xmlns="" id="{C4FB9489-FCAE-4DD8-8936-134DBF5F11B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3931"/>
          <a:stretch/>
        </p:blipFill>
        <p:spPr>
          <a:xfrm>
            <a:off x="3338020" y="0"/>
            <a:ext cx="8853980" cy="6858000"/>
          </a:xfrm>
          <a:prstGeom prst="rect">
            <a:avLst/>
          </a:prstGeom>
        </p:spPr>
      </p:pic>
      <p:sp>
        <p:nvSpPr>
          <p:cNvPr id="6" name="TextBox 5"/>
          <p:cNvSpPr txBox="1"/>
          <p:nvPr/>
        </p:nvSpPr>
        <p:spPr>
          <a:xfrm>
            <a:off x="680545" y="2456511"/>
            <a:ext cx="4122615" cy="375552"/>
          </a:xfrm>
          <a:prstGeom prst="rect">
            <a:avLst/>
          </a:prstGeom>
          <a:noFill/>
        </p:spPr>
        <p:txBody>
          <a:bodyPr wrap="square" rtlCol="0">
            <a:spAutoFit/>
          </a:bodyPr>
          <a:lstStyle/>
          <a:p>
            <a:pPr>
              <a:lnSpc>
                <a:spcPct val="150000"/>
              </a:lnSpc>
            </a:pPr>
            <a:r>
              <a:rPr lang="en-US" sz="1400" b="1" spc="600" dirty="0">
                <a:solidFill>
                  <a:schemeClr val="tx2"/>
                </a:solidFill>
                <a:cs typeface="+mn-ea"/>
                <a:sym typeface="+mn-lt"/>
              </a:rPr>
              <a:t>WRITE SOMETHING HERE</a:t>
            </a:r>
          </a:p>
        </p:txBody>
      </p:sp>
      <p:sp>
        <p:nvSpPr>
          <p:cNvPr id="7" name="TextBox 6"/>
          <p:cNvSpPr txBox="1"/>
          <p:nvPr/>
        </p:nvSpPr>
        <p:spPr>
          <a:xfrm>
            <a:off x="699595" y="202047"/>
            <a:ext cx="5276850" cy="2300630"/>
          </a:xfrm>
          <a:prstGeom prst="rect">
            <a:avLst/>
          </a:prstGeom>
          <a:noFill/>
        </p:spPr>
        <p:txBody>
          <a:bodyPr wrap="square" rtlCol="0">
            <a:spAutoFit/>
          </a:bodyPr>
          <a:lstStyle/>
          <a:p>
            <a:r>
              <a:rPr lang="en-US" sz="14350" b="1" spc="300" dirty="0">
                <a:solidFill>
                  <a:schemeClr val="tx1">
                    <a:lumMod val="40000"/>
                    <a:lumOff val="60000"/>
                  </a:schemeClr>
                </a:solidFill>
                <a:cs typeface="+mn-ea"/>
                <a:sym typeface="+mn-lt"/>
              </a:rPr>
              <a:t>3</a:t>
            </a:r>
          </a:p>
        </p:txBody>
      </p:sp>
      <p:sp>
        <p:nvSpPr>
          <p:cNvPr id="5" name="Shape 749">
            <a:extLst>
              <a:ext uri="{FF2B5EF4-FFF2-40B4-BE49-F238E27FC236}">
                <a16:creationId xmlns:a16="http://schemas.microsoft.com/office/drawing/2014/main" xmlns="" id="{1341D645-E1A6-4234-92AF-6EEB11CA4D1F}"/>
              </a:ext>
            </a:extLst>
          </p:cNvPr>
          <p:cNvSpPr/>
          <p:nvPr/>
        </p:nvSpPr>
        <p:spPr>
          <a:xfrm>
            <a:off x="680545" y="2872009"/>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r>
              <a:rPr lang="zh-CN" altLang="en-US" sz="2800" kern="0" dirty="0">
                <a:latin typeface="+mn-lt"/>
                <a:ea typeface="+mn-ea"/>
                <a:cs typeface="+mn-ea"/>
                <a:sym typeface="+mn-lt"/>
              </a:rPr>
              <a:t>一共有四个过渡页</a:t>
            </a:r>
            <a:endParaRPr lang="en-US" altLang="zh-CN" sz="2800" kern="0" dirty="0">
              <a:latin typeface="+mn-lt"/>
              <a:ea typeface="+mn-ea"/>
              <a:cs typeface="+mn-ea"/>
              <a:sym typeface="+mn-lt"/>
            </a:endParaRPr>
          </a:p>
          <a:p>
            <a:pPr defTabSz="412750" hangingPunct="0"/>
            <a:r>
              <a:rPr lang="zh-CN" altLang="en-US" sz="5400" b="1" kern="0" dirty="0">
                <a:latin typeface="+mn-lt"/>
                <a:ea typeface="+mn-ea"/>
                <a:cs typeface="+mn-ea"/>
                <a:sym typeface="+mn-lt"/>
              </a:rPr>
              <a:t>我是第三个</a:t>
            </a:r>
            <a:endParaRPr sz="5400" b="1" kern="0" dirty="0">
              <a:latin typeface="+mn-lt"/>
              <a:ea typeface="+mn-ea"/>
              <a:cs typeface="+mn-ea"/>
              <a:sym typeface="+mn-lt"/>
            </a:endParaRPr>
          </a:p>
        </p:txBody>
      </p:sp>
      <p:sp>
        <p:nvSpPr>
          <p:cNvPr id="8" name="矩形 7">
            <a:extLst>
              <a:ext uri="{FF2B5EF4-FFF2-40B4-BE49-F238E27FC236}">
                <a16:creationId xmlns:a16="http://schemas.microsoft.com/office/drawing/2014/main" xmlns="" id="{776A9474-3898-4BD1-99D0-E9A5BA1A0EDA}"/>
              </a:ext>
            </a:extLst>
          </p:cNvPr>
          <p:cNvSpPr/>
          <p:nvPr/>
        </p:nvSpPr>
        <p:spPr>
          <a:xfrm>
            <a:off x="680545" y="4373467"/>
            <a:ext cx="4917661" cy="1498872"/>
          </a:xfrm>
          <a:prstGeom prst="rect">
            <a:avLst/>
          </a:prstGeom>
        </p:spPr>
        <p:txBody>
          <a:bodyPr wrap="square">
            <a:spAutoFit/>
          </a:bodyPr>
          <a:lstStyle/>
          <a:p>
            <a:pPr>
              <a:lnSpc>
                <a:spcPct val="120000"/>
              </a:lnSpc>
              <a:spcAft>
                <a:spcPts val="600"/>
              </a:spcAft>
            </a:pPr>
            <a:r>
              <a:rPr lang="zh-CN" altLang="en-US" sz="1200" dirty="0">
                <a:solidFill>
                  <a:schemeClr val="tx1">
                    <a:lumMod val="50000"/>
                    <a:lumOff val="50000"/>
                  </a:schemeClr>
                </a:solidFill>
                <a:cs typeface="+mn-ea"/>
                <a:sym typeface="+mn-lt"/>
              </a:rPr>
              <a:t>耳机</a:t>
            </a:r>
            <a:r>
              <a:rPr lang="en-US" altLang="zh-CN" sz="1200" dirty="0">
                <a:solidFill>
                  <a:schemeClr val="tx1">
                    <a:lumMod val="50000"/>
                    <a:lumOff val="50000"/>
                  </a:schemeClr>
                </a:solidFill>
                <a:cs typeface="+mn-ea"/>
                <a:sym typeface="+mn-lt"/>
              </a:rPr>
              <a:t>(Earphones; Headphones; Head-sets; Earpieces)</a:t>
            </a:r>
            <a:r>
              <a:rPr lang="zh-CN" altLang="en-US" sz="1200" dirty="0">
                <a:solidFill>
                  <a:schemeClr val="tx1">
                    <a:lumMod val="50000"/>
                    <a:lumOff val="50000"/>
                  </a:schemeClr>
                </a:solidFill>
                <a:cs typeface="+mn-ea"/>
                <a:sym typeface="+mn-lt"/>
              </a:rPr>
              <a:t>是一对转换单元，它接受媒体播放器或接收器所发出的电讯号，利用贴近耳朵的扬声器将其转化成可以听到的音波。</a:t>
            </a:r>
            <a:endParaRPr lang="en-US" altLang="zh-CN" sz="1200" dirty="0">
              <a:solidFill>
                <a:schemeClr val="tx1">
                  <a:lumMod val="50000"/>
                  <a:lumOff val="50000"/>
                </a:schemeClr>
              </a:solidFill>
              <a:cs typeface="+mn-ea"/>
              <a:sym typeface="+mn-lt"/>
            </a:endParaRPr>
          </a:p>
          <a:p>
            <a:pPr>
              <a:lnSpc>
                <a:spcPct val="120000"/>
              </a:lnSpc>
              <a:spcAft>
                <a:spcPts val="600"/>
              </a:spcAft>
            </a:pPr>
            <a:r>
              <a:rPr lang="zh-CN" altLang="en-US" sz="1200" dirty="0">
                <a:solidFill>
                  <a:schemeClr val="tx1">
                    <a:lumMod val="50000"/>
                    <a:lumOff val="50000"/>
                  </a:schemeClr>
                </a:solidFill>
                <a:cs typeface="+mn-ea"/>
                <a:sym typeface="+mn-lt"/>
              </a:rPr>
              <a:t>耳机一般是与媒体播放器可分离的，利用一个插头连接。好处是在不影响旁人的情况下，可独自聆听音响；亦可隔开周围环境的声响，对在录音室、</a:t>
            </a:r>
            <a:r>
              <a:rPr lang="en-US" altLang="zh-CN" sz="1200" dirty="0">
                <a:solidFill>
                  <a:schemeClr val="tx1">
                    <a:lumMod val="50000"/>
                    <a:lumOff val="50000"/>
                  </a:schemeClr>
                </a:solidFill>
                <a:cs typeface="+mn-ea"/>
                <a:sym typeface="+mn-lt"/>
              </a:rPr>
              <a:t>DJ</a:t>
            </a:r>
            <a:r>
              <a:rPr lang="zh-CN" altLang="en-US" sz="1200" dirty="0">
                <a:solidFill>
                  <a:schemeClr val="tx1">
                    <a:lumMod val="50000"/>
                    <a:lumOff val="50000"/>
                  </a:schemeClr>
                </a:solidFill>
                <a:cs typeface="+mn-ea"/>
                <a:sym typeface="+mn-lt"/>
              </a:rPr>
              <a:t>、旅途、运动等在噪吵环境下使用的人很有帮助。</a:t>
            </a:r>
            <a:endParaRPr lang="en-US" altLang="zh-CN" sz="1200"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457784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3000"/>
                                  </p:iterate>
                                  <p:childTnLst>
                                    <p:set>
                                      <p:cBhvr>
                                        <p:cTn id="6" dur="1" fill="hold">
                                          <p:stCondLst>
                                            <p:cond delay="0"/>
                                          </p:stCondLst>
                                        </p:cTn>
                                        <p:tgtEl>
                                          <p:spTgt spid="5"/>
                                        </p:tgtEl>
                                        <p:attrNameLst>
                                          <p:attrName>style.visibility</p:attrName>
                                        </p:attrNameLst>
                                      </p:cBhvr>
                                      <p:to>
                                        <p:strVal val="visible"/>
                                      </p:to>
                                    </p:set>
                                    <p:anim to="" calcmode="lin" valueType="num">
                                      <p:cBhvr>
                                        <p:cTn id="7" dur="800" fill="hold">
                                          <p:stCondLst>
                                            <p:cond delay="0"/>
                                          </p:stCondLst>
                                        </p:cTn>
                                        <p:tgtEl>
                                          <p:spTgt spid="5"/>
                                        </p:tgtEl>
                                        <p:attrNameLst>
                                          <p:attrName>ppt_w</p:attrName>
                                        </p:attrNameLst>
                                      </p:cBhvr>
                                      <p:tavLst>
                                        <p:tav tm="0" fmla="#ppt_w-(#ppt_w-0)*(1-$)^6">
                                          <p:val>
                                            <p:strVal val="0"/>
                                          </p:val>
                                        </p:tav>
                                        <p:tav tm="100000">
                                          <p:val>
                                            <p:strVal val="1"/>
                                          </p:val>
                                        </p:tav>
                                      </p:tavLst>
                                    </p:anim>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par>
                                <p:cTn id="11" presetID="2" presetClass="entr" presetSubtype="2" decel="10000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750" fill="hold"/>
                                        <p:tgtEl>
                                          <p:spTgt spid="3"/>
                                        </p:tgtEl>
                                        <p:attrNameLst>
                                          <p:attrName>ppt_x</p:attrName>
                                        </p:attrNameLst>
                                      </p:cBhvr>
                                      <p:tavLst>
                                        <p:tav tm="0">
                                          <p:val>
                                            <p:strVal val="1+#ppt_w/2"/>
                                          </p:val>
                                        </p:tav>
                                        <p:tav tm="100000">
                                          <p:val>
                                            <p:strVal val="#ppt_x"/>
                                          </p:val>
                                        </p:tav>
                                      </p:tavLst>
                                    </p:anim>
                                    <p:anim calcmode="lin" valueType="num">
                                      <p:cBhvr additive="base">
                                        <p:cTn id="14" dur="1750" fill="hold"/>
                                        <p:tgtEl>
                                          <p:spTgt spid="3"/>
                                        </p:tgtEl>
                                        <p:attrNameLst>
                                          <p:attrName>ppt_y</p:attrName>
                                        </p:attrNameLst>
                                      </p:cBhvr>
                                      <p:tavLst>
                                        <p:tav tm="0">
                                          <p:val>
                                            <p:strVal val="#ppt_y"/>
                                          </p:val>
                                        </p:tav>
                                        <p:tav tm="100000">
                                          <p:val>
                                            <p:strVal val="#ppt_y"/>
                                          </p:val>
                                        </p:tav>
                                      </p:tavLst>
                                    </p:anim>
                                  </p:childTnLst>
                                </p:cTn>
                              </p:par>
                              <p:par>
                                <p:cTn id="15" presetID="2" presetClass="entr" presetSubtype="1" decel="10000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500" fill="hold"/>
                                        <p:tgtEl>
                                          <p:spTgt spid="7"/>
                                        </p:tgtEl>
                                        <p:attrNameLst>
                                          <p:attrName>ppt_x</p:attrName>
                                        </p:attrNameLst>
                                      </p:cBhvr>
                                      <p:tavLst>
                                        <p:tav tm="0">
                                          <p:val>
                                            <p:strVal val="#ppt_x"/>
                                          </p:val>
                                        </p:tav>
                                        <p:tav tm="100000">
                                          <p:val>
                                            <p:strVal val="#ppt_x"/>
                                          </p:val>
                                        </p:tav>
                                      </p:tavLst>
                                    </p:anim>
                                    <p:anim calcmode="lin" valueType="num">
                                      <p:cBhvr additive="base">
                                        <p:cTn id="18" dur="1500" fill="hold"/>
                                        <p:tgtEl>
                                          <p:spTgt spid="7"/>
                                        </p:tgtEl>
                                        <p:attrNameLst>
                                          <p:attrName>ppt_y</p:attrName>
                                        </p:attrNameLst>
                                      </p:cBhvr>
                                      <p:tavLst>
                                        <p:tav tm="0">
                                          <p:val>
                                            <p:strVal val="0-#ppt_h/2"/>
                                          </p:val>
                                        </p:tav>
                                        <p:tav tm="100000">
                                          <p:val>
                                            <p:strVal val="#ppt_y"/>
                                          </p:val>
                                        </p:tav>
                                      </p:tavLst>
                                    </p:anim>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5"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床, 室内, 人员, 布置&#10;&#10;已生成极高可信度的说明">
            <a:extLst>
              <a:ext uri="{FF2B5EF4-FFF2-40B4-BE49-F238E27FC236}">
                <a16:creationId xmlns:a16="http://schemas.microsoft.com/office/drawing/2014/main" xmlns="" id="{3C873323-A012-4704-9511-3BC51B56CB5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21217" r="21001"/>
          <a:stretch/>
        </p:blipFill>
        <p:spPr>
          <a:xfrm>
            <a:off x="0" y="0"/>
            <a:ext cx="5944017" cy="6858000"/>
          </a:xfrm>
          <a:custGeom>
            <a:avLst/>
            <a:gdLst>
              <a:gd name="connsiteX0" fmla="*/ 0 w 5944017"/>
              <a:gd name="connsiteY0" fmla="*/ 0 h 6858000"/>
              <a:gd name="connsiteX1" fmla="*/ 5944017 w 5944017"/>
              <a:gd name="connsiteY1" fmla="*/ 0 h 6858000"/>
              <a:gd name="connsiteX2" fmla="*/ 5944017 w 5944017"/>
              <a:gd name="connsiteY2" fmla="*/ 6858000 h 6858000"/>
              <a:gd name="connsiteX3" fmla="*/ 0 w 594401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944017" h="6858000">
                <a:moveTo>
                  <a:pt x="0" y="0"/>
                </a:moveTo>
                <a:lnTo>
                  <a:pt x="5944017" y="0"/>
                </a:lnTo>
                <a:lnTo>
                  <a:pt x="5944017" y="6858000"/>
                </a:lnTo>
                <a:lnTo>
                  <a:pt x="0" y="6858000"/>
                </a:lnTo>
                <a:close/>
              </a:path>
            </a:pathLst>
          </a:custGeom>
        </p:spPr>
      </p:pic>
      <p:sp>
        <p:nvSpPr>
          <p:cNvPr id="6" name="TextBox 5"/>
          <p:cNvSpPr txBox="1"/>
          <p:nvPr/>
        </p:nvSpPr>
        <p:spPr>
          <a:xfrm>
            <a:off x="6776545" y="2456511"/>
            <a:ext cx="4122615" cy="375552"/>
          </a:xfrm>
          <a:prstGeom prst="rect">
            <a:avLst/>
          </a:prstGeom>
          <a:noFill/>
        </p:spPr>
        <p:txBody>
          <a:bodyPr wrap="square" rtlCol="0">
            <a:spAutoFit/>
          </a:bodyPr>
          <a:lstStyle/>
          <a:p>
            <a:pPr>
              <a:lnSpc>
                <a:spcPct val="150000"/>
              </a:lnSpc>
            </a:pPr>
            <a:r>
              <a:rPr lang="en-US" sz="1400" b="1" spc="600" dirty="0">
                <a:solidFill>
                  <a:schemeClr val="tx2"/>
                </a:solidFill>
                <a:cs typeface="+mn-ea"/>
                <a:sym typeface="+mn-lt"/>
              </a:rPr>
              <a:t>WRITE SOMETHING HERE</a:t>
            </a:r>
          </a:p>
        </p:txBody>
      </p:sp>
      <p:sp>
        <p:nvSpPr>
          <p:cNvPr id="7" name="TextBox 6"/>
          <p:cNvSpPr txBox="1"/>
          <p:nvPr/>
        </p:nvSpPr>
        <p:spPr>
          <a:xfrm>
            <a:off x="6795595" y="202047"/>
            <a:ext cx="5276850" cy="2300630"/>
          </a:xfrm>
          <a:prstGeom prst="rect">
            <a:avLst/>
          </a:prstGeom>
          <a:noFill/>
        </p:spPr>
        <p:txBody>
          <a:bodyPr wrap="square" rtlCol="0">
            <a:spAutoFit/>
          </a:bodyPr>
          <a:lstStyle/>
          <a:p>
            <a:r>
              <a:rPr lang="en-US" sz="14350" b="1" spc="300" dirty="0">
                <a:solidFill>
                  <a:schemeClr val="tx1">
                    <a:lumMod val="40000"/>
                    <a:lumOff val="60000"/>
                  </a:schemeClr>
                </a:solidFill>
                <a:cs typeface="+mn-ea"/>
                <a:sym typeface="+mn-lt"/>
              </a:rPr>
              <a:t>4</a:t>
            </a:r>
          </a:p>
        </p:txBody>
      </p:sp>
      <p:sp>
        <p:nvSpPr>
          <p:cNvPr id="5" name="Shape 749">
            <a:extLst>
              <a:ext uri="{FF2B5EF4-FFF2-40B4-BE49-F238E27FC236}">
                <a16:creationId xmlns:a16="http://schemas.microsoft.com/office/drawing/2014/main" xmlns="" id="{1341D645-E1A6-4234-92AF-6EEB11CA4D1F}"/>
              </a:ext>
            </a:extLst>
          </p:cNvPr>
          <p:cNvSpPr/>
          <p:nvPr/>
        </p:nvSpPr>
        <p:spPr>
          <a:xfrm>
            <a:off x="6776545" y="2872009"/>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r>
              <a:rPr lang="zh-CN" altLang="en-US" sz="2800" kern="0" dirty="0">
                <a:latin typeface="+mn-lt"/>
                <a:ea typeface="+mn-ea"/>
                <a:cs typeface="+mn-ea"/>
                <a:sym typeface="+mn-lt"/>
              </a:rPr>
              <a:t>一共有四个过渡页</a:t>
            </a:r>
            <a:endParaRPr lang="en-US" altLang="zh-CN" sz="2800" kern="0" dirty="0">
              <a:latin typeface="+mn-lt"/>
              <a:ea typeface="+mn-ea"/>
              <a:cs typeface="+mn-ea"/>
              <a:sym typeface="+mn-lt"/>
            </a:endParaRPr>
          </a:p>
          <a:p>
            <a:pPr defTabSz="412750" hangingPunct="0"/>
            <a:r>
              <a:rPr lang="zh-CN" altLang="en-US" sz="5400" b="1" kern="0" dirty="0">
                <a:latin typeface="+mn-lt"/>
                <a:ea typeface="+mn-ea"/>
                <a:cs typeface="+mn-ea"/>
                <a:sym typeface="+mn-lt"/>
              </a:rPr>
              <a:t>我是第四个</a:t>
            </a:r>
            <a:endParaRPr sz="5400" b="1" kern="0" dirty="0">
              <a:latin typeface="+mn-lt"/>
              <a:ea typeface="+mn-ea"/>
              <a:cs typeface="+mn-ea"/>
              <a:sym typeface="+mn-lt"/>
            </a:endParaRPr>
          </a:p>
        </p:txBody>
      </p:sp>
      <p:sp>
        <p:nvSpPr>
          <p:cNvPr id="8" name="矩形 7">
            <a:extLst>
              <a:ext uri="{FF2B5EF4-FFF2-40B4-BE49-F238E27FC236}">
                <a16:creationId xmlns:a16="http://schemas.microsoft.com/office/drawing/2014/main" xmlns="" id="{776A9474-3898-4BD1-99D0-E9A5BA1A0EDA}"/>
              </a:ext>
            </a:extLst>
          </p:cNvPr>
          <p:cNvSpPr/>
          <p:nvPr/>
        </p:nvSpPr>
        <p:spPr>
          <a:xfrm>
            <a:off x="6776545" y="4373467"/>
            <a:ext cx="4917661" cy="1498872"/>
          </a:xfrm>
          <a:prstGeom prst="rect">
            <a:avLst/>
          </a:prstGeom>
        </p:spPr>
        <p:txBody>
          <a:bodyPr wrap="square">
            <a:spAutoFit/>
          </a:bodyPr>
          <a:lstStyle/>
          <a:p>
            <a:pPr>
              <a:lnSpc>
                <a:spcPct val="120000"/>
              </a:lnSpc>
              <a:spcAft>
                <a:spcPts val="600"/>
              </a:spcAft>
            </a:pPr>
            <a:r>
              <a:rPr lang="zh-CN" altLang="en-US" sz="120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rPr>
              <a:t>耳机</a:t>
            </a:r>
            <a:r>
              <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rPr>
              <a:t>(Earphones; Headphones; Head-sets; Earpieces)</a:t>
            </a: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rPr>
              <a:t>是一对转换单元，它接受媒体播放器或接收器所发出的电讯号，利用贴近耳朵的扬声器将其转化成可以听到的</a:t>
            </a:r>
            <a:r>
              <a:rPr lang="zh-CN" altLang="en-US" sz="120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rPr>
              <a:t>音波。</a:t>
            </a:r>
            <a:endPar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endParaRPr>
          </a:p>
          <a:p>
            <a:pPr>
              <a:lnSpc>
                <a:spcPct val="120000"/>
              </a:lnSpc>
              <a:spcAft>
                <a:spcPts val="600"/>
              </a:spcAft>
            </a:pP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rPr>
              <a:t>耳机一般是与媒体播放器可分离的，利用一个插头连接。好处是在不影响旁人的情况下，可独自聆听音响；亦可隔开周围环境的声响，对在</a:t>
            </a:r>
            <a:r>
              <a:rPr lang="zh-CN" altLang="en-US" sz="120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rPr>
              <a:t>录音室、</a:t>
            </a:r>
            <a:r>
              <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rPr>
              <a:t>DJ</a:t>
            </a: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rPr>
              <a:t>、旅途、运动等在噪吵环境下使用的人很有</a:t>
            </a:r>
            <a:r>
              <a:rPr lang="zh-CN" altLang="en-US" sz="120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rPr>
              <a:t>帮助。</a:t>
            </a:r>
            <a:endPar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cs typeface="+mn-ea"/>
              <a:sym typeface="+mn-lt"/>
            </a:endParaRPr>
          </a:p>
        </p:txBody>
      </p:sp>
    </p:spTree>
    <p:extLst>
      <p:ext uri="{BB962C8B-B14F-4D97-AF65-F5344CB8AC3E}">
        <p14:creationId xmlns:p14="http://schemas.microsoft.com/office/powerpoint/2010/main" val="31079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3000"/>
                                  </p:iterate>
                                  <p:childTnLst>
                                    <p:set>
                                      <p:cBhvr>
                                        <p:cTn id="6" dur="1" fill="hold">
                                          <p:stCondLst>
                                            <p:cond delay="0"/>
                                          </p:stCondLst>
                                        </p:cTn>
                                        <p:tgtEl>
                                          <p:spTgt spid="5"/>
                                        </p:tgtEl>
                                        <p:attrNameLst>
                                          <p:attrName>style.visibility</p:attrName>
                                        </p:attrNameLst>
                                      </p:cBhvr>
                                      <p:to>
                                        <p:strVal val="visible"/>
                                      </p:to>
                                    </p:set>
                                    <p:anim to="" calcmode="lin" valueType="num">
                                      <p:cBhvr>
                                        <p:cTn id="7" dur="800" fill="hold">
                                          <p:stCondLst>
                                            <p:cond delay="0"/>
                                          </p:stCondLst>
                                        </p:cTn>
                                        <p:tgtEl>
                                          <p:spTgt spid="5"/>
                                        </p:tgtEl>
                                        <p:attrNameLst>
                                          <p:attrName>ppt_w</p:attrName>
                                        </p:attrNameLst>
                                      </p:cBhvr>
                                      <p:tavLst>
                                        <p:tav tm="0" fmla="#ppt_w-(#ppt_w-0)*(1-$)^6">
                                          <p:val>
                                            <p:strVal val="0"/>
                                          </p:val>
                                        </p:tav>
                                        <p:tav tm="100000">
                                          <p:val>
                                            <p:strVal val="1"/>
                                          </p:val>
                                        </p:tav>
                                      </p:tavLst>
                                    </p:anim>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par>
                                <p:cTn id="11" presetID="2" presetClass="entr" presetSubtype="8" decel="10000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1500" fill="hold"/>
                                        <p:tgtEl>
                                          <p:spTgt spid="13"/>
                                        </p:tgtEl>
                                        <p:attrNameLst>
                                          <p:attrName>ppt_x</p:attrName>
                                        </p:attrNameLst>
                                      </p:cBhvr>
                                      <p:tavLst>
                                        <p:tav tm="0">
                                          <p:val>
                                            <p:strVal val="0-#ppt_w/2"/>
                                          </p:val>
                                        </p:tav>
                                        <p:tav tm="100000">
                                          <p:val>
                                            <p:strVal val="#ppt_x"/>
                                          </p:val>
                                        </p:tav>
                                      </p:tavLst>
                                    </p:anim>
                                    <p:anim calcmode="lin" valueType="num">
                                      <p:cBhvr additive="base">
                                        <p:cTn id="14" dur="1500" fill="hold"/>
                                        <p:tgtEl>
                                          <p:spTgt spid="13"/>
                                        </p:tgtEl>
                                        <p:attrNameLst>
                                          <p:attrName>ppt_y</p:attrName>
                                        </p:attrNameLst>
                                      </p:cBhvr>
                                      <p:tavLst>
                                        <p:tav tm="0">
                                          <p:val>
                                            <p:strVal val="#ppt_y"/>
                                          </p:val>
                                        </p:tav>
                                        <p:tav tm="100000">
                                          <p:val>
                                            <p:strVal val="#ppt_y"/>
                                          </p:val>
                                        </p:tav>
                                      </p:tavLst>
                                    </p:anim>
                                  </p:childTnLst>
                                </p:cTn>
                              </p:par>
                              <p:par>
                                <p:cTn id="15" presetID="2" presetClass="entr" presetSubtype="1" decel="10000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500" fill="hold"/>
                                        <p:tgtEl>
                                          <p:spTgt spid="7"/>
                                        </p:tgtEl>
                                        <p:attrNameLst>
                                          <p:attrName>ppt_x</p:attrName>
                                        </p:attrNameLst>
                                      </p:cBhvr>
                                      <p:tavLst>
                                        <p:tav tm="0">
                                          <p:val>
                                            <p:strVal val="#ppt_x"/>
                                          </p:val>
                                        </p:tav>
                                        <p:tav tm="100000">
                                          <p:val>
                                            <p:strVal val="#ppt_x"/>
                                          </p:val>
                                        </p:tav>
                                      </p:tavLst>
                                    </p:anim>
                                    <p:anim calcmode="lin" valueType="num">
                                      <p:cBhvr additive="base">
                                        <p:cTn id="18" dur="1500" fill="hold"/>
                                        <p:tgtEl>
                                          <p:spTgt spid="7"/>
                                        </p:tgtEl>
                                        <p:attrNameLst>
                                          <p:attrName>ppt_y</p:attrName>
                                        </p:attrNameLst>
                                      </p:cBhvr>
                                      <p:tavLst>
                                        <p:tav tm="0">
                                          <p:val>
                                            <p:strVal val="0-#ppt_h/2"/>
                                          </p:val>
                                        </p:tav>
                                        <p:tav tm="100000">
                                          <p:val>
                                            <p:strVal val="#ppt_y"/>
                                          </p:val>
                                        </p:tav>
                                      </p:tavLst>
                                    </p:anim>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5" grpId="0" animBg="1"/>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9" name="Shape 749"/>
          <p:cNvSpPr/>
          <p:nvPr/>
        </p:nvSpPr>
        <p:spPr>
          <a:xfrm>
            <a:off x="6706119" y="1861737"/>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r>
              <a:rPr lang="zh-CN" altLang="en-US" sz="2800" kern="0" dirty="0">
                <a:latin typeface="+mn-lt"/>
                <a:ea typeface="+mn-ea"/>
                <a:cs typeface="+mn-ea"/>
                <a:sym typeface="+mn-lt"/>
              </a:rPr>
              <a:t>每一款耳机都有</a:t>
            </a:r>
            <a:endParaRPr lang="en-US" altLang="zh-CN" sz="2800" kern="0" dirty="0">
              <a:latin typeface="+mn-lt"/>
              <a:ea typeface="+mn-ea"/>
              <a:cs typeface="+mn-ea"/>
              <a:sym typeface="+mn-lt"/>
            </a:endParaRPr>
          </a:p>
          <a:p>
            <a:pPr defTabSz="412750" hangingPunct="0"/>
            <a:r>
              <a:rPr lang="zh-CN" altLang="en-US" sz="5400" b="1" kern="0" dirty="0">
                <a:latin typeface="+mn-lt"/>
                <a:ea typeface="+mn-ea"/>
                <a:cs typeface="+mn-ea"/>
                <a:sym typeface="+mn-lt"/>
              </a:rPr>
              <a:t>独特的音质</a:t>
            </a:r>
            <a:endParaRPr sz="5400" b="1" kern="0" dirty="0">
              <a:latin typeface="+mn-lt"/>
              <a:ea typeface="+mn-ea"/>
              <a:cs typeface="+mn-ea"/>
              <a:sym typeface="+mn-lt"/>
            </a:endParaRPr>
          </a:p>
        </p:txBody>
      </p:sp>
      <p:pic>
        <p:nvPicPr>
          <p:cNvPr id="6" name="图片占位符 5">
            <a:extLst>
              <a:ext uri="{FF2B5EF4-FFF2-40B4-BE49-F238E27FC236}">
                <a16:creationId xmlns:a16="http://schemas.microsoft.com/office/drawing/2014/main" xmlns="" id="{A6B00DF9-C170-4190-A41C-2912A5CDB4C6}"/>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l="11210" r="11210"/>
          <a:stretch>
            <a:fillRect/>
          </a:stretch>
        </p:blipFill>
        <p:spPr>
          <a:xfrm>
            <a:off x="-3969" y="-6350"/>
            <a:ext cx="6090444" cy="6870700"/>
          </a:xfrm>
        </p:spPr>
      </p:pic>
      <p:sp>
        <p:nvSpPr>
          <p:cNvPr id="2" name="矩形 1">
            <a:extLst>
              <a:ext uri="{FF2B5EF4-FFF2-40B4-BE49-F238E27FC236}">
                <a16:creationId xmlns:a16="http://schemas.microsoft.com/office/drawing/2014/main" xmlns="" id="{C21E390B-99FD-4EB6-9425-113472807A38}"/>
              </a:ext>
            </a:extLst>
          </p:cNvPr>
          <p:cNvSpPr/>
          <p:nvPr/>
        </p:nvSpPr>
        <p:spPr>
          <a:xfrm>
            <a:off x="6642619" y="3429000"/>
            <a:ext cx="4917661" cy="1924501"/>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cs typeface="+mn-ea"/>
                <a:sym typeface="+mn-lt"/>
              </a:rPr>
              <a:t>耳机</a:t>
            </a:r>
            <a:r>
              <a:rPr lang="en-US" altLang="zh-CN" sz="1200" dirty="0">
                <a:latin typeface="微软雅黑 Light" panose="020B0502040204020203" pitchFamily="34" charset="-122"/>
                <a:ea typeface="微软雅黑 Light" panose="020B0502040204020203" pitchFamily="34" charset="-122"/>
                <a:cs typeface="+mn-ea"/>
                <a:sym typeface="+mn-lt"/>
              </a:rPr>
              <a:t>(Earphones; Headphones; Head-sets; Earpieces)</a:t>
            </a:r>
            <a:r>
              <a:rPr lang="zh-CN" altLang="en-US" sz="1200" dirty="0">
                <a:latin typeface="微软雅黑 Light" panose="020B0502040204020203" pitchFamily="34" charset="-122"/>
                <a:ea typeface="微软雅黑 Light" panose="020B0502040204020203" pitchFamily="34" charset="-122"/>
                <a:cs typeface="+mn-ea"/>
                <a:sym typeface="+mn-lt"/>
              </a:rPr>
              <a:t>是一对转换单元，它接受媒体播放器或接收器所发出的电讯号，利用贴近耳朵的扬声器将其转化成可以听到的音波。耳机一般是与媒体播放器可分离的，利用一个插头连接。好处是在不影响旁人的情况下，可独自聆听音响；亦可隔开周围环境的声响，对在录音室、</a:t>
            </a:r>
            <a:r>
              <a:rPr lang="en-US" altLang="zh-CN" sz="1200" dirty="0">
                <a:latin typeface="微软雅黑 Light" panose="020B0502040204020203" pitchFamily="34" charset="-122"/>
                <a:ea typeface="微软雅黑 Light" panose="020B0502040204020203" pitchFamily="34" charset="-122"/>
                <a:cs typeface="+mn-ea"/>
                <a:sym typeface="+mn-lt"/>
              </a:rPr>
              <a:t>DJ</a:t>
            </a:r>
            <a:r>
              <a:rPr lang="zh-CN" altLang="en-US" sz="1200" dirty="0">
                <a:latin typeface="微软雅黑 Light" panose="020B0502040204020203" pitchFamily="34" charset="-122"/>
                <a:ea typeface="微软雅黑 Light" panose="020B0502040204020203" pitchFamily="34" charset="-122"/>
                <a:cs typeface="+mn-ea"/>
                <a:sym typeface="+mn-lt"/>
              </a:rPr>
              <a:t>、旅途、运动等在噪吵环境下使用的人很有帮助。</a:t>
            </a:r>
            <a:endParaRPr lang="en-US" altLang="zh-CN" sz="1200" dirty="0">
              <a:latin typeface="微软雅黑 Light" panose="020B0502040204020203" pitchFamily="34" charset="-122"/>
              <a:ea typeface="微软雅黑 Light" panose="020B0502040204020203" pitchFamily="34" charset="-122"/>
              <a:cs typeface="+mn-ea"/>
              <a:sym typeface="+mn-lt"/>
            </a:endParaRPr>
          </a:p>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cs typeface="+mn-ea"/>
                <a:sym typeface="+mn-lt"/>
              </a:rPr>
              <a:t>耳机原是给电话和无线电上使用的，但随着可携式电子装置的盛行，耳机多用于手机、随身听、收音机、可携式电玩和数位音讯播放器等。</a:t>
            </a:r>
          </a:p>
        </p:txBody>
      </p:sp>
    </p:spTree>
    <p:extLst>
      <p:ext uri="{BB962C8B-B14F-4D97-AF65-F5344CB8AC3E}">
        <p14:creationId xmlns:p14="http://schemas.microsoft.com/office/powerpoint/2010/main" val="108921363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3000"/>
                                  </p:iterate>
                                  <p:childTnLst>
                                    <p:set>
                                      <p:cBhvr>
                                        <p:cTn id="6" dur="1" fill="hold">
                                          <p:stCondLst>
                                            <p:cond delay="0"/>
                                          </p:stCondLst>
                                        </p:cTn>
                                        <p:tgtEl>
                                          <p:spTgt spid="749"/>
                                        </p:tgtEl>
                                        <p:attrNameLst>
                                          <p:attrName>style.visibility</p:attrName>
                                        </p:attrNameLst>
                                      </p:cBhvr>
                                      <p:to>
                                        <p:strVal val="visible"/>
                                      </p:to>
                                    </p:set>
                                    <p:anim to="" calcmode="lin" valueType="num">
                                      <p:cBhvr>
                                        <p:cTn id="7" dur="800" fill="hold">
                                          <p:stCondLst>
                                            <p:cond delay="0"/>
                                          </p:stCondLst>
                                        </p:cTn>
                                        <p:tgtEl>
                                          <p:spTgt spid="749"/>
                                        </p:tgtEl>
                                        <p:attrNameLst>
                                          <p:attrName>ppt_w</p:attrName>
                                        </p:attrNameLst>
                                      </p:cBhvr>
                                      <p:tavLst>
                                        <p:tav tm="0" fmla="#ppt_w-(#ppt_w-0)*(1-$)^6">
                                          <p:val>
                                            <p:strVal val="0"/>
                                          </p:val>
                                        </p:tav>
                                        <p:tav tm="100000">
                                          <p:val>
                                            <p:strVal val="1"/>
                                          </p:val>
                                        </p:tav>
                                      </p:tavLst>
                                    </p:anim>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childTnLst>
                                </p:cTn>
                              </p:par>
                              <p:par>
                                <p:cTn id="11" presetID="2" presetClass="entr" presetSubtype="8" decel="10000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500" fill="hold"/>
                                        <p:tgtEl>
                                          <p:spTgt spid="6"/>
                                        </p:tgtEl>
                                        <p:attrNameLst>
                                          <p:attrName>ppt_x</p:attrName>
                                        </p:attrNameLst>
                                      </p:cBhvr>
                                      <p:tavLst>
                                        <p:tav tm="0">
                                          <p:val>
                                            <p:strVal val="0-#ppt_w/2"/>
                                          </p:val>
                                        </p:tav>
                                        <p:tav tm="100000">
                                          <p:val>
                                            <p:strVal val="#ppt_x"/>
                                          </p:val>
                                        </p:tav>
                                      </p:tavLst>
                                    </p:anim>
                                    <p:anim calcmode="lin" valueType="num">
                                      <p:cBhvr additive="base">
                                        <p:cTn id="14" dur="1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9" grpId="0" animBg="1"/>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xmlns="" id="{7ACE4FBA-3FFE-4815-A094-EE468178D592}"/>
              </a:ext>
            </a:extLst>
          </p:cNvPr>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l="8435" r="8435"/>
          <a:stretch>
            <a:fillRect/>
          </a:stretch>
        </p:blipFill>
        <p:spPr>
          <a:xfrm>
            <a:off x="6099969" y="-6350"/>
            <a:ext cx="6119019" cy="6889750"/>
          </a:xfrm>
        </p:spPr>
      </p:pic>
      <p:sp>
        <p:nvSpPr>
          <p:cNvPr id="8" name="Shape 749">
            <a:extLst>
              <a:ext uri="{FF2B5EF4-FFF2-40B4-BE49-F238E27FC236}">
                <a16:creationId xmlns:a16="http://schemas.microsoft.com/office/drawing/2014/main" xmlns="" id="{81D7B7E1-6A11-422D-8F03-7153EA922AA6}"/>
              </a:ext>
            </a:extLst>
          </p:cNvPr>
          <p:cNvSpPr/>
          <p:nvPr/>
        </p:nvSpPr>
        <p:spPr>
          <a:xfrm>
            <a:off x="800619" y="1861737"/>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r>
              <a:rPr lang="zh-CN" altLang="en-US" sz="2800" kern="0" dirty="0">
                <a:latin typeface="+mn-lt"/>
                <a:ea typeface="+mn-ea"/>
                <a:cs typeface="+mn-ea"/>
                <a:sym typeface="+mn-lt"/>
              </a:rPr>
              <a:t>每一款耳机都有</a:t>
            </a:r>
            <a:endParaRPr lang="en-US" altLang="zh-CN" sz="2800" kern="0" dirty="0">
              <a:latin typeface="+mn-lt"/>
              <a:ea typeface="+mn-ea"/>
              <a:cs typeface="+mn-ea"/>
              <a:sym typeface="+mn-lt"/>
            </a:endParaRPr>
          </a:p>
          <a:p>
            <a:pPr defTabSz="412750" hangingPunct="0"/>
            <a:r>
              <a:rPr lang="zh-CN" altLang="en-US" sz="5400" b="1" kern="0" dirty="0">
                <a:latin typeface="+mn-lt"/>
                <a:ea typeface="+mn-ea"/>
                <a:cs typeface="+mn-ea"/>
                <a:sym typeface="+mn-lt"/>
              </a:rPr>
              <a:t>独特的音质</a:t>
            </a:r>
            <a:endParaRPr sz="5400" b="1" kern="0" dirty="0">
              <a:latin typeface="+mn-lt"/>
              <a:ea typeface="+mn-ea"/>
              <a:cs typeface="+mn-ea"/>
              <a:sym typeface="+mn-lt"/>
            </a:endParaRPr>
          </a:p>
        </p:txBody>
      </p:sp>
      <p:sp>
        <p:nvSpPr>
          <p:cNvPr id="9" name="矩形 8">
            <a:extLst>
              <a:ext uri="{FF2B5EF4-FFF2-40B4-BE49-F238E27FC236}">
                <a16:creationId xmlns:a16="http://schemas.microsoft.com/office/drawing/2014/main" xmlns="" id="{19FBE1BA-5322-45D5-9A75-AAA92C4B19B1}"/>
              </a:ext>
            </a:extLst>
          </p:cNvPr>
          <p:cNvSpPr/>
          <p:nvPr/>
        </p:nvSpPr>
        <p:spPr>
          <a:xfrm>
            <a:off x="737119" y="3429000"/>
            <a:ext cx="4917661" cy="1924501"/>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cs typeface="+mn-ea"/>
                <a:sym typeface="+mn-lt"/>
              </a:rPr>
              <a:t>耳机</a:t>
            </a:r>
            <a:r>
              <a:rPr lang="en-US" altLang="zh-CN" sz="1200" dirty="0">
                <a:latin typeface="微软雅黑 Light" panose="020B0502040204020203" pitchFamily="34" charset="-122"/>
                <a:ea typeface="微软雅黑 Light" panose="020B0502040204020203" pitchFamily="34" charset="-122"/>
                <a:cs typeface="+mn-ea"/>
                <a:sym typeface="+mn-lt"/>
              </a:rPr>
              <a:t>(Earphones; Headphones; Head-sets; Earpieces)</a:t>
            </a:r>
            <a:r>
              <a:rPr lang="zh-CN" altLang="en-US" sz="1200" dirty="0">
                <a:latin typeface="微软雅黑 Light" panose="020B0502040204020203" pitchFamily="34" charset="-122"/>
                <a:ea typeface="微软雅黑 Light" panose="020B0502040204020203" pitchFamily="34" charset="-122"/>
                <a:cs typeface="+mn-ea"/>
                <a:sym typeface="+mn-lt"/>
              </a:rPr>
              <a:t>是一对转换单元，它接受媒体播放器或接收器所发出的电讯号，利用贴近耳朵的扬声器将其转化成可以听到的音波。耳机一般是与媒体播放器可分离的，利用一个插头连接。好处是在不影响旁人的情况下，可独自聆听音响；亦可隔开周围环境的声响，对在录音室、</a:t>
            </a:r>
            <a:r>
              <a:rPr lang="en-US" altLang="zh-CN" sz="1200" dirty="0">
                <a:latin typeface="微软雅黑 Light" panose="020B0502040204020203" pitchFamily="34" charset="-122"/>
                <a:ea typeface="微软雅黑 Light" panose="020B0502040204020203" pitchFamily="34" charset="-122"/>
                <a:cs typeface="+mn-ea"/>
                <a:sym typeface="+mn-lt"/>
              </a:rPr>
              <a:t>DJ</a:t>
            </a:r>
            <a:r>
              <a:rPr lang="zh-CN" altLang="en-US" sz="1200" dirty="0">
                <a:latin typeface="微软雅黑 Light" panose="020B0502040204020203" pitchFamily="34" charset="-122"/>
                <a:ea typeface="微软雅黑 Light" panose="020B0502040204020203" pitchFamily="34" charset="-122"/>
                <a:cs typeface="+mn-ea"/>
                <a:sym typeface="+mn-lt"/>
              </a:rPr>
              <a:t>、旅途、运动等在噪吵环境下使用的人很有帮助。</a:t>
            </a:r>
            <a:endParaRPr lang="en-US" altLang="zh-CN" sz="1200" dirty="0">
              <a:latin typeface="微软雅黑 Light" panose="020B0502040204020203" pitchFamily="34" charset="-122"/>
              <a:ea typeface="微软雅黑 Light" panose="020B0502040204020203" pitchFamily="34" charset="-122"/>
              <a:cs typeface="+mn-ea"/>
              <a:sym typeface="+mn-lt"/>
            </a:endParaRPr>
          </a:p>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cs typeface="+mn-ea"/>
                <a:sym typeface="+mn-lt"/>
              </a:rPr>
              <a:t>耳机原是给电话和无线电上使用的，但随着可携式电子装置的盛行，耳机多用于手机、随身听、收音机、可携式电玩和数位音讯播放器等。</a:t>
            </a:r>
          </a:p>
        </p:txBody>
      </p:sp>
    </p:spTree>
    <p:extLst>
      <p:ext uri="{BB962C8B-B14F-4D97-AF65-F5344CB8AC3E}">
        <p14:creationId xmlns:p14="http://schemas.microsoft.com/office/powerpoint/2010/main" val="101161076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3000"/>
                                  </p:iterate>
                                  <p:childTnLst>
                                    <p:set>
                                      <p:cBhvr>
                                        <p:cTn id="6" dur="1" fill="hold">
                                          <p:stCondLst>
                                            <p:cond delay="0"/>
                                          </p:stCondLst>
                                        </p:cTn>
                                        <p:tgtEl>
                                          <p:spTgt spid="8"/>
                                        </p:tgtEl>
                                        <p:attrNameLst>
                                          <p:attrName>style.visibility</p:attrName>
                                        </p:attrNameLst>
                                      </p:cBhvr>
                                      <p:to>
                                        <p:strVal val="visible"/>
                                      </p:to>
                                    </p:set>
                                    <p:anim to="" calcmode="lin" valueType="num">
                                      <p:cBhvr>
                                        <p:cTn id="7" dur="800" fill="hold">
                                          <p:stCondLst>
                                            <p:cond delay="0"/>
                                          </p:stCondLst>
                                        </p:cTn>
                                        <p:tgtEl>
                                          <p:spTgt spid="8"/>
                                        </p:tgtEl>
                                        <p:attrNameLst>
                                          <p:attrName>ppt_w</p:attrName>
                                        </p:attrNameLst>
                                      </p:cBhvr>
                                      <p:tavLst>
                                        <p:tav tm="0" fmla="#ppt_w-(#ppt_w-0)*(1-$)^6">
                                          <p:val>
                                            <p:strVal val="0"/>
                                          </p:val>
                                        </p:tav>
                                        <p:tav tm="100000">
                                          <p:val>
                                            <p:strVal val="1"/>
                                          </p:val>
                                        </p:tav>
                                      </p:tavLst>
                                    </p:anim>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2" presetClass="entr" presetSubtype="2" decel="10000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1+#ppt_w/2"/>
                                          </p:val>
                                        </p:tav>
                                        <p:tav tm="100000">
                                          <p:val>
                                            <p:strVal val="#ppt_x"/>
                                          </p:val>
                                        </p:tav>
                                      </p:tavLst>
                                    </p:anim>
                                    <p:anim calcmode="lin" valueType="num">
                                      <p:cBhvr additive="base">
                                        <p:cTn id="14" dur="1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xmlns="" id="{42318D8F-B375-419F-A8FC-67140F505E88}"/>
              </a:ext>
            </a:extLst>
          </p:cNvPr>
          <p:cNvPicPr>
            <a:picLocks noGrp="1" noChangeAspect="1"/>
          </p:cNvPicPr>
          <p:nvPr>
            <p:ph type="pic" sz="quarter" idx="10"/>
          </p:nvPr>
        </p:nvPicPr>
        <p:blipFill rotWithShape="1">
          <a:blip r:embed="rId2" cstate="email">
            <a:extLst>
              <a:ext uri="{28A0092B-C50C-407E-A947-70E740481C1C}">
                <a14:useLocalDpi xmlns:a14="http://schemas.microsoft.com/office/drawing/2010/main"/>
              </a:ext>
            </a:extLst>
          </a:blip>
          <a:srcRect t="1655" b="14690"/>
          <a:stretch/>
        </p:blipFill>
        <p:spPr>
          <a:xfrm>
            <a:off x="0" y="0"/>
            <a:ext cx="6088857" cy="3443288"/>
          </a:xfrm>
        </p:spPr>
      </p:pic>
      <p:pic>
        <p:nvPicPr>
          <p:cNvPr id="10" name="图片占位符 9">
            <a:extLst>
              <a:ext uri="{FF2B5EF4-FFF2-40B4-BE49-F238E27FC236}">
                <a16:creationId xmlns:a16="http://schemas.microsoft.com/office/drawing/2014/main" xmlns="" id="{24FF33AD-65F4-4E64-87EE-6A8BF9478AB4}"/>
              </a:ext>
            </a:extLst>
          </p:cNvPr>
          <p:cNvPicPr>
            <a:picLocks noGrp="1" noChangeAspect="1"/>
          </p:cNvPicPr>
          <p:nvPr>
            <p:ph type="pic" sz="quarter" idx="19"/>
          </p:nvPr>
        </p:nvPicPr>
        <p:blipFill>
          <a:blip r:embed="rId3" cstate="email">
            <a:extLst>
              <a:ext uri="{28A0092B-C50C-407E-A947-70E740481C1C}">
                <a14:useLocalDpi xmlns:a14="http://schemas.microsoft.com/office/drawing/2010/main"/>
              </a:ext>
            </a:extLst>
          </a:blip>
          <a:srcRect t="7927" b="7927"/>
          <a:stretch>
            <a:fillRect/>
          </a:stretch>
        </p:blipFill>
        <p:spPr>
          <a:xfrm>
            <a:off x="6088857" y="3445669"/>
            <a:ext cx="6116638" cy="3412331"/>
          </a:xfrm>
        </p:spPr>
      </p:pic>
      <p:sp>
        <p:nvSpPr>
          <p:cNvPr id="1213" name="Shape 1213"/>
          <p:cNvSpPr/>
          <p:nvPr/>
        </p:nvSpPr>
        <p:spPr>
          <a:xfrm>
            <a:off x="11803280" y="6467706"/>
            <a:ext cx="415644" cy="415645"/>
          </a:xfrm>
          <a:prstGeom prst="rect">
            <a:avLst/>
          </a:prstGeom>
          <a:solidFill>
            <a:srgbClr val="282828"/>
          </a:solidFill>
          <a:ln w="3175">
            <a:miter lim="400000"/>
          </a:ln>
        </p:spPr>
        <p:txBody>
          <a:bodyPr lIns="19050" tIns="19050" rIns="19050" bIns="19050" anchor="ctr"/>
          <a:lstStyle/>
          <a:p>
            <a:pPr algn="ctr" defTabSz="412750" hangingPunct="0">
              <a:defRPr sz="3000">
                <a:solidFill>
                  <a:srgbClr val="FFFFFF"/>
                </a:solidFill>
                <a:latin typeface="Helvetica Light"/>
                <a:ea typeface="Helvetica Light"/>
                <a:cs typeface="Helvetica Light"/>
                <a:sym typeface="Helvetica Light"/>
              </a:defRPr>
            </a:pPr>
            <a:endParaRPr sz="1500" kern="0">
              <a:solidFill>
                <a:srgbClr val="FFFFFF"/>
              </a:solidFill>
              <a:cs typeface="+mn-ea"/>
              <a:sym typeface="+mn-lt"/>
            </a:endParaRPr>
          </a:p>
        </p:txBody>
      </p:sp>
      <p:sp>
        <p:nvSpPr>
          <p:cNvPr id="1214" name="Shape 1214"/>
          <p:cNvSpPr>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pPr defTabSz="412750" hangingPunct="0"/>
            <a:fld id="{86CB4B4D-7CA3-9044-876B-883B54F8677D}" type="slidenum">
              <a:rPr kern="0">
                <a:cs typeface="+mn-ea"/>
                <a:sym typeface="+mn-lt"/>
              </a:rPr>
              <a:pPr defTabSz="412750" hangingPunct="0"/>
              <a:t>9</a:t>
            </a:fld>
            <a:endParaRPr kern="0">
              <a:cs typeface="+mn-ea"/>
              <a:sym typeface="+mn-lt"/>
            </a:endParaRPr>
          </a:p>
        </p:txBody>
      </p:sp>
      <p:grpSp>
        <p:nvGrpSpPr>
          <p:cNvPr id="1219" name="Group 1219"/>
          <p:cNvGrpSpPr/>
          <p:nvPr/>
        </p:nvGrpSpPr>
        <p:grpSpPr>
          <a:xfrm>
            <a:off x="5821561" y="1439982"/>
            <a:ext cx="510779" cy="510779"/>
            <a:chOff x="0" y="0"/>
            <a:chExt cx="1021556" cy="1021556"/>
          </a:xfrm>
        </p:grpSpPr>
        <p:sp>
          <p:nvSpPr>
            <p:cNvPr id="1217" name="Shape 1217"/>
            <p:cNvSpPr/>
            <p:nvPr/>
          </p:nvSpPr>
          <p:spPr>
            <a:xfrm>
              <a:off x="0" y="0"/>
              <a:ext cx="1021557" cy="1021557"/>
            </a:xfrm>
            <a:prstGeom prst="rect">
              <a:avLst/>
            </a:prstGeom>
            <a:solidFill>
              <a:srgbClr val="282828"/>
            </a:solidFill>
            <a:ln w="3175" cap="flat">
              <a:noFill/>
              <a:miter lim="400000"/>
            </a:ln>
            <a:effectLst/>
          </p:spPr>
          <p:txBody>
            <a:bodyPr wrap="square" lIns="19050" tIns="19050" rIns="19050" bIns="19050" numCol="1" anchor="ctr">
              <a:noAutofit/>
            </a:bodyPr>
            <a:lstStyle/>
            <a:p>
              <a:pPr algn="ctr" defTabSz="412750" hangingPunct="0">
                <a:defRPr sz="3000">
                  <a:solidFill>
                    <a:srgbClr val="FFFFFF"/>
                  </a:solidFill>
                  <a:latin typeface="Helvetica Light"/>
                  <a:ea typeface="Helvetica Light"/>
                  <a:cs typeface="Helvetica Light"/>
                  <a:sym typeface="Helvetica Light"/>
                </a:defRPr>
              </a:pPr>
              <a:endParaRPr sz="1500" kern="0">
                <a:solidFill>
                  <a:srgbClr val="FFFFFF"/>
                </a:solidFill>
                <a:cs typeface="+mn-ea"/>
                <a:sym typeface="+mn-lt"/>
              </a:endParaRPr>
            </a:p>
          </p:txBody>
        </p:sp>
        <p:sp>
          <p:nvSpPr>
            <p:cNvPr id="1218" name="Shape 1218"/>
            <p:cNvSpPr/>
            <p:nvPr/>
          </p:nvSpPr>
          <p:spPr>
            <a:xfrm rot="10800000">
              <a:off x="401850" y="332978"/>
              <a:ext cx="217856" cy="355601"/>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FFFFFF"/>
            </a:solidFill>
            <a:ln w="3175" cap="flat">
              <a:noFill/>
              <a:miter lim="400000"/>
            </a:ln>
            <a:effectLst/>
          </p:spPr>
          <p:txBody>
            <a:bodyPr wrap="square" lIns="22860" tIns="22860" rIns="22860" bIns="22860" numCol="1" anchor="ctr">
              <a:noAutofit/>
            </a:bodyPr>
            <a:lstStyle/>
            <a:p>
              <a:pPr defTabSz="457200" hangingPunct="0">
                <a:defRPr sz="1800">
                  <a:solidFill>
                    <a:srgbClr val="000000"/>
                  </a:solidFill>
                  <a:latin typeface="Roboto Regular"/>
                  <a:ea typeface="Roboto Regular"/>
                  <a:cs typeface="Roboto Regular"/>
                  <a:sym typeface="Roboto Regular"/>
                </a:defRPr>
              </a:pPr>
              <a:endParaRPr sz="900" kern="0">
                <a:solidFill>
                  <a:srgbClr val="000000"/>
                </a:solidFill>
                <a:cs typeface="+mn-ea"/>
                <a:sym typeface="+mn-lt"/>
              </a:endParaRPr>
            </a:p>
          </p:txBody>
        </p:sp>
      </p:grpSp>
      <p:grpSp>
        <p:nvGrpSpPr>
          <p:cNvPr id="1222" name="Group 1222"/>
          <p:cNvGrpSpPr/>
          <p:nvPr/>
        </p:nvGrpSpPr>
        <p:grpSpPr>
          <a:xfrm rot="10800000">
            <a:off x="5821561" y="4895279"/>
            <a:ext cx="510779" cy="510779"/>
            <a:chOff x="0" y="0"/>
            <a:chExt cx="1021556" cy="1021556"/>
          </a:xfrm>
        </p:grpSpPr>
        <p:sp>
          <p:nvSpPr>
            <p:cNvPr id="1220" name="Shape 1220"/>
            <p:cNvSpPr/>
            <p:nvPr/>
          </p:nvSpPr>
          <p:spPr>
            <a:xfrm>
              <a:off x="0" y="0"/>
              <a:ext cx="1021557" cy="1021557"/>
            </a:xfrm>
            <a:prstGeom prst="rect">
              <a:avLst/>
            </a:prstGeom>
            <a:solidFill>
              <a:srgbClr val="282828"/>
            </a:solidFill>
            <a:ln w="3175" cap="flat">
              <a:noFill/>
              <a:miter lim="400000"/>
            </a:ln>
            <a:effectLst/>
          </p:spPr>
          <p:txBody>
            <a:bodyPr wrap="square" lIns="19050" tIns="19050" rIns="19050" bIns="19050" numCol="1" anchor="ctr">
              <a:noAutofit/>
            </a:bodyPr>
            <a:lstStyle/>
            <a:p>
              <a:pPr algn="ctr" defTabSz="412750" hangingPunct="0">
                <a:defRPr sz="3000">
                  <a:solidFill>
                    <a:srgbClr val="FFFFFF"/>
                  </a:solidFill>
                  <a:latin typeface="Helvetica Light"/>
                  <a:ea typeface="Helvetica Light"/>
                  <a:cs typeface="Helvetica Light"/>
                  <a:sym typeface="Helvetica Light"/>
                </a:defRPr>
              </a:pPr>
              <a:endParaRPr sz="1500" kern="0">
                <a:solidFill>
                  <a:srgbClr val="FFFFFF"/>
                </a:solidFill>
                <a:cs typeface="+mn-ea"/>
                <a:sym typeface="+mn-lt"/>
              </a:endParaRPr>
            </a:p>
          </p:txBody>
        </p:sp>
        <p:sp>
          <p:nvSpPr>
            <p:cNvPr id="1221" name="Shape 1221"/>
            <p:cNvSpPr/>
            <p:nvPr/>
          </p:nvSpPr>
          <p:spPr>
            <a:xfrm rot="10800000">
              <a:off x="401850" y="332978"/>
              <a:ext cx="217856" cy="355601"/>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FFFFFF"/>
            </a:solidFill>
            <a:ln w="3175" cap="flat">
              <a:noFill/>
              <a:miter lim="400000"/>
            </a:ln>
            <a:effectLst/>
          </p:spPr>
          <p:txBody>
            <a:bodyPr wrap="square" lIns="22860" tIns="22860" rIns="22860" bIns="22860" numCol="1" anchor="ctr">
              <a:noAutofit/>
            </a:bodyPr>
            <a:lstStyle/>
            <a:p>
              <a:pPr defTabSz="457200" hangingPunct="0">
                <a:defRPr sz="1800">
                  <a:solidFill>
                    <a:srgbClr val="000000"/>
                  </a:solidFill>
                  <a:latin typeface="Roboto Regular"/>
                  <a:ea typeface="Roboto Regular"/>
                  <a:cs typeface="Roboto Regular"/>
                  <a:sym typeface="Roboto Regular"/>
                </a:defRPr>
              </a:pPr>
              <a:endParaRPr sz="900" kern="0">
                <a:solidFill>
                  <a:srgbClr val="000000"/>
                </a:solidFill>
                <a:cs typeface="+mn-ea"/>
                <a:sym typeface="+mn-lt"/>
              </a:endParaRPr>
            </a:p>
          </p:txBody>
        </p:sp>
      </p:grpSp>
      <p:sp>
        <p:nvSpPr>
          <p:cNvPr id="16" name="Shape 749">
            <a:extLst>
              <a:ext uri="{FF2B5EF4-FFF2-40B4-BE49-F238E27FC236}">
                <a16:creationId xmlns:a16="http://schemas.microsoft.com/office/drawing/2014/main" xmlns="" id="{BF3A80E5-1347-48BD-BAC6-A6240FFC678D}"/>
              </a:ext>
            </a:extLst>
          </p:cNvPr>
          <p:cNvSpPr/>
          <p:nvPr/>
        </p:nvSpPr>
        <p:spPr>
          <a:xfrm>
            <a:off x="-799581" y="-1376763"/>
            <a:ext cx="4962419" cy="1567263"/>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defTabSz="412750" hangingPunct="0"/>
            <a:endParaRPr sz="3200" b="1" kern="0" dirty="0">
              <a:latin typeface="+mn-lt"/>
              <a:ea typeface="+mn-ea"/>
              <a:cs typeface="+mn-ea"/>
              <a:sym typeface="+mn-lt"/>
            </a:endParaRPr>
          </a:p>
        </p:txBody>
      </p:sp>
      <p:sp>
        <p:nvSpPr>
          <p:cNvPr id="17" name="矩形 16">
            <a:extLst>
              <a:ext uri="{FF2B5EF4-FFF2-40B4-BE49-F238E27FC236}">
                <a16:creationId xmlns:a16="http://schemas.microsoft.com/office/drawing/2014/main" xmlns="" id="{99554F0F-D089-456E-BDDA-354B00EB3895}"/>
              </a:ext>
            </a:extLst>
          </p:cNvPr>
          <p:cNvSpPr/>
          <p:nvPr/>
        </p:nvSpPr>
        <p:spPr>
          <a:xfrm>
            <a:off x="6715644" y="1587500"/>
            <a:ext cx="5194774" cy="978729"/>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cs typeface="+mn-ea"/>
                <a:sym typeface="+mn-lt"/>
              </a:rPr>
              <a:t>耳机</a:t>
            </a:r>
            <a:r>
              <a:rPr lang="en-US" altLang="zh-CN" sz="1200" dirty="0">
                <a:latin typeface="微软雅黑 Light" panose="020B0502040204020203" pitchFamily="34" charset="-122"/>
                <a:ea typeface="微软雅黑 Light" panose="020B0502040204020203" pitchFamily="34" charset="-122"/>
                <a:cs typeface="+mn-ea"/>
                <a:sym typeface="+mn-lt"/>
              </a:rPr>
              <a:t>(Earphones; Headphones; Head-sets; Earpieces)</a:t>
            </a:r>
            <a:r>
              <a:rPr lang="zh-CN" altLang="en-US" sz="1200" dirty="0">
                <a:latin typeface="微软雅黑 Light" panose="020B0502040204020203" pitchFamily="34" charset="-122"/>
                <a:ea typeface="微软雅黑 Light" panose="020B0502040204020203" pitchFamily="34" charset="-122"/>
                <a:cs typeface="+mn-ea"/>
                <a:sym typeface="+mn-lt"/>
              </a:rPr>
              <a:t>是一对转换单元，它接受媒体播放器或接收器所发出的电讯号，利用贴近耳朵的扬声器将其转化成可以听到的音波。耳机一般是与媒体播放器可分离的，利用一个插头连接。</a:t>
            </a:r>
          </a:p>
        </p:txBody>
      </p:sp>
      <p:sp>
        <p:nvSpPr>
          <p:cNvPr id="3" name="矩形 2">
            <a:extLst>
              <a:ext uri="{FF2B5EF4-FFF2-40B4-BE49-F238E27FC236}">
                <a16:creationId xmlns:a16="http://schemas.microsoft.com/office/drawing/2014/main" xmlns="" id="{6F7039EB-3253-44D1-AA37-F569EA4730A5}"/>
              </a:ext>
            </a:extLst>
          </p:cNvPr>
          <p:cNvSpPr/>
          <p:nvPr/>
        </p:nvSpPr>
        <p:spPr>
          <a:xfrm>
            <a:off x="6731000" y="780991"/>
            <a:ext cx="6096000" cy="800219"/>
          </a:xfrm>
          <a:prstGeom prst="rect">
            <a:avLst/>
          </a:prstGeom>
        </p:spPr>
        <p:txBody>
          <a:bodyPr>
            <a:spAutoFit/>
          </a:bodyPr>
          <a:lstStyle/>
          <a:p>
            <a:pPr lvl="0" defTabSz="412750" hangingPunct="0"/>
            <a:r>
              <a:rPr lang="zh-CN" altLang="en-US" sz="1400" kern="0" dirty="0">
                <a:solidFill>
                  <a:schemeClr val="bg2">
                    <a:lumMod val="10000"/>
                  </a:schemeClr>
                </a:solidFill>
                <a:cs typeface="+mn-ea"/>
                <a:sym typeface="+mn-lt"/>
              </a:rPr>
              <a:t>每一款耳机都有</a:t>
            </a:r>
          </a:p>
          <a:p>
            <a:pPr lvl="0" defTabSz="412750" hangingPunct="0"/>
            <a:r>
              <a:rPr lang="zh-CN" altLang="en-US" sz="3200" b="1" kern="0" dirty="0">
                <a:solidFill>
                  <a:schemeClr val="bg2">
                    <a:lumMod val="10000"/>
                  </a:schemeClr>
                </a:solidFill>
                <a:cs typeface="+mn-ea"/>
                <a:sym typeface="+mn-lt"/>
              </a:rPr>
              <a:t>独特的音质</a:t>
            </a:r>
          </a:p>
        </p:txBody>
      </p:sp>
      <p:sp>
        <p:nvSpPr>
          <p:cNvPr id="20" name="矩形 19">
            <a:extLst>
              <a:ext uri="{FF2B5EF4-FFF2-40B4-BE49-F238E27FC236}">
                <a16:creationId xmlns:a16="http://schemas.microsoft.com/office/drawing/2014/main" xmlns="" id="{60E1C8C4-280A-4DDB-82F7-16D31D553AC4}"/>
              </a:ext>
            </a:extLst>
          </p:cNvPr>
          <p:cNvSpPr/>
          <p:nvPr/>
        </p:nvSpPr>
        <p:spPr>
          <a:xfrm>
            <a:off x="211459" y="5194300"/>
            <a:ext cx="5198741" cy="978729"/>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cs typeface="+mn-ea"/>
                <a:sym typeface="+mn-lt"/>
              </a:rPr>
              <a:t>耳机</a:t>
            </a:r>
            <a:r>
              <a:rPr lang="en-US" altLang="zh-CN" sz="1200" dirty="0">
                <a:latin typeface="微软雅黑 Light" panose="020B0502040204020203" pitchFamily="34" charset="-122"/>
                <a:ea typeface="微软雅黑 Light" panose="020B0502040204020203" pitchFamily="34" charset="-122"/>
                <a:cs typeface="+mn-ea"/>
                <a:sym typeface="+mn-lt"/>
              </a:rPr>
              <a:t>(Earphones; Headphones; Head-sets; Earpieces)</a:t>
            </a:r>
            <a:r>
              <a:rPr lang="zh-CN" altLang="en-US" sz="1200" dirty="0">
                <a:latin typeface="微软雅黑 Light" panose="020B0502040204020203" pitchFamily="34" charset="-122"/>
                <a:ea typeface="微软雅黑 Light" panose="020B0502040204020203" pitchFamily="34" charset="-122"/>
                <a:cs typeface="+mn-ea"/>
                <a:sym typeface="+mn-lt"/>
              </a:rPr>
              <a:t>是一对转换单元，它接受媒体播放器或接收器所发出的电讯号，利用贴近耳朵的扬声器将其转化成可以听到的音波。耳机一般是与媒体播放器可分离的，利用一个插头连接。</a:t>
            </a:r>
          </a:p>
        </p:txBody>
      </p:sp>
      <p:sp>
        <p:nvSpPr>
          <p:cNvPr id="21" name="矩形 20">
            <a:extLst>
              <a:ext uri="{FF2B5EF4-FFF2-40B4-BE49-F238E27FC236}">
                <a16:creationId xmlns:a16="http://schemas.microsoft.com/office/drawing/2014/main" xmlns="" id="{AE530A88-9EF1-48F7-BA4F-709DF7548FDE}"/>
              </a:ext>
            </a:extLst>
          </p:cNvPr>
          <p:cNvSpPr/>
          <p:nvPr/>
        </p:nvSpPr>
        <p:spPr>
          <a:xfrm>
            <a:off x="236340" y="4387791"/>
            <a:ext cx="6096000" cy="800219"/>
          </a:xfrm>
          <a:prstGeom prst="rect">
            <a:avLst/>
          </a:prstGeom>
        </p:spPr>
        <p:txBody>
          <a:bodyPr>
            <a:spAutoFit/>
          </a:bodyPr>
          <a:lstStyle/>
          <a:p>
            <a:pPr lvl="0" defTabSz="412750" hangingPunct="0"/>
            <a:r>
              <a:rPr lang="zh-CN" altLang="en-US" sz="1400" kern="0" dirty="0">
                <a:solidFill>
                  <a:schemeClr val="bg2">
                    <a:lumMod val="10000"/>
                  </a:schemeClr>
                </a:solidFill>
                <a:cs typeface="+mn-ea"/>
                <a:sym typeface="+mn-lt"/>
              </a:rPr>
              <a:t>每一款耳机都有</a:t>
            </a:r>
          </a:p>
          <a:p>
            <a:pPr lvl="0" defTabSz="412750" hangingPunct="0"/>
            <a:r>
              <a:rPr lang="zh-CN" altLang="en-US" sz="3200" b="1" kern="0" dirty="0">
                <a:solidFill>
                  <a:schemeClr val="bg2">
                    <a:lumMod val="10000"/>
                  </a:schemeClr>
                </a:solidFill>
                <a:cs typeface="+mn-ea"/>
                <a:sym typeface="+mn-lt"/>
              </a:rPr>
              <a:t>独特的音质</a:t>
            </a:r>
          </a:p>
        </p:txBody>
      </p:sp>
    </p:spTree>
    <p:extLst>
      <p:ext uri="{BB962C8B-B14F-4D97-AF65-F5344CB8AC3E}">
        <p14:creationId xmlns:p14="http://schemas.microsoft.com/office/powerpoint/2010/main" val="277848850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3000"/>
                                  </p:iterate>
                                  <p:childTnLst>
                                    <p:set>
                                      <p:cBhvr>
                                        <p:cTn id="6" dur="1" fill="hold">
                                          <p:stCondLst>
                                            <p:cond delay="0"/>
                                          </p:stCondLst>
                                        </p:cTn>
                                        <p:tgtEl>
                                          <p:spTgt spid="3"/>
                                        </p:tgtEl>
                                        <p:attrNameLst>
                                          <p:attrName>style.visibility</p:attrName>
                                        </p:attrNameLst>
                                      </p:cBhvr>
                                      <p:to>
                                        <p:strVal val="visible"/>
                                      </p:to>
                                    </p:set>
                                    <p:anim to="" calcmode="lin" valueType="num">
                                      <p:cBhvr>
                                        <p:cTn id="7" dur="800" fill="hold">
                                          <p:stCondLst>
                                            <p:cond delay="0"/>
                                          </p:stCondLst>
                                        </p:cTn>
                                        <p:tgtEl>
                                          <p:spTgt spid="3"/>
                                        </p:tgtEl>
                                        <p:attrNameLst>
                                          <p:attrName>ppt_w</p:attrName>
                                        </p:attrNameLst>
                                      </p:cBhvr>
                                      <p:tavLst>
                                        <p:tav tm="0" fmla="#ppt_w-(#ppt_w-0)*(1-$)^6">
                                          <p:val>
                                            <p:strVal val="0"/>
                                          </p:val>
                                        </p:tav>
                                        <p:tav tm="100000">
                                          <p:val>
                                            <p:strVal val="1"/>
                                          </p:val>
                                        </p:tav>
                                      </p:tavLst>
                                    </p:anim>
                                  </p:childTnLst>
                                </p:cTn>
                              </p:par>
                              <p:par>
                                <p:cTn id="8" presetID="17" presetClass="entr" presetSubtype="10" fill="hold" grpId="0" nodeType="withEffect">
                                  <p:stCondLst>
                                    <p:cond delay="0"/>
                                  </p:stCondLst>
                                  <p:iterate type="lt">
                                    <p:tmPct val="3000"/>
                                  </p:iterate>
                                  <p:childTnLst>
                                    <p:set>
                                      <p:cBhvr>
                                        <p:cTn id="9" dur="1" fill="hold">
                                          <p:stCondLst>
                                            <p:cond delay="0"/>
                                          </p:stCondLst>
                                        </p:cTn>
                                        <p:tgtEl>
                                          <p:spTgt spid="21"/>
                                        </p:tgtEl>
                                        <p:attrNameLst>
                                          <p:attrName>style.visibility</p:attrName>
                                        </p:attrNameLst>
                                      </p:cBhvr>
                                      <p:to>
                                        <p:strVal val="visible"/>
                                      </p:to>
                                    </p:set>
                                    <p:anim to="" calcmode="lin" valueType="num">
                                      <p:cBhvr>
                                        <p:cTn id="10" dur="800" fill="hold">
                                          <p:stCondLst>
                                            <p:cond delay="0"/>
                                          </p:stCondLst>
                                        </p:cTn>
                                        <p:tgtEl>
                                          <p:spTgt spid="21"/>
                                        </p:tgtEl>
                                        <p:attrNameLst>
                                          <p:attrName>ppt_w</p:attrName>
                                        </p:attrNameLst>
                                      </p:cBhvr>
                                      <p:tavLst>
                                        <p:tav tm="0" fmla="#ppt_w-(#ppt_w-0)*(1-$)^6">
                                          <p:val>
                                            <p:strVal val="0"/>
                                          </p:val>
                                        </p:tav>
                                        <p:tav tm="100000">
                                          <p:val>
                                            <p:strVal val="1"/>
                                          </p:val>
                                        </p:tav>
                                      </p:tavLst>
                                    </p:anim>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childTnLst>
                                </p:cTn>
                              </p:par>
                              <p:par>
                                <p:cTn id="17" presetID="2" presetClass="entr" presetSubtype="8" decel="10000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500" fill="hold"/>
                                        <p:tgtEl>
                                          <p:spTgt spid="8"/>
                                        </p:tgtEl>
                                        <p:attrNameLst>
                                          <p:attrName>ppt_x</p:attrName>
                                        </p:attrNameLst>
                                      </p:cBhvr>
                                      <p:tavLst>
                                        <p:tav tm="0">
                                          <p:val>
                                            <p:strVal val="0-#ppt_w/2"/>
                                          </p:val>
                                        </p:tav>
                                        <p:tav tm="100000">
                                          <p:val>
                                            <p:strVal val="#ppt_x"/>
                                          </p:val>
                                        </p:tav>
                                      </p:tavLst>
                                    </p:anim>
                                    <p:anim calcmode="lin" valueType="num">
                                      <p:cBhvr additive="base">
                                        <p:cTn id="20" dur="1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500" fill="hold"/>
                                        <p:tgtEl>
                                          <p:spTgt spid="10"/>
                                        </p:tgtEl>
                                        <p:attrNameLst>
                                          <p:attrName>ppt_x</p:attrName>
                                        </p:attrNameLst>
                                      </p:cBhvr>
                                      <p:tavLst>
                                        <p:tav tm="0">
                                          <p:val>
                                            <p:strVal val="1+#ppt_w/2"/>
                                          </p:val>
                                        </p:tav>
                                        <p:tav tm="100000">
                                          <p:val>
                                            <p:strVal val="#ppt_x"/>
                                          </p:val>
                                        </p:tav>
                                      </p:tavLst>
                                    </p:anim>
                                    <p:anim calcmode="lin" valueType="num">
                                      <p:cBhvr additive="base">
                                        <p:cTn id="24" dur="1500" fill="hold"/>
                                        <p:tgtEl>
                                          <p:spTgt spid="10"/>
                                        </p:tgtEl>
                                        <p:attrNameLst>
                                          <p:attrName>ppt_y</p:attrName>
                                        </p:attrNameLst>
                                      </p:cBhvr>
                                      <p:tavLst>
                                        <p:tav tm="0">
                                          <p:val>
                                            <p:strVal val="#ppt_y"/>
                                          </p:val>
                                        </p:tav>
                                        <p:tav tm="100000">
                                          <p:val>
                                            <p:strVal val="#ppt_y"/>
                                          </p:val>
                                        </p:tav>
                                      </p:tavLst>
                                    </p:anim>
                                  </p:childTnLst>
                                </p:cTn>
                              </p:par>
                              <p:par>
                                <p:cTn id="25" presetID="49" presetClass="entr" presetSubtype="0" decel="100000" fill="hold" nodeType="withEffect">
                                  <p:stCondLst>
                                    <p:cond delay="1000"/>
                                  </p:stCondLst>
                                  <p:childTnLst>
                                    <p:set>
                                      <p:cBhvr>
                                        <p:cTn id="26" dur="1" fill="hold">
                                          <p:stCondLst>
                                            <p:cond delay="0"/>
                                          </p:stCondLst>
                                        </p:cTn>
                                        <p:tgtEl>
                                          <p:spTgt spid="1222"/>
                                        </p:tgtEl>
                                        <p:attrNameLst>
                                          <p:attrName>style.visibility</p:attrName>
                                        </p:attrNameLst>
                                      </p:cBhvr>
                                      <p:to>
                                        <p:strVal val="visible"/>
                                      </p:to>
                                    </p:set>
                                    <p:anim calcmode="lin" valueType="num">
                                      <p:cBhvr>
                                        <p:cTn id="27" dur="500" fill="hold"/>
                                        <p:tgtEl>
                                          <p:spTgt spid="1222"/>
                                        </p:tgtEl>
                                        <p:attrNameLst>
                                          <p:attrName>ppt_w</p:attrName>
                                        </p:attrNameLst>
                                      </p:cBhvr>
                                      <p:tavLst>
                                        <p:tav tm="0">
                                          <p:val>
                                            <p:fltVal val="0"/>
                                          </p:val>
                                        </p:tav>
                                        <p:tav tm="100000">
                                          <p:val>
                                            <p:strVal val="#ppt_w"/>
                                          </p:val>
                                        </p:tav>
                                      </p:tavLst>
                                    </p:anim>
                                    <p:anim calcmode="lin" valueType="num">
                                      <p:cBhvr>
                                        <p:cTn id="28" dur="500" fill="hold"/>
                                        <p:tgtEl>
                                          <p:spTgt spid="1222"/>
                                        </p:tgtEl>
                                        <p:attrNameLst>
                                          <p:attrName>ppt_h</p:attrName>
                                        </p:attrNameLst>
                                      </p:cBhvr>
                                      <p:tavLst>
                                        <p:tav tm="0">
                                          <p:val>
                                            <p:fltVal val="0"/>
                                          </p:val>
                                        </p:tav>
                                        <p:tav tm="100000">
                                          <p:val>
                                            <p:strVal val="#ppt_h"/>
                                          </p:val>
                                        </p:tav>
                                      </p:tavLst>
                                    </p:anim>
                                    <p:anim calcmode="lin" valueType="num">
                                      <p:cBhvr>
                                        <p:cTn id="29" dur="500" fill="hold"/>
                                        <p:tgtEl>
                                          <p:spTgt spid="1222"/>
                                        </p:tgtEl>
                                        <p:attrNameLst>
                                          <p:attrName>style.rotation</p:attrName>
                                        </p:attrNameLst>
                                      </p:cBhvr>
                                      <p:tavLst>
                                        <p:tav tm="0">
                                          <p:val>
                                            <p:fltVal val="360"/>
                                          </p:val>
                                        </p:tav>
                                        <p:tav tm="100000">
                                          <p:val>
                                            <p:fltVal val="0"/>
                                          </p:val>
                                        </p:tav>
                                      </p:tavLst>
                                    </p:anim>
                                    <p:animEffect transition="in" filter="fade">
                                      <p:cBhvr>
                                        <p:cTn id="30" dur="500"/>
                                        <p:tgtEl>
                                          <p:spTgt spid="1222"/>
                                        </p:tgtEl>
                                      </p:cBhvr>
                                    </p:animEffect>
                                  </p:childTnLst>
                                </p:cTn>
                              </p:par>
                              <p:par>
                                <p:cTn id="31" presetID="49" presetClass="entr" presetSubtype="0" decel="100000" fill="hold" nodeType="withEffect">
                                  <p:stCondLst>
                                    <p:cond delay="1000"/>
                                  </p:stCondLst>
                                  <p:childTnLst>
                                    <p:set>
                                      <p:cBhvr>
                                        <p:cTn id="32" dur="1" fill="hold">
                                          <p:stCondLst>
                                            <p:cond delay="0"/>
                                          </p:stCondLst>
                                        </p:cTn>
                                        <p:tgtEl>
                                          <p:spTgt spid="1219"/>
                                        </p:tgtEl>
                                        <p:attrNameLst>
                                          <p:attrName>style.visibility</p:attrName>
                                        </p:attrNameLst>
                                      </p:cBhvr>
                                      <p:to>
                                        <p:strVal val="visible"/>
                                      </p:to>
                                    </p:set>
                                    <p:anim calcmode="lin" valueType="num">
                                      <p:cBhvr>
                                        <p:cTn id="33" dur="500" fill="hold"/>
                                        <p:tgtEl>
                                          <p:spTgt spid="1219"/>
                                        </p:tgtEl>
                                        <p:attrNameLst>
                                          <p:attrName>ppt_w</p:attrName>
                                        </p:attrNameLst>
                                      </p:cBhvr>
                                      <p:tavLst>
                                        <p:tav tm="0">
                                          <p:val>
                                            <p:fltVal val="0"/>
                                          </p:val>
                                        </p:tav>
                                        <p:tav tm="100000">
                                          <p:val>
                                            <p:strVal val="#ppt_w"/>
                                          </p:val>
                                        </p:tav>
                                      </p:tavLst>
                                    </p:anim>
                                    <p:anim calcmode="lin" valueType="num">
                                      <p:cBhvr>
                                        <p:cTn id="34" dur="500" fill="hold"/>
                                        <p:tgtEl>
                                          <p:spTgt spid="1219"/>
                                        </p:tgtEl>
                                        <p:attrNameLst>
                                          <p:attrName>ppt_h</p:attrName>
                                        </p:attrNameLst>
                                      </p:cBhvr>
                                      <p:tavLst>
                                        <p:tav tm="0">
                                          <p:val>
                                            <p:fltVal val="0"/>
                                          </p:val>
                                        </p:tav>
                                        <p:tav tm="100000">
                                          <p:val>
                                            <p:strVal val="#ppt_h"/>
                                          </p:val>
                                        </p:tav>
                                      </p:tavLst>
                                    </p:anim>
                                    <p:anim calcmode="lin" valueType="num">
                                      <p:cBhvr>
                                        <p:cTn id="35" dur="500" fill="hold"/>
                                        <p:tgtEl>
                                          <p:spTgt spid="1219"/>
                                        </p:tgtEl>
                                        <p:attrNameLst>
                                          <p:attrName>style.rotation</p:attrName>
                                        </p:attrNameLst>
                                      </p:cBhvr>
                                      <p:tavLst>
                                        <p:tav tm="0">
                                          <p:val>
                                            <p:fltVal val="360"/>
                                          </p:val>
                                        </p:tav>
                                        <p:tav tm="100000">
                                          <p:val>
                                            <p:fltVal val="0"/>
                                          </p:val>
                                        </p:tav>
                                      </p:tavLst>
                                    </p:anim>
                                    <p:animEffect transition="in" filter="fade">
                                      <p:cBhvr>
                                        <p:cTn id="36" dur="500"/>
                                        <p:tgtEl>
                                          <p:spTgt spid="1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 grpId="0"/>
      <p:bldP spid="20" grpId="0"/>
      <p:bldP spid="21" grpId="0"/>
    </p:bldLst>
  </p:timing>
</p:sld>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_rels/theme4.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v11q3orx">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727574"/>
      </a:dk1>
      <a:lt1>
        <a:srgbClr val="750231"/>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v11q3orx">
      <a:majorFont>
        <a:latin typeface="Arial" panose="020F0302020204030204"/>
        <a:ea typeface="微软雅黑"/>
        <a:cs typeface=""/>
      </a:majorFont>
      <a:minorFont>
        <a:latin typeface="Arial" panose="020F0502020204030204"/>
        <a:ea typeface="微软雅黑"/>
        <a:cs typefac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2700" dist="12700" dir="5400000" rotWithShape="0">
              <a:srgbClr val="000000">
                <a:alpha val="50000"/>
              </a:srgbClr>
            </a:outerShdw>
          </a:effectLst>
        </a:effectStyle>
        <a:effectStyle>
          <a:effectLst>
            <a:outerShdw blurRad="25400" rotWithShape="0">
              <a:srgbClr val="000000">
                <a:alpha val="50000"/>
              </a:srgbClr>
            </a:outerShdw>
          </a:effectLst>
        </a:effectStyle>
        <a:effectStyle>
          <a:effectLst>
            <a:outerShdw blurRad="12700" dist="127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175" cap="flat">
          <a:noFill/>
          <a:miter lim="400000"/>
        </a:ln>
        <a:effectLst/>
        <a:sp3d/>
      </a:spPr>
      <a:bodyPr rot="0" spcFirstLastPara="1" vertOverflow="overflow" horzOverflow="overflow" vert="horz" wrap="square" lIns="38100" tIns="38100" rIns="38100" bIns="381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Helvetica Light"/>
            <a:ea typeface="Helvetica Light"/>
            <a:cs typeface="Helvetica Light"/>
            <a:sym typeface="Helvetica Light"/>
          </a:defRPr>
        </a:def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38100" tIns="38100" rIns="38100" bIns="381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2600" b="0" i="0" u="none" strike="noStrike" cap="none" spc="0" normalizeH="0" baseline="0">
            <a:ln>
              <a:noFill/>
            </a:ln>
            <a:solidFill>
              <a:srgbClr val="727574"/>
            </a:solidFill>
            <a:effectLst/>
            <a:uFillTx/>
            <a:latin typeface="PT Sans"/>
            <a:ea typeface="PT Sans"/>
            <a:cs typeface="PT Sans"/>
            <a:sym typeface="PT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v11q3orx">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v11q3orx">
      <a:majorFont>
        <a:latin typeface="Arial" panose="020F0302020204030204"/>
        <a:ea typeface="微软雅黑"/>
        <a:cs typeface=""/>
      </a:majorFont>
      <a:minorFont>
        <a:latin typeface="Arial" panose="020F0502020204030204"/>
        <a:ea typeface="微软雅黑"/>
        <a:cs typefac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7">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0CDDEA86-A3F9-4770-9A0F-BB81D58BD276}">
  <we:reference id="wa104380121" version="2.0.0.0" store="zh-CN" storeType="OMEX"/>
  <we:alternateReferences>
    <we:reference id="wa104380121" version="2.0.0.0" store="zh-CN"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909</TotalTime>
  <Words>4314</Words>
  <Application>Microsoft Office PowerPoint</Application>
  <PresentationFormat>宽屏</PresentationFormat>
  <Paragraphs>262</Paragraphs>
  <Slides>36</Slides>
  <Notes>5</Notes>
  <HiddenSlides>0</HiddenSlides>
  <MMClips>0</MMClips>
  <ScaleCrop>false</ScaleCrop>
  <HeadingPairs>
    <vt:vector size="6" baseType="variant">
      <vt:variant>
        <vt:lpstr>已用的字体</vt:lpstr>
      </vt:variant>
      <vt:variant>
        <vt:i4>15</vt:i4>
      </vt:variant>
      <vt:variant>
        <vt:lpstr>主题</vt:lpstr>
      </vt:variant>
      <vt:variant>
        <vt:i4>4</vt:i4>
      </vt:variant>
      <vt:variant>
        <vt:lpstr>幻灯片标题</vt:lpstr>
      </vt:variant>
      <vt:variant>
        <vt:i4>36</vt:i4>
      </vt:variant>
    </vt:vector>
  </HeadingPairs>
  <TitlesOfParts>
    <vt:vector size="55" baseType="lpstr">
      <vt:lpstr>Aileron</vt:lpstr>
      <vt:lpstr>Aileron SemiBold</vt:lpstr>
      <vt:lpstr>Gill Sans</vt:lpstr>
      <vt:lpstr>Helvetica Light</vt:lpstr>
      <vt:lpstr>Lato Light</vt:lpstr>
      <vt:lpstr>Open Sans</vt:lpstr>
      <vt:lpstr>PT Sans</vt:lpstr>
      <vt:lpstr>等线</vt:lpstr>
      <vt:lpstr>微软雅黑</vt:lpstr>
      <vt:lpstr>微软雅黑 Light</vt:lpstr>
      <vt:lpstr>张海山锐谐体</vt:lpstr>
      <vt:lpstr>Arial</vt:lpstr>
      <vt:lpstr>Calibri</vt:lpstr>
      <vt:lpstr>Roboto Regular</vt:lpstr>
      <vt:lpstr>Roboto Thin</vt:lpstr>
      <vt:lpstr>Office 主题​​</vt:lpstr>
      <vt:lpstr>White</vt:lpstr>
      <vt:lpstr>Office Theme</vt:lpstr>
      <vt:lpstr>1_White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YANGS</cp:lastModifiedBy>
  <cp:revision>73</cp:revision>
  <dcterms:created xsi:type="dcterms:W3CDTF">2017-09-04T03:01:02Z</dcterms:created>
  <dcterms:modified xsi:type="dcterms:W3CDTF">2017-11-06T14:35:24Z</dcterms:modified>
</cp:coreProperties>
</file>