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3" r:id="rId14"/>
    <p:sldId id="271" r:id="rId15"/>
    <p:sldId id="272" r:id="rId16"/>
    <p:sldId id="27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A9B6"/>
    <a:srgbClr val="9CCFD3"/>
    <a:srgbClr val="49A7B4"/>
    <a:srgbClr val="99D0D3"/>
    <a:srgbClr val="DCEFF0"/>
    <a:srgbClr val="FFFFFF"/>
    <a:srgbClr val="656565"/>
    <a:srgbClr val="75BBC5"/>
    <a:srgbClr val="0066FF"/>
    <a:srgbClr val="2222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429" autoAdjust="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BAD5C4-E3BA-4C21-B9BF-99990579D677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BAA1E-1B8C-4274-B296-206A6019A3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1086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BAA1E-1B8C-4274-B296-206A6019A3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015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2.png"/><Relationship Id="rId4" Type="http://schemas.openxmlformats.org/officeDocument/2006/relationships/image" Target="../media/image9.png"/><Relationship Id="rId9" Type="http://schemas.openxmlformats.org/officeDocument/2006/relationships/image" Target="../media/image15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367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456177-FCE6-4433-9D5D-518ABC1F42B8}"/>
              </a:ext>
            </a:extLst>
          </p:cNvPr>
          <p:cNvSpPr/>
          <p:nvPr/>
        </p:nvSpPr>
        <p:spPr>
          <a:xfrm>
            <a:off x="0" y="-2941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C6F12B7-2EEA-4366-A8B1-5F356E81354F}"/>
              </a:ext>
            </a:extLst>
          </p:cNvPr>
          <p:cNvSpPr txBox="1"/>
          <p:nvPr/>
        </p:nvSpPr>
        <p:spPr>
          <a:xfrm>
            <a:off x="3215680" y="2828835"/>
            <a:ext cx="576064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7200" dirty="0">
                <a:solidFill>
                  <a:srgbClr val="75BBC5"/>
                </a:solidFill>
              </a:rPr>
              <a:t>Power Point</a:t>
            </a:r>
            <a:endParaRPr lang="zh-CN" altLang="en-US" sz="7200" dirty="0">
              <a:solidFill>
                <a:srgbClr val="75BBC5"/>
              </a:solidFill>
            </a:endParaRPr>
          </a:p>
        </p:txBody>
      </p:sp>
      <p:sp>
        <p:nvSpPr>
          <p:cNvPr id="6" name="文本框 768">
            <a:extLst>
              <a:ext uri="{FF2B5EF4-FFF2-40B4-BE49-F238E27FC236}">
                <a16:creationId xmlns="" xmlns:a16="http://schemas.microsoft.com/office/drawing/2014/main" id="{2E3D12F5-3B33-486A-932C-82D4FF71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6309320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FC4EADB-CC63-4884-AED4-B3EAB025D31B}"/>
              </a:ext>
            </a:extLst>
          </p:cNvPr>
          <p:cNvSpPr/>
          <p:nvPr/>
        </p:nvSpPr>
        <p:spPr>
          <a:xfrm>
            <a:off x="2783632" y="1737584"/>
            <a:ext cx="2304256" cy="2880320"/>
          </a:xfrm>
          <a:custGeom>
            <a:avLst/>
            <a:gdLst>
              <a:gd name="connsiteX0" fmla="*/ 0 w 3384376"/>
              <a:gd name="connsiteY0" fmla="*/ 0 h 2880320"/>
              <a:gd name="connsiteX1" fmla="*/ 3384376 w 3384376"/>
              <a:gd name="connsiteY1" fmla="*/ 0 h 2880320"/>
              <a:gd name="connsiteX2" fmla="*/ 3384376 w 3384376"/>
              <a:gd name="connsiteY2" fmla="*/ 792088 h 2880320"/>
              <a:gd name="connsiteX3" fmla="*/ 3240360 w 3384376"/>
              <a:gd name="connsiteY3" fmla="*/ 792088 h 2880320"/>
              <a:gd name="connsiteX4" fmla="*/ 3240360 w 3384376"/>
              <a:gd name="connsiteY4" fmla="*/ 144016 h 2880320"/>
              <a:gd name="connsiteX5" fmla="*/ 144016 w 3384376"/>
              <a:gd name="connsiteY5" fmla="*/ 144016 h 2880320"/>
              <a:gd name="connsiteX6" fmla="*/ 144016 w 3384376"/>
              <a:gd name="connsiteY6" fmla="*/ 2736304 h 2880320"/>
              <a:gd name="connsiteX7" fmla="*/ 3240360 w 3384376"/>
              <a:gd name="connsiteY7" fmla="*/ 2736304 h 2880320"/>
              <a:gd name="connsiteX8" fmla="*/ 3240360 w 3384376"/>
              <a:gd name="connsiteY8" fmla="*/ 2160240 h 2880320"/>
              <a:gd name="connsiteX9" fmla="*/ 3384376 w 3384376"/>
              <a:gd name="connsiteY9" fmla="*/ 2160240 h 2880320"/>
              <a:gd name="connsiteX10" fmla="*/ 3384376 w 3384376"/>
              <a:gd name="connsiteY10" fmla="*/ 2880320 h 2880320"/>
              <a:gd name="connsiteX11" fmla="*/ 0 w 3384376"/>
              <a:gd name="connsiteY11" fmla="*/ 288032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4376" h="2880320">
                <a:moveTo>
                  <a:pt x="0" y="0"/>
                </a:moveTo>
                <a:lnTo>
                  <a:pt x="3384376" y="0"/>
                </a:lnTo>
                <a:lnTo>
                  <a:pt x="3384376" y="792088"/>
                </a:lnTo>
                <a:lnTo>
                  <a:pt x="3240360" y="792088"/>
                </a:lnTo>
                <a:lnTo>
                  <a:pt x="3240360" y="144016"/>
                </a:lnTo>
                <a:lnTo>
                  <a:pt x="144016" y="144016"/>
                </a:lnTo>
                <a:lnTo>
                  <a:pt x="144016" y="2736304"/>
                </a:lnTo>
                <a:lnTo>
                  <a:pt x="3240360" y="2736304"/>
                </a:lnTo>
                <a:lnTo>
                  <a:pt x="3240360" y="2160240"/>
                </a:lnTo>
                <a:lnTo>
                  <a:pt x="3384376" y="2160240"/>
                </a:lnTo>
                <a:lnTo>
                  <a:pt x="3384376" y="2880320"/>
                </a:lnTo>
                <a:lnTo>
                  <a:pt x="0" y="28803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768">
            <a:extLst>
              <a:ext uri="{FF2B5EF4-FFF2-40B4-BE49-F238E27FC236}">
                <a16:creationId xmlns="" xmlns:a16="http://schemas.microsoft.com/office/drawing/2014/main" id="{42F51FBE-9AFC-4A4F-858A-92E9317C0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14" y="2689477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up anything what you like or what you need</a:t>
            </a:r>
          </a:p>
        </p:txBody>
      </p:sp>
      <p:sp>
        <p:nvSpPr>
          <p:cNvPr id="11" name="直角三角形 10">
            <a:extLst>
              <a:ext uri="{FF2B5EF4-FFF2-40B4-BE49-F238E27FC236}">
                <a16:creationId xmlns="" xmlns:a16="http://schemas.microsoft.com/office/drawing/2014/main" id="{64B8714B-079E-4E9D-A8FD-EE800E78544F}"/>
              </a:ext>
            </a:extLst>
          </p:cNvPr>
          <p:cNvSpPr/>
          <p:nvPr/>
        </p:nvSpPr>
        <p:spPr>
          <a:xfrm>
            <a:off x="0" y="4293097"/>
            <a:ext cx="1728192" cy="2564904"/>
          </a:xfrm>
          <a:prstGeom prst="rtTriangle">
            <a:avLst/>
          </a:prstGeom>
          <a:solidFill>
            <a:srgbClr val="0066FF">
              <a:alpha val="22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4EF551BC-C95E-47AD-9D3C-7380B255FE9A}"/>
              </a:ext>
            </a:extLst>
          </p:cNvPr>
          <p:cNvSpPr/>
          <p:nvPr/>
        </p:nvSpPr>
        <p:spPr>
          <a:xfrm flipH="1" flipV="1">
            <a:off x="10463808" y="-29411"/>
            <a:ext cx="1728192" cy="2564904"/>
          </a:xfrm>
          <a:prstGeom prst="rtTriangle">
            <a:avLst/>
          </a:prstGeom>
          <a:solidFill>
            <a:srgbClr val="0066FF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90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itchFamily="18" charset="-78"/>
                <a:ea typeface="宋体" panose="02010600030101010101" pitchFamily="2" charset="-122"/>
                <a:cs typeface="Adobe Arabic" pitchFamily="18" charset="-78"/>
              </a:rPr>
              <a:t>ADD YOUR TITLE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itchFamily="18" charset="-78"/>
              <a:ea typeface="宋体" panose="02010600030101010101" pitchFamily="2" charset="-122"/>
              <a:cs typeface="Adobe Arabic" pitchFamily="18" charset="-78"/>
            </a:endParaRPr>
          </a:p>
        </p:txBody>
      </p:sp>
      <p:sp>
        <p:nvSpPr>
          <p:cNvPr id="57" name="文本框 768">
            <a:extLst>
              <a:ext uri="{FF2B5EF4-FFF2-40B4-BE49-F238E27FC236}">
                <a16:creationId xmlns="" xmlns:a16="http://schemas.microsoft.com/office/drawing/2014/main" id="{D9DD33A4-F0BE-4780-83BF-E78483696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8294" y="2100224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58" name="矩形 3">
            <a:extLst>
              <a:ext uri="{FF2B5EF4-FFF2-40B4-BE49-F238E27FC236}">
                <a16:creationId xmlns="" xmlns:a16="http://schemas.microsoft.com/office/drawing/2014/main" id="{77D323E5-FDE7-4293-BD58-9C5FF897A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8294" y="1717703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文本框 768">
            <a:extLst>
              <a:ext uri="{FF2B5EF4-FFF2-40B4-BE49-F238E27FC236}">
                <a16:creationId xmlns="" xmlns:a16="http://schemas.microsoft.com/office/drawing/2014/main" id="{08CFB497-BB04-4ADD-8C62-B01E6AED8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3098" y="2275837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99D0D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10" name="矩形 3">
            <a:extLst>
              <a:ext uri="{FF2B5EF4-FFF2-40B4-BE49-F238E27FC236}">
                <a16:creationId xmlns="" xmlns:a16="http://schemas.microsoft.com/office/drawing/2014/main" id="{39D422A0-022E-4A0A-8FB6-E02EE50AE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0259" y="1711739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99D0D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99D0D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文本框 768">
            <a:extLst>
              <a:ext uri="{FF2B5EF4-FFF2-40B4-BE49-F238E27FC236}">
                <a16:creationId xmlns="" xmlns:a16="http://schemas.microsoft.com/office/drawing/2014/main" id="{560D3362-6659-4C6E-936B-9B19A9355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224" y="4488061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12" name="矩形 3">
            <a:extLst>
              <a:ext uri="{FF2B5EF4-FFF2-40B4-BE49-F238E27FC236}">
                <a16:creationId xmlns="" xmlns:a16="http://schemas.microsoft.com/office/drawing/2014/main" id="{121D350E-8910-42C7-A463-B1FA137B7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9385" y="3923963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02B343B-16A1-44B6-BE7F-4CF44B666F14}"/>
              </a:ext>
            </a:extLst>
          </p:cNvPr>
          <p:cNvSpPr/>
          <p:nvPr/>
        </p:nvSpPr>
        <p:spPr>
          <a:xfrm>
            <a:off x="534581" y="1620594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CCFD3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CF8EAFA3-67D0-4DEE-9F01-EFBD97820936}"/>
              </a:ext>
            </a:extLst>
          </p:cNvPr>
          <p:cNvSpPr/>
          <p:nvPr/>
        </p:nvSpPr>
        <p:spPr>
          <a:xfrm>
            <a:off x="7258541" y="1552497"/>
            <a:ext cx="792088" cy="792076"/>
          </a:xfrm>
          <a:prstGeom prst="ellipse">
            <a:avLst/>
          </a:prstGeom>
          <a:solidFill>
            <a:srgbClr val="75BBC5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EA9B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A6EEA434-E748-46A2-868C-ECD30E99492C}"/>
              </a:ext>
            </a:extLst>
          </p:cNvPr>
          <p:cNvSpPr/>
          <p:nvPr/>
        </p:nvSpPr>
        <p:spPr>
          <a:xfrm>
            <a:off x="7320136" y="3840840"/>
            <a:ext cx="792088" cy="792076"/>
          </a:xfrm>
          <a:prstGeom prst="ellipse">
            <a:avLst/>
          </a:prstGeom>
          <a:solidFill>
            <a:srgbClr val="49A7B4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2283D86-F386-4124-90E3-30748FF69E94}"/>
              </a:ext>
            </a:extLst>
          </p:cNvPr>
          <p:cNvSpPr txBox="1"/>
          <p:nvPr/>
        </p:nvSpPr>
        <p:spPr>
          <a:xfrm>
            <a:off x="737727" y="1765449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5E86255-3E23-4C5D-BB8F-09EBB42799B3}"/>
              </a:ext>
            </a:extLst>
          </p:cNvPr>
          <p:cNvSpPr txBox="1"/>
          <p:nvPr/>
        </p:nvSpPr>
        <p:spPr>
          <a:xfrm>
            <a:off x="7482260" y="171770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F4602D4-3813-4EE8-B4E8-17535886AD35}"/>
              </a:ext>
            </a:extLst>
          </p:cNvPr>
          <p:cNvSpPr txBox="1"/>
          <p:nvPr/>
        </p:nvSpPr>
        <p:spPr>
          <a:xfrm>
            <a:off x="7566246" y="4006045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9" name="组合 56">
            <a:extLst>
              <a:ext uri="{FF2B5EF4-FFF2-40B4-BE49-F238E27FC236}">
                <a16:creationId xmlns="" xmlns:a16="http://schemas.microsoft.com/office/drawing/2014/main" id="{69196F04-2FCD-48F4-B303-079558FA34CE}"/>
              </a:ext>
            </a:extLst>
          </p:cNvPr>
          <p:cNvGrpSpPr>
            <a:grpSpLocks/>
          </p:cNvGrpSpPr>
          <p:nvPr/>
        </p:nvGrpSpPr>
        <p:grpSpPr bwMode="auto">
          <a:xfrm>
            <a:off x="4343776" y="1206714"/>
            <a:ext cx="2970212" cy="4651375"/>
            <a:chOff x="3357554" y="571486"/>
            <a:chExt cx="2165349" cy="3557586"/>
          </a:xfrm>
          <a:solidFill>
            <a:srgbClr val="4EA9B6"/>
          </a:solidFill>
        </p:grpSpPr>
        <p:grpSp>
          <p:nvGrpSpPr>
            <p:cNvPr id="20" name="组合 208">
              <a:extLst>
                <a:ext uri="{FF2B5EF4-FFF2-40B4-BE49-F238E27FC236}">
                  <a16:creationId xmlns="" xmlns:a16="http://schemas.microsoft.com/office/drawing/2014/main" id="{46D2212B-946F-48CD-A9DE-464EC408F9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grpFill/>
          </p:grpSpPr>
          <p:sp>
            <p:nvSpPr>
              <p:cNvPr id="230" name="Freeform 101">
                <a:extLst>
                  <a:ext uri="{FF2B5EF4-FFF2-40B4-BE49-F238E27FC236}">
                    <a16:creationId xmlns="" xmlns:a16="http://schemas.microsoft.com/office/drawing/2014/main" id="{3F7987E0-29E7-4D34-A964-10C98C8F8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1" name="Freeform 102">
                <a:extLst>
                  <a:ext uri="{FF2B5EF4-FFF2-40B4-BE49-F238E27FC236}">
                    <a16:creationId xmlns="" xmlns:a16="http://schemas.microsoft.com/office/drawing/2014/main" id="{435B0776-98D7-46B0-A7B0-63FF5D26D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2" name="Freeform 103">
                <a:extLst>
                  <a:ext uri="{FF2B5EF4-FFF2-40B4-BE49-F238E27FC236}">
                    <a16:creationId xmlns="" xmlns:a16="http://schemas.microsoft.com/office/drawing/2014/main" id="{66AA2BC3-2B50-4EB3-A25F-9124F4FAC5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3" name="Freeform 104">
                <a:extLst>
                  <a:ext uri="{FF2B5EF4-FFF2-40B4-BE49-F238E27FC236}">
                    <a16:creationId xmlns="" xmlns:a16="http://schemas.microsoft.com/office/drawing/2014/main" id="{7C6553A8-5A26-4D0B-B242-D627938116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21" name="组合 215">
              <a:extLst>
                <a:ext uri="{FF2B5EF4-FFF2-40B4-BE49-F238E27FC236}">
                  <a16:creationId xmlns="" xmlns:a16="http://schemas.microsoft.com/office/drawing/2014/main" id="{005DD3C8-9E06-4C8D-B4AD-4FC376623F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grpFill/>
          </p:grpSpPr>
          <p:sp>
            <p:nvSpPr>
              <p:cNvPr id="129" name="Freeform 5">
                <a:extLst>
                  <a:ext uri="{FF2B5EF4-FFF2-40B4-BE49-F238E27FC236}">
                    <a16:creationId xmlns="" xmlns:a16="http://schemas.microsoft.com/office/drawing/2014/main" id="{02748E30-FBA0-43C4-9C50-20490CD0E1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0" name="Freeform 6">
                <a:extLst>
                  <a:ext uri="{FF2B5EF4-FFF2-40B4-BE49-F238E27FC236}">
                    <a16:creationId xmlns="" xmlns:a16="http://schemas.microsoft.com/office/drawing/2014/main" id="{F8E785A3-9600-4582-B195-0749BC7094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1" name="Freeform 7">
                <a:extLst>
                  <a:ext uri="{FF2B5EF4-FFF2-40B4-BE49-F238E27FC236}">
                    <a16:creationId xmlns="" xmlns:a16="http://schemas.microsoft.com/office/drawing/2014/main" id="{0E6EF48A-A30D-47D5-BF05-38F813090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2" name="Freeform 8">
                <a:extLst>
                  <a:ext uri="{FF2B5EF4-FFF2-40B4-BE49-F238E27FC236}">
                    <a16:creationId xmlns="" xmlns:a16="http://schemas.microsoft.com/office/drawing/2014/main" id="{08E9AF5E-EAFC-413E-8347-4FBD00747B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3" name="Freeform 9">
                <a:extLst>
                  <a:ext uri="{FF2B5EF4-FFF2-40B4-BE49-F238E27FC236}">
                    <a16:creationId xmlns="" xmlns:a16="http://schemas.microsoft.com/office/drawing/2014/main" id="{69A4E5A8-8796-4C6A-8546-A39C61441D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4" name="Freeform 10">
                <a:extLst>
                  <a:ext uri="{FF2B5EF4-FFF2-40B4-BE49-F238E27FC236}">
                    <a16:creationId xmlns="" xmlns:a16="http://schemas.microsoft.com/office/drawing/2014/main" id="{E919D921-0931-41F8-B699-75F29D9D00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5" name="Freeform 11">
                <a:extLst>
                  <a:ext uri="{FF2B5EF4-FFF2-40B4-BE49-F238E27FC236}">
                    <a16:creationId xmlns="" xmlns:a16="http://schemas.microsoft.com/office/drawing/2014/main" id="{A2E6B90B-F595-4301-9834-1199CB30C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6" name="Freeform 12">
                <a:extLst>
                  <a:ext uri="{FF2B5EF4-FFF2-40B4-BE49-F238E27FC236}">
                    <a16:creationId xmlns="" xmlns:a16="http://schemas.microsoft.com/office/drawing/2014/main" id="{0A82F0C8-3633-4A9C-80FF-2BF5C52D92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7" name="Freeform 13">
                <a:extLst>
                  <a:ext uri="{FF2B5EF4-FFF2-40B4-BE49-F238E27FC236}">
                    <a16:creationId xmlns="" xmlns:a16="http://schemas.microsoft.com/office/drawing/2014/main" id="{E99861DF-AA19-4833-865D-0D159FEC2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8" name="Freeform 14">
                <a:extLst>
                  <a:ext uri="{FF2B5EF4-FFF2-40B4-BE49-F238E27FC236}">
                    <a16:creationId xmlns="" xmlns:a16="http://schemas.microsoft.com/office/drawing/2014/main" id="{4809B013-D669-4380-8AE4-7EA4A59D32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9" name="Freeform 15">
                <a:extLst>
                  <a:ext uri="{FF2B5EF4-FFF2-40B4-BE49-F238E27FC236}">
                    <a16:creationId xmlns="" xmlns:a16="http://schemas.microsoft.com/office/drawing/2014/main" id="{2628FEB6-C0B1-4475-8F0D-B3F28BCA8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0" name="Freeform 16">
                <a:extLst>
                  <a:ext uri="{FF2B5EF4-FFF2-40B4-BE49-F238E27FC236}">
                    <a16:creationId xmlns="" xmlns:a16="http://schemas.microsoft.com/office/drawing/2014/main" id="{B8357DC3-D346-4E3A-9BD1-C071C6D8A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1" name="Freeform 17">
                <a:extLst>
                  <a:ext uri="{FF2B5EF4-FFF2-40B4-BE49-F238E27FC236}">
                    <a16:creationId xmlns="" xmlns:a16="http://schemas.microsoft.com/office/drawing/2014/main" id="{78746860-F3F5-43D0-AE93-F93D635B9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2" name="Freeform 18">
                <a:extLst>
                  <a:ext uri="{FF2B5EF4-FFF2-40B4-BE49-F238E27FC236}">
                    <a16:creationId xmlns="" xmlns:a16="http://schemas.microsoft.com/office/drawing/2014/main" id="{663F6986-18DB-44AC-9DDF-FE335DCB6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3" name="Freeform 19">
                <a:extLst>
                  <a:ext uri="{FF2B5EF4-FFF2-40B4-BE49-F238E27FC236}">
                    <a16:creationId xmlns="" xmlns:a16="http://schemas.microsoft.com/office/drawing/2014/main" id="{9B06691A-8BED-4D6E-B355-B32C7F4D35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5" name="Freeform 20">
                <a:extLst>
                  <a:ext uri="{FF2B5EF4-FFF2-40B4-BE49-F238E27FC236}">
                    <a16:creationId xmlns="" xmlns:a16="http://schemas.microsoft.com/office/drawing/2014/main" id="{F5F756A6-215C-4CA8-97C6-CAE5ADE5E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6" name="Freeform 21">
                <a:extLst>
                  <a:ext uri="{FF2B5EF4-FFF2-40B4-BE49-F238E27FC236}">
                    <a16:creationId xmlns="" xmlns:a16="http://schemas.microsoft.com/office/drawing/2014/main" id="{734A9A5E-72F2-4187-80DE-489615A9F0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7" name="Freeform 22">
                <a:extLst>
                  <a:ext uri="{FF2B5EF4-FFF2-40B4-BE49-F238E27FC236}">
                    <a16:creationId xmlns="" xmlns:a16="http://schemas.microsoft.com/office/drawing/2014/main" id="{DA75525E-1EF7-47DE-B11C-378E58957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1" name="Freeform 23">
                <a:extLst>
                  <a:ext uri="{FF2B5EF4-FFF2-40B4-BE49-F238E27FC236}">
                    <a16:creationId xmlns="" xmlns:a16="http://schemas.microsoft.com/office/drawing/2014/main" id="{EC973C43-358F-487A-ABB5-822B4BD78F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2" name="Freeform 24">
                <a:extLst>
                  <a:ext uri="{FF2B5EF4-FFF2-40B4-BE49-F238E27FC236}">
                    <a16:creationId xmlns="" xmlns:a16="http://schemas.microsoft.com/office/drawing/2014/main" id="{EB2D6EC5-94DB-4B48-BB8F-933815B37B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3" name="Freeform 25">
                <a:extLst>
                  <a:ext uri="{FF2B5EF4-FFF2-40B4-BE49-F238E27FC236}">
                    <a16:creationId xmlns="" xmlns:a16="http://schemas.microsoft.com/office/drawing/2014/main" id="{41BB2626-F86A-4A5D-A679-81DBEB465C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4" name="Freeform 26">
                <a:extLst>
                  <a:ext uri="{FF2B5EF4-FFF2-40B4-BE49-F238E27FC236}">
                    <a16:creationId xmlns="" xmlns:a16="http://schemas.microsoft.com/office/drawing/2014/main" id="{1CC392D9-77D3-42B9-A2D1-5F6C58918B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5" name="Freeform 27">
                <a:extLst>
                  <a:ext uri="{FF2B5EF4-FFF2-40B4-BE49-F238E27FC236}">
                    <a16:creationId xmlns="" xmlns:a16="http://schemas.microsoft.com/office/drawing/2014/main" id="{325010FC-8E29-4A9F-AB7A-A792AF9BE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6" name="Freeform 28">
                <a:extLst>
                  <a:ext uri="{FF2B5EF4-FFF2-40B4-BE49-F238E27FC236}">
                    <a16:creationId xmlns="" xmlns:a16="http://schemas.microsoft.com/office/drawing/2014/main" id="{91916914-DB86-42B3-9E8E-4EBF8E78B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7" name="Freeform 29">
                <a:extLst>
                  <a:ext uri="{FF2B5EF4-FFF2-40B4-BE49-F238E27FC236}">
                    <a16:creationId xmlns="" xmlns:a16="http://schemas.microsoft.com/office/drawing/2014/main" id="{57F45687-2E44-4A0D-9CF8-39084560B3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8" name="Freeform 30">
                <a:extLst>
                  <a:ext uri="{FF2B5EF4-FFF2-40B4-BE49-F238E27FC236}">
                    <a16:creationId xmlns="" xmlns:a16="http://schemas.microsoft.com/office/drawing/2014/main" id="{8B2A1194-DB9D-488C-9E2B-7A88B3AAF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9" name="Freeform 31">
                <a:extLst>
                  <a:ext uri="{FF2B5EF4-FFF2-40B4-BE49-F238E27FC236}">
                    <a16:creationId xmlns="" xmlns:a16="http://schemas.microsoft.com/office/drawing/2014/main" id="{D56B708A-B3F9-4A1A-8E7B-7F3C96D0B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0" name="Freeform 32">
                <a:extLst>
                  <a:ext uri="{FF2B5EF4-FFF2-40B4-BE49-F238E27FC236}">
                    <a16:creationId xmlns="" xmlns:a16="http://schemas.microsoft.com/office/drawing/2014/main" id="{00B9B514-E27D-44F8-A2E6-CC218A13A5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1" name="Freeform 33">
                <a:extLst>
                  <a:ext uri="{FF2B5EF4-FFF2-40B4-BE49-F238E27FC236}">
                    <a16:creationId xmlns="" xmlns:a16="http://schemas.microsoft.com/office/drawing/2014/main" id="{07965BD1-AC86-4C79-922F-185FE26019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2" name="Freeform 34">
                <a:extLst>
                  <a:ext uri="{FF2B5EF4-FFF2-40B4-BE49-F238E27FC236}">
                    <a16:creationId xmlns="" xmlns:a16="http://schemas.microsoft.com/office/drawing/2014/main" id="{E595D46E-DE02-41B7-9137-67A273FE4D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3" name="Freeform 35">
                <a:extLst>
                  <a:ext uri="{FF2B5EF4-FFF2-40B4-BE49-F238E27FC236}">
                    <a16:creationId xmlns="" xmlns:a16="http://schemas.microsoft.com/office/drawing/2014/main" id="{A4F021D6-9112-4AA5-BE6F-32C64E747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4" name="Freeform 36">
                <a:extLst>
                  <a:ext uri="{FF2B5EF4-FFF2-40B4-BE49-F238E27FC236}">
                    <a16:creationId xmlns="" xmlns:a16="http://schemas.microsoft.com/office/drawing/2014/main" id="{61C41A95-4EE0-465B-A3C7-668A82DE1E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5" name="Freeform 37">
                <a:extLst>
                  <a:ext uri="{FF2B5EF4-FFF2-40B4-BE49-F238E27FC236}">
                    <a16:creationId xmlns="" xmlns:a16="http://schemas.microsoft.com/office/drawing/2014/main" id="{DF1FF7E4-337E-497E-8B14-8EC6EDBC16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6" name="Freeform 38">
                <a:extLst>
                  <a:ext uri="{FF2B5EF4-FFF2-40B4-BE49-F238E27FC236}">
                    <a16:creationId xmlns="" xmlns:a16="http://schemas.microsoft.com/office/drawing/2014/main" id="{397DE438-474A-4046-A908-53546C402C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7" name="Freeform 39">
                <a:extLst>
                  <a:ext uri="{FF2B5EF4-FFF2-40B4-BE49-F238E27FC236}">
                    <a16:creationId xmlns="" xmlns:a16="http://schemas.microsoft.com/office/drawing/2014/main" id="{C707A12B-F544-4664-AF1C-589CD2C93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8" name="Freeform 40">
                <a:extLst>
                  <a:ext uri="{FF2B5EF4-FFF2-40B4-BE49-F238E27FC236}">
                    <a16:creationId xmlns="" xmlns:a16="http://schemas.microsoft.com/office/drawing/2014/main" id="{7AEB36FA-505E-4D10-B5C0-7AC63CB46F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9" name="Freeform 41">
                <a:extLst>
                  <a:ext uri="{FF2B5EF4-FFF2-40B4-BE49-F238E27FC236}">
                    <a16:creationId xmlns="" xmlns:a16="http://schemas.microsoft.com/office/drawing/2014/main" id="{DDACF479-3FD9-4A8B-9A7A-2314865C5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0" name="Freeform 42">
                <a:extLst>
                  <a:ext uri="{FF2B5EF4-FFF2-40B4-BE49-F238E27FC236}">
                    <a16:creationId xmlns="" xmlns:a16="http://schemas.microsoft.com/office/drawing/2014/main" id="{7F0856E3-E6FF-44F1-8608-320185D648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1" name="Freeform 43">
                <a:extLst>
                  <a:ext uri="{FF2B5EF4-FFF2-40B4-BE49-F238E27FC236}">
                    <a16:creationId xmlns="" xmlns:a16="http://schemas.microsoft.com/office/drawing/2014/main" id="{1295921B-1F1D-4DF1-A882-F2C5DCF8A8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2" name="Freeform 44">
                <a:extLst>
                  <a:ext uri="{FF2B5EF4-FFF2-40B4-BE49-F238E27FC236}">
                    <a16:creationId xmlns="" xmlns:a16="http://schemas.microsoft.com/office/drawing/2014/main" id="{E4F15392-74A9-4846-A33E-3A37ACC9D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3" name="Freeform 45">
                <a:extLst>
                  <a:ext uri="{FF2B5EF4-FFF2-40B4-BE49-F238E27FC236}">
                    <a16:creationId xmlns="" xmlns:a16="http://schemas.microsoft.com/office/drawing/2014/main" id="{D019FF57-C7B7-4198-BA1D-15E34F268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4" name="Freeform 46">
                <a:extLst>
                  <a:ext uri="{FF2B5EF4-FFF2-40B4-BE49-F238E27FC236}">
                    <a16:creationId xmlns="" xmlns:a16="http://schemas.microsoft.com/office/drawing/2014/main" id="{2AE23A45-AFE8-43EB-863C-750F769CA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5" name="Freeform 47">
                <a:extLst>
                  <a:ext uri="{FF2B5EF4-FFF2-40B4-BE49-F238E27FC236}">
                    <a16:creationId xmlns="" xmlns:a16="http://schemas.microsoft.com/office/drawing/2014/main" id="{6B8DF08E-9242-4E91-9ED3-624F8E4774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6" name="Freeform 48">
                <a:extLst>
                  <a:ext uri="{FF2B5EF4-FFF2-40B4-BE49-F238E27FC236}">
                    <a16:creationId xmlns="" xmlns:a16="http://schemas.microsoft.com/office/drawing/2014/main" id="{48853F8D-0161-4D73-B5E2-EBF9A0642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7" name="Freeform 49">
                <a:extLst>
                  <a:ext uri="{FF2B5EF4-FFF2-40B4-BE49-F238E27FC236}">
                    <a16:creationId xmlns="" xmlns:a16="http://schemas.microsoft.com/office/drawing/2014/main" id="{ED27C13A-870A-495C-9D53-2E5473FE7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8" name="Freeform 50">
                <a:extLst>
                  <a:ext uri="{FF2B5EF4-FFF2-40B4-BE49-F238E27FC236}">
                    <a16:creationId xmlns="" xmlns:a16="http://schemas.microsoft.com/office/drawing/2014/main" id="{75DB3A81-789D-455B-8083-3B86505DA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9" name="Freeform 51">
                <a:extLst>
                  <a:ext uri="{FF2B5EF4-FFF2-40B4-BE49-F238E27FC236}">
                    <a16:creationId xmlns="" xmlns:a16="http://schemas.microsoft.com/office/drawing/2014/main" id="{F90CCBCD-A9E2-46F8-9B59-E9265FA0A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0" name="Freeform 52">
                <a:extLst>
                  <a:ext uri="{FF2B5EF4-FFF2-40B4-BE49-F238E27FC236}">
                    <a16:creationId xmlns="" xmlns:a16="http://schemas.microsoft.com/office/drawing/2014/main" id="{86D9DA46-335A-4330-86D9-1B1D47EEEE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1" name="Freeform 53">
                <a:extLst>
                  <a:ext uri="{FF2B5EF4-FFF2-40B4-BE49-F238E27FC236}">
                    <a16:creationId xmlns="" xmlns:a16="http://schemas.microsoft.com/office/drawing/2014/main" id="{3554C931-67F8-4882-A592-515DFE0C3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2" name="Freeform 54">
                <a:extLst>
                  <a:ext uri="{FF2B5EF4-FFF2-40B4-BE49-F238E27FC236}">
                    <a16:creationId xmlns="" xmlns:a16="http://schemas.microsoft.com/office/drawing/2014/main" id="{DC36CAAB-1CE7-48FB-BEC6-77F37531B6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3" name="Freeform 55">
                <a:extLst>
                  <a:ext uri="{FF2B5EF4-FFF2-40B4-BE49-F238E27FC236}">
                    <a16:creationId xmlns="" xmlns:a16="http://schemas.microsoft.com/office/drawing/2014/main" id="{23E8078A-B5C8-40B5-8E93-03314A304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4" name="Freeform 56">
                <a:extLst>
                  <a:ext uri="{FF2B5EF4-FFF2-40B4-BE49-F238E27FC236}">
                    <a16:creationId xmlns="" xmlns:a16="http://schemas.microsoft.com/office/drawing/2014/main" id="{E0252EDD-3B10-4273-80B1-831CD71C1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5" name="Freeform 57">
                <a:extLst>
                  <a:ext uri="{FF2B5EF4-FFF2-40B4-BE49-F238E27FC236}">
                    <a16:creationId xmlns="" xmlns:a16="http://schemas.microsoft.com/office/drawing/2014/main" id="{47230C34-A8F5-4E82-921B-8C1ED6C73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6" name="Freeform 58">
                <a:extLst>
                  <a:ext uri="{FF2B5EF4-FFF2-40B4-BE49-F238E27FC236}">
                    <a16:creationId xmlns="" xmlns:a16="http://schemas.microsoft.com/office/drawing/2014/main" id="{BBC45E0E-4075-4553-9006-87D331D2E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7" name="Freeform 59">
                <a:extLst>
                  <a:ext uri="{FF2B5EF4-FFF2-40B4-BE49-F238E27FC236}">
                    <a16:creationId xmlns="" xmlns:a16="http://schemas.microsoft.com/office/drawing/2014/main" id="{3DE5D796-AFB1-4287-85AF-B123A2F8A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8" name="Freeform 60">
                <a:extLst>
                  <a:ext uri="{FF2B5EF4-FFF2-40B4-BE49-F238E27FC236}">
                    <a16:creationId xmlns="" xmlns:a16="http://schemas.microsoft.com/office/drawing/2014/main" id="{F352582D-2E22-4380-A21B-805B85EA1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9" name="Freeform 61">
                <a:extLst>
                  <a:ext uri="{FF2B5EF4-FFF2-40B4-BE49-F238E27FC236}">
                    <a16:creationId xmlns="" xmlns:a16="http://schemas.microsoft.com/office/drawing/2014/main" id="{5A1CD62A-BDF1-469B-B45C-6F672DCFD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0" name="Freeform 62">
                <a:extLst>
                  <a:ext uri="{FF2B5EF4-FFF2-40B4-BE49-F238E27FC236}">
                    <a16:creationId xmlns="" xmlns:a16="http://schemas.microsoft.com/office/drawing/2014/main" id="{B776170D-1A52-4B8F-A6BB-AA84CE938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1" name="Freeform 63">
                <a:extLst>
                  <a:ext uri="{FF2B5EF4-FFF2-40B4-BE49-F238E27FC236}">
                    <a16:creationId xmlns="" xmlns:a16="http://schemas.microsoft.com/office/drawing/2014/main" id="{08931A94-0074-4D31-919C-D41445C113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2" name="Freeform 64">
                <a:extLst>
                  <a:ext uri="{FF2B5EF4-FFF2-40B4-BE49-F238E27FC236}">
                    <a16:creationId xmlns="" xmlns:a16="http://schemas.microsoft.com/office/drawing/2014/main" id="{30147BB9-59B6-482F-9203-C9AFB8C753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3" name="Freeform 65">
                <a:extLst>
                  <a:ext uri="{FF2B5EF4-FFF2-40B4-BE49-F238E27FC236}">
                    <a16:creationId xmlns="" xmlns:a16="http://schemas.microsoft.com/office/drawing/2014/main" id="{3C7C472A-76E6-4295-BAF7-DE9BE7F8E1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4" name="Freeform 66">
                <a:extLst>
                  <a:ext uri="{FF2B5EF4-FFF2-40B4-BE49-F238E27FC236}">
                    <a16:creationId xmlns="" xmlns:a16="http://schemas.microsoft.com/office/drawing/2014/main" id="{E05CF12E-C13E-4AC8-BC5A-322E8C3A93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5" name="Freeform 67">
                <a:extLst>
                  <a:ext uri="{FF2B5EF4-FFF2-40B4-BE49-F238E27FC236}">
                    <a16:creationId xmlns="" xmlns:a16="http://schemas.microsoft.com/office/drawing/2014/main" id="{CE36A9BF-0E8E-4F79-ABFB-BE5115BFD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6" name="Freeform 68">
                <a:extLst>
                  <a:ext uri="{FF2B5EF4-FFF2-40B4-BE49-F238E27FC236}">
                    <a16:creationId xmlns="" xmlns:a16="http://schemas.microsoft.com/office/drawing/2014/main" id="{4D0C474E-4850-45B8-8C1A-7EA2B7D74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7" name="Freeform 69">
                <a:extLst>
                  <a:ext uri="{FF2B5EF4-FFF2-40B4-BE49-F238E27FC236}">
                    <a16:creationId xmlns="" xmlns:a16="http://schemas.microsoft.com/office/drawing/2014/main" id="{4B8993A0-D549-4CBA-903A-26527165D2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8" name="Freeform 70">
                <a:extLst>
                  <a:ext uri="{FF2B5EF4-FFF2-40B4-BE49-F238E27FC236}">
                    <a16:creationId xmlns="" xmlns:a16="http://schemas.microsoft.com/office/drawing/2014/main" id="{035882E9-548E-4D97-BCA3-DD6C4986C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9" name="Freeform 71">
                <a:extLst>
                  <a:ext uri="{FF2B5EF4-FFF2-40B4-BE49-F238E27FC236}">
                    <a16:creationId xmlns="" xmlns:a16="http://schemas.microsoft.com/office/drawing/2014/main" id="{4E49315E-3685-47EF-87C6-352B4DC80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0" name="Freeform 72">
                <a:extLst>
                  <a:ext uri="{FF2B5EF4-FFF2-40B4-BE49-F238E27FC236}">
                    <a16:creationId xmlns="" xmlns:a16="http://schemas.microsoft.com/office/drawing/2014/main" id="{25C36785-0BF8-4E18-9DBB-651AAD3C12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1" name="Freeform 73">
                <a:extLst>
                  <a:ext uri="{FF2B5EF4-FFF2-40B4-BE49-F238E27FC236}">
                    <a16:creationId xmlns="" xmlns:a16="http://schemas.microsoft.com/office/drawing/2014/main" id="{F234176E-F299-4438-A87C-2371BA382A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2" name="Freeform 74">
                <a:extLst>
                  <a:ext uri="{FF2B5EF4-FFF2-40B4-BE49-F238E27FC236}">
                    <a16:creationId xmlns="" xmlns:a16="http://schemas.microsoft.com/office/drawing/2014/main" id="{1EBDF2A7-3051-4074-BAC7-30FCA96F8F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3" name="Freeform 75">
                <a:extLst>
                  <a:ext uri="{FF2B5EF4-FFF2-40B4-BE49-F238E27FC236}">
                    <a16:creationId xmlns="" xmlns:a16="http://schemas.microsoft.com/office/drawing/2014/main" id="{2091618C-7BDE-4D38-BB64-789876EAF6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4" name="Freeform 76">
                <a:extLst>
                  <a:ext uri="{FF2B5EF4-FFF2-40B4-BE49-F238E27FC236}">
                    <a16:creationId xmlns="" xmlns:a16="http://schemas.microsoft.com/office/drawing/2014/main" id="{B61DD808-A742-4956-8635-654AEE196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5" name="Freeform 77">
                <a:extLst>
                  <a:ext uri="{FF2B5EF4-FFF2-40B4-BE49-F238E27FC236}">
                    <a16:creationId xmlns="" xmlns:a16="http://schemas.microsoft.com/office/drawing/2014/main" id="{195C5D29-A4BC-4B33-8DF8-5EB167C9D8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6" name="Freeform 78">
                <a:extLst>
                  <a:ext uri="{FF2B5EF4-FFF2-40B4-BE49-F238E27FC236}">
                    <a16:creationId xmlns="" xmlns:a16="http://schemas.microsoft.com/office/drawing/2014/main" id="{7E9DFAA2-1765-4756-80DB-3D8A87BDB0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7" name="Freeform 79">
                <a:extLst>
                  <a:ext uri="{FF2B5EF4-FFF2-40B4-BE49-F238E27FC236}">
                    <a16:creationId xmlns="" xmlns:a16="http://schemas.microsoft.com/office/drawing/2014/main" id="{A5B194B7-15F3-4A91-9D69-AA9CF9D0B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8" name="Freeform 80">
                <a:extLst>
                  <a:ext uri="{FF2B5EF4-FFF2-40B4-BE49-F238E27FC236}">
                    <a16:creationId xmlns="" xmlns:a16="http://schemas.microsoft.com/office/drawing/2014/main" id="{6BDF10C4-32A8-4E91-8091-1ACC43726A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9" name="Freeform 81">
                <a:extLst>
                  <a:ext uri="{FF2B5EF4-FFF2-40B4-BE49-F238E27FC236}">
                    <a16:creationId xmlns="" xmlns:a16="http://schemas.microsoft.com/office/drawing/2014/main" id="{8A95ECDF-66E2-4C55-BFB0-06D8F4C25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0" name="Freeform 82">
                <a:extLst>
                  <a:ext uri="{FF2B5EF4-FFF2-40B4-BE49-F238E27FC236}">
                    <a16:creationId xmlns="" xmlns:a16="http://schemas.microsoft.com/office/drawing/2014/main" id="{50F4ADF3-96F6-495B-A373-BCBEB9FD1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1" name="Freeform 83">
                <a:extLst>
                  <a:ext uri="{FF2B5EF4-FFF2-40B4-BE49-F238E27FC236}">
                    <a16:creationId xmlns="" xmlns:a16="http://schemas.microsoft.com/office/drawing/2014/main" id="{F3A86191-B11B-40D8-A556-FC16C2164E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2" name="Freeform 84">
                <a:extLst>
                  <a:ext uri="{FF2B5EF4-FFF2-40B4-BE49-F238E27FC236}">
                    <a16:creationId xmlns="" xmlns:a16="http://schemas.microsoft.com/office/drawing/2014/main" id="{B1334C60-DACD-4D77-96DE-41D2CACC1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3" name="Freeform 85">
                <a:extLst>
                  <a:ext uri="{FF2B5EF4-FFF2-40B4-BE49-F238E27FC236}">
                    <a16:creationId xmlns="" xmlns:a16="http://schemas.microsoft.com/office/drawing/2014/main" id="{AA315A6A-7178-402D-ACB0-2AF5BE7C9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4" name="Freeform 86">
                <a:extLst>
                  <a:ext uri="{FF2B5EF4-FFF2-40B4-BE49-F238E27FC236}">
                    <a16:creationId xmlns="" xmlns:a16="http://schemas.microsoft.com/office/drawing/2014/main" id="{C667246C-D9AC-414C-B39B-AC4D7FAB34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5" name="Freeform 87">
                <a:extLst>
                  <a:ext uri="{FF2B5EF4-FFF2-40B4-BE49-F238E27FC236}">
                    <a16:creationId xmlns="" xmlns:a16="http://schemas.microsoft.com/office/drawing/2014/main" id="{9F9864E8-8409-4315-9A08-7B6118BDB2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6" name="Freeform 88">
                <a:extLst>
                  <a:ext uri="{FF2B5EF4-FFF2-40B4-BE49-F238E27FC236}">
                    <a16:creationId xmlns="" xmlns:a16="http://schemas.microsoft.com/office/drawing/2014/main" id="{3BA1AECA-6BF2-497D-8478-B0DABD4FAE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7" name="Freeform 89">
                <a:extLst>
                  <a:ext uri="{FF2B5EF4-FFF2-40B4-BE49-F238E27FC236}">
                    <a16:creationId xmlns="" xmlns:a16="http://schemas.microsoft.com/office/drawing/2014/main" id="{94C5B8C9-D85C-4628-974B-663122EAC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8" name="Freeform 90">
                <a:extLst>
                  <a:ext uri="{FF2B5EF4-FFF2-40B4-BE49-F238E27FC236}">
                    <a16:creationId xmlns="" xmlns:a16="http://schemas.microsoft.com/office/drawing/2014/main" id="{B07FD9F2-F6EA-4367-941C-CC544E95E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9" name="Freeform 91">
                <a:extLst>
                  <a:ext uri="{FF2B5EF4-FFF2-40B4-BE49-F238E27FC236}">
                    <a16:creationId xmlns="" xmlns:a16="http://schemas.microsoft.com/office/drawing/2014/main" id="{2640BE97-6DC7-44BD-BB6A-9FA85D4ED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0" name="Freeform 92">
                <a:extLst>
                  <a:ext uri="{FF2B5EF4-FFF2-40B4-BE49-F238E27FC236}">
                    <a16:creationId xmlns="" xmlns:a16="http://schemas.microsoft.com/office/drawing/2014/main" id="{9C0B82A9-7423-4197-B582-989C47B6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1" name="Freeform 93">
                <a:extLst>
                  <a:ext uri="{FF2B5EF4-FFF2-40B4-BE49-F238E27FC236}">
                    <a16:creationId xmlns="" xmlns:a16="http://schemas.microsoft.com/office/drawing/2014/main" id="{9B8F9E10-3460-4462-973D-50E00DCFF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2" name="Freeform 94">
                <a:extLst>
                  <a:ext uri="{FF2B5EF4-FFF2-40B4-BE49-F238E27FC236}">
                    <a16:creationId xmlns="" xmlns:a16="http://schemas.microsoft.com/office/drawing/2014/main" id="{CE865569-A6B6-43E5-B1B9-0C968FB9A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3" name="Freeform 95">
                <a:extLst>
                  <a:ext uri="{FF2B5EF4-FFF2-40B4-BE49-F238E27FC236}">
                    <a16:creationId xmlns="" xmlns:a16="http://schemas.microsoft.com/office/drawing/2014/main" id="{4A129928-BE3D-425B-A2B8-292038240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4" name="Freeform 96">
                <a:extLst>
                  <a:ext uri="{FF2B5EF4-FFF2-40B4-BE49-F238E27FC236}">
                    <a16:creationId xmlns="" xmlns:a16="http://schemas.microsoft.com/office/drawing/2014/main" id="{15F47967-57D8-4916-ABEF-8DCB21245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5" name="Freeform 97">
                <a:extLst>
                  <a:ext uri="{FF2B5EF4-FFF2-40B4-BE49-F238E27FC236}">
                    <a16:creationId xmlns="" xmlns:a16="http://schemas.microsoft.com/office/drawing/2014/main" id="{9DCD118F-AE69-4EDE-9E58-DB0BB32F7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6" name="Freeform 98">
                <a:extLst>
                  <a:ext uri="{FF2B5EF4-FFF2-40B4-BE49-F238E27FC236}">
                    <a16:creationId xmlns="" xmlns:a16="http://schemas.microsoft.com/office/drawing/2014/main" id="{AAD3B180-A32A-48E6-978E-B910C43866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7" name="Freeform 99">
                <a:extLst>
                  <a:ext uri="{FF2B5EF4-FFF2-40B4-BE49-F238E27FC236}">
                    <a16:creationId xmlns="" xmlns:a16="http://schemas.microsoft.com/office/drawing/2014/main" id="{FCD94309-06E2-4748-8AB1-3BA21998AF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8" name="Freeform 100">
                <a:extLst>
                  <a:ext uri="{FF2B5EF4-FFF2-40B4-BE49-F238E27FC236}">
                    <a16:creationId xmlns="" xmlns:a16="http://schemas.microsoft.com/office/drawing/2014/main" id="{CD92F6A8-E842-4B57-85F4-6D7D93854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9" name="Freeform 108">
                <a:extLst>
                  <a:ext uri="{FF2B5EF4-FFF2-40B4-BE49-F238E27FC236}">
                    <a16:creationId xmlns="" xmlns:a16="http://schemas.microsoft.com/office/drawing/2014/main" id="{B18C6D05-1285-4D47-B4DE-8B8D9F476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22" name="组合 209">
              <a:extLst>
                <a:ext uri="{FF2B5EF4-FFF2-40B4-BE49-F238E27FC236}">
                  <a16:creationId xmlns="" xmlns:a16="http://schemas.microsoft.com/office/drawing/2014/main" id="{711A212A-9D3D-4033-B3FE-73752096D6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grpFill/>
          </p:grpSpPr>
          <p:sp>
            <p:nvSpPr>
              <p:cNvPr id="125" name="Freeform 105">
                <a:extLst>
                  <a:ext uri="{FF2B5EF4-FFF2-40B4-BE49-F238E27FC236}">
                    <a16:creationId xmlns="" xmlns:a16="http://schemas.microsoft.com/office/drawing/2014/main" id="{D10F1B68-B9CB-485D-889C-932C0FC12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6" name="Freeform 106">
                <a:extLst>
                  <a:ext uri="{FF2B5EF4-FFF2-40B4-BE49-F238E27FC236}">
                    <a16:creationId xmlns="" xmlns:a16="http://schemas.microsoft.com/office/drawing/2014/main" id="{24560FC4-16E4-47C5-95ED-BA7C061199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7" name="Freeform 107">
                <a:extLst>
                  <a:ext uri="{FF2B5EF4-FFF2-40B4-BE49-F238E27FC236}">
                    <a16:creationId xmlns="" xmlns:a16="http://schemas.microsoft.com/office/drawing/2014/main" id="{309F0007-7113-49A7-A0A9-5396457D1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8" name="Freeform 109">
                <a:extLst>
                  <a:ext uri="{FF2B5EF4-FFF2-40B4-BE49-F238E27FC236}">
                    <a16:creationId xmlns="" xmlns:a16="http://schemas.microsoft.com/office/drawing/2014/main" id="{B8086728-1BBE-4DE1-BAF0-52E65C0AEC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23" name="组合 207">
              <a:extLst>
                <a:ext uri="{FF2B5EF4-FFF2-40B4-BE49-F238E27FC236}">
                  <a16:creationId xmlns="" xmlns:a16="http://schemas.microsoft.com/office/drawing/2014/main" id="{AF726D18-50CD-41FA-9769-8E72E89473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grpFill/>
          </p:grpSpPr>
          <p:sp>
            <p:nvSpPr>
              <p:cNvPr id="119" name="Freeform 110">
                <a:extLst>
                  <a:ext uri="{FF2B5EF4-FFF2-40B4-BE49-F238E27FC236}">
                    <a16:creationId xmlns="" xmlns:a16="http://schemas.microsoft.com/office/drawing/2014/main" id="{8431425C-DEF0-47C9-B9E2-F68B869FE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0" name="Rectangle 111">
                <a:extLst>
                  <a:ext uri="{FF2B5EF4-FFF2-40B4-BE49-F238E27FC236}">
                    <a16:creationId xmlns="" xmlns:a16="http://schemas.microsoft.com/office/drawing/2014/main" id="{796CE6FA-9AE6-4CA6-864C-464767AA3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1" name="Freeform 112">
                <a:extLst>
                  <a:ext uri="{FF2B5EF4-FFF2-40B4-BE49-F238E27FC236}">
                    <a16:creationId xmlns="" xmlns:a16="http://schemas.microsoft.com/office/drawing/2014/main" id="{05E5E606-DA92-43F8-936A-FD1E84B0D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2" name="Freeform 113">
                <a:extLst>
                  <a:ext uri="{FF2B5EF4-FFF2-40B4-BE49-F238E27FC236}">
                    <a16:creationId xmlns="" xmlns:a16="http://schemas.microsoft.com/office/drawing/2014/main" id="{A615C780-C29E-410A-A233-1DB7351BBD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3" name="Freeform 114">
                <a:extLst>
                  <a:ext uri="{FF2B5EF4-FFF2-40B4-BE49-F238E27FC236}">
                    <a16:creationId xmlns="" xmlns:a16="http://schemas.microsoft.com/office/drawing/2014/main" id="{CAC2E293-6B74-4639-88E6-EA305F548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4" name="Freeform 115">
                <a:extLst>
                  <a:ext uri="{FF2B5EF4-FFF2-40B4-BE49-F238E27FC236}">
                    <a16:creationId xmlns="" xmlns:a16="http://schemas.microsoft.com/office/drawing/2014/main" id="{B49932E9-6DCB-40E7-9047-DDF68F080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24" name="Freeform 116">
              <a:extLst>
                <a:ext uri="{FF2B5EF4-FFF2-40B4-BE49-F238E27FC236}">
                  <a16:creationId xmlns="" xmlns:a16="http://schemas.microsoft.com/office/drawing/2014/main" id="{F38FE7E3-EA8D-4F01-B25C-DA57D39EE39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232594" y="1281515"/>
              <a:ext cx="258052" cy="329505"/>
            </a:xfrm>
            <a:custGeom>
              <a:avLst/>
              <a:gdLst>
                <a:gd name="T0" fmla="*/ 2147483647 w 247"/>
                <a:gd name="T1" fmla="*/ 2147483647 h 310"/>
                <a:gd name="T2" fmla="*/ 2147483647 w 247"/>
                <a:gd name="T3" fmla="*/ 2147483647 h 310"/>
                <a:gd name="T4" fmla="*/ 2147483647 w 247"/>
                <a:gd name="T5" fmla="*/ 2147483647 h 310"/>
                <a:gd name="T6" fmla="*/ 2147483647 w 247"/>
                <a:gd name="T7" fmla="*/ 2147483647 h 310"/>
                <a:gd name="T8" fmla="*/ 2147483647 w 247"/>
                <a:gd name="T9" fmla="*/ 2147483647 h 310"/>
                <a:gd name="T10" fmla="*/ 2147483647 w 247"/>
                <a:gd name="T11" fmla="*/ 2147483647 h 310"/>
                <a:gd name="T12" fmla="*/ 2147483647 w 247"/>
                <a:gd name="T13" fmla="*/ 2147483647 h 310"/>
                <a:gd name="T14" fmla="*/ 2147483647 w 247"/>
                <a:gd name="T15" fmla="*/ 0 h 310"/>
                <a:gd name="T16" fmla="*/ 2147483647 w 247"/>
                <a:gd name="T17" fmla="*/ 2147483647 h 310"/>
                <a:gd name="T18" fmla="*/ 2147483647 w 247"/>
                <a:gd name="T19" fmla="*/ 2147483647 h 310"/>
                <a:gd name="T20" fmla="*/ 2147483647 w 247"/>
                <a:gd name="T21" fmla="*/ 2147483647 h 310"/>
                <a:gd name="T22" fmla="*/ 2147483647 w 247"/>
                <a:gd name="T23" fmla="*/ 2147483647 h 310"/>
                <a:gd name="T24" fmla="*/ 2147483647 w 247"/>
                <a:gd name="T25" fmla="*/ 2147483647 h 310"/>
                <a:gd name="T26" fmla="*/ 2147483647 w 247"/>
                <a:gd name="T27" fmla="*/ 2147483647 h 310"/>
                <a:gd name="T28" fmla="*/ 2147483647 w 247"/>
                <a:gd name="T29" fmla="*/ 2147483647 h 310"/>
                <a:gd name="T30" fmla="*/ 2147483647 w 247"/>
                <a:gd name="T31" fmla="*/ 2147483647 h 310"/>
                <a:gd name="T32" fmla="*/ 2147483647 w 247"/>
                <a:gd name="T33" fmla="*/ 2147483647 h 310"/>
                <a:gd name="T34" fmla="*/ 2147483647 w 247"/>
                <a:gd name="T35" fmla="*/ 2147483647 h 310"/>
                <a:gd name="T36" fmla="*/ 2147483647 w 247"/>
                <a:gd name="T37" fmla="*/ 2147483647 h 310"/>
                <a:gd name="T38" fmla="*/ 2147483647 w 247"/>
                <a:gd name="T39" fmla="*/ 2147483647 h 310"/>
                <a:gd name="T40" fmla="*/ 2147483647 w 247"/>
                <a:gd name="T41" fmla="*/ 2147483647 h 310"/>
                <a:gd name="T42" fmla="*/ 2147483647 w 247"/>
                <a:gd name="T43" fmla="*/ 2147483647 h 310"/>
                <a:gd name="T44" fmla="*/ 2147483647 w 247"/>
                <a:gd name="T45" fmla="*/ 2147483647 h 310"/>
                <a:gd name="T46" fmla="*/ 2147483647 w 247"/>
                <a:gd name="T47" fmla="*/ 2147483647 h 310"/>
                <a:gd name="T48" fmla="*/ 2147483647 w 247"/>
                <a:gd name="T49" fmla="*/ 2147483647 h 310"/>
                <a:gd name="T50" fmla="*/ 2147483647 w 247"/>
                <a:gd name="T51" fmla="*/ 2147483647 h 310"/>
                <a:gd name="T52" fmla="*/ 2147483647 w 247"/>
                <a:gd name="T53" fmla="*/ 2147483647 h 310"/>
                <a:gd name="T54" fmla="*/ 2147483647 w 247"/>
                <a:gd name="T55" fmla="*/ 2147483647 h 310"/>
                <a:gd name="T56" fmla="*/ 2147483647 w 247"/>
                <a:gd name="T57" fmla="*/ 2147483647 h 310"/>
                <a:gd name="T58" fmla="*/ 2147483647 w 247"/>
                <a:gd name="T59" fmla="*/ 2147483647 h 310"/>
                <a:gd name="T60" fmla="*/ 2147483647 w 247"/>
                <a:gd name="T61" fmla="*/ 2147483647 h 310"/>
                <a:gd name="T62" fmla="*/ 2147483647 w 247"/>
                <a:gd name="T63" fmla="*/ 2147483647 h 310"/>
                <a:gd name="T64" fmla="*/ 2147483647 w 247"/>
                <a:gd name="T65" fmla="*/ 2147483647 h 310"/>
                <a:gd name="T66" fmla="*/ 2147483647 w 247"/>
                <a:gd name="T67" fmla="*/ 2147483647 h 310"/>
                <a:gd name="T68" fmla="*/ 2147483647 w 247"/>
                <a:gd name="T69" fmla="*/ 2147483647 h 310"/>
                <a:gd name="T70" fmla="*/ 2147483647 w 247"/>
                <a:gd name="T71" fmla="*/ 2147483647 h 310"/>
                <a:gd name="T72" fmla="*/ 2147483647 w 247"/>
                <a:gd name="T73" fmla="*/ 2147483647 h 310"/>
                <a:gd name="T74" fmla="*/ 2147483647 w 247"/>
                <a:gd name="T75" fmla="*/ 2147483647 h 310"/>
                <a:gd name="T76" fmla="*/ 2147483647 w 247"/>
                <a:gd name="T77" fmla="*/ 2147483647 h 310"/>
                <a:gd name="T78" fmla="*/ 2147483647 w 247"/>
                <a:gd name="T79" fmla="*/ 2147483647 h 310"/>
                <a:gd name="T80" fmla="*/ 2147483647 w 247"/>
                <a:gd name="T81" fmla="*/ 2147483647 h 310"/>
                <a:gd name="T82" fmla="*/ 2147483647 w 247"/>
                <a:gd name="T83" fmla="*/ 2147483647 h 310"/>
                <a:gd name="T84" fmla="*/ 2147483647 w 247"/>
                <a:gd name="T85" fmla="*/ 2147483647 h 310"/>
                <a:gd name="T86" fmla="*/ 2147483647 w 247"/>
                <a:gd name="T87" fmla="*/ 2147483647 h 310"/>
                <a:gd name="T88" fmla="*/ 2147483647 w 247"/>
                <a:gd name="T89" fmla="*/ 2147483647 h 310"/>
                <a:gd name="T90" fmla="*/ 2147483647 w 247"/>
                <a:gd name="T91" fmla="*/ 2147483647 h 310"/>
                <a:gd name="T92" fmla="*/ 2147483647 w 247"/>
                <a:gd name="T93" fmla="*/ 2147483647 h 310"/>
                <a:gd name="T94" fmla="*/ 2147483647 w 247"/>
                <a:gd name="T95" fmla="*/ 2147483647 h 3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7"/>
                <a:gd name="T145" fmla="*/ 0 h 310"/>
                <a:gd name="T146" fmla="*/ 247 w 247"/>
                <a:gd name="T147" fmla="*/ 310 h 3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5" name="组合 204">
              <a:extLst>
                <a:ext uri="{FF2B5EF4-FFF2-40B4-BE49-F238E27FC236}">
                  <a16:creationId xmlns="" xmlns:a16="http://schemas.microsoft.com/office/drawing/2014/main" id="{6CAD15AD-3362-490D-A0C9-CA7B201518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grpFill/>
          </p:grpSpPr>
          <p:sp>
            <p:nvSpPr>
              <p:cNvPr id="115" name="Freeform 117">
                <a:extLst>
                  <a:ext uri="{FF2B5EF4-FFF2-40B4-BE49-F238E27FC236}">
                    <a16:creationId xmlns="" xmlns:a16="http://schemas.microsoft.com/office/drawing/2014/main" id="{8F3A204C-6298-4CCA-BF8A-6A20D9B83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6" name="Freeform 118">
                <a:extLst>
                  <a:ext uri="{FF2B5EF4-FFF2-40B4-BE49-F238E27FC236}">
                    <a16:creationId xmlns="" xmlns:a16="http://schemas.microsoft.com/office/drawing/2014/main" id="{3A334A3D-31D4-41BE-A77F-0493804B9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7" name="Freeform 119">
                <a:extLst>
                  <a:ext uri="{FF2B5EF4-FFF2-40B4-BE49-F238E27FC236}">
                    <a16:creationId xmlns="" xmlns:a16="http://schemas.microsoft.com/office/drawing/2014/main" id="{B54715E5-44B4-48E9-879F-432B1C2E0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8" name="Freeform 120">
                <a:extLst>
                  <a:ext uri="{FF2B5EF4-FFF2-40B4-BE49-F238E27FC236}">
                    <a16:creationId xmlns="" xmlns:a16="http://schemas.microsoft.com/office/drawing/2014/main" id="{B2705C71-9A80-45E3-A5C5-EDC3A2FE1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26" name="组合 201">
              <a:extLst>
                <a:ext uri="{FF2B5EF4-FFF2-40B4-BE49-F238E27FC236}">
                  <a16:creationId xmlns="" xmlns:a16="http://schemas.microsoft.com/office/drawing/2014/main" id="{BBCAEBF9-2EA5-47B6-8FF9-F96D84EC60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grpFill/>
          </p:grpSpPr>
          <p:sp>
            <p:nvSpPr>
              <p:cNvPr id="110" name="Freeform 121">
                <a:extLst>
                  <a:ext uri="{FF2B5EF4-FFF2-40B4-BE49-F238E27FC236}">
                    <a16:creationId xmlns="" xmlns:a16="http://schemas.microsoft.com/office/drawing/2014/main" id="{A4335880-DB61-41E3-9C32-58BE0397ED86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1" name="Freeform 122">
                <a:extLst>
                  <a:ext uri="{FF2B5EF4-FFF2-40B4-BE49-F238E27FC236}">
                    <a16:creationId xmlns="" xmlns:a16="http://schemas.microsoft.com/office/drawing/2014/main" id="{5AA75E07-FBD6-4F5E-9E1B-0983C8BB5DF0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2" name="Freeform 123">
                <a:extLst>
                  <a:ext uri="{FF2B5EF4-FFF2-40B4-BE49-F238E27FC236}">
                    <a16:creationId xmlns="" xmlns:a16="http://schemas.microsoft.com/office/drawing/2014/main" id="{465F5A20-AA4C-46FF-8D77-45D7C6B1BB4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3" name="Freeform 124">
                <a:extLst>
                  <a:ext uri="{FF2B5EF4-FFF2-40B4-BE49-F238E27FC236}">
                    <a16:creationId xmlns="" xmlns:a16="http://schemas.microsoft.com/office/drawing/2014/main" id="{96663650-9E92-4182-8839-BD15160CC788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4" name="Freeform 125">
                <a:extLst>
                  <a:ext uri="{FF2B5EF4-FFF2-40B4-BE49-F238E27FC236}">
                    <a16:creationId xmlns="" xmlns:a16="http://schemas.microsoft.com/office/drawing/2014/main" id="{5608A9E5-2B39-48F5-9EF3-E82ED1B6D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27" name="组合 203">
              <a:extLst>
                <a:ext uri="{FF2B5EF4-FFF2-40B4-BE49-F238E27FC236}">
                  <a16:creationId xmlns="" xmlns:a16="http://schemas.microsoft.com/office/drawing/2014/main" id="{C358D3FA-A076-4C93-8A48-D25FA0F068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grpFill/>
          </p:grpSpPr>
          <p:sp>
            <p:nvSpPr>
              <p:cNvPr id="108" name="Freeform 126">
                <a:extLst>
                  <a:ext uri="{FF2B5EF4-FFF2-40B4-BE49-F238E27FC236}">
                    <a16:creationId xmlns="" xmlns:a16="http://schemas.microsoft.com/office/drawing/2014/main" id="{57C15280-66C1-404D-A33D-4F113D48CDD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9" name="Rectangle 127">
                <a:extLst>
                  <a:ext uri="{FF2B5EF4-FFF2-40B4-BE49-F238E27FC236}">
                    <a16:creationId xmlns="" xmlns:a16="http://schemas.microsoft.com/office/drawing/2014/main" id="{C0F2CF63-465F-4B6F-978E-14C702908C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28" name="Freeform 128">
              <a:extLst>
                <a:ext uri="{FF2B5EF4-FFF2-40B4-BE49-F238E27FC236}">
                  <a16:creationId xmlns="" xmlns:a16="http://schemas.microsoft.com/office/drawing/2014/main" id="{4967FCC1-5B34-4A35-B000-AE1A0C5C43C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826786" y="2412460"/>
              <a:ext cx="332970" cy="265729"/>
            </a:xfrm>
            <a:custGeom>
              <a:avLst/>
              <a:gdLst>
                <a:gd name="T0" fmla="*/ 2147483647 w 320"/>
                <a:gd name="T1" fmla="*/ 2147483647 h 250"/>
                <a:gd name="T2" fmla="*/ 2147483647 w 320"/>
                <a:gd name="T3" fmla="*/ 2147483647 h 250"/>
                <a:gd name="T4" fmla="*/ 2147483647 w 320"/>
                <a:gd name="T5" fmla="*/ 2147483647 h 250"/>
                <a:gd name="T6" fmla="*/ 2147483647 w 320"/>
                <a:gd name="T7" fmla="*/ 2147483647 h 250"/>
                <a:gd name="T8" fmla="*/ 2147483647 w 320"/>
                <a:gd name="T9" fmla="*/ 2147483647 h 250"/>
                <a:gd name="T10" fmla="*/ 2147483647 w 320"/>
                <a:gd name="T11" fmla="*/ 2147483647 h 250"/>
                <a:gd name="T12" fmla="*/ 2147483647 w 320"/>
                <a:gd name="T13" fmla="*/ 2147483647 h 250"/>
                <a:gd name="T14" fmla="*/ 2147483647 w 320"/>
                <a:gd name="T15" fmla="*/ 2147483647 h 250"/>
                <a:gd name="T16" fmla="*/ 2147483647 w 320"/>
                <a:gd name="T17" fmla="*/ 2147483647 h 250"/>
                <a:gd name="T18" fmla="*/ 2147483647 w 320"/>
                <a:gd name="T19" fmla="*/ 2147483647 h 250"/>
                <a:gd name="T20" fmla="*/ 2147483647 w 320"/>
                <a:gd name="T21" fmla="*/ 2147483647 h 250"/>
                <a:gd name="T22" fmla="*/ 2147483647 w 320"/>
                <a:gd name="T23" fmla="*/ 2147483647 h 250"/>
                <a:gd name="T24" fmla="*/ 2147483647 w 320"/>
                <a:gd name="T25" fmla="*/ 2147483647 h 250"/>
                <a:gd name="T26" fmla="*/ 2147483647 w 320"/>
                <a:gd name="T27" fmla="*/ 2147483647 h 250"/>
                <a:gd name="T28" fmla="*/ 2147483647 w 320"/>
                <a:gd name="T29" fmla="*/ 2147483647 h 250"/>
                <a:gd name="T30" fmla="*/ 2147483647 w 320"/>
                <a:gd name="T31" fmla="*/ 2147483647 h 250"/>
                <a:gd name="T32" fmla="*/ 2147483647 w 320"/>
                <a:gd name="T33" fmla="*/ 2147483647 h 250"/>
                <a:gd name="T34" fmla="*/ 2147483647 w 320"/>
                <a:gd name="T35" fmla="*/ 2147483647 h 250"/>
                <a:gd name="T36" fmla="*/ 2147483647 w 320"/>
                <a:gd name="T37" fmla="*/ 2147483647 h 250"/>
                <a:gd name="T38" fmla="*/ 2147483647 w 320"/>
                <a:gd name="T39" fmla="*/ 2147483647 h 250"/>
                <a:gd name="T40" fmla="*/ 2147483647 w 320"/>
                <a:gd name="T41" fmla="*/ 2147483647 h 250"/>
                <a:gd name="T42" fmla="*/ 2147483647 w 320"/>
                <a:gd name="T43" fmla="*/ 2147483647 h 250"/>
                <a:gd name="T44" fmla="*/ 2147483647 w 320"/>
                <a:gd name="T45" fmla="*/ 2147483647 h 250"/>
                <a:gd name="T46" fmla="*/ 2147483647 w 320"/>
                <a:gd name="T47" fmla="*/ 2147483647 h 250"/>
                <a:gd name="T48" fmla="*/ 2147483647 w 320"/>
                <a:gd name="T49" fmla="*/ 2147483647 h 250"/>
                <a:gd name="T50" fmla="*/ 2147483647 w 320"/>
                <a:gd name="T51" fmla="*/ 2147483647 h 250"/>
                <a:gd name="T52" fmla="*/ 2147483647 w 320"/>
                <a:gd name="T53" fmla="*/ 2147483647 h 250"/>
                <a:gd name="T54" fmla="*/ 2147483647 w 320"/>
                <a:gd name="T55" fmla="*/ 2147483647 h 250"/>
                <a:gd name="T56" fmla="*/ 2147483647 w 320"/>
                <a:gd name="T57" fmla="*/ 2147483647 h 250"/>
                <a:gd name="T58" fmla="*/ 2147483647 w 320"/>
                <a:gd name="T59" fmla="*/ 2147483647 h 250"/>
                <a:gd name="T60" fmla="*/ 2147483647 w 320"/>
                <a:gd name="T61" fmla="*/ 2147483647 h 250"/>
                <a:gd name="T62" fmla="*/ 2147483647 w 320"/>
                <a:gd name="T63" fmla="*/ 2147483647 h 250"/>
                <a:gd name="T64" fmla="*/ 2147483647 w 320"/>
                <a:gd name="T65" fmla="*/ 2147483647 h 250"/>
                <a:gd name="T66" fmla="*/ 2147483647 w 320"/>
                <a:gd name="T67" fmla="*/ 2147483647 h 250"/>
                <a:gd name="T68" fmla="*/ 2147483647 w 320"/>
                <a:gd name="T69" fmla="*/ 2147483647 h 250"/>
                <a:gd name="T70" fmla="*/ 2147483647 w 320"/>
                <a:gd name="T71" fmla="*/ 2147483647 h 250"/>
                <a:gd name="T72" fmla="*/ 2147483647 w 320"/>
                <a:gd name="T73" fmla="*/ 2147483647 h 250"/>
                <a:gd name="T74" fmla="*/ 2147483647 w 320"/>
                <a:gd name="T75" fmla="*/ 2147483647 h 250"/>
                <a:gd name="T76" fmla="*/ 2147483647 w 320"/>
                <a:gd name="T77" fmla="*/ 2147483647 h 250"/>
                <a:gd name="T78" fmla="*/ 2147483647 w 320"/>
                <a:gd name="T79" fmla="*/ 2147483647 h 250"/>
                <a:gd name="T80" fmla="*/ 2147483647 w 320"/>
                <a:gd name="T81" fmla="*/ 2147483647 h 250"/>
                <a:gd name="T82" fmla="*/ 2147483647 w 320"/>
                <a:gd name="T83" fmla="*/ 2147483647 h 250"/>
                <a:gd name="T84" fmla="*/ 2147483647 w 320"/>
                <a:gd name="T85" fmla="*/ 2147483647 h 250"/>
                <a:gd name="T86" fmla="*/ 2147483647 w 320"/>
                <a:gd name="T87" fmla="*/ 2147483647 h 250"/>
                <a:gd name="T88" fmla="*/ 2147483647 w 320"/>
                <a:gd name="T89" fmla="*/ 2147483647 h 250"/>
                <a:gd name="T90" fmla="*/ 2147483647 w 320"/>
                <a:gd name="T91" fmla="*/ 2147483647 h 250"/>
                <a:gd name="T92" fmla="*/ 2147483647 w 320"/>
                <a:gd name="T93" fmla="*/ 2147483647 h 250"/>
                <a:gd name="T94" fmla="*/ 2147483647 w 320"/>
                <a:gd name="T95" fmla="*/ 2147483647 h 250"/>
                <a:gd name="T96" fmla="*/ 2147483647 w 320"/>
                <a:gd name="T97" fmla="*/ 2147483647 h 250"/>
                <a:gd name="T98" fmla="*/ 2147483647 w 320"/>
                <a:gd name="T99" fmla="*/ 2147483647 h 250"/>
                <a:gd name="T100" fmla="*/ 2147483647 w 320"/>
                <a:gd name="T101" fmla="*/ 2147483647 h 250"/>
                <a:gd name="T102" fmla="*/ 0 w 320"/>
                <a:gd name="T103" fmla="*/ 2147483647 h 250"/>
                <a:gd name="T104" fmla="*/ 2147483647 w 320"/>
                <a:gd name="T105" fmla="*/ 2147483647 h 250"/>
                <a:gd name="T106" fmla="*/ 2147483647 w 320"/>
                <a:gd name="T107" fmla="*/ 2147483647 h 250"/>
                <a:gd name="T108" fmla="*/ 2147483647 w 320"/>
                <a:gd name="T109" fmla="*/ 2147483647 h 250"/>
                <a:gd name="T110" fmla="*/ 2147483647 w 320"/>
                <a:gd name="T111" fmla="*/ 2147483647 h 250"/>
                <a:gd name="T112" fmla="*/ 2147483647 w 320"/>
                <a:gd name="T113" fmla="*/ 2147483647 h 250"/>
                <a:gd name="T114" fmla="*/ 2147483647 w 320"/>
                <a:gd name="T115" fmla="*/ 2147483647 h 250"/>
                <a:gd name="T116" fmla="*/ 2147483647 w 320"/>
                <a:gd name="T117" fmla="*/ 2147483647 h 250"/>
                <a:gd name="T118" fmla="*/ 2147483647 w 320"/>
                <a:gd name="T119" fmla="*/ 214748364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0"/>
                <a:gd name="T181" fmla="*/ 0 h 250"/>
                <a:gd name="T182" fmla="*/ 320 w 320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29" name="组合 206">
              <a:extLst>
                <a:ext uri="{FF2B5EF4-FFF2-40B4-BE49-F238E27FC236}">
                  <a16:creationId xmlns="" xmlns:a16="http://schemas.microsoft.com/office/drawing/2014/main" id="{A4B0E7AD-8B7F-47D9-9948-F6CA14FEA1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grpFill/>
          </p:grpSpPr>
          <p:sp>
            <p:nvSpPr>
              <p:cNvPr id="100" name="Freeform 129">
                <a:extLst>
                  <a:ext uri="{FF2B5EF4-FFF2-40B4-BE49-F238E27FC236}">
                    <a16:creationId xmlns="" xmlns:a16="http://schemas.microsoft.com/office/drawing/2014/main" id="{A94CE85E-F43B-4B92-84C5-6AB58933AE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1" name="Freeform 130">
                <a:extLst>
                  <a:ext uri="{FF2B5EF4-FFF2-40B4-BE49-F238E27FC236}">
                    <a16:creationId xmlns="" xmlns:a16="http://schemas.microsoft.com/office/drawing/2014/main" id="{5AD4B699-FF92-4209-B3BC-DDBE0744F572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2" name="Freeform 131">
                <a:extLst>
                  <a:ext uri="{FF2B5EF4-FFF2-40B4-BE49-F238E27FC236}">
                    <a16:creationId xmlns="" xmlns:a16="http://schemas.microsoft.com/office/drawing/2014/main" id="{4F16352D-6D95-4F00-B96E-F6403D3B0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3" name="Freeform 132">
                <a:extLst>
                  <a:ext uri="{FF2B5EF4-FFF2-40B4-BE49-F238E27FC236}">
                    <a16:creationId xmlns="" xmlns:a16="http://schemas.microsoft.com/office/drawing/2014/main" id="{A8EE8041-76BD-4B37-A028-6B735F4E91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4" name="Freeform 133">
                <a:extLst>
                  <a:ext uri="{FF2B5EF4-FFF2-40B4-BE49-F238E27FC236}">
                    <a16:creationId xmlns="" xmlns:a16="http://schemas.microsoft.com/office/drawing/2014/main" id="{F9620432-B845-4C91-B507-5ABEE9EE6A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5" name="Freeform 134">
                <a:extLst>
                  <a:ext uri="{FF2B5EF4-FFF2-40B4-BE49-F238E27FC236}">
                    <a16:creationId xmlns="" xmlns:a16="http://schemas.microsoft.com/office/drawing/2014/main" id="{8732D0AF-A1A6-4E8A-8324-0000A9E8E1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6" name="Freeform 135">
                <a:extLst>
                  <a:ext uri="{FF2B5EF4-FFF2-40B4-BE49-F238E27FC236}">
                    <a16:creationId xmlns="" xmlns:a16="http://schemas.microsoft.com/office/drawing/2014/main" id="{8F3A1F0B-19C1-4A47-BAAD-F304250141A1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07" name="Freeform 136">
                <a:extLst>
                  <a:ext uri="{FF2B5EF4-FFF2-40B4-BE49-F238E27FC236}">
                    <a16:creationId xmlns="" xmlns:a16="http://schemas.microsoft.com/office/drawing/2014/main" id="{20DCE5BA-8B26-40B1-A4DD-4777F51BF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30" name="组合 198">
              <a:extLst>
                <a:ext uri="{FF2B5EF4-FFF2-40B4-BE49-F238E27FC236}">
                  <a16:creationId xmlns="" xmlns:a16="http://schemas.microsoft.com/office/drawing/2014/main" id="{9977CB82-AD17-4E6D-9217-73654B1429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grpFill/>
          </p:grpSpPr>
          <p:sp>
            <p:nvSpPr>
              <p:cNvPr id="97" name="Freeform 137">
                <a:extLst>
                  <a:ext uri="{FF2B5EF4-FFF2-40B4-BE49-F238E27FC236}">
                    <a16:creationId xmlns="" xmlns:a16="http://schemas.microsoft.com/office/drawing/2014/main" id="{2D002292-D66C-4FC1-88A0-C1E68E6EB4AB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98" name="Freeform 138">
                <a:extLst>
                  <a:ext uri="{FF2B5EF4-FFF2-40B4-BE49-F238E27FC236}">
                    <a16:creationId xmlns="" xmlns:a16="http://schemas.microsoft.com/office/drawing/2014/main" id="{9BB3B642-3FB6-42B5-9CB6-D2D8610025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99" name="Freeform 139">
                <a:extLst>
                  <a:ext uri="{FF2B5EF4-FFF2-40B4-BE49-F238E27FC236}">
                    <a16:creationId xmlns="" xmlns:a16="http://schemas.microsoft.com/office/drawing/2014/main" id="{4CC3220A-9687-4037-BC45-D9C408304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31" name="Freeform 140">
              <a:extLst>
                <a:ext uri="{FF2B5EF4-FFF2-40B4-BE49-F238E27FC236}">
                  <a16:creationId xmlns="" xmlns:a16="http://schemas.microsoft.com/office/drawing/2014/main" id="{3E6D2791-5425-4A47-BD71-7D0788992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3223" y="571486"/>
              <a:ext cx="338173" cy="281673"/>
            </a:xfrm>
            <a:custGeom>
              <a:avLst/>
              <a:gdLst>
                <a:gd name="T0" fmla="*/ 2147483647 w 325"/>
                <a:gd name="T1" fmla="*/ 2147483647 h 265"/>
                <a:gd name="T2" fmla="*/ 2147483647 w 325"/>
                <a:gd name="T3" fmla="*/ 2147483647 h 265"/>
                <a:gd name="T4" fmla="*/ 2147483647 w 325"/>
                <a:gd name="T5" fmla="*/ 2147483647 h 265"/>
                <a:gd name="T6" fmla="*/ 2147483647 w 325"/>
                <a:gd name="T7" fmla="*/ 2147483647 h 265"/>
                <a:gd name="T8" fmla="*/ 2147483647 w 325"/>
                <a:gd name="T9" fmla="*/ 2147483647 h 265"/>
                <a:gd name="T10" fmla="*/ 2147483647 w 325"/>
                <a:gd name="T11" fmla="*/ 2147483647 h 265"/>
                <a:gd name="T12" fmla="*/ 2147483647 w 325"/>
                <a:gd name="T13" fmla="*/ 2147483647 h 265"/>
                <a:gd name="T14" fmla="*/ 2147483647 w 325"/>
                <a:gd name="T15" fmla="*/ 2147483647 h 265"/>
                <a:gd name="T16" fmla="*/ 2147483647 w 325"/>
                <a:gd name="T17" fmla="*/ 2147483647 h 265"/>
                <a:gd name="T18" fmla="*/ 2147483647 w 325"/>
                <a:gd name="T19" fmla="*/ 2147483647 h 265"/>
                <a:gd name="T20" fmla="*/ 2147483647 w 325"/>
                <a:gd name="T21" fmla="*/ 2147483647 h 265"/>
                <a:gd name="T22" fmla="*/ 2147483647 w 325"/>
                <a:gd name="T23" fmla="*/ 2147483647 h 265"/>
                <a:gd name="T24" fmla="*/ 2147483647 w 325"/>
                <a:gd name="T25" fmla="*/ 2147483647 h 265"/>
                <a:gd name="T26" fmla="*/ 2147483647 w 325"/>
                <a:gd name="T27" fmla="*/ 2147483647 h 265"/>
                <a:gd name="T28" fmla="*/ 2147483647 w 325"/>
                <a:gd name="T29" fmla="*/ 2147483647 h 265"/>
                <a:gd name="T30" fmla="*/ 2147483647 w 325"/>
                <a:gd name="T31" fmla="*/ 2147483647 h 265"/>
                <a:gd name="T32" fmla="*/ 2147483647 w 325"/>
                <a:gd name="T33" fmla="*/ 2147483647 h 265"/>
                <a:gd name="T34" fmla="*/ 2147483647 w 325"/>
                <a:gd name="T35" fmla="*/ 2147483647 h 265"/>
                <a:gd name="T36" fmla="*/ 2147483647 w 325"/>
                <a:gd name="T37" fmla="*/ 2147483647 h 265"/>
                <a:gd name="T38" fmla="*/ 2147483647 w 325"/>
                <a:gd name="T39" fmla="*/ 2147483647 h 265"/>
                <a:gd name="T40" fmla="*/ 2147483647 w 325"/>
                <a:gd name="T41" fmla="*/ 2147483647 h 265"/>
                <a:gd name="T42" fmla="*/ 2147483647 w 325"/>
                <a:gd name="T43" fmla="*/ 0 h 265"/>
                <a:gd name="T44" fmla="*/ 2147483647 w 325"/>
                <a:gd name="T45" fmla="*/ 0 h 265"/>
                <a:gd name="T46" fmla="*/ 2147483647 w 325"/>
                <a:gd name="T47" fmla="*/ 2147483647 h 265"/>
                <a:gd name="T48" fmla="*/ 2147483647 w 325"/>
                <a:gd name="T49" fmla="*/ 2147483647 h 265"/>
                <a:gd name="T50" fmla="*/ 2147483647 w 325"/>
                <a:gd name="T51" fmla="*/ 2147483647 h 265"/>
                <a:gd name="T52" fmla="*/ 2147483647 w 325"/>
                <a:gd name="T53" fmla="*/ 2147483647 h 265"/>
                <a:gd name="T54" fmla="*/ 2147483647 w 325"/>
                <a:gd name="T55" fmla="*/ 2147483647 h 265"/>
                <a:gd name="T56" fmla="*/ 0 w 325"/>
                <a:gd name="T57" fmla="*/ 2147483647 h 265"/>
                <a:gd name="T58" fmla="*/ 0 w 325"/>
                <a:gd name="T59" fmla="*/ 2147483647 h 265"/>
                <a:gd name="T60" fmla="*/ 2147483647 w 325"/>
                <a:gd name="T61" fmla="*/ 2147483647 h 2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5"/>
                <a:gd name="T94" fmla="*/ 0 h 265"/>
                <a:gd name="T95" fmla="*/ 325 w 325"/>
                <a:gd name="T96" fmla="*/ 265 h 26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41">
              <a:extLst>
                <a:ext uri="{FF2B5EF4-FFF2-40B4-BE49-F238E27FC236}">
                  <a16:creationId xmlns="" xmlns:a16="http://schemas.microsoft.com/office/drawing/2014/main" id="{1560BFA8-3E63-4BD0-BFC0-906457F5F1E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300277" y="2294476"/>
              <a:ext cx="412051" cy="347575"/>
            </a:xfrm>
            <a:custGeom>
              <a:avLst/>
              <a:gdLst>
                <a:gd name="T0" fmla="*/ 2147483647 w 396"/>
                <a:gd name="T1" fmla="*/ 0 h 327"/>
                <a:gd name="T2" fmla="*/ 2147483647 w 396"/>
                <a:gd name="T3" fmla="*/ 2147483647 h 327"/>
                <a:gd name="T4" fmla="*/ 2147483647 w 396"/>
                <a:gd name="T5" fmla="*/ 2147483647 h 327"/>
                <a:gd name="T6" fmla="*/ 2147483647 w 396"/>
                <a:gd name="T7" fmla="*/ 2147483647 h 327"/>
                <a:gd name="T8" fmla="*/ 2147483647 w 396"/>
                <a:gd name="T9" fmla="*/ 2147483647 h 327"/>
                <a:gd name="T10" fmla="*/ 2147483647 w 396"/>
                <a:gd name="T11" fmla="*/ 2147483647 h 327"/>
                <a:gd name="T12" fmla="*/ 2147483647 w 396"/>
                <a:gd name="T13" fmla="*/ 2147483647 h 327"/>
                <a:gd name="T14" fmla="*/ 2147483647 w 396"/>
                <a:gd name="T15" fmla="*/ 2147483647 h 327"/>
                <a:gd name="T16" fmla="*/ 2147483647 w 396"/>
                <a:gd name="T17" fmla="*/ 2147483647 h 327"/>
                <a:gd name="T18" fmla="*/ 2147483647 w 396"/>
                <a:gd name="T19" fmla="*/ 2147483647 h 327"/>
                <a:gd name="T20" fmla="*/ 2147483647 w 396"/>
                <a:gd name="T21" fmla="*/ 2147483647 h 327"/>
                <a:gd name="T22" fmla="*/ 2147483647 w 396"/>
                <a:gd name="T23" fmla="*/ 2147483647 h 327"/>
                <a:gd name="T24" fmla="*/ 2147483647 w 396"/>
                <a:gd name="T25" fmla="*/ 2147483647 h 327"/>
                <a:gd name="T26" fmla="*/ 2147483647 w 396"/>
                <a:gd name="T27" fmla="*/ 2147483647 h 327"/>
                <a:gd name="T28" fmla="*/ 2147483647 w 396"/>
                <a:gd name="T29" fmla="*/ 2147483647 h 327"/>
                <a:gd name="T30" fmla="*/ 2147483647 w 396"/>
                <a:gd name="T31" fmla="*/ 2147483647 h 327"/>
                <a:gd name="T32" fmla="*/ 2147483647 w 396"/>
                <a:gd name="T33" fmla="*/ 2147483647 h 327"/>
                <a:gd name="T34" fmla="*/ 2147483647 w 396"/>
                <a:gd name="T35" fmla="*/ 2147483647 h 327"/>
                <a:gd name="T36" fmla="*/ 2147483647 w 396"/>
                <a:gd name="T37" fmla="*/ 2147483647 h 327"/>
                <a:gd name="T38" fmla="*/ 2147483647 w 396"/>
                <a:gd name="T39" fmla="*/ 2147483647 h 327"/>
                <a:gd name="T40" fmla="*/ 2147483647 w 396"/>
                <a:gd name="T41" fmla="*/ 2147483647 h 327"/>
                <a:gd name="T42" fmla="*/ 2147483647 w 396"/>
                <a:gd name="T43" fmla="*/ 2147483647 h 327"/>
                <a:gd name="T44" fmla="*/ 2147483647 w 396"/>
                <a:gd name="T45" fmla="*/ 2147483647 h 327"/>
                <a:gd name="T46" fmla="*/ 2147483647 w 396"/>
                <a:gd name="T47" fmla="*/ 2147483647 h 327"/>
                <a:gd name="T48" fmla="*/ 2147483647 w 396"/>
                <a:gd name="T49" fmla="*/ 2147483647 h 327"/>
                <a:gd name="T50" fmla="*/ 2147483647 w 396"/>
                <a:gd name="T51" fmla="*/ 2147483647 h 327"/>
                <a:gd name="T52" fmla="*/ 2147483647 w 396"/>
                <a:gd name="T53" fmla="*/ 2147483647 h 327"/>
                <a:gd name="T54" fmla="*/ 2147483647 w 396"/>
                <a:gd name="T55" fmla="*/ 2147483647 h 327"/>
                <a:gd name="T56" fmla="*/ 2147483647 w 396"/>
                <a:gd name="T57" fmla="*/ 2147483647 h 327"/>
                <a:gd name="T58" fmla="*/ 2147483647 w 396"/>
                <a:gd name="T59" fmla="*/ 2147483647 h 327"/>
                <a:gd name="T60" fmla="*/ 2147483647 w 396"/>
                <a:gd name="T61" fmla="*/ 0 h 327"/>
                <a:gd name="T62" fmla="*/ 2147483647 w 396"/>
                <a:gd name="T63" fmla="*/ 0 h 327"/>
                <a:gd name="T64" fmla="*/ 2147483647 w 396"/>
                <a:gd name="T65" fmla="*/ 2147483647 h 327"/>
                <a:gd name="T66" fmla="*/ 2147483647 w 396"/>
                <a:gd name="T67" fmla="*/ 2147483647 h 327"/>
                <a:gd name="T68" fmla="*/ 2147483647 w 396"/>
                <a:gd name="T69" fmla="*/ 2147483647 h 327"/>
                <a:gd name="T70" fmla="*/ 2147483647 w 396"/>
                <a:gd name="T71" fmla="*/ 2147483647 h 327"/>
                <a:gd name="T72" fmla="*/ 2147483647 w 396"/>
                <a:gd name="T73" fmla="*/ 2147483647 h 327"/>
                <a:gd name="T74" fmla="*/ 2147483647 w 396"/>
                <a:gd name="T75" fmla="*/ 2147483647 h 327"/>
                <a:gd name="T76" fmla="*/ 2147483647 w 396"/>
                <a:gd name="T77" fmla="*/ 2147483647 h 327"/>
                <a:gd name="T78" fmla="*/ 2147483647 w 396"/>
                <a:gd name="T79" fmla="*/ 2147483647 h 327"/>
                <a:gd name="T80" fmla="*/ 2147483647 w 396"/>
                <a:gd name="T81" fmla="*/ 2147483647 h 327"/>
                <a:gd name="T82" fmla="*/ 2147483647 w 396"/>
                <a:gd name="T83" fmla="*/ 2147483647 h 327"/>
                <a:gd name="T84" fmla="*/ 2147483647 w 396"/>
                <a:gd name="T85" fmla="*/ 2147483647 h 327"/>
                <a:gd name="T86" fmla="*/ 2147483647 w 396"/>
                <a:gd name="T87" fmla="*/ 2147483647 h 327"/>
                <a:gd name="T88" fmla="*/ 2147483647 w 396"/>
                <a:gd name="T89" fmla="*/ 2147483647 h 327"/>
                <a:gd name="T90" fmla="*/ 2147483647 w 396"/>
                <a:gd name="T91" fmla="*/ 2147483647 h 327"/>
                <a:gd name="T92" fmla="*/ 2147483647 w 396"/>
                <a:gd name="T93" fmla="*/ 2147483647 h 327"/>
                <a:gd name="T94" fmla="*/ 2147483647 w 396"/>
                <a:gd name="T95" fmla="*/ 2147483647 h 327"/>
                <a:gd name="T96" fmla="*/ 0 w 396"/>
                <a:gd name="T97" fmla="*/ 2147483647 h 327"/>
                <a:gd name="T98" fmla="*/ 2147483647 w 396"/>
                <a:gd name="T99" fmla="*/ 2147483647 h 327"/>
                <a:gd name="T100" fmla="*/ 2147483647 w 396"/>
                <a:gd name="T101" fmla="*/ 2147483647 h 327"/>
                <a:gd name="T102" fmla="*/ 2147483647 w 396"/>
                <a:gd name="T103" fmla="*/ 0 h 327"/>
                <a:gd name="T104" fmla="*/ 2147483647 w 396"/>
                <a:gd name="T105" fmla="*/ 2147483647 h 327"/>
                <a:gd name="T106" fmla="*/ 2147483647 w 396"/>
                <a:gd name="T107" fmla="*/ 2147483647 h 327"/>
                <a:gd name="T108" fmla="*/ 2147483647 w 396"/>
                <a:gd name="T109" fmla="*/ 2147483647 h 327"/>
                <a:gd name="T110" fmla="*/ 2147483647 w 396"/>
                <a:gd name="T111" fmla="*/ 2147483647 h 327"/>
                <a:gd name="T112" fmla="*/ 2147483647 w 396"/>
                <a:gd name="T113" fmla="*/ 2147483647 h 327"/>
                <a:gd name="T114" fmla="*/ 2147483647 w 396"/>
                <a:gd name="T115" fmla="*/ 2147483647 h 327"/>
                <a:gd name="T116" fmla="*/ 2147483647 w 396"/>
                <a:gd name="T117" fmla="*/ 214748364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27"/>
                <a:gd name="T179" fmla="*/ 396 w 396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42">
              <a:extLst>
                <a:ext uri="{FF2B5EF4-FFF2-40B4-BE49-F238E27FC236}">
                  <a16:creationId xmlns="" xmlns:a16="http://schemas.microsoft.com/office/drawing/2014/main" id="{A492D97C-AD2B-4A55-A86F-2A1FA8B1E69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453283" y="1597201"/>
              <a:ext cx="529632" cy="630311"/>
            </a:xfrm>
            <a:custGeom>
              <a:avLst/>
              <a:gdLst>
                <a:gd name="T0" fmla="*/ 2147483647 w 509"/>
                <a:gd name="T1" fmla="*/ 2147483647 h 593"/>
                <a:gd name="T2" fmla="*/ 2147483647 w 509"/>
                <a:gd name="T3" fmla="*/ 2147483647 h 593"/>
                <a:gd name="T4" fmla="*/ 2147483647 w 509"/>
                <a:gd name="T5" fmla="*/ 2147483647 h 593"/>
                <a:gd name="T6" fmla="*/ 2147483647 w 509"/>
                <a:gd name="T7" fmla="*/ 2147483647 h 593"/>
                <a:gd name="T8" fmla="*/ 2147483647 w 509"/>
                <a:gd name="T9" fmla="*/ 2147483647 h 593"/>
                <a:gd name="T10" fmla="*/ 2147483647 w 509"/>
                <a:gd name="T11" fmla="*/ 2147483647 h 593"/>
                <a:gd name="T12" fmla="*/ 2147483647 w 509"/>
                <a:gd name="T13" fmla="*/ 2147483647 h 593"/>
                <a:gd name="T14" fmla="*/ 2147483647 w 509"/>
                <a:gd name="T15" fmla="*/ 2147483647 h 593"/>
                <a:gd name="T16" fmla="*/ 2147483647 w 509"/>
                <a:gd name="T17" fmla="*/ 2147483647 h 593"/>
                <a:gd name="T18" fmla="*/ 2147483647 w 509"/>
                <a:gd name="T19" fmla="*/ 2147483647 h 593"/>
                <a:gd name="T20" fmla="*/ 2147483647 w 509"/>
                <a:gd name="T21" fmla="*/ 2147483647 h 593"/>
                <a:gd name="T22" fmla="*/ 2147483647 w 509"/>
                <a:gd name="T23" fmla="*/ 2147483647 h 593"/>
                <a:gd name="T24" fmla="*/ 2147483647 w 509"/>
                <a:gd name="T25" fmla="*/ 2147483647 h 593"/>
                <a:gd name="T26" fmla="*/ 2147483647 w 509"/>
                <a:gd name="T27" fmla="*/ 2147483647 h 593"/>
                <a:gd name="T28" fmla="*/ 2147483647 w 509"/>
                <a:gd name="T29" fmla="*/ 2147483647 h 593"/>
                <a:gd name="T30" fmla="*/ 2147483647 w 509"/>
                <a:gd name="T31" fmla="*/ 2147483647 h 593"/>
                <a:gd name="T32" fmla="*/ 2147483647 w 509"/>
                <a:gd name="T33" fmla="*/ 2147483647 h 593"/>
                <a:gd name="T34" fmla="*/ 2147483647 w 509"/>
                <a:gd name="T35" fmla="*/ 2147483647 h 593"/>
                <a:gd name="T36" fmla="*/ 2147483647 w 509"/>
                <a:gd name="T37" fmla="*/ 2147483647 h 593"/>
                <a:gd name="T38" fmla="*/ 2147483647 w 509"/>
                <a:gd name="T39" fmla="*/ 2147483647 h 593"/>
                <a:gd name="T40" fmla="*/ 2147483647 w 509"/>
                <a:gd name="T41" fmla="*/ 2147483647 h 593"/>
                <a:gd name="T42" fmla="*/ 2147483647 w 509"/>
                <a:gd name="T43" fmla="*/ 2147483647 h 593"/>
                <a:gd name="T44" fmla="*/ 2147483647 w 509"/>
                <a:gd name="T45" fmla="*/ 2147483647 h 593"/>
                <a:gd name="T46" fmla="*/ 2147483647 w 509"/>
                <a:gd name="T47" fmla="*/ 2147483647 h 593"/>
                <a:gd name="T48" fmla="*/ 2147483647 w 509"/>
                <a:gd name="T49" fmla="*/ 2147483647 h 593"/>
                <a:gd name="T50" fmla="*/ 2147483647 w 509"/>
                <a:gd name="T51" fmla="*/ 2147483647 h 593"/>
                <a:gd name="T52" fmla="*/ 2147483647 w 509"/>
                <a:gd name="T53" fmla="*/ 2147483647 h 593"/>
                <a:gd name="T54" fmla="*/ 2147483647 w 509"/>
                <a:gd name="T55" fmla="*/ 2147483647 h 593"/>
                <a:gd name="T56" fmla="*/ 2147483647 w 509"/>
                <a:gd name="T57" fmla="*/ 2147483647 h 593"/>
                <a:gd name="T58" fmla="*/ 2147483647 w 509"/>
                <a:gd name="T59" fmla="*/ 2147483647 h 593"/>
                <a:gd name="T60" fmla="*/ 2147483647 w 509"/>
                <a:gd name="T61" fmla="*/ 2147483647 h 593"/>
                <a:gd name="T62" fmla="*/ 2147483647 w 509"/>
                <a:gd name="T63" fmla="*/ 2147483647 h 593"/>
                <a:gd name="T64" fmla="*/ 2147483647 w 509"/>
                <a:gd name="T65" fmla="*/ 2147483647 h 593"/>
                <a:gd name="T66" fmla="*/ 2147483647 w 509"/>
                <a:gd name="T67" fmla="*/ 2147483647 h 593"/>
                <a:gd name="T68" fmla="*/ 2147483647 w 509"/>
                <a:gd name="T69" fmla="*/ 2147483647 h 593"/>
                <a:gd name="T70" fmla="*/ 2147483647 w 509"/>
                <a:gd name="T71" fmla="*/ 2147483647 h 593"/>
                <a:gd name="T72" fmla="*/ 2147483647 w 509"/>
                <a:gd name="T73" fmla="*/ 2147483647 h 593"/>
                <a:gd name="T74" fmla="*/ 2147483647 w 509"/>
                <a:gd name="T75" fmla="*/ 2147483647 h 593"/>
                <a:gd name="T76" fmla="*/ 2147483647 w 509"/>
                <a:gd name="T77" fmla="*/ 2147483647 h 593"/>
                <a:gd name="T78" fmla="*/ 2147483647 w 509"/>
                <a:gd name="T79" fmla="*/ 2147483647 h 593"/>
                <a:gd name="T80" fmla="*/ 2147483647 w 509"/>
                <a:gd name="T81" fmla="*/ 2147483647 h 593"/>
                <a:gd name="T82" fmla="*/ 2147483647 w 509"/>
                <a:gd name="T83" fmla="*/ 2147483647 h 593"/>
                <a:gd name="T84" fmla="*/ 2147483647 w 509"/>
                <a:gd name="T85" fmla="*/ 2147483647 h 593"/>
                <a:gd name="T86" fmla="*/ 2147483647 w 509"/>
                <a:gd name="T87" fmla="*/ 2147483647 h 593"/>
                <a:gd name="T88" fmla="*/ 0 w 509"/>
                <a:gd name="T89" fmla="*/ 2147483647 h 593"/>
                <a:gd name="T90" fmla="*/ 2147483647 w 509"/>
                <a:gd name="T91" fmla="*/ 2147483647 h 593"/>
                <a:gd name="T92" fmla="*/ 2147483647 w 509"/>
                <a:gd name="T93" fmla="*/ 2147483647 h 593"/>
                <a:gd name="T94" fmla="*/ 2147483647 w 509"/>
                <a:gd name="T95" fmla="*/ 2147483647 h 593"/>
                <a:gd name="T96" fmla="*/ 2147483647 w 509"/>
                <a:gd name="T97" fmla="*/ 2147483647 h 593"/>
                <a:gd name="T98" fmla="*/ 2147483647 w 509"/>
                <a:gd name="T99" fmla="*/ 2147483647 h 593"/>
                <a:gd name="T100" fmla="*/ 2147483647 w 509"/>
                <a:gd name="T101" fmla="*/ 2147483647 h 593"/>
                <a:gd name="T102" fmla="*/ 2147483647 w 509"/>
                <a:gd name="T103" fmla="*/ 2147483647 h 593"/>
                <a:gd name="T104" fmla="*/ 2147483647 w 509"/>
                <a:gd name="T105" fmla="*/ 2147483647 h 5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9"/>
                <a:gd name="T160" fmla="*/ 0 h 593"/>
                <a:gd name="T161" fmla="*/ 509 w 509"/>
                <a:gd name="T162" fmla="*/ 593 h 5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43">
              <a:extLst>
                <a:ext uri="{FF2B5EF4-FFF2-40B4-BE49-F238E27FC236}">
                  <a16:creationId xmlns="" xmlns:a16="http://schemas.microsoft.com/office/drawing/2014/main" id="{0AFD1237-6A59-4799-968D-578AA7DF1AC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357554" y="1783212"/>
              <a:ext cx="222674" cy="458117"/>
            </a:xfrm>
            <a:custGeom>
              <a:avLst/>
              <a:gdLst>
                <a:gd name="T0" fmla="*/ 2147483647 w 214"/>
                <a:gd name="T1" fmla="*/ 2147483647 h 431"/>
                <a:gd name="T2" fmla="*/ 2147483647 w 214"/>
                <a:gd name="T3" fmla="*/ 2147483647 h 431"/>
                <a:gd name="T4" fmla="*/ 2147483647 w 214"/>
                <a:gd name="T5" fmla="*/ 2147483647 h 431"/>
                <a:gd name="T6" fmla="*/ 2147483647 w 214"/>
                <a:gd name="T7" fmla="*/ 2147483647 h 431"/>
                <a:gd name="T8" fmla="*/ 2147483647 w 214"/>
                <a:gd name="T9" fmla="*/ 2147483647 h 431"/>
                <a:gd name="T10" fmla="*/ 2147483647 w 214"/>
                <a:gd name="T11" fmla="*/ 2147483647 h 431"/>
                <a:gd name="T12" fmla="*/ 2147483647 w 214"/>
                <a:gd name="T13" fmla="*/ 2147483647 h 431"/>
                <a:gd name="T14" fmla="*/ 2147483647 w 214"/>
                <a:gd name="T15" fmla="*/ 2147483647 h 431"/>
                <a:gd name="T16" fmla="*/ 2147483647 w 214"/>
                <a:gd name="T17" fmla="*/ 2147483647 h 431"/>
                <a:gd name="T18" fmla="*/ 2147483647 w 214"/>
                <a:gd name="T19" fmla="*/ 2147483647 h 431"/>
                <a:gd name="T20" fmla="*/ 2147483647 w 214"/>
                <a:gd name="T21" fmla="*/ 2147483647 h 431"/>
                <a:gd name="T22" fmla="*/ 2147483647 w 214"/>
                <a:gd name="T23" fmla="*/ 2147483647 h 431"/>
                <a:gd name="T24" fmla="*/ 2147483647 w 214"/>
                <a:gd name="T25" fmla="*/ 2147483647 h 431"/>
                <a:gd name="T26" fmla="*/ 2147483647 w 214"/>
                <a:gd name="T27" fmla="*/ 2147483647 h 431"/>
                <a:gd name="T28" fmla="*/ 2147483647 w 214"/>
                <a:gd name="T29" fmla="*/ 2147483647 h 431"/>
                <a:gd name="T30" fmla="*/ 2147483647 w 214"/>
                <a:gd name="T31" fmla="*/ 2147483647 h 431"/>
                <a:gd name="T32" fmla="*/ 2147483647 w 214"/>
                <a:gd name="T33" fmla="*/ 2147483647 h 431"/>
                <a:gd name="T34" fmla="*/ 2147483647 w 214"/>
                <a:gd name="T35" fmla="*/ 2147483647 h 431"/>
                <a:gd name="T36" fmla="*/ 2147483647 w 214"/>
                <a:gd name="T37" fmla="*/ 2147483647 h 431"/>
                <a:gd name="T38" fmla="*/ 2147483647 w 214"/>
                <a:gd name="T39" fmla="*/ 2147483647 h 431"/>
                <a:gd name="T40" fmla="*/ 2147483647 w 214"/>
                <a:gd name="T41" fmla="*/ 2147483647 h 431"/>
                <a:gd name="T42" fmla="*/ 2147483647 w 214"/>
                <a:gd name="T43" fmla="*/ 2147483647 h 431"/>
                <a:gd name="T44" fmla="*/ 2147483647 w 214"/>
                <a:gd name="T45" fmla="*/ 2147483647 h 431"/>
                <a:gd name="T46" fmla="*/ 2147483647 w 214"/>
                <a:gd name="T47" fmla="*/ 2147483647 h 431"/>
                <a:gd name="T48" fmla="*/ 2147483647 w 214"/>
                <a:gd name="T49" fmla="*/ 2147483647 h 431"/>
                <a:gd name="T50" fmla="*/ 2147483647 w 214"/>
                <a:gd name="T51" fmla="*/ 2147483647 h 431"/>
                <a:gd name="T52" fmla="*/ 2147483647 w 214"/>
                <a:gd name="T53" fmla="*/ 2147483647 h 431"/>
                <a:gd name="T54" fmla="*/ 2147483647 w 214"/>
                <a:gd name="T55" fmla="*/ 2147483647 h 431"/>
                <a:gd name="T56" fmla="*/ 2147483647 w 214"/>
                <a:gd name="T57" fmla="*/ 2147483647 h 431"/>
                <a:gd name="T58" fmla="*/ 2147483647 w 214"/>
                <a:gd name="T59" fmla="*/ 2147483647 h 431"/>
                <a:gd name="T60" fmla="*/ 2147483647 w 214"/>
                <a:gd name="T61" fmla="*/ 0 h 431"/>
                <a:gd name="T62" fmla="*/ 2147483647 w 214"/>
                <a:gd name="T63" fmla="*/ 2147483647 h 431"/>
                <a:gd name="T64" fmla="*/ 2147483647 w 214"/>
                <a:gd name="T65" fmla="*/ 2147483647 h 431"/>
                <a:gd name="T66" fmla="*/ 2147483647 w 214"/>
                <a:gd name="T67" fmla="*/ 2147483647 h 431"/>
                <a:gd name="T68" fmla="*/ 2147483647 w 214"/>
                <a:gd name="T69" fmla="*/ 2147483647 h 431"/>
                <a:gd name="T70" fmla="*/ 2147483647 w 214"/>
                <a:gd name="T71" fmla="*/ 2147483647 h 431"/>
                <a:gd name="T72" fmla="*/ 2147483647 w 214"/>
                <a:gd name="T73" fmla="*/ 2147483647 h 431"/>
                <a:gd name="T74" fmla="*/ 2147483647 w 214"/>
                <a:gd name="T75" fmla="*/ 2147483647 h 431"/>
                <a:gd name="T76" fmla="*/ 2147483647 w 214"/>
                <a:gd name="T77" fmla="*/ 2147483647 h 431"/>
                <a:gd name="T78" fmla="*/ 2147483647 w 214"/>
                <a:gd name="T79" fmla="*/ 2147483647 h 431"/>
                <a:gd name="T80" fmla="*/ 2147483647 w 214"/>
                <a:gd name="T81" fmla="*/ 2147483647 h 431"/>
                <a:gd name="T82" fmla="*/ 2147483647 w 214"/>
                <a:gd name="T83" fmla="*/ 2147483647 h 431"/>
                <a:gd name="T84" fmla="*/ 2147483647 w 214"/>
                <a:gd name="T85" fmla="*/ 2147483647 h 431"/>
                <a:gd name="T86" fmla="*/ 2147483647 w 214"/>
                <a:gd name="T87" fmla="*/ 2147483647 h 431"/>
                <a:gd name="T88" fmla="*/ 2147483647 w 214"/>
                <a:gd name="T89" fmla="*/ 2147483647 h 4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14"/>
                <a:gd name="T136" fmla="*/ 0 h 431"/>
                <a:gd name="T137" fmla="*/ 214 w 214"/>
                <a:gd name="T138" fmla="*/ 431 h 4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35" name="组合 213">
              <a:extLst>
                <a:ext uri="{FF2B5EF4-FFF2-40B4-BE49-F238E27FC236}">
                  <a16:creationId xmlns="" xmlns:a16="http://schemas.microsoft.com/office/drawing/2014/main" id="{AD927B59-1511-4C2F-BEDC-9DE7C4A87C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grpFill/>
          </p:grpSpPr>
          <p:sp>
            <p:nvSpPr>
              <p:cNvPr id="95" name="Freeform 144">
                <a:extLst>
                  <a:ext uri="{FF2B5EF4-FFF2-40B4-BE49-F238E27FC236}">
                    <a16:creationId xmlns="" xmlns:a16="http://schemas.microsoft.com/office/drawing/2014/main" id="{4414DDD0-47A9-4E64-B496-A08B4B67C79A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96" name="Freeform 145">
                <a:extLst>
                  <a:ext uri="{FF2B5EF4-FFF2-40B4-BE49-F238E27FC236}">
                    <a16:creationId xmlns="" xmlns:a16="http://schemas.microsoft.com/office/drawing/2014/main" id="{D297B20A-1538-4743-818A-4D322658B4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36" name="组合 211">
              <a:extLst>
                <a:ext uri="{FF2B5EF4-FFF2-40B4-BE49-F238E27FC236}">
                  <a16:creationId xmlns="" xmlns:a16="http://schemas.microsoft.com/office/drawing/2014/main" id="{352AF77E-C436-454F-8C09-5C42325793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grpFill/>
          </p:grpSpPr>
          <p:sp>
            <p:nvSpPr>
              <p:cNvPr id="93" name="Freeform 146">
                <a:extLst>
                  <a:ext uri="{FF2B5EF4-FFF2-40B4-BE49-F238E27FC236}">
                    <a16:creationId xmlns="" xmlns:a16="http://schemas.microsoft.com/office/drawing/2014/main" id="{177DA51B-2B10-4B8B-99CD-90485DDD22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94" name="Freeform 147">
                <a:extLst>
                  <a:ext uri="{FF2B5EF4-FFF2-40B4-BE49-F238E27FC236}">
                    <a16:creationId xmlns="" xmlns:a16="http://schemas.microsoft.com/office/drawing/2014/main" id="{00BD74D3-96E1-4561-A948-73679CB405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37" name="组合 200">
              <a:extLst>
                <a:ext uri="{FF2B5EF4-FFF2-40B4-BE49-F238E27FC236}">
                  <a16:creationId xmlns="" xmlns:a16="http://schemas.microsoft.com/office/drawing/2014/main" id="{B01C4051-7122-4910-B784-CA670D42E8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grpFill/>
          </p:grpSpPr>
          <p:sp>
            <p:nvSpPr>
              <p:cNvPr id="90" name="Freeform 148">
                <a:extLst>
                  <a:ext uri="{FF2B5EF4-FFF2-40B4-BE49-F238E27FC236}">
                    <a16:creationId xmlns="" xmlns:a16="http://schemas.microsoft.com/office/drawing/2014/main" id="{C8931499-FB1C-4F3A-912C-C26818AA6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91" name="Freeform 149">
                <a:extLst>
                  <a:ext uri="{FF2B5EF4-FFF2-40B4-BE49-F238E27FC236}">
                    <a16:creationId xmlns="" xmlns:a16="http://schemas.microsoft.com/office/drawing/2014/main" id="{874B0666-BB66-4C64-8755-E43B03B4CB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92" name="Freeform 150">
                <a:extLst>
                  <a:ext uri="{FF2B5EF4-FFF2-40B4-BE49-F238E27FC236}">
                    <a16:creationId xmlns="" xmlns:a16="http://schemas.microsoft.com/office/drawing/2014/main" id="{EB7D47F6-0817-4870-BF7F-9D4DFCF408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38" name="Freeform 151">
              <a:extLst>
                <a:ext uri="{FF2B5EF4-FFF2-40B4-BE49-F238E27FC236}">
                  <a16:creationId xmlns="" xmlns:a16="http://schemas.microsoft.com/office/drawing/2014/main" id="{4E3D23BB-6FEC-456A-964D-086299E6238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09363" y="2227512"/>
              <a:ext cx="249728" cy="442174"/>
            </a:xfrm>
            <a:custGeom>
              <a:avLst/>
              <a:gdLst>
                <a:gd name="T0" fmla="*/ 2147483647 w 240"/>
                <a:gd name="T1" fmla="*/ 2147483647 h 416"/>
                <a:gd name="T2" fmla="*/ 2147483647 w 240"/>
                <a:gd name="T3" fmla="*/ 2147483647 h 416"/>
                <a:gd name="T4" fmla="*/ 2147483647 w 240"/>
                <a:gd name="T5" fmla="*/ 2147483647 h 416"/>
                <a:gd name="T6" fmla="*/ 2147483647 w 240"/>
                <a:gd name="T7" fmla="*/ 2147483647 h 416"/>
                <a:gd name="T8" fmla="*/ 2147483647 w 240"/>
                <a:gd name="T9" fmla="*/ 2147483647 h 416"/>
                <a:gd name="T10" fmla="*/ 2147483647 w 240"/>
                <a:gd name="T11" fmla="*/ 2147483647 h 416"/>
                <a:gd name="T12" fmla="*/ 2147483647 w 240"/>
                <a:gd name="T13" fmla="*/ 2147483647 h 416"/>
                <a:gd name="T14" fmla="*/ 2147483647 w 240"/>
                <a:gd name="T15" fmla="*/ 2147483647 h 416"/>
                <a:gd name="T16" fmla="*/ 2147483647 w 240"/>
                <a:gd name="T17" fmla="*/ 2147483647 h 416"/>
                <a:gd name="T18" fmla="*/ 2147483647 w 240"/>
                <a:gd name="T19" fmla="*/ 2147483647 h 416"/>
                <a:gd name="T20" fmla="*/ 2147483647 w 240"/>
                <a:gd name="T21" fmla="*/ 2147483647 h 416"/>
                <a:gd name="T22" fmla="*/ 2147483647 w 240"/>
                <a:gd name="T23" fmla="*/ 2147483647 h 416"/>
                <a:gd name="T24" fmla="*/ 2147483647 w 240"/>
                <a:gd name="T25" fmla="*/ 2147483647 h 416"/>
                <a:gd name="T26" fmla="*/ 2147483647 w 240"/>
                <a:gd name="T27" fmla="*/ 2147483647 h 416"/>
                <a:gd name="T28" fmla="*/ 2147483647 w 240"/>
                <a:gd name="T29" fmla="*/ 2147483647 h 416"/>
                <a:gd name="T30" fmla="*/ 2147483647 w 240"/>
                <a:gd name="T31" fmla="*/ 2147483647 h 416"/>
                <a:gd name="T32" fmla="*/ 2147483647 w 240"/>
                <a:gd name="T33" fmla="*/ 2147483647 h 416"/>
                <a:gd name="T34" fmla="*/ 2147483647 w 240"/>
                <a:gd name="T35" fmla="*/ 2147483647 h 416"/>
                <a:gd name="T36" fmla="*/ 2147483647 w 240"/>
                <a:gd name="T37" fmla="*/ 2147483647 h 416"/>
                <a:gd name="T38" fmla="*/ 2147483647 w 240"/>
                <a:gd name="T39" fmla="*/ 2147483647 h 416"/>
                <a:gd name="T40" fmla="*/ 2147483647 w 240"/>
                <a:gd name="T41" fmla="*/ 2147483647 h 416"/>
                <a:gd name="T42" fmla="*/ 2147483647 w 240"/>
                <a:gd name="T43" fmla="*/ 2147483647 h 416"/>
                <a:gd name="T44" fmla="*/ 2147483647 w 240"/>
                <a:gd name="T45" fmla="*/ 2147483647 h 416"/>
                <a:gd name="T46" fmla="*/ 2147483647 w 240"/>
                <a:gd name="T47" fmla="*/ 2147483647 h 416"/>
                <a:gd name="T48" fmla="*/ 2147483647 w 240"/>
                <a:gd name="T49" fmla="*/ 2147483647 h 416"/>
                <a:gd name="T50" fmla="*/ 2147483647 w 240"/>
                <a:gd name="T51" fmla="*/ 2147483647 h 416"/>
                <a:gd name="T52" fmla="*/ 2147483647 w 240"/>
                <a:gd name="T53" fmla="*/ 2147483647 h 416"/>
                <a:gd name="T54" fmla="*/ 2147483647 w 240"/>
                <a:gd name="T55" fmla="*/ 2147483647 h 416"/>
                <a:gd name="T56" fmla="*/ 2147483647 w 240"/>
                <a:gd name="T57" fmla="*/ 2147483647 h 416"/>
                <a:gd name="T58" fmla="*/ 2147483647 w 240"/>
                <a:gd name="T59" fmla="*/ 2147483647 h 416"/>
                <a:gd name="T60" fmla="*/ 2147483647 w 240"/>
                <a:gd name="T61" fmla="*/ 2147483647 h 416"/>
                <a:gd name="T62" fmla="*/ 2147483647 w 240"/>
                <a:gd name="T63" fmla="*/ 2147483647 h 416"/>
                <a:gd name="T64" fmla="*/ 2147483647 w 240"/>
                <a:gd name="T65" fmla="*/ 2147483647 h 416"/>
                <a:gd name="T66" fmla="*/ 2147483647 w 240"/>
                <a:gd name="T67" fmla="*/ 2147483647 h 416"/>
                <a:gd name="T68" fmla="*/ 2147483647 w 240"/>
                <a:gd name="T69" fmla="*/ 2147483647 h 416"/>
                <a:gd name="T70" fmla="*/ 2147483647 w 240"/>
                <a:gd name="T71" fmla="*/ 2147483647 h 416"/>
                <a:gd name="T72" fmla="*/ 2147483647 w 240"/>
                <a:gd name="T73" fmla="*/ 2147483647 h 416"/>
                <a:gd name="T74" fmla="*/ 2147483647 w 240"/>
                <a:gd name="T75" fmla="*/ 2147483647 h 416"/>
                <a:gd name="T76" fmla="*/ 2147483647 w 240"/>
                <a:gd name="T77" fmla="*/ 0 h 416"/>
                <a:gd name="T78" fmla="*/ 2147483647 w 240"/>
                <a:gd name="T79" fmla="*/ 2147483647 h 416"/>
                <a:gd name="T80" fmla="*/ 2147483647 w 240"/>
                <a:gd name="T81" fmla="*/ 2147483647 h 416"/>
                <a:gd name="T82" fmla="*/ 2147483647 w 240"/>
                <a:gd name="T83" fmla="*/ 2147483647 h 416"/>
                <a:gd name="T84" fmla="*/ 2147483647 w 240"/>
                <a:gd name="T85" fmla="*/ 2147483647 h 416"/>
                <a:gd name="T86" fmla="*/ 2147483647 w 240"/>
                <a:gd name="T87" fmla="*/ 2147483647 h 416"/>
                <a:gd name="T88" fmla="*/ 2147483647 w 240"/>
                <a:gd name="T89" fmla="*/ 2147483647 h 416"/>
                <a:gd name="T90" fmla="*/ 2147483647 w 240"/>
                <a:gd name="T91" fmla="*/ 2147483647 h 416"/>
                <a:gd name="T92" fmla="*/ 2147483647 w 240"/>
                <a:gd name="T93" fmla="*/ 2147483647 h 416"/>
                <a:gd name="T94" fmla="*/ 2147483647 w 240"/>
                <a:gd name="T95" fmla="*/ 2147483647 h 416"/>
                <a:gd name="T96" fmla="*/ 2147483647 w 240"/>
                <a:gd name="T97" fmla="*/ 2147483647 h 416"/>
                <a:gd name="T98" fmla="*/ 2147483647 w 240"/>
                <a:gd name="T99" fmla="*/ 2147483647 h 416"/>
                <a:gd name="T100" fmla="*/ 2147483647 w 240"/>
                <a:gd name="T101" fmla="*/ 2147483647 h 416"/>
                <a:gd name="T102" fmla="*/ 2147483647 w 240"/>
                <a:gd name="T103" fmla="*/ 2147483647 h 416"/>
                <a:gd name="T104" fmla="*/ 2147483647 w 240"/>
                <a:gd name="T105" fmla="*/ 2147483647 h 416"/>
                <a:gd name="T106" fmla="*/ 2147483647 w 240"/>
                <a:gd name="T107" fmla="*/ 2147483647 h 416"/>
                <a:gd name="T108" fmla="*/ 2147483647 w 240"/>
                <a:gd name="T109" fmla="*/ 2147483647 h 416"/>
                <a:gd name="T110" fmla="*/ 2147483647 w 240"/>
                <a:gd name="T111" fmla="*/ 2147483647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"/>
                <a:gd name="T169" fmla="*/ 0 h 416"/>
                <a:gd name="T170" fmla="*/ 240 w 240"/>
                <a:gd name="T171" fmla="*/ 416 h 4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152">
              <a:extLst>
                <a:ext uri="{FF2B5EF4-FFF2-40B4-BE49-F238E27FC236}">
                  <a16:creationId xmlns="" xmlns:a16="http://schemas.microsoft.com/office/drawing/2014/main" id="{FFDFFAD9-D296-426E-9D9D-1A869A070E5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163919" y="1649285"/>
              <a:ext cx="358984" cy="398594"/>
            </a:xfrm>
            <a:custGeom>
              <a:avLst/>
              <a:gdLst>
                <a:gd name="T0" fmla="*/ 2147483647 w 345"/>
                <a:gd name="T1" fmla="*/ 2147483647 h 375"/>
                <a:gd name="T2" fmla="*/ 2147483647 w 345"/>
                <a:gd name="T3" fmla="*/ 2147483647 h 375"/>
                <a:gd name="T4" fmla="*/ 2147483647 w 345"/>
                <a:gd name="T5" fmla="*/ 2147483647 h 375"/>
                <a:gd name="T6" fmla="*/ 2147483647 w 345"/>
                <a:gd name="T7" fmla="*/ 2147483647 h 375"/>
                <a:gd name="T8" fmla="*/ 2147483647 w 345"/>
                <a:gd name="T9" fmla="*/ 2147483647 h 375"/>
                <a:gd name="T10" fmla="*/ 2147483647 w 345"/>
                <a:gd name="T11" fmla="*/ 2147483647 h 375"/>
                <a:gd name="T12" fmla="*/ 2147483647 w 345"/>
                <a:gd name="T13" fmla="*/ 2147483647 h 375"/>
                <a:gd name="T14" fmla="*/ 2147483647 w 345"/>
                <a:gd name="T15" fmla="*/ 2147483647 h 375"/>
                <a:gd name="T16" fmla="*/ 2147483647 w 345"/>
                <a:gd name="T17" fmla="*/ 2147483647 h 375"/>
                <a:gd name="T18" fmla="*/ 2147483647 w 345"/>
                <a:gd name="T19" fmla="*/ 2147483647 h 375"/>
                <a:gd name="T20" fmla="*/ 2147483647 w 345"/>
                <a:gd name="T21" fmla="*/ 2147483647 h 375"/>
                <a:gd name="T22" fmla="*/ 2147483647 w 345"/>
                <a:gd name="T23" fmla="*/ 2147483647 h 375"/>
                <a:gd name="T24" fmla="*/ 2147483647 w 345"/>
                <a:gd name="T25" fmla="*/ 2147483647 h 375"/>
                <a:gd name="T26" fmla="*/ 2147483647 w 345"/>
                <a:gd name="T27" fmla="*/ 2147483647 h 375"/>
                <a:gd name="T28" fmla="*/ 2147483647 w 345"/>
                <a:gd name="T29" fmla="*/ 2147483647 h 375"/>
                <a:gd name="T30" fmla="*/ 2147483647 w 345"/>
                <a:gd name="T31" fmla="*/ 2147483647 h 375"/>
                <a:gd name="T32" fmla="*/ 2147483647 w 345"/>
                <a:gd name="T33" fmla="*/ 2147483647 h 375"/>
                <a:gd name="T34" fmla="*/ 2147483647 w 345"/>
                <a:gd name="T35" fmla="*/ 2147483647 h 375"/>
                <a:gd name="T36" fmla="*/ 2147483647 w 345"/>
                <a:gd name="T37" fmla="*/ 2147483647 h 375"/>
                <a:gd name="T38" fmla="*/ 2147483647 w 345"/>
                <a:gd name="T39" fmla="*/ 2147483647 h 375"/>
                <a:gd name="T40" fmla="*/ 2147483647 w 345"/>
                <a:gd name="T41" fmla="*/ 2147483647 h 375"/>
                <a:gd name="T42" fmla="*/ 2147483647 w 345"/>
                <a:gd name="T43" fmla="*/ 2147483647 h 375"/>
                <a:gd name="T44" fmla="*/ 2147483647 w 345"/>
                <a:gd name="T45" fmla="*/ 2147483647 h 375"/>
                <a:gd name="T46" fmla="*/ 2147483647 w 345"/>
                <a:gd name="T47" fmla="*/ 2147483647 h 375"/>
                <a:gd name="T48" fmla="*/ 2147483647 w 345"/>
                <a:gd name="T49" fmla="*/ 2147483647 h 375"/>
                <a:gd name="T50" fmla="*/ 2147483647 w 345"/>
                <a:gd name="T51" fmla="*/ 2147483647 h 375"/>
                <a:gd name="T52" fmla="*/ 2147483647 w 345"/>
                <a:gd name="T53" fmla="*/ 2147483647 h 375"/>
                <a:gd name="T54" fmla="*/ 2147483647 w 345"/>
                <a:gd name="T55" fmla="*/ 2147483647 h 375"/>
                <a:gd name="T56" fmla="*/ 2147483647 w 345"/>
                <a:gd name="T57" fmla="*/ 2147483647 h 375"/>
                <a:gd name="T58" fmla="*/ 2147483647 w 345"/>
                <a:gd name="T59" fmla="*/ 2147483647 h 375"/>
                <a:gd name="T60" fmla="*/ 2147483647 w 345"/>
                <a:gd name="T61" fmla="*/ 2147483647 h 375"/>
                <a:gd name="T62" fmla="*/ 2147483647 w 345"/>
                <a:gd name="T63" fmla="*/ 2147483647 h 375"/>
                <a:gd name="T64" fmla="*/ 2147483647 w 345"/>
                <a:gd name="T65" fmla="*/ 2147483647 h 375"/>
                <a:gd name="T66" fmla="*/ 2147483647 w 345"/>
                <a:gd name="T67" fmla="*/ 2147483647 h 375"/>
                <a:gd name="T68" fmla="*/ 2147483647 w 345"/>
                <a:gd name="T69" fmla="*/ 2147483647 h 375"/>
                <a:gd name="T70" fmla="*/ 2147483647 w 345"/>
                <a:gd name="T71" fmla="*/ 2147483647 h 375"/>
                <a:gd name="T72" fmla="*/ 2147483647 w 345"/>
                <a:gd name="T73" fmla="*/ 2147483647 h 375"/>
                <a:gd name="T74" fmla="*/ 2147483647 w 345"/>
                <a:gd name="T75" fmla="*/ 2147483647 h 375"/>
                <a:gd name="T76" fmla="*/ 2147483647 w 345"/>
                <a:gd name="T77" fmla="*/ 2147483647 h 375"/>
                <a:gd name="T78" fmla="*/ 2147483647 w 345"/>
                <a:gd name="T79" fmla="*/ 0 h 375"/>
                <a:gd name="T80" fmla="*/ 2147483647 w 345"/>
                <a:gd name="T81" fmla="*/ 2147483647 h 375"/>
                <a:gd name="T82" fmla="*/ 2147483647 w 345"/>
                <a:gd name="T83" fmla="*/ 2147483647 h 375"/>
                <a:gd name="T84" fmla="*/ 2147483647 w 345"/>
                <a:gd name="T85" fmla="*/ 2147483647 h 375"/>
                <a:gd name="T86" fmla="*/ 2147483647 w 345"/>
                <a:gd name="T87" fmla="*/ 2147483647 h 375"/>
                <a:gd name="T88" fmla="*/ 2147483647 w 345"/>
                <a:gd name="T89" fmla="*/ 2147483647 h 375"/>
                <a:gd name="T90" fmla="*/ 2147483647 w 345"/>
                <a:gd name="T91" fmla="*/ 2147483647 h 375"/>
                <a:gd name="T92" fmla="*/ 2147483647 w 345"/>
                <a:gd name="T93" fmla="*/ 2147483647 h 375"/>
                <a:gd name="T94" fmla="*/ 2147483647 w 345"/>
                <a:gd name="T95" fmla="*/ 2147483647 h 375"/>
                <a:gd name="T96" fmla="*/ 2147483647 w 345"/>
                <a:gd name="T97" fmla="*/ 2147483647 h 375"/>
                <a:gd name="T98" fmla="*/ 2147483647 w 345"/>
                <a:gd name="T99" fmla="*/ 2147483647 h 375"/>
                <a:gd name="T100" fmla="*/ 2147483647 w 345"/>
                <a:gd name="T101" fmla="*/ 2147483647 h 375"/>
                <a:gd name="T102" fmla="*/ 2147483647 w 345"/>
                <a:gd name="T103" fmla="*/ 2147483647 h 375"/>
                <a:gd name="T104" fmla="*/ 2147483647 w 345"/>
                <a:gd name="T105" fmla="*/ 2147483647 h 375"/>
                <a:gd name="T106" fmla="*/ 2147483647 w 345"/>
                <a:gd name="T107" fmla="*/ 2147483647 h 375"/>
                <a:gd name="T108" fmla="*/ 2147483647 w 345"/>
                <a:gd name="T109" fmla="*/ 2147483647 h 375"/>
                <a:gd name="T110" fmla="*/ 0 w 345"/>
                <a:gd name="T111" fmla="*/ 2147483647 h 375"/>
                <a:gd name="T112" fmla="*/ 2147483647 w 345"/>
                <a:gd name="T113" fmla="*/ 2147483647 h 3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5"/>
                <a:gd name="T172" fmla="*/ 0 h 375"/>
                <a:gd name="T173" fmla="*/ 345 w 345"/>
                <a:gd name="T174" fmla="*/ 375 h 3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53">
              <a:extLst>
                <a:ext uri="{FF2B5EF4-FFF2-40B4-BE49-F238E27FC236}">
                  <a16:creationId xmlns="" xmlns:a16="http://schemas.microsoft.com/office/drawing/2014/main" id="{0F94B493-23EC-4DE2-B1FB-599D7D23665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854929" y="615065"/>
              <a:ext cx="339214" cy="338008"/>
            </a:xfrm>
            <a:custGeom>
              <a:avLst/>
              <a:gdLst>
                <a:gd name="T0" fmla="*/ 2147483647 w 325"/>
                <a:gd name="T1" fmla="*/ 2147483647 h 318"/>
                <a:gd name="T2" fmla="*/ 2147483647 w 325"/>
                <a:gd name="T3" fmla="*/ 2147483647 h 318"/>
                <a:gd name="T4" fmla="*/ 2147483647 w 325"/>
                <a:gd name="T5" fmla="*/ 2147483647 h 318"/>
                <a:gd name="T6" fmla="*/ 2147483647 w 325"/>
                <a:gd name="T7" fmla="*/ 2147483647 h 318"/>
                <a:gd name="T8" fmla="*/ 2147483647 w 325"/>
                <a:gd name="T9" fmla="*/ 2147483647 h 318"/>
                <a:gd name="T10" fmla="*/ 2147483647 w 325"/>
                <a:gd name="T11" fmla="*/ 2147483647 h 318"/>
                <a:gd name="T12" fmla="*/ 2147483647 w 325"/>
                <a:gd name="T13" fmla="*/ 2147483647 h 318"/>
                <a:gd name="T14" fmla="*/ 2147483647 w 325"/>
                <a:gd name="T15" fmla="*/ 2147483647 h 318"/>
                <a:gd name="T16" fmla="*/ 2147483647 w 325"/>
                <a:gd name="T17" fmla="*/ 2147483647 h 318"/>
                <a:gd name="T18" fmla="*/ 2147483647 w 325"/>
                <a:gd name="T19" fmla="*/ 2147483647 h 318"/>
                <a:gd name="T20" fmla="*/ 2147483647 w 325"/>
                <a:gd name="T21" fmla="*/ 2147483647 h 318"/>
                <a:gd name="T22" fmla="*/ 2147483647 w 325"/>
                <a:gd name="T23" fmla="*/ 2147483647 h 318"/>
                <a:gd name="T24" fmla="*/ 2147483647 w 325"/>
                <a:gd name="T25" fmla="*/ 2147483647 h 318"/>
                <a:gd name="T26" fmla="*/ 2147483647 w 325"/>
                <a:gd name="T27" fmla="*/ 2147483647 h 318"/>
                <a:gd name="T28" fmla="*/ 2147483647 w 325"/>
                <a:gd name="T29" fmla="*/ 2147483647 h 318"/>
                <a:gd name="T30" fmla="*/ 2147483647 w 325"/>
                <a:gd name="T31" fmla="*/ 2147483647 h 318"/>
                <a:gd name="T32" fmla="*/ 2147483647 w 325"/>
                <a:gd name="T33" fmla="*/ 2147483647 h 318"/>
                <a:gd name="T34" fmla="*/ 2147483647 w 325"/>
                <a:gd name="T35" fmla="*/ 2147483647 h 318"/>
                <a:gd name="T36" fmla="*/ 2147483647 w 325"/>
                <a:gd name="T37" fmla="*/ 2147483647 h 318"/>
                <a:gd name="T38" fmla="*/ 2147483647 w 325"/>
                <a:gd name="T39" fmla="*/ 2147483647 h 318"/>
                <a:gd name="T40" fmla="*/ 2147483647 w 325"/>
                <a:gd name="T41" fmla="*/ 2147483647 h 318"/>
                <a:gd name="T42" fmla="*/ 2147483647 w 325"/>
                <a:gd name="T43" fmla="*/ 2147483647 h 318"/>
                <a:gd name="T44" fmla="*/ 2147483647 w 325"/>
                <a:gd name="T45" fmla="*/ 2147483647 h 318"/>
                <a:gd name="T46" fmla="*/ 2147483647 w 325"/>
                <a:gd name="T47" fmla="*/ 2147483647 h 318"/>
                <a:gd name="T48" fmla="*/ 2147483647 w 325"/>
                <a:gd name="T49" fmla="*/ 2147483647 h 318"/>
                <a:gd name="T50" fmla="*/ 2147483647 w 325"/>
                <a:gd name="T51" fmla="*/ 2147483647 h 318"/>
                <a:gd name="T52" fmla="*/ 2147483647 w 325"/>
                <a:gd name="T53" fmla="*/ 2147483647 h 318"/>
                <a:gd name="T54" fmla="*/ 2147483647 w 325"/>
                <a:gd name="T55" fmla="*/ 2147483647 h 318"/>
                <a:gd name="T56" fmla="*/ 2147483647 w 325"/>
                <a:gd name="T57" fmla="*/ 2147483647 h 318"/>
                <a:gd name="T58" fmla="*/ 2147483647 w 325"/>
                <a:gd name="T59" fmla="*/ 2147483647 h 318"/>
                <a:gd name="T60" fmla="*/ 2147483647 w 325"/>
                <a:gd name="T61" fmla="*/ 2147483647 h 318"/>
                <a:gd name="T62" fmla="*/ 2147483647 w 325"/>
                <a:gd name="T63" fmla="*/ 2147483647 h 318"/>
                <a:gd name="T64" fmla="*/ 2147483647 w 325"/>
                <a:gd name="T65" fmla="*/ 2147483647 h 318"/>
                <a:gd name="T66" fmla="*/ 2147483647 w 325"/>
                <a:gd name="T67" fmla="*/ 2147483647 h 318"/>
                <a:gd name="T68" fmla="*/ 2147483647 w 325"/>
                <a:gd name="T69" fmla="*/ 2147483647 h 318"/>
                <a:gd name="T70" fmla="*/ 2147483647 w 325"/>
                <a:gd name="T71" fmla="*/ 2147483647 h 318"/>
                <a:gd name="T72" fmla="*/ 2147483647 w 325"/>
                <a:gd name="T73" fmla="*/ 2147483647 h 318"/>
                <a:gd name="T74" fmla="*/ 2147483647 w 325"/>
                <a:gd name="T75" fmla="*/ 2147483647 h 318"/>
                <a:gd name="T76" fmla="*/ 2147483647 w 325"/>
                <a:gd name="T77" fmla="*/ 2147483647 h 318"/>
                <a:gd name="T78" fmla="*/ 2147483647 w 325"/>
                <a:gd name="T79" fmla="*/ 2147483647 h 318"/>
                <a:gd name="T80" fmla="*/ 2147483647 w 325"/>
                <a:gd name="T81" fmla="*/ 2147483647 h 318"/>
                <a:gd name="T82" fmla="*/ 2147483647 w 325"/>
                <a:gd name="T83" fmla="*/ 2147483647 h 318"/>
                <a:gd name="T84" fmla="*/ 2147483647 w 325"/>
                <a:gd name="T85" fmla="*/ 2147483647 h 318"/>
                <a:gd name="T86" fmla="*/ 2147483647 w 325"/>
                <a:gd name="T87" fmla="*/ 2147483647 h 318"/>
                <a:gd name="T88" fmla="*/ 2147483647 w 325"/>
                <a:gd name="T89" fmla="*/ 2147483647 h 318"/>
                <a:gd name="T90" fmla="*/ 2147483647 w 325"/>
                <a:gd name="T91" fmla="*/ 2147483647 h 318"/>
                <a:gd name="T92" fmla="*/ 2147483647 w 325"/>
                <a:gd name="T93" fmla="*/ 2147483647 h 318"/>
                <a:gd name="T94" fmla="*/ 2147483647 w 325"/>
                <a:gd name="T95" fmla="*/ 2147483647 h 318"/>
                <a:gd name="T96" fmla="*/ 2147483647 w 325"/>
                <a:gd name="T97" fmla="*/ 2147483647 h 318"/>
                <a:gd name="T98" fmla="*/ 2147483647 w 325"/>
                <a:gd name="T99" fmla="*/ 2147483647 h 318"/>
                <a:gd name="T100" fmla="*/ 2147483647 w 325"/>
                <a:gd name="T101" fmla="*/ 2147483647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5"/>
                <a:gd name="T154" fmla="*/ 0 h 318"/>
                <a:gd name="T155" fmla="*/ 325 w 325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154">
              <a:extLst>
                <a:ext uri="{FF2B5EF4-FFF2-40B4-BE49-F238E27FC236}">
                  <a16:creationId xmlns="" xmlns:a16="http://schemas.microsoft.com/office/drawing/2014/main" id="{006AA550-D5F1-4DE1-ABAF-6D7118FD9F6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5043217" y="2056382"/>
              <a:ext cx="320484" cy="343323"/>
            </a:xfrm>
            <a:custGeom>
              <a:avLst/>
              <a:gdLst>
                <a:gd name="T0" fmla="*/ 2147483647 w 308"/>
                <a:gd name="T1" fmla="*/ 2147483647 h 323"/>
                <a:gd name="T2" fmla="*/ 2147483647 w 308"/>
                <a:gd name="T3" fmla="*/ 2147483647 h 323"/>
                <a:gd name="T4" fmla="*/ 2147483647 w 308"/>
                <a:gd name="T5" fmla="*/ 2147483647 h 323"/>
                <a:gd name="T6" fmla="*/ 2147483647 w 308"/>
                <a:gd name="T7" fmla="*/ 2147483647 h 323"/>
                <a:gd name="T8" fmla="*/ 2147483647 w 308"/>
                <a:gd name="T9" fmla="*/ 2147483647 h 323"/>
                <a:gd name="T10" fmla="*/ 2147483647 w 308"/>
                <a:gd name="T11" fmla="*/ 2147483647 h 323"/>
                <a:gd name="T12" fmla="*/ 2147483647 w 308"/>
                <a:gd name="T13" fmla="*/ 2147483647 h 323"/>
                <a:gd name="T14" fmla="*/ 2147483647 w 308"/>
                <a:gd name="T15" fmla="*/ 2147483647 h 323"/>
                <a:gd name="T16" fmla="*/ 2147483647 w 308"/>
                <a:gd name="T17" fmla="*/ 2147483647 h 323"/>
                <a:gd name="T18" fmla="*/ 2147483647 w 308"/>
                <a:gd name="T19" fmla="*/ 2147483647 h 323"/>
                <a:gd name="T20" fmla="*/ 2147483647 w 308"/>
                <a:gd name="T21" fmla="*/ 2147483647 h 323"/>
                <a:gd name="T22" fmla="*/ 2147483647 w 308"/>
                <a:gd name="T23" fmla="*/ 2147483647 h 323"/>
                <a:gd name="T24" fmla="*/ 2147483647 w 308"/>
                <a:gd name="T25" fmla="*/ 2147483647 h 323"/>
                <a:gd name="T26" fmla="*/ 2147483647 w 308"/>
                <a:gd name="T27" fmla="*/ 2147483647 h 323"/>
                <a:gd name="T28" fmla="*/ 2147483647 w 308"/>
                <a:gd name="T29" fmla="*/ 2147483647 h 323"/>
                <a:gd name="T30" fmla="*/ 2147483647 w 308"/>
                <a:gd name="T31" fmla="*/ 2147483647 h 323"/>
                <a:gd name="T32" fmla="*/ 2147483647 w 308"/>
                <a:gd name="T33" fmla="*/ 2147483647 h 323"/>
                <a:gd name="T34" fmla="*/ 2147483647 w 308"/>
                <a:gd name="T35" fmla="*/ 2147483647 h 323"/>
                <a:gd name="T36" fmla="*/ 2147483647 w 308"/>
                <a:gd name="T37" fmla="*/ 2147483647 h 323"/>
                <a:gd name="T38" fmla="*/ 2147483647 w 308"/>
                <a:gd name="T39" fmla="*/ 2147483647 h 323"/>
                <a:gd name="T40" fmla="*/ 2147483647 w 308"/>
                <a:gd name="T41" fmla="*/ 2147483647 h 323"/>
                <a:gd name="T42" fmla="*/ 2147483647 w 308"/>
                <a:gd name="T43" fmla="*/ 2147483647 h 323"/>
                <a:gd name="T44" fmla="*/ 2147483647 w 308"/>
                <a:gd name="T45" fmla="*/ 2147483647 h 323"/>
                <a:gd name="T46" fmla="*/ 2147483647 w 308"/>
                <a:gd name="T47" fmla="*/ 2147483647 h 323"/>
                <a:gd name="T48" fmla="*/ 2147483647 w 308"/>
                <a:gd name="T49" fmla="*/ 2147483647 h 323"/>
                <a:gd name="T50" fmla="*/ 2147483647 w 308"/>
                <a:gd name="T51" fmla="*/ 2147483647 h 323"/>
                <a:gd name="T52" fmla="*/ 2147483647 w 308"/>
                <a:gd name="T53" fmla="*/ 2147483647 h 323"/>
                <a:gd name="T54" fmla="*/ 2147483647 w 308"/>
                <a:gd name="T55" fmla="*/ 0 h 323"/>
                <a:gd name="T56" fmla="*/ 2147483647 w 308"/>
                <a:gd name="T57" fmla="*/ 2147483647 h 323"/>
                <a:gd name="T58" fmla="*/ 2147483647 w 308"/>
                <a:gd name="T59" fmla="*/ 2147483647 h 323"/>
                <a:gd name="T60" fmla="*/ 2147483647 w 308"/>
                <a:gd name="T61" fmla="*/ 2147483647 h 323"/>
                <a:gd name="T62" fmla="*/ 2147483647 w 308"/>
                <a:gd name="T63" fmla="*/ 2147483647 h 323"/>
                <a:gd name="T64" fmla="*/ 2147483647 w 308"/>
                <a:gd name="T65" fmla="*/ 2147483647 h 323"/>
                <a:gd name="T66" fmla="*/ 2147483647 w 308"/>
                <a:gd name="T67" fmla="*/ 2147483647 h 323"/>
                <a:gd name="T68" fmla="*/ 2147483647 w 308"/>
                <a:gd name="T69" fmla="*/ 2147483647 h 323"/>
                <a:gd name="T70" fmla="*/ 2147483647 w 308"/>
                <a:gd name="T71" fmla="*/ 2147483647 h 323"/>
                <a:gd name="T72" fmla="*/ 2147483647 w 308"/>
                <a:gd name="T73" fmla="*/ 2147483647 h 323"/>
                <a:gd name="T74" fmla="*/ 2147483647 w 308"/>
                <a:gd name="T75" fmla="*/ 2147483647 h 323"/>
                <a:gd name="T76" fmla="*/ 2147483647 w 308"/>
                <a:gd name="T77" fmla="*/ 2147483647 h 323"/>
                <a:gd name="T78" fmla="*/ 2147483647 w 308"/>
                <a:gd name="T79" fmla="*/ 2147483647 h 323"/>
                <a:gd name="T80" fmla="*/ 2147483647 w 308"/>
                <a:gd name="T81" fmla="*/ 2147483647 h 323"/>
                <a:gd name="T82" fmla="*/ 2147483647 w 308"/>
                <a:gd name="T83" fmla="*/ 2147483647 h 323"/>
                <a:gd name="T84" fmla="*/ 2147483647 w 308"/>
                <a:gd name="T85" fmla="*/ 2147483647 h 323"/>
                <a:gd name="T86" fmla="*/ 2147483647 w 308"/>
                <a:gd name="T87" fmla="*/ 2147483647 h 323"/>
                <a:gd name="T88" fmla="*/ 2147483647 w 308"/>
                <a:gd name="T89" fmla="*/ 2147483647 h 323"/>
                <a:gd name="T90" fmla="*/ 2147483647 w 308"/>
                <a:gd name="T91" fmla="*/ 2147483647 h 323"/>
                <a:gd name="T92" fmla="*/ 2147483647 w 308"/>
                <a:gd name="T93" fmla="*/ 2147483647 h 323"/>
                <a:gd name="T94" fmla="*/ 2147483647 w 308"/>
                <a:gd name="T95" fmla="*/ 2147483647 h 323"/>
                <a:gd name="T96" fmla="*/ 2147483647 w 308"/>
                <a:gd name="T97" fmla="*/ 2147483647 h 323"/>
                <a:gd name="T98" fmla="*/ 2147483647 w 308"/>
                <a:gd name="T99" fmla="*/ 2147483647 h 323"/>
                <a:gd name="T100" fmla="*/ 2147483647 w 308"/>
                <a:gd name="T101" fmla="*/ 2147483647 h 323"/>
                <a:gd name="T102" fmla="*/ 2147483647 w 308"/>
                <a:gd name="T103" fmla="*/ 2147483647 h 323"/>
                <a:gd name="T104" fmla="*/ 2147483647 w 308"/>
                <a:gd name="T105" fmla="*/ 2147483647 h 323"/>
                <a:gd name="T106" fmla="*/ 2147483647 w 308"/>
                <a:gd name="T107" fmla="*/ 2147483647 h 323"/>
                <a:gd name="T108" fmla="*/ 2147483647 w 308"/>
                <a:gd name="T109" fmla="*/ 2147483647 h 323"/>
                <a:gd name="T110" fmla="*/ 2147483647 w 308"/>
                <a:gd name="T111" fmla="*/ 2147483647 h 323"/>
                <a:gd name="T112" fmla="*/ 2147483647 w 308"/>
                <a:gd name="T113" fmla="*/ 2147483647 h 323"/>
                <a:gd name="T114" fmla="*/ 2147483647 w 308"/>
                <a:gd name="T115" fmla="*/ 2147483647 h 323"/>
                <a:gd name="T116" fmla="*/ 2147483647 w 308"/>
                <a:gd name="T117" fmla="*/ 2147483647 h 323"/>
                <a:gd name="T118" fmla="*/ 2147483647 w 308"/>
                <a:gd name="T119" fmla="*/ 2147483647 h 323"/>
                <a:gd name="T120" fmla="*/ 2147483647 w 308"/>
                <a:gd name="T121" fmla="*/ 2147483647 h 323"/>
                <a:gd name="T122" fmla="*/ 2147483647 w 308"/>
                <a:gd name="T123" fmla="*/ 2147483647 h 323"/>
                <a:gd name="T124" fmla="*/ 2147483647 w 308"/>
                <a:gd name="T125" fmla="*/ 2147483647 h 3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"/>
                <a:gd name="T190" fmla="*/ 0 h 323"/>
                <a:gd name="T191" fmla="*/ 308 w 308"/>
                <a:gd name="T192" fmla="*/ 323 h 3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2" name="组合 212">
              <a:extLst>
                <a:ext uri="{FF2B5EF4-FFF2-40B4-BE49-F238E27FC236}">
                  <a16:creationId xmlns="" xmlns:a16="http://schemas.microsoft.com/office/drawing/2014/main" id="{D6315EFC-F27D-4B02-A678-0B0521B91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grpFill/>
          </p:grpSpPr>
          <p:sp>
            <p:nvSpPr>
              <p:cNvPr id="77" name="Rectangle 155">
                <a:extLst>
                  <a:ext uri="{FF2B5EF4-FFF2-40B4-BE49-F238E27FC236}">
                    <a16:creationId xmlns="" xmlns:a16="http://schemas.microsoft.com/office/drawing/2014/main" id="{98A7C7EE-28BC-4BC9-BE4B-0F44A6FF3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8" name="Rectangle 156">
                <a:extLst>
                  <a:ext uri="{FF2B5EF4-FFF2-40B4-BE49-F238E27FC236}">
                    <a16:creationId xmlns="" xmlns:a16="http://schemas.microsoft.com/office/drawing/2014/main" id="{9582A956-2209-4D9C-84DA-499D4E2E0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9" name="Rectangle 157">
                <a:extLst>
                  <a:ext uri="{FF2B5EF4-FFF2-40B4-BE49-F238E27FC236}">
                    <a16:creationId xmlns="" xmlns:a16="http://schemas.microsoft.com/office/drawing/2014/main" id="{81CACAB8-D22A-484D-9EE4-5AE96787C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0" name="Rectangle 158">
                <a:extLst>
                  <a:ext uri="{FF2B5EF4-FFF2-40B4-BE49-F238E27FC236}">
                    <a16:creationId xmlns="" xmlns:a16="http://schemas.microsoft.com/office/drawing/2014/main" id="{5A3F8E14-9543-4918-8E8E-965AD95808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1" name="Rectangle 159">
                <a:extLst>
                  <a:ext uri="{FF2B5EF4-FFF2-40B4-BE49-F238E27FC236}">
                    <a16:creationId xmlns="" xmlns:a16="http://schemas.microsoft.com/office/drawing/2014/main" id="{306DB60D-72DF-4261-98CD-53432033F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2" name="Rectangle 160">
                <a:extLst>
                  <a:ext uri="{FF2B5EF4-FFF2-40B4-BE49-F238E27FC236}">
                    <a16:creationId xmlns="" xmlns:a16="http://schemas.microsoft.com/office/drawing/2014/main" id="{613FBD2D-1C16-4303-BC29-F2510712BB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3" name="Rectangle 161">
                <a:extLst>
                  <a:ext uri="{FF2B5EF4-FFF2-40B4-BE49-F238E27FC236}">
                    <a16:creationId xmlns="" xmlns:a16="http://schemas.microsoft.com/office/drawing/2014/main" id="{85CEE506-1053-46B8-A140-958D05786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4" name="Rectangle 162">
                <a:extLst>
                  <a:ext uri="{FF2B5EF4-FFF2-40B4-BE49-F238E27FC236}">
                    <a16:creationId xmlns="" xmlns:a16="http://schemas.microsoft.com/office/drawing/2014/main" id="{8C299C06-8DEE-4187-87A1-E7AEC5F88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5" name="Rectangle 163">
                <a:extLst>
                  <a:ext uri="{FF2B5EF4-FFF2-40B4-BE49-F238E27FC236}">
                    <a16:creationId xmlns="" xmlns:a16="http://schemas.microsoft.com/office/drawing/2014/main" id="{DC9FC8D4-EB3E-40DE-AFB2-8DBBC93A17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6" name="Rectangle 164">
                <a:extLst>
                  <a:ext uri="{FF2B5EF4-FFF2-40B4-BE49-F238E27FC236}">
                    <a16:creationId xmlns="" xmlns:a16="http://schemas.microsoft.com/office/drawing/2014/main" id="{5B4CB16E-DCA7-48C4-BAE1-6D7A3DFA8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7" name="Rectangle 165">
                <a:extLst>
                  <a:ext uri="{FF2B5EF4-FFF2-40B4-BE49-F238E27FC236}">
                    <a16:creationId xmlns="" xmlns:a16="http://schemas.microsoft.com/office/drawing/2014/main" id="{BDE8E0D2-82F1-4CDA-89CD-C296C42160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8" name="Rectangle 166">
                <a:extLst>
                  <a:ext uri="{FF2B5EF4-FFF2-40B4-BE49-F238E27FC236}">
                    <a16:creationId xmlns="" xmlns:a16="http://schemas.microsoft.com/office/drawing/2014/main" id="{C3EAFC7B-910A-46A0-A5CE-127FE62CF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89" name="Freeform 167">
                <a:extLst>
                  <a:ext uri="{FF2B5EF4-FFF2-40B4-BE49-F238E27FC236}">
                    <a16:creationId xmlns="" xmlns:a16="http://schemas.microsoft.com/office/drawing/2014/main" id="{2529D704-0A1C-4FEE-85F9-B13AA7BD8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43" name="Freeform 168">
              <a:extLst>
                <a:ext uri="{FF2B5EF4-FFF2-40B4-BE49-F238E27FC236}">
                  <a16:creationId xmlns="" xmlns:a16="http://schemas.microsoft.com/office/drawing/2014/main" id="{0A5362AE-2974-4BF8-B3F4-F9D6B66F124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604112" y="1414380"/>
              <a:ext cx="518185" cy="345449"/>
            </a:xfrm>
            <a:custGeom>
              <a:avLst/>
              <a:gdLst>
                <a:gd name="T0" fmla="*/ 2147483647 w 497"/>
                <a:gd name="T1" fmla="*/ 0 h 325"/>
                <a:gd name="T2" fmla="*/ 2147483647 w 497"/>
                <a:gd name="T3" fmla="*/ 2147483647 h 325"/>
                <a:gd name="T4" fmla="*/ 2147483647 w 497"/>
                <a:gd name="T5" fmla="*/ 2147483647 h 325"/>
                <a:gd name="T6" fmla="*/ 2147483647 w 497"/>
                <a:gd name="T7" fmla="*/ 2147483647 h 325"/>
                <a:gd name="T8" fmla="*/ 2147483647 w 497"/>
                <a:gd name="T9" fmla="*/ 2147483647 h 325"/>
                <a:gd name="T10" fmla="*/ 2147483647 w 497"/>
                <a:gd name="T11" fmla="*/ 2147483647 h 325"/>
                <a:gd name="T12" fmla="*/ 2147483647 w 497"/>
                <a:gd name="T13" fmla="*/ 2147483647 h 325"/>
                <a:gd name="T14" fmla="*/ 2147483647 w 497"/>
                <a:gd name="T15" fmla="*/ 2147483647 h 325"/>
                <a:gd name="T16" fmla="*/ 2147483647 w 497"/>
                <a:gd name="T17" fmla="*/ 2147483647 h 325"/>
                <a:gd name="T18" fmla="*/ 2147483647 w 497"/>
                <a:gd name="T19" fmla="*/ 2147483647 h 325"/>
                <a:gd name="T20" fmla="*/ 2147483647 w 497"/>
                <a:gd name="T21" fmla="*/ 2147483647 h 325"/>
                <a:gd name="T22" fmla="*/ 2147483647 w 497"/>
                <a:gd name="T23" fmla="*/ 2147483647 h 325"/>
                <a:gd name="T24" fmla="*/ 2147483647 w 497"/>
                <a:gd name="T25" fmla="*/ 2147483647 h 325"/>
                <a:gd name="T26" fmla="*/ 2147483647 w 497"/>
                <a:gd name="T27" fmla="*/ 2147483647 h 325"/>
                <a:gd name="T28" fmla="*/ 2147483647 w 497"/>
                <a:gd name="T29" fmla="*/ 2147483647 h 325"/>
                <a:gd name="T30" fmla="*/ 2147483647 w 497"/>
                <a:gd name="T31" fmla="*/ 2147483647 h 325"/>
                <a:gd name="T32" fmla="*/ 2147483647 w 497"/>
                <a:gd name="T33" fmla="*/ 2147483647 h 325"/>
                <a:gd name="T34" fmla="*/ 2147483647 w 497"/>
                <a:gd name="T35" fmla="*/ 2147483647 h 325"/>
                <a:gd name="T36" fmla="*/ 2147483647 w 497"/>
                <a:gd name="T37" fmla="*/ 2147483647 h 325"/>
                <a:gd name="T38" fmla="*/ 2147483647 w 497"/>
                <a:gd name="T39" fmla="*/ 2147483647 h 325"/>
                <a:gd name="T40" fmla="*/ 2147483647 w 497"/>
                <a:gd name="T41" fmla="*/ 2147483647 h 325"/>
                <a:gd name="T42" fmla="*/ 2147483647 w 497"/>
                <a:gd name="T43" fmla="*/ 2147483647 h 325"/>
                <a:gd name="T44" fmla="*/ 2147483647 w 497"/>
                <a:gd name="T45" fmla="*/ 2147483647 h 325"/>
                <a:gd name="T46" fmla="*/ 2147483647 w 497"/>
                <a:gd name="T47" fmla="*/ 2147483647 h 325"/>
                <a:gd name="T48" fmla="*/ 2147483647 w 497"/>
                <a:gd name="T49" fmla="*/ 2147483647 h 325"/>
                <a:gd name="T50" fmla="*/ 2147483647 w 497"/>
                <a:gd name="T51" fmla="*/ 2147483647 h 325"/>
                <a:gd name="T52" fmla="*/ 2147483647 w 497"/>
                <a:gd name="T53" fmla="*/ 2147483647 h 325"/>
                <a:gd name="T54" fmla="*/ 2147483647 w 497"/>
                <a:gd name="T55" fmla="*/ 2147483647 h 325"/>
                <a:gd name="T56" fmla="*/ 2147483647 w 497"/>
                <a:gd name="T57" fmla="*/ 2147483647 h 325"/>
                <a:gd name="T58" fmla="*/ 2147483647 w 497"/>
                <a:gd name="T59" fmla="*/ 2147483647 h 325"/>
                <a:gd name="T60" fmla="*/ 2147483647 w 497"/>
                <a:gd name="T61" fmla="*/ 0 h 325"/>
                <a:gd name="T62" fmla="*/ 2147483647 w 497"/>
                <a:gd name="T63" fmla="*/ 2147483647 h 325"/>
                <a:gd name="T64" fmla="*/ 0 w 497"/>
                <a:gd name="T65" fmla="*/ 2147483647 h 325"/>
                <a:gd name="T66" fmla="*/ 2147483647 w 497"/>
                <a:gd name="T67" fmla="*/ 2147483647 h 325"/>
                <a:gd name="T68" fmla="*/ 2147483647 w 497"/>
                <a:gd name="T69" fmla="*/ 2147483647 h 325"/>
                <a:gd name="T70" fmla="*/ 2147483647 w 497"/>
                <a:gd name="T71" fmla="*/ 2147483647 h 325"/>
                <a:gd name="T72" fmla="*/ 2147483647 w 497"/>
                <a:gd name="T73" fmla="*/ 2147483647 h 325"/>
                <a:gd name="T74" fmla="*/ 2147483647 w 497"/>
                <a:gd name="T75" fmla="*/ 2147483647 h 325"/>
                <a:gd name="T76" fmla="*/ 2147483647 w 497"/>
                <a:gd name="T77" fmla="*/ 2147483647 h 325"/>
                <a:gd name="T78" fmla="*/ 2147483647 w 497"/>
                <a:gd name="T79" fmla="*/ 2147483647 h 325"/>
                <a:gd name="T80" fmla="*/ 2147483647 w 497"/>
                <a:gd name="T81" fmla="*/ 2147483647 h 325"/>
                <a:gd name="T82" fmla="*/ 2147483647 w 497"/>
                <a:gd name="T83" fmla="*/ 2147483647 h 325"/>
                <a:gd name="T84" fmla="*/ 2147483647 w 497"/>
                <a:gd name="T85" fmla="*/ 2147483647 h 325"/>
                <a:gd name="T86" fmla="*/ 2147483647 w 497"/>
                <a:gd name="T87" fmla="*/ 2147483647 h 325"/>
                <a:gd name="T88" fmla="*/ 2147483647 w 497"/>
                <a:gd name="T89" fmla="*/ 2147483647 h 325"/>
                <a:gd name="T90" fmla="*/ 2147483647 w 497"/>
                <a:gd name="T91" fmla="*/ 2147483647 h 325"/>
                <a:gd name="T92" fmla="*/ 2147483647 w 497"/>
                <a:gd name="T93" fmla="*/ 2147483647 h 325"/>
                <a:gd name="T94" fmla="*/ 2147483647 w 497"/>
                <a:gd name="T95" fmla="*/ 2147483647 h 325"/>
                <a:gd name="T96" fmla="*/ 2147483647 w 497"/>
                <a:gd name="T97" fmla="*/ 2147483647 h 325"/>
                <a:gd name="T98" fmla="*/ 2147483647 w 497"/>
                <a:gd name="T99" fmla="*/ 2147483647 h 325"/>
                <a:gd name="T100" fmla="*/ 2147483647 w 497"/>
                <a:gd name="T101" fmla="*/ 2147483647 h 325"/>
                <a:gd name="T102" fmla="*/ 2147483647 w 497"/>
                <a:gd name="T103" fmla="*/ 2147483647 h 325"/>
                <a:gd name="T104" fmla="*/ 2147483647 w 497"/>
                <a:gd name="T105" fmla="*/ 2147483647 h 325"/>
                <a:gd name="T106" fmla="*/ 2147483647 w 497"/>
                <a:gd name="T107" fmla="*/ 2147483647 h 325"/>
                <a:gd name="T108" fmla="*/ 2147483647 w 497"/>
                <a:gd name="T109" fmla="*/ 2147483647 h 325"/>
                <a:gd name="T110" fmla="*/ 2147483647 w 497"/>
                <a:gd name="T111" fmla="*/ 2147483647 h 325"/>
                <a:gd name="T112" fmla="*/ 2147483647 w 497"/>
                <a:gd name="T113" fmla="*/ 2147483647 h 325"/>
                <a:gd name="T114" fmla="*/ 2147483647 w 497"/>
                <a:gd name="T115" fmla="*/ 2147483647 h 325"/>
                <a:gd name="T116" fmla="*/ 2147483647 w 497"/>
                <a:gd name="T117" fmla="*/ 2147483647 h 325"/>
                <a:gd name="T118" fmla="*/ 2147483647 w 497"/>
                <a:gd name="T119" fmla="*/ 2147483647 h 325"/>
                <a:gd name="T120" fmla="*/ 2147483647 w 497"/>
                <a:gd name="T121" fmla="*/ 2147483647 h 3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7"/>
                <a:gd name="T184" fmla="*/ 0 h 325"/>
                <a:gd name="T185" fmla="*/ 497 w 497"/>
                <a:gd name="T186" fmla="*/ 325 h 3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169">
              <a:extLst>
                <a:ext uri="{FF2B5EF4-FFF2-40B4-BE49-F238E27FC236}">
                  <a16:creationId xmlns="" xmlns:a16="http://schemas.microsoft.com/office/drawing/2014/main" id="{74DEC371-80EA-4D21-9077-BE839F92828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859091" y="1794904"/>
              <a:ext cx="122783" cy="214709"/>
            </a:xfrm>
            <a:custGeom>
              <a:avLst/>
              <a:gdLst>
                <a:gd name="T0" fmla="*/ 2147483647 w 117"/>
                <a:gd name="T1" fmla="*/ 2147483647 h 202"/>
                <a:gd name="T2" fmla="*/ 2147483647 w 117"/>
                <a:gd name="T3" fmla="*/ 2147483647 h 202"/>
                <a:gd name="T4" fmla="*/ 2147483647 w 117"/>
                <a:gd name="T5" fmla="*/ 2147483647 h 202"/>
                <a:gd name="T6" fmla="*/ 2147483647 w 117"/>
                <a:gd name="T7" fmla="*/ 2147483647 h 202"/>
                <a:gd name="T8" fmla="*/ 2147483647 w 117"/>
                <a:gd name="T9" fmla="*/ 2147483647 h 202"/>
                <a:gd name="T10" fmla="*/ 2147483647 w 117"/>
                <a:gd name="T11" fmla="*/ 2147483647 h 202"/>
                <a:gd name="T12" fmla="*/ 2147483647 w 117"/>
                <a:gd name="T13" fmla="*/ 2147483647 h 202"/>
                <a:gd name="T14" fmla="*/ 2147483647 w 117"/>
                <a:gd name="T15" fmla="*/ 2147483647 h 202"/>
                <a:gd name="T16" fmla="*/ 2147483647 w 117"/>
                <a:gd name="T17" fmla="*/ 2147483647 h 202"/>
                <a:gd name="T18" fmla="*/ 2147483647 w 117"/>
                <a:gd name="T19" fmla="*/ 2147483647 h 202"/>
                <a:gd name="T20" fmla="*/ 2147483647 w 117"/>
                <a:gd name="T21" fmla="*/ 2147483647 h 202"/>
                <a:gd name="T22" fmla="*/ 2147483647 w 117"/>
                <a:gd name="T23" fmla="*/ 2147483647 h 202"/>
                <a:gd name="T24" fmla="*/ 2147483647 w 117"/>
                <a:gd name="T25" fmla="*/ 2147483647 h 202"/>
                <a:gd name="T26" fmla="*/ 2147483647 w 117"/>
                <a:gd name="T27" fmla="*/ 2147483647 h 202"/>
                <a:gd name="T28" fmla="*/ 2147483647 w 117"/>
                <a:gd name="T29" fmla="*/ 2147483647 h 202"/>
                <a:gd name="T30" fmla="*/ 2147483647 w 117"/>
                <a:gd name="T31" fmla="*/ 2147483647 h 202"/>
                <a:gd name="T32" fmla="*/ 2147483647 w 117"/>
                <a:gd name="T33" fmla="*/ 2147483647 h 202"/>
                <a:gd name="T34" fmla="*/ 2147483647 w 117"/>
                <a:gd name="T35" fmla="*/ 2147483647 h 202"/>
                <a:gd name="T36" fmla="*/ 2147483647 w 117"/>
                <a:gd name="T37" fmla="*/ 2147483647 h 202"/>
                <a:gd name="T38" fmla="*/ 2147483647 w 117"/>
                <a:gd name="T39" fmla="*/ 2147483647 h 202"/>
                <a:gd name="T40" fmla="*/ 2147483647 w 117"/>
                <a:gd name="T41" fmla="*/ 2147483647 h 202"/>
                <a:gd name="T42" fmla="*/ 2147483647 w 117"/>
                <a:gd name="T43" fmla="*/ 2147483647 h 202"/>
                <a:gd name="T44" fmla="*/ 2147483647 w 117"/>
                <a:gd name="T45" fmla="*/ 2147483647 h 202"/>
                <a:gd name="T46" fmla="*/ 2147483647 w 117"/>
                <a:gd name="T47" fmla="*/ 2147483647 h 202"/>
                <a:gd name="T48" fmla="*/ 2147483647 w 117"/>
                <a:gd name="T49" fmla="*/ 2147483647 h 202"/>
                <a:gd name="T50" fmla="*/ 2147483647 w 117"/>
                <a:gd name="T51" fmla="*/ 2147483647 h 202"/>
                <a:gd name="T52" fmla="*/ 2147483647 w 117"/>
                <a:gd name="T53" fmla="*/ 2147483647 h 202"/>
                <a:gd name="T54" fmla="*/ 2147483647 w 117"/>
                <a:gd name="T55" fmla="*/ 2147483647 h 202"/>
                <a:gd name="T56" fmla="*/ 2147483647 w 117"/>
                <a:gd name="T57" fmla="*/ 2147483647 h 202"/>
                <a:gd name="T58" fmla="*/ 2147483647 w 117"/>
                <a:gd name="T59" fmla="*/ 0 h 202"/>
                <a:gd name="T60" fmla="*/ 2147483647 w 117"/>
                <a:gd name="T61" fmla="*/ 2147483647 h 202"/>
                <a:gd name="T62" fmla="*/ 2147483647 w 117"/>
                <a:gd name="T63" fmla="*/ 2147483647 h 202"/>
                <a:gd name="T64" fmla="*/ 2147483647 w 117"/>
                <a:gd name="T65" fmla="*/ 2147483647 h 202"/>
                <a:gd name="T66" fmla="*/ 2147483647 w 117"/>
                <a:gd name="T67" fmla="*/ 2147483647 h 202"/>
                <a:gd name="T68" fmla="*/ 2147483647 w 117"/>
                <a:gd name="T69" fmla="*/ 2147483647 h 202"/>
                <a:gd name="T70" fmla="*/ 2147483647 w 117"/>
                <a:gd name="T71" fmla="*/ 2147483647 h 202"/>
                <a:gd name="T72" fmla="*/ 2147483647 w 117"/>
                <a:gd name="T73" fmla="*/ 2147483647 h 202"/>
                <a:gd name="T74" fmla="*/ 2147483647 w 117"/>
                <a:gd name="T75" fmla="*/ 2147483647 h 202"/>
                <a:gd name="T76" fmla="*/ 2147483647 w 117"/>
                <a:gd name="T77" fmla="*/ 2147483647 h 202"/>
                <a:gd name="T78" fmla="*/ 2147483647 w 117"/>
                <a:gd name="T79" fmla="*/ 2147483647 h 202"/>
                <a:gd name="T80" fmla="*/ 2147483647 w 117"/>
                <a:gd name="T81" fmla="*/ 2147483647 h 202"/>
                <a:gd name="T82" fmla="*/ 2147483647 w 117"/>
                <a:gd name="T83" fmla="*/ 2147483647 h 202"/>
                <a:gd name="T84" fmla="*/ 2147483647 w 117"/>
                <a:gd name="T85" fmla="*/ 2147483647 h 202"/>
                <a:gd name="T86" fmla="*/ 2147483647 w 117"/>
                <a:gd name="T87" fmla="*/ 2147483647 h 2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202"/>
                <a:gd name="T134" fmla="*/ 117 w 117"/>
                <a:gd name="T135" fmla="*/ 202 h 20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70">
              <a:extLst>
                <a:ext uri="{FF2B5EF4-FFF2-40B4-BE49-F238E27FC236}">
                  <a16:creationId xmlns="" xmlns:a16="http://schemas.microsoft.com/office/drawing/2014/main" id="{10AFBF46-8A64-4F05-954B-EB2E190BDC4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99732" y="1051925"/>
              <a:ext cx="242444" cy="305057"/>
            </a:xfrm>
            <a:custGeom>
              <a:avLst/>
              <a:gdLst>
                <a:gd name="T0" fmla="*/ 2147483647 w 233"/>
                <a:gd name="T1" fmla="*/ 0 h 287"/>
                <a:gd name="T2" fmla="*/ 2147483647 w 233"/>
                <a:gd name="T3" fmla="*/ 2147483647 h 287"/>
                <a:gd name="T4" fmla="*/ 2147483647 w 233"/>
                <a:gd name="T5" fmla="*/ 2147483647 h 287"/>
                <a:gd name="T6" fmla="*/ 2147483647 w 233"/>
                <a:gd name="T7" fmla="*/ 2147483647 h 287"/>
                <a:gd name="T8" fmla="*/ 2147483647 w 233"/>
                <a:gd name="T9" fmla="*/ 2147483647 h 287"/>
                <a:gd name="T10" fmla="*/ 2147483647 w 233"/>
                <a:gd name="T11" fmla="*/ 2147483647 h 287"/>
                <a:gd name="T12" fmla="*/ 2147483647 w 233"/>
                <a:gd name="T13" fmla="*/ 2147483647 h 287"/>
                <a:gd name="T14" fmla="*/ 2147483647 w 233"/>
                <a:gd name="T15" fmla="*/ 2147483647 h 287"/>
                <a:gd name="T16" fmla="*/ 2147483647 w 233"/>
                <a:gd name="T17" fmla="*/ 2147483647 h 287"/>
                <a:gd name="T18" fmla="*/ 2147483647 w 233"/>
                <a:gd name="T19" fmla="*/ 2147483647 h 287"/>
                <a:gd name="T20" fmla="*/ 2147483647 w 233"/>
                <a:gd name="T21" fmla="*/ 2147483647 h 287"/>
                <a:gd name="T22" fmla="*/ 2147483647 w 233"/>
                <a:gd name="T23" fmla="*/ 2147483647 h 287"/>
                <a:gd name="T24" fmla="*/ 2147483647 w 233"/>
                <a:gd name="T25" fmla="*/ 2147483647 h 287"/>
                <a:gd name="T26" fmla="*/ 2147483647 w 233"/>
                <a:gd name="T27" fmla="*/ 2147483647 h 287"/>
                <a:gd name="T28" fmla="*/ 2147483647 w 233"/>
                <a:gd name="T29" fmla="*/ 2147483647 h 287"/>
                <a:gd name="T30" fmla="*/ 2147483647 w 233"/>
                <a:gd name="T31" fmla="*/ 2147483647 h 287"/>
                <a:gd name="T32" fmla="*/ 2147483647 w 233"/>
                <a:gd name="T33" fmla="*/ 2147483647 h 287"/>
                <a:gd name="T34" fmla="*/ 2147483647 w 233"/>
                <a:gd name="T35" fmla="*/ 2147483647 h 287"/>
                <a:gd name="T36" fmla="*/ 2147483647 w 233"/>
                <a:gd name="T37" fmla="*/ 2147483647 h 287"/>
                <a:gd name="T38" fmla="*/ 2147483647 w 233"/>
                <a:gd name="T39" fmla="*/ 2147483647 h 287"/>
                <a:gd name="T40" fmla="*/ 2147483647 w 233"/>
                <a:gd name="T41" fmla="*/ 2147483647 h 287"/>
                <a:gd name="T42" fmla="*/ 2147483647 w 233"/>
                <a:gd name="T43" fmla="*/ 2147483647 h 287"/>
                <a:gd name="T44" fmla="*/ 2147483647 w 233"/>
                <a:gd name="T45" fmla="*/ 0 h 287"/>
                <a:gd name="T46" fmla="*/ 2147483647 w 233"/>
                <a:gd name="T47" fmla="*/ 2147483647 h 287"/>
                <a:gd name="T48" fmla="*/ 2147483647 w 233"/>
                <a:gd name="T49" fmla="*/ 2147483647 h 287"/>
                <a:gd name="T50" fmla="*/ 2147483647 w 233"/>
                <a:gd name="T51" fmla="*/ 2147483647 h 287"/>
                <a:gd name="T52" fmla="*/ 2147483647 w 233"/>
                <a:gd name="T53" fmla="*/ 2147483647 h 287"/>
                <a:gd name="T54" fmla="*/ 2147483647 w 233"/>
                <a:gd name="T55" fmla="*/ 2147483647 h 287"/>
                <a:gd name="T56" fmla="*/ 2147483647 w 233"/>
                <a:gd name="T57" fmla="*/ 2147483647 h 287"/>
                <a:gd name="T58" fmla="*/ 2147483647 w 233"/>
                <a:gd name="T59" fmla="*/ 2147483647 h 287"/>
                <a:gd name="T60" fmla="*/ 2147483647 w 233"/>
                <a:gd name="T61" fmla="*/ 2147483647 h 287"/>
                <a:gd name="T62" fmla="*/ 2147483647 w 233"/>
                <a:gd name="T63" fmla="*/ 2147483647 h 287"/>
                <a:gd name="T64" fmla="*/ 2147483647 w 233"/>
                <a:gd name="T65" fmla="*/ 2147483647 h 287"/>
                <a:gd name="T66" fmla="*/ 2147483647 w 233"/>
                <a:gd name="T67" fmla="*/ 2147483647 h 287"/>
                <a:gd name="T68" fmla="*/ 2147483647 w 233"/>
                <a:gd name="T69" fmla="*/ 2147483647 h 287"/>
                <a:gd name="T70" fmla="*/ 2147483647 w 233"/>
                <a:gd name="T71" fmla="*/ 2147483647 h 287"/>
                <a:gd name="T72" fmla="*/ 2147483647 w 233"/>
                <a:gd name="T73" fmla="*/ 2147483647 h 287"/>
                <a:gd name="T74" fmla="*/ 2147483647 w 233"/>
                <a:gd name="T75" fmla="*/ 0 h 287"/>
                <a:gd name="T76" fmla="*/ 2147483647 w 233"/>
                <a:gd name="T77" fmla="*/ 2147483647 h 287"/>
                <a:gd name="T78" fmla="*/ 2147483647 w 233"/>
                <a:gd name="T79" fmla="*/ 2147483647 h 287"/>
                <a:gd name="T80" fmla="*/ 2147483647 w 233"/>
                <a:gd name="T81" fmla="*/ 2147483647 h 287"/>
                <a:gd name="T82" fmla="*/ 2147483647 w 233"/>
                <a:gd name="T83" fmla="*/ 2147483647 h 287"/>
                <a:gd name="T84" fmla="*/ 2147483647 w 233"/>
                <a:gd name="T85" fmla="*/ 2147483647 h 287"/>
                <a:gd name="T86" fmla="*/ 2147483647 w 233"/>
                <a:gd name="T87" fmla="*/ 2147483647 h 287"/>
                <a:gd name="T88" fmla="*/ 2147483647 w 233"/>
                <a:gd name="T89" fmla="*/ 2147483647 h 287"/>
                <a:gd name="T90" fmla="*/ 2147483647 w 233"/>
                <a:gd name="T91" fmla="*/ 2147483647 h 287"/>
                <a:gd name="T92" fmla="*/ 2147483647 w 233"/>
                <a:gd name="T93" fmla="*/ 2147483647 h 287"/>
                <a:gd name="T94" fmla="*/ 2147483647 w 233"/>
                <a:gd name="T95" fmla="*/ 2147483647 h 287"/>
                <a:gd name="T96" fmla="*/ 2147483647 w 233"/>
                <a:gd name="T97" fmla="*/ 2147483647 h 287"/>
                <a:gd name="T98" fmla="*/ 2147483647 w 233"/>
                <a:gd name="T99" fmla="*/ 2147483647 h 287"/>
                <a:gd name="T100" fmla="*/ 2147483647 w 233"/>
                <a:gd name="T101" fmla="*/ 2147483647 h 287"/>
                <a:gd name="T102" fmla="*/ 2147483647 w 233"/>
                <a:gd name="T103" fmla="*/ 2147483647 h 287"/>
                <a:gd name="T104" fmla="*/ 2147483647 w 233"/>
                <a:gd name="T105" fmla="*/ 2147483647 h 287"/>
                <a:gd name="T106" fmla="*/ 2147483647 w 233"/>
                <a:gd name="T107" fmla="*/ 2147483647 h 287"/>
                <a:gd name="T108" fmla="*/ 2147483647 w 233"/>
                <a:gd name="T109" fmla="*/ 2147483647 h 287"/>
                <a:gd name="T110" fmla="*/ 0 w 233"/>
                <a:gd name="T111" fmla="*/ 2147483647 h 287"/>
                <a:gd name="T112" fmla="*/ 2147483647 w 233"/>
                <a:gd name="T113" fmla="*/ 2147483647 h 287"/>
                <a:gd name="T114" fmla="*/ 2147483647 w 233"/>
                <a:gd name="T115" fmla="*/ 0 h 2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3"/>
                <a:gd name="T175" fmla="*/ 0 h 287"/>
                <a:gd name="T176" fmla="*/ 233 w 233"/>
                <a:gd name="T177" fmla="*/ 287 h 28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71">
              <a:extLst>
                <a:ext uri="{FF2B5EF4-FFF2-40B4-BE49-F238E27FC236}">
                  <a16:creationId xmlns="" xmlns:a16="http://schemas.microsoft.com/office/drawing/2014/main" id="{55ED0136-0329-49B9-8ABD-347CE00BFC2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202467" y="1371863"/>
              <a:ext cx="368349" cy="378399"/>
            </a:xfrm>
            <a:custGeom>
              <a:avLst/>
              <a:gdLst>
                <a:gd name="T0" fmla="*/ 2147483647 w 354"/>
                <a:gd name="T1" fmla="*/ 2147483647 h 356"/>
                <a:gd name="T2" fmla="*/ 2147483647 w 354"/>
                <a:gd name="T3" fmla="*/ 2147483647 h 356"/>
                <a:gd name="T4" fmla="*/ 2147483647 w 354"/>
                <a:gd name="T5" fmla="*/ 2147483647 h 356"/>
                <a:gd name="T6" fmla="*/ 2147483647 w 354"/>
                <a:gd name="T7" fmla="*/ 2147483647 h 356"/>
                <a:gd name="T8" fmla="*/ 2147483647 w 354"/>
                <a:gd name="T9" fmla="*/ 2147483647 h 356"/>
                <a:gd name="T10" fmla="*/ 2147483647 w 354"/>
                <a:gd name="T11" fmla="*/ 2147483647 h 356"/>
                <a:gd name="T12" fmla="*/ 2147483647 w 354"/>
                <a:gd name="T13" fmla="*/ 2147483647 h 356"/>
                <a:gd name="T14" fmla="*/ 2147483647 w 354"/>
                <a:gd name="T15" fmla="*/ 2147483647 h 356"/>
                <a:gd name="T16" fmla="*/ 2147483647 w 354"/>
                <a:gd name="T17" fmla="*/ 2147483647 h 356"/>
                <a:gd name="T18" fmla="*/ 2147483647 w 354"/>
                <a:gd name="T19" fmla="*/ 2147483647 h 356"/>
                <a:gd name="T20" fmla="*/ 2147483647 w 354"/>
                <a:gd name="T21" fmla="*/ 2147483647 h 356"/>
                <a:gd name="T22" fmla="*/ 2147483647 w 354"/>
                <a:gd name="T23" fmla="*/ 2147483647 h 356"/>
                <a:gd name="T24" fmla="*/ 2147483647 w 354"/>
                <a:gd name="T25" fmla="*/ 2147483647 h 356"/>
                <a:gd name="T26" fmla="*/ 2147483647 w 354"/>
                <a:gd name="T27" fmla="*/ 2147483647 h 356"/>
                <a:gd name="T28" fmla="*/ 2147483647 w 354"/>
                <a:gd name="T29" fmla="*/ 2147483647 h 356"/>
                <a:gd name="T30" fmla="*/ 2147483647 w 354"/>
                <a:gd name="T31" fmla="*/ 2147483647 h 356"/>
                <a:gd name="T32" fmla="*/ 2147483647 w 354"/>
                <a:gd name="T33" fmla="*/ 2147483647 h 356"/>
                <a:gd name="T34" fmla="*/ 2147483647 w 354"/>
                <a:gd name="T35" fmla="*/ 2147483647 h 356"/>
                <a:gd name="T36" fmla="*/ 2147483647 w 354"/>
                <a:gd name="T37" fmla="*/ 2147483647 h 356"/>
                <a:gd name="T38" fmla="*/ 2147483647 w 354"/>
                <a:gd name="T39" fmla="*/ 2147483647 h 356"/>
                <a:gd name="T40" fmla="*/ 2147483647 w 354"/>
                <a:gd name="T41" fmla="*/ 2147483647 h 356"/>
                <a:gd name="T42" fmla="*/ 2147483647 w 354"/>
                <a:gd name="T43" fmla="*/ 2147483647 h 356"/>
                <a:gd name="T44" fmla="*/ 2147483647 w 354"/>
                <a:gd name="T45" fmla="*/ 2147483647 h 356"/>
                <a:gd name="T46" fmla="*/ 2147483647 w 354"/>
                <a:gd name="T47" fmla="*/ 2147483647 h 356"/>
                <a:gd name="T48" fmla="*/ 2147483647 w 354"/>
                <a:gd name="T49" fmla="*/ 2147483647 h 356"/>
                <a:gd name="T50" fmla="*/ 2147483647 w 354"/>
                <a:gd name="T51" fmla="*/ 2147483647 h 356"/>
                <a:gd name="T52" fmla="*/ 2147483647 w 354"/>
                <a:gd name="T53" fmla="*/ 2147483647 h 356"/>
                <a:gd name="T54" fmla="*/ 2147483647 w 354"/>
                <a:gd name="T55" fmla="*/ 2147483647 h 356"/>
                <a:gd name="T56" fmla="*/ 2147483647 w 354"/>
                <a:gd name="T57" fmla="*/ 2147483647 h 356"/>
                <a:gd name="T58" fmla="*/ 2147483647 w 354"/>
                <a:gd name="T59" fmla="*/ 2147483647 h 356"/>
                <a:gd name="T60" fmla="*/ 2147483647 w 354"/>
                <a:gd name="T61" fmla="*/ 2147483647 h 356"/>
                <a:gd name="T62" fmla="*/ 2147483647 w 354"/>
                <a:gd name="T63" fmla="*/ 2147483647 h 356"/>
                <a:gd name="T64" fmla="*/ 2147483647 w 354"/>
                <a:gd name="T65" fmla="*/ 2147483647 h 356"/>
                <a:gd name="T66" fmla="*/ 2147483647 w 354"/>
                <a:gd name="T67" fmla="*/ 2147483647 h 356"/>
                <a:gd name="T68" fmla="*/ 2147483647 w 354"/>
                <a:gd name="T69" fmla="*/ 2147483647 h 356"/>
                <a:gd name="T70" fmla="*/ 2147483647 w 354"/>
                <a:gd name="T71" fmla="*/ 2147483647 h 356"/>
                <a:gd name="T72" fmla="*/ 2147483647 w 354"/>
                <a:gd name="T73" fmla="*/ 2147483647 h 356"/>
                <a:gd name="T74" fmla="*/ 2147483647 w 354"/>
                <a:gd name="T75" fmla="*/ 2147483647 h 356"/>
                <a:gd name="T76" fmla="*/ 2147483647 w 354"/>
                <a:gd name="T77" fmla="*/ 2147483647 h 356"/>
                <a:gd name="T78" fmla="*/ 2147483647 w 354"/>
                <a:gd name="T79" fmla="*/ 2147483647 h 356"/>
                <a:gd name="T80" fmla="*/ 2147483647 w 354"/>
                <a:gd name="T81" fmla="*/ 2147483647 h 356"/>
                <a:gd name="T82" fmla="*/ 2147483647 w 354"/>
                <a:gd name="T83" fmla="*/ 2147483647 h 356"/>
                <a:gd name="T84" fmla="*/ 2147483647 w 354"/>
                <a:gd name="T85" fmla="*/ 2147483647 h 356"/>
                <a:gd name="T86" fmla="*/ 2147483647 w 354"/>
                <a:gd name="T87" fmla="*/ 2147483647 h 356"/>
                <a:gd name="T88" fmla="*/ 2147483647 w 354"/>
                <a:gd name="T89" fmla="*/ 2147483647 h 356"/>
                <a:gd name="T90" fmla="*/ 2147483647 w 354"/>
                <a:gd name="T91" fmla="*/ 2147483647 h 356"/>
                <a:gd name="T92" fmla="*/ 2147483647 w 354"/>
                <a:gd name="T93" fmla="*/ 2147483647 h 356"/>
                <a:gd name="T94" fmla="*/ 2147483647 w 354"/>
                <a:gd name="T95" fmla="*/ 2147483647 h 356"/>
                <a:gd name="T96" fmla="*/ 2147483647 w 354"/>
                <a:gd name="T97" fmla="*/ 2147483647 h 356"/>
                <a:gd name="T98" fmla="*/ 2147483647 w 354"/>
                <a:gd name="T99" fmla="*/ 2147483647 h 356"/>
                <a:gd name="T100" fmla="*/ 2147483647 w 354"/>
                <a:gd name="T101" fmla="*/ 2147483647 h 356"/>
                <a:gd name="T102" fmla="*/ 2147483647 w 354"/>
                <a:gd name="T103" fmla="*/ 2147483647 h 356"/>
                <a:gd name="T104" fmla="*/ 2147483647 w 354"/>
                <a:gd name="T105" fmla="*/ 2147483647 h 356"/>
                <a:gd name="T106" fmla="*/ 2147483647 w 354"/>
                <a:gd name="T107" fmla="*/ 2147483647 h 356"/>
                <a:gd name="T108" fmla="*/ 2147483647 w 354"/>
                <a:gd name="T109" fmla="*/ 2147483647 h 356"/>
                <a:gd name="T110" fmla="*/ 2147483647 w 354"/>
                <a:gd name="T111" fmla="*/ 2147483647 h 356"/>
                <a:gd name="T112" fmla="*/ 2147483647 w 354"/>
                <a:gd name="T113" fmla="*/ 2147483647 h 356"/>
                <a:gd name="T114" fmla="*/ 2147483647 w 354"/>
                <a:gd name="T115" fmla="*/ 2147483647 h 356"/>
                <a:gd name="T116" fmla="*/ 2147483647 w 354"/>
                <a:gd name="T117" fmla="*/ 2147483647 h 356"/>
                <a:gd name="T118" fmla="*/ 2147483647 w 354"/>
                <a:gd name="T119" fmla="*/ 2147483647 h 356"/>
                <a:gd name="T120" fmla="*/ 0 w 354"/>
                <a:gd name="T121" fmla="*/ 2147483647 h 356"/>
                <a:gd name="T122" fmla="*/ 2147483647 w 354"/>
                <a:gd name="T123" fmla="*/ 2147483647 h 356"/>
                <a:gd name="T124" fmla="*/ 2147483647 w 354"/>
                <a:gd name="T125" fmla="*/ 2147483647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4"/>
                <a:gd name="T190" fmla="*/ 0 h 356"/>
                <a:gd name="T191" fmla="*/ 354 w 354"/>
                <a:gd name="T192" fmla="*/ 356 h 3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72">
              <a:extLst>
                <a:ext uri="{FF2B5EF4-FFF2-40B4-BE49-F238E27FC236}">
                  <a16:creationId xmlns="" xmlns:a16="http://schemas.microsoft.com/office/drawing/2014/main" id="{09826C4E-5F6E-4215-B824-ECF7D978401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475086" y="1857617"/>
              <a:ext cx="415173" cy="323127"/>
            </a:xfrm>
            <a:custGeom>
              <a:avLst/>
              <a:gdLst>
                <a:gd name="T0" fmla="*/ 2147483647 w 399"/>
                <a:gd name="T1" fmla="*/ 2147483647 h 304"/>
                <a:gd name="T2" fmla="*/ 2147483647 w 399"/>
                <a:gd name="T3" fmla="*/ 2147483647 h 304"/>
                <a:gd name="T4" fmla="*/ 2147483647 w 399"/>
                <a:gd name="T5" fmla="*/ 2147483647 h 304"/>
                <a:gd name="T6" fmla="*/ 2147483647 w 399"/>
                <a:gd name="T7" fmla="*/ 2147483647 h 304"/>
                <a:gd name="T8" fmla="*/ 2147483647 w 399"/>
                <a:gd name="T9" fmla="*/ 2147483647 h 304"/>
                <a:gd name="T10" fmla="*/ 2147483647 w 399"/>
                <a:gd name="T11" fmla="*/ 2147483647 h 304"/>
                <a:gd name="T12" fmla="*/ 2147483647 w 399"/>
                <a:gd name="T13" fmla="*/ 2147483647 h 304"/>
                <a:gd name="T14" fmla="*/ 2147483647 w 399"/>
                <a:gd name="T15" fmla="*/ 2147483647 h 304"/>
                <a:gd name="T16" fmla="*/ 2147483647 w 399"/>
                <a:gd name="T17" fmla="*/ 2147483647 h 304"/>
                <a:gd name="T18" fmla="*/ 2147483647 w 399"/>
                <a:gd name="T19" fmla="*/ 2147483647 h 304"/>
                <a:gd name="T20" fmla="*/ 2147483647 w 399"/>
                <a:gd name="T21" fmla="*/ 2147483647 h 304"/>
                <a:gd name="T22" fmla="*/ 2147483647 w 399"/>
                <a:gd name="T23" fmla="*/ 2147483647 h 304"/>
                <a:gd name="T24" fmla="*/ 2147483647 w 399"/>
                <a:gd name="T25" fmla="*/ 2147483647 h 304"/>
                <a:gd name="T26" fmla="*/ 2147483647 w 399"/>
                <a:gd name="T27" fmla="*/ 2147483647 h 304"/>
                <a:gd name="T28" fmla="*/ 2147483647 w 399"/>
                <a:gd name="T29" fmla="*/ 2147483647 h 304"/>
                <a:gd name="T30" fmla="*/ 2147483647 w 399"/>
                <a:gd name="T31" fmla="*/ 2147483647 h 304"/>
                <a:gd name="T32" fmla="*/ 2147483647 w 399"/>
                <a:gd name="T33" fmla="*/ 2147483647 h 304"/>
                <a:gd name="T34" fmla="*/ 2147483647 w 399"/>
                <a:gd name="T35" fmla="*/ 2147483647 h 304"/>
                <a:gd name="T36" fmla="*/ 2147483647 w 399"/>
                <a:gd name="T37" fmla="*/ 0 h 304"/>
                <a:gd name="T38" fmla="*/ 2147483647 w 399"/>
                <a:gd name="T39" fmla="*/ 2147483647 h 304"/>
                <a:gd name="T40" fmla="*/ 2147483647 w 399"/>
                <a:gd name="T41" fmla="*/ 2147483647 h 304"/>
                <a:gd name="T42" fmla="*/ 2147483647 w 399"/>
                <a:gd name="T43" fmla="*/ 2147483647 h 304"/>
                <a:gd name="T44" fmla="*/ 2147483647 w 399"/>
                <a:gd name="T45" fmla="*/ 2147483647 h 304"/>
                <a:gd name="T46" fmla="*/ 2147483647 w 399"/>
                <a:gd name="T47" fmla="*/ 2147483647 h 304"/>
                <a:gd name="T48" fmla="*/ 2147483647 w 399"/>
                <a:gd name="T49" fmla="*/ 2147483647 h 304"/>
                <a:gd name="T50" fmla="*/ 2147483647 w 399"/>
                <a:gd name="T51" fmla="*/ 2147483647 h 304"/>
                <a:gd name="T52" fmla="*/ 2147483647 w 399"/>
                <a:gd name="T53" fmla="*/ 2147483647 h 304"/>
                <a:gd name="T54" fmla="*/ 2147483647 w 399"/>
                <a:gd name="T55" fmla="*/ 2147483647 h 304"/>
                <a:gd name="T56" fmla="*/ 2147483647 w 399"/>
                <a:gd name="T57" fmla="*/ 2147483647 h 304"/>
                <a:gd name="T58" fmla="*/ 2147483647 w 399"/>
                <a:gd name="T59" fmla="*/ 2147483647 h 304"/>
                <a:gd name="T60" fmla="*/ 2147483647 w 399"/>
                <a:gd name="T61" fmla="*/ 2147483647 h 304"/>
                <a:gd name="T62" fmla="*/ 2147483647 w 399"/>
                <a:gd name="T63" fmla="*/ 2147483647 h 304"/>
                <a:gd name="T64" fmla="*/ 2147483647 w 399"/>
                <a:gd name="T65" fmla="*/ 2147483647 h 304"/>
                <a:gd name="T66" fmla="*/ 2147483647 w 399"/>
                <a:gd name="T67" fmla="*/ 2147483647 h 304"/>
                <a:gd name="T68" fmla="*/ 2147483647 w 399"/>
                <a:gd name="T69" fmla="*/ 2147483647 h 304"/>
                <a:gd name="T70" fmla="*/ 2147483647 w 399"/>
                <a:gd name="T71" fmla="*/ 2147483647 h 304"/>
                <a:gd name="T72" fmla="*/ 2147483647 w 399"/>
                <a:gd name="T73" fmla="*/ 2147483647 h 304"/>
                <a:gd name="T74" fmla="*/ 2147483647 w 399"/>
                <a:gd name="T75" fmla="*/ 2147483647 h 304"/>
                <a:gd name="T76" fmla="*/ 2147483647 w 399"/>
                <a:gd name="T77" fmla="*/ 2147483647 h 304"/>
                <a:gd name="T78" fmla="*/ 2147483647 w 399"/>
                <a:gd name="T79" fmla="*/ 2147483647 h 304"/>
                <a:gd name="T80" fmla="*/ 2147483647 w 399"/>
                <a:gd name="T81" fmla="*/ 2147483647 h 304"/>
                <a:gd name="T82" fmla="*/ 2147483647 w 399"/>
                <a:gd name="T83" fmla="*/ 2147483647 h 304"/>
                <a:gd name="T84" fmla="*/ 2147483647 w 399"/>
                <a:gd name="T85" fmla="*/ 2147483647 h 304"/>
                <a:gd name="T86" fmla="*/ 0 w 399"/>
                <a:gd name="T87" fmla="*/ 2147483647 h 304"/>
                <a:gd name="T88" fmla="*/ 2147483647 w 399"/>
                <a:gd name="T89" fmla="*/ 2147483647 h 304"/>
                <a:gd name="T90" fmla="*/ 2147483647 w 399"/>
                <a:gd name="T91" fmla="*/ 2147483647 h 304"/>
                <a:gd name="T92" fmla="*/ 2147483647 w 399"/>
                <a:gd name="T93" fmla="*/ 2147483647 h 304"/>
                <a:gd name="T94" fmla="*/ 2147483647 w 399"/>
                <a:gd name="T95" fmla="*/ 2147483647 h 304"/>
                <a:gd name="T96" fmla="*/ 2147483647 w 399"/>
                <a:gd name="T97" fmla="*/ 2147483647 h 304"/>
                <a:gd name="T98" fmla="*/ 2147483647 w 399"/>
                <a:gd name="T99" fmla="*/ 2147483647 h 304"/>
                <a:gd name="T100" fmla="*/ 2147483647 w 399"/>
                <a:gd name="T101" fmla="*/ 2147483647 h 304"/>
                <a:gd name="T102" fmla="*/ 2147483647 w 399"/>
                <a:gd name="T103" fmla="*/ 2147483647 h 304"/>
                <a:gd name="T104" fmla="*/ 2147483647 w 399"/>
                <a:gd name="T105" fmla="*/ 2147483647 h 304"/>
                <a:gd name="T106" fmla="*/ 2147483647 w 399"/>
                <a:gd name="T107" fmla="*/ 2147483647 h 304"/>
                <a:gd name="T108" fmla="*/ 2147483647 w 399"/>
                <a:gd name="T109" fmla="*/ 2147483647 h 304"/>
                <a:gd name="T110" fmla="*/ 2147483647 w 399"/>
                <a:gd name="T111" fmla="*/ 2147483647 h 304"/>
                <a:gd name="T112" fmla="*/ 2147483647 w 399"/>
                <a:gd name="T113" fmla="*/ 2147483647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9"/>
                <a:gd name="T172" fmla="*/ 0 h 304"/>
                <a:gd name="T173" fmla="*/ 399 w 399"/>
                <a:gd name="T174" fmla="*/ 304 h 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48" name="组合 210">
              <a:extLst>
                <a:ext uri="{FF2B5EF4-FFF2-40B4-BE49-F238E27FC236}">
                  <a16:creationId xmlns="" xmlns:a16="http://schemas.microsoft.com/office/drawing/2014/main" id="{9788282F-9D86-4A6D-8A0F-F3061228E2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grpFill/>
          </p:grpSpPr>
          <p:sp>
            <p:nvSpPr>
              <p:cNvPr id="75" name="Freeform 173">
                <a:extLst>
                  <a:ext uri="{FF2B5EF4-FFF2-40B4-BE49-F238E27FC236}">
                    <a16:creationId xmlns="" xmlns:a16="http://schemas.microsoft.com/office/drawing/2014/main" id="{B620C46C-FF8C-4E0F-9AAA-7BACB30FD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6" name="Freeform 174">
                <a:extLst>
                  <a:ext uri="{FF2B5EF4-FFF2-40B4-BE49-F238E27FC236}">
                    <a16:creationId xmlns="" xmlns:a16="http://schemas.microsoft.com/office/drawing/2014/main" id="{74FC2557-FA11-42E8-ADCF-BD9E963A9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49" name="Freeform 175">
              <a:extLst>
                <a:ext uri="{FF2B5EF4-FFF2-40B4-BE49-F238E27FC236}">
                  <a16:creationId xmlns="" xmlns:a16="http://schemas.microsoft.com/office/drawing/2014/main" id="{1C2744A3-D096-4F1C-8381-7CFCF5D9F2D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764354" y="2245581"/>
              <a:ext cx="142553" cy="203018"/>
            </a:xfrm>
            <a:custGeom>
              <a:avLst/>
              <a:gdLst>
                <a:gd name="T0" fmla="*/ 2147483647 w 137"/>
                <a:gd name="T1" fmla="*/ 2147483647 h 191"/>
                <a:gd name="T2" fmla="*/ 2147483647 w 137"/>
                <a:gd name="T3" fmla="*/ 2147483647 h 191"/>
                <a:gd name="T4" fmla="*/ 2147483647 w 137"/>
                <a:gd name="T5" fmla="*/ 2147483647 h 191"/>
                <a:gd name="T6" fmla="*/ 2147483647 w 137"/>
                <a:gd name="T7" fmla="*/ 2147483647 h 191"/>
                <a:gd name="T8" fmla="*/ 2147483647 w 137"/>
                <a:gd name="T9" fmla="*/ 2147483647 h 191"/>
                <a:gd name="T10" fmla="*/ 2147483647 w 137"/>
                <a:gd name="T11" fmla="*/ 2147483647 h 191"/>
                <a:gd name="T12" fmla="*/ 2147483647 w 137"/>
                <a:gd name="T13" fmla="*/ 2147483647 h 191"/>
                <a:gd name="T14" fmla="*/ 2147483647 w 137"/>
                <a:gd name="T15" fmla="*/ 2147483647 h 191"/>
                <a:gd name="T16" fmla="*/ 2147483647 w 137"/>
                <a:gd name="T17" fmla="*/ 0 h 191"/>
                <a:gd name="T18" fmla="*/ 2147483647 w 137"/>
                <a:gd name="T19" fmla="*/ 2147483647 h 191"/>
                <a:gd name="T20" fmla="*/ 2147483647 w 137"/>
                <a:gd name="T21" fmla="*/ 2147483647 h 191"/>
                <a:gd name="T22" fmla="*/ 2147483647 w 137"/>
                <a:gd name="T23" fmla="*/ 2147483647 h 191"/>
                <a:gd name="T24" fmla="*/ 2147483647 w 137"/>
                <a:gd name="T25" fmla="*/ 2147483647 h 191"/>
                <a:gd name="T26" fmla="*/ 2147483647 w 137"/>
                <a:gd name="T27" fmla="*/ 2147483647 h 191"/>
                <a:gd name="T28" fmla="*/ 2147483647 w 137"/>
                <a:gd name="T29" fmla="*/ 2147483647 h 191"/>
                <a:gd name="T30" fmla="*/ 2147483647 w 137"/>
                <a:gd name="T31" fmla="*/ 2147483647 h 191"/>
                <a:gd name="T32" fmla="*/ 2147483647 w 137"/>
                <a:gd name="T33" fmla="*/ 2147483647 h 191"/>
                <a:gd name="T34" fmla="*/ 2147483647 w 137"/>
                <a:gd name="T35" fmla="*/ 2147483647 h 191"/>
                <a:gd name="T36" fmla="*/ 2147483647 w 137"/>
                <a:gd name="T37" fmla="*/ 2147483647 h 191"/>
                <a:gd name="T38" fmla="*/ 2147483647 w 137"/>
                <a:gd name="T39" fmla="*/ 2147483647 h 191"/>
                <a:gd name="T40" fmla="*/ 2147483647 w 137"/>
                <a:gd name="T41" fmla="*/ 2147483647 h 191"/>
                <a:gd name="T42" fmla="*/ 2147483647 w 137"/>
                <a:gd name="T43" fmla="*/ 2147483647 h 191"/>
                <a:gd name="T44" fmla="*/ 2147483647 w 137"/>
                <a:gd name="T45" fmla="*/ 2147483647 h 191"/>
                <a:gd name="T46" fmla="*/ 2147483647 w 137"/>
                <a:gd name="T47" fmla="*/ 2147483647 h 191"/>
                <a:gd name="T48" fmla="*/ 2147483647 w 137"/>
                <a:gd name="T49" fmla="*/ 2147483647 h 191"/>
                <a:gd name="T50" fmla="*/ 2147483647 w 137"/>
                <a:gd name="T51" fmla="*/ 2147483647 h 191"/>
                <a:gd name="T52" fmla="*/ 2147483647 w 137"/>
                <a:gd name="T53" fmla="*/ 2147483647 h 191"/>
                <a:gd name="T54" fmla="*/ 2147483647 w 137"/>
                <a:gd name="T55" fmla="*/ 2147483647 h 191"/>
                <a:gd name="T56" fmla="*/ 2147483647 w 137"/>
                <a:gd name="T57" fmla="*/ 2147483647 h 191"/>
                <a:gd name="T58" fmla="*/ 2147483647 w 137"/>
                <a:gd name="T59" fmla="*/ 2147483647 h 191"/>
                <a:gd name="T60" fmla="*/ 2147483647 w 137"/>
                <a:gd name="T61" fmla="*/ 2147483647 h 191"/>
                <a:gd name="T62" fmla="*/ 2147483647 w 137"/>
                <a:gd name="T63" fmla="*/ 2147483647 h 191"/>
                <a:gd name="T64" fmla="*/ 2147483647 w 137"/>
                <a:gd name="T65" fmla="*/ 2147483647 h 191"/>
                <a:gd name="T66" fmla="*/ 2147483647 w 137"/>
                <a:gd name="T67" fmla="*/ 2147483647 h 191"/>
                <a:gd name="T68" fmla="*/ 2147483647 w 137"/>
                <a:gd name="T69" fmla="*/ 2147483647 h 191"/>
                <a:gd name="T70" fmla="*/ 2147483647 w 137"/>
                <a:gd name="T71" fmla="*/ 2147483647 h 191"/>
                <a:gd name="T72" fmla="*/ 2147483647 w 137"/>
                <a:gd name="T73" fmla="*/ 2147483647 h 191"/>
                <a:gd name="T74" fmla="*/ 2147483647 w 137"/>
                <a:gd name="T75" fmla="*/ 2147483647 h 191"/>
                <a:gd name="T76" fmla="*/ 2147483647 w 137"/>
                <a:gd name="T77" fmla="*/ 2147483647 h 191"/>
                <a:gd name="T78" fmla="*/ 2147483647 w 137"/>
                <a:gd name="T79" fmla="*/ 2147483647 h 191"/>
                <a:gd name="T80" fmla="*/ 2147483647 w 137"/>
                <a:gd name="T81" fmla="*/ 2147483647 h 191"/>
                <a:gd name="T82" fmla="*/ 2147483647 w 137"/>
                <a:gd name="T83" fmla="*/ 2147483647 h 191"/>
                <a:gd name="T84" fmla="*/ 2147483647 w 137"/>
                <a:gd name="T85" fmla="*/ 2147483647 h 191"/>
                <a:gd name="T86" fmla="*/ 2147483647 w 137"/>
                <a:gd name="T87" fmla="*/ 2147483647 h 191"/>
                <a:gd name="T88" fmla="*/ 2147483647 w 137"/>
                <a:gd name="T89" fmla="*/ 2147483647 h 191"/>
                <a:gd name="T90" fmla="*/ 2147483647 w 137"/>
                <a:gd name="T91" fmla="*/ 2147483647 h 191"/>
                <a:gd name="T92" fmla="*/ 2147483647 w 137"/>
                <a:gd name="T93" fmla="*/ 2147483647 h 191"/>
                <a:gd name="T94" fmla="*/ 2147483647 w 137"/>
                <a:gd name="T95" fmla="*/ 2147483647 h 191"/>
                <a:gd name="T96" fmla="*/ 2147483647 w 137"/>
                <a:gd name="T97" fmla="*/ 2147483647 h 191"/>
                <a:gd name="T98" fmla="*/ 2147483647 w 137"/>
                <a:gd name="T99" fmla="*/ 2147483647 h 191"/>
                <a:gd name="T100" fmla="*/ 2147483647 w 137"/>
                <a:gd name="T101" fmla="*/ 2147483647 h 191"/>
                <a:gd name="T102" fmla="*/ 2147483647 w 137"/>
                <a:gd name="T103" fmla="*/ 2147483647 h 191"/>
                <a:gd name="T104" fmla="*/ 2147483647 w 137"/>
                <a:gd name="T105" fmla="*/ 2147483647 h 191"/>
                <a:gd name="T106" fmla="*/ 2147483647 w 137"/>
                <a:gd name="T107" fmla="*/ 2147483647 h 191"/>
                <a:gd name="T108" fmla="*/ 2147483647 w 137"/>
                <a:gd name="T109" fmla="*/ 2147483647 h 191"/>
                <a:gd name="T110" fmla="*/ 2147483647 w 137"/>
                <a:gd name="T111" fmla="*/ 2147483647 h 191"/>
                <a:gd name="T112" fmla="*/ 2147483647 w 137"/>
                <a:gd name="T113" fmla="*/ 2147483647 h 191"/>
                <a:gd name="T114" fmla="*/ 2147483647 w 137"/>
                <a:gd name="T115" fmla="*/ 2147483647 h 19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"/>
                <a:gd name="T175" fmla="*/ 0 h 191"/>
                <a:gd name="T176" fmla="*/ 137 w 137"/>
                <a:gd name="T177" fmla="*/ 191 h 19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76">
              <a:extLst>
                <a:ext uri="{FF2B5EF4-FFF2-40B4-BE49-F238E27FC236}">
                  <a16:creationId xmlns="" xmlns:a16="http://schemas.microsoft.com/office/drawing/2014/main" id="{2DCEF2E9-682F-441E-A85C-4D8A001A35D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07282" y="1184789"/>
              <a:ext cx="183134" cy="203018"/>
            </a:xfrm>
            <a:custGeom>
              <a:avLst/>
              <a:gdLst>
                <a:gd name="T0" fmla="*/ 2147483647 w 176"/>
                <a:gd name="T1" fmla="*/ 2147483647 h 191"/>
                <a:gd name="T2" fmla="*/ 2147483647 w 176"/>
                <a:gd name="T3" fmla="*/ 2147483647 h 191"/>
                <a:gd name="T4" fmla="*/ 2147483647 w 176"/>
                <a:gd name="T5" fmla="*/ 2147483647 h 191"/>
                <a:gd name="T6" fmla="*/ 2147483647 w 176"/>
                <a:gd name="T7" fmla="*/ 2147483647 h 191"/>
                <a:gd name="T8" fmla="*/ 2147483647 w 176"/>
                <a:gd name="T9" fmla="*/ 2147483647 h 191"/>
                <a:gd name="T10" fmla="*/ 2147483647 w 176"/>
                <a:gd name="T11" fmla="*/ 2147483647 h 191"/>
                <a:gd name="T12" fmla="*/ 2147483647 w 176"/>
                <a:gd name="T13" fmla="*/ 2147483647 h 191"/>
                <a:gd name="T14" fmla="*/ 2147483647 w 176"/>
                <a:gd name="T15" fmla="*/ 2147483647 h 191"/>
                <a:gd name="T16" fmla="*/ 2147483647 w 176"/>
                <a:gd name="T17" fmla="*/ 2147483647 h 191"/>
                <a:gd name="T18" fmla="*/ 2147483647 w 176"/>
                <a:gd name="T19" fmla="*/ 2147483647 h 191"/>
                <a:gd name="T20" fmla="*/ 2147483647 w 176"/>
                <a:gd name="T21" fmla="*/ 2147483647 h 191"/>
                <a:gd name="T22" fmla="*/ 2147483647 w 176"/>
                <a:gd name="T23" fmla="*/ 2147483647 h 191"/>
                <a:gd name="T24" fmla="*/ 2147483647 w 176"/>
                <a:gd name="T25" fmla="*/ 2147483647 h 191"/>
                <a:gd name="T26" fmla="*/ 2147483647 w 176"/>
                <a:gd name="T27" fmla="*/ 2147483647 h 191"/>
                <a:gd name="T28" fmla="*/ 2147483647 w 176"/>
                <a:gd name="T29" fmla="*/ 2147483647 h 191"/>
                <a:gd name="T30" fmla="*/ 2147483647 w 176"/>
                <a:gd name="T31" fmla="*/ 2147483647 h 191"/>
                <a:gd name="T32" fmla="*/ 2147483647 w 176"/>
                <a:gd name="T33" fmla="*/ 2147483647 h 191"/>
                <a:gd name="T34" fmla="*/ 2147483647 w 176"/>
                <a:gd name="T35" fmla="*/ 2147483647 h 191"/>
                <a:gd name="T36" fmla="*/ 2147483647 w 176"/>
                <a:gd name="T37" fmla="*/ 2147483647 h 191"/>
                <a:gd name="T38" fmla="*/ 2147483647 w 176"/>
                <a:gd name="T39" fmla="*/ 2147483647 h 191"/>
                <a:gd name="T40" fmla="*/ 2147483647 w 176"/>
                <a:gd name="T41" fmla="*/ 2147483647 h 191"/>
                <a:gd name="T42" fmla="*/ 2147483647 w 176"/>
                <a:gd name="T43" fmla="*/ 2147483647 h 191"/>
                <a:gd name="T44" fmla="*/ 2147483647 w 176"/>
                <a:gd name="T45" fmla="*/ 2147483647 h 191"/>
                <a:gd name="T46" fmla="*/ 2147483647 w 176"/>
                <a:gd name="T47" fmla="*/ 2147483647 h 191"/>
                <a:gd name="T48" fmla="*/ 2147483647 w 176"/>
                <a:gd name="T49" fmla="*/ 2147483647 h 191"/>
                <a:gd name="T50" fmla="*/ 2147483647 w 176"/>
                <a:gd name="T51" fmla="*/ 2147483647 h 191"/>
                <a:gd name="T52" fmla="*/ 2147483647 w 176"/>
                <a:gd name="T53" fmla="*/ 2147483647 h 191"/>
                <a:gd name="T54" fmla="*/ 2147483647 w 176"/>
                <a:gd name="T55" fmla="*/ 2147483647 h 191"/>
                <a:gd name="T56" fmla="*/ 2147483647 w 176"/>
                <a:gd name="T57" fmla="*/ 2147483647 h 191"/>
                <a:gd name="T58" fmla="*/ 2147483647 w 176"/>
                <a:gd name="T59" fmla="*/ 2147483647 h 191"/>
                <a:gd name="T60" fmla="*/ 2147483647 w 176"/>
                <a:gd name="T61" fmla="*/ 2147483647 h 191"/>
                <a:gd name="T62" fmla="*/ 2147483647 w 176"/>
                <a:gd name="T63" fmla="*/ 2147483647 h 191"/>
                <a:gd name="T64" fmla="*/ 2147483647 w 176"/>
                <a:gd name="T65" fmla="*/ 2147483647 h 191"/>
                <a:gd name="T66" fmla="*/ 2147483647 w 176"/>
                <a:gd name="T67" fmla="*/ 2147483647 h 191"/>
                <a:gd name="T68" fmla="*/ 2147483647 w 176"/>
                <a:gd name="T69" fmla="*/ 2147483647 h 191"/>
                <a:gd name="T70" fmla="*/ 2147483647 w 176"/>
                <a:gd name="T71" fmla="*/ 2147483647 h 191"/>
                <a:gd name="T72" fmla="*/ 2147483647 w 176"/>
                <a:gd name="T73" fmla="*/ 2147483647 h 191"/>
                <a:gd name="T74" fmla="*/ 2147483647 w 176"/>
                <a:gd name="T75" fmla="*/ 2147483647 h 191"/>
                <a:gd name="T76" fmla="*/ 2147483647 w 176"/>
                <a:gd name="T77" fmla="*/ 2147483647 h 191"/>
                <a:gd name="T78" fmla="*/ 2147483647 w 176"/>
                <a:gd name="T79" fmla="*/ 0 h 191"/>
                <a:gd name="T80" fmla="*/ 2147483647 w 176"/>
                <a:gd name="T81" fmla="*/ 2147483647 h 191"/>
                <a:gd name="T82" fmla="*/ 2147483647 w 176"/>
                <a:gd name="T83" fmla="*/ 2147483647 h 191"/>
                <a:gd name="T84" fmla="*/ 2147483647 w 176"/>
                <a:gd name="T85" fmla="*/ 2147483647 h 191"/>
                <a:gd name="T86" fmla="*/ 2147483647 w 176"/>
                <a:gd name="T87" fmla="*/ 2147483647 h 191"/>
                <a:gd name="T88" fmla="*/ 2147483647 w 176"/>
                <a:gd name="T89" fmla="*/ 2147483647 h 191"/>
                <a:gd name="T90" fmla="*/ 2147483647 w 176"/>
                <a:gd name="T91" fmla="*/ 2147483647 h 191"/>
                <a:gd name="T92" fmla="*/ 2147483647 w 176"/>
                <a:gd name="T93" fmla="*/ 2147483647 h 191"/>
                <a:gd name="T94" fmla="*/ 2147483647 w 176"/>
                <a:gd name="T95" fmla="*/ 2147483647 h 191"/>
                <a:gd name="T96" fmla="*/ 2147483647 w 176"/>
                <a:gd name="T97" fmla="*/ 2147483647 h 191"/>
                <a:gd name="T98" fmla="*/ 2147483647 w 176"/>
                <a:gd name="T99" fmla="*/ 2147483647 h 191"/>
                <a:gd name="T100" fmla="*/ 2147483647 w 176"/>
                <a:gd name="T101" fmla="*/ 2147483647 h 191"/>
                <a:gd name="T102" fmla="*/ 2147483647 w 176"/>
                <a:gd name="T103" fmla="*/ 2147483647 h 191"/>
                <a:gd name="T104" fmla="*/ 2147483647 w 176"/>
                <a:gd name="T105" fmla="*/ 2147483647 h 191"/>
                <a:gd name="T106" fmla="*/ 0 w 176"/>
                <a:gd name="T107" fmla="*/ 2147483647 h 1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6"/>
                <a:gd name="T163" fmla="*/ 0 h 191"/>
                <a:gd name="T164" fmla="*/ 176 w 176"/>
                <a:gd name="T165" fmla="*/ 191 h 1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77">
              <a:extLst>
                <a:ext uri="{FF2B5EF4-FFF2-40B4-BE49-F238E27FC236}">
                  <a16:creationId xmlns="" xmlns:a16="http://schemas.microsoft.com/office/drawing/2014/main" id="{5A5B37A4-C008-49BF-B28D-94F89D00B9C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429303" y="908431"/>
              <a:ext cx="274701" cy="406035"/>
            </a:xfrm>
            <a:custGeom>
              <a:avLst/>
              <a:gdLst>
                <a:gd name="T0" fmla="*/ 2147483647 w 264"/>
                <a:gd name="T1" fmla="*/ 2147483647 h 382"/>
                <a:gd name="T2" fmla="*/ 2147483647 w 264"/>
                <a:gd name="T3" fmla="*/ 2147483647 h 382"/>
                <a:gd name="T4" fmla="*/ 2147483647 w 264"/>
                <a:gd name="T5" fmla="*/ 2147483647 h 382"/>
                <a:gd name="T6" fmla="*/ 2147483647 w 264"/>
                <a:gd name="T7" fmla="*/ 2147483647 h 382"/>
                <a:gd name="T8" fmla="*/ 2147483647 w 264"/>
                <a:gd name="T9" fmla="*/ 2147483647 h 382"/>
                <a:gd name="T10" fmla="*/ 2147483647 w 264"/>
                <a:gd name="T11" fmla="*/ 2147483647 h 382"/>
                <a:gd name="T12" fmla="*/ 2147483647 w 264"/>
                <a:gd name="T13" fmla="*/ 2147483647 h 382"/>
                <a:gd name="T14" fmla="*/ 2147483647 w 264"/>
                <a:gd name="T15" fmla="*/ 2147483647 h 382"/>
                <a:gd name="T16" fmla="*/ 2147483647 w 264"/>
                <a:gd name="T17" fmla="*/ 2147483647 h 382"/>
                <a:gd name="T18" fmla="*/ 2147483647 w 264"/>
                <a:gd name="T19" fmla="*/ 2147483647 h 382"/>
                <a:gd name="T20" fmla="*/ 2147483647 w 264"/>
                <a:gd name="T21" fmla="*/ 2147483647 h 382"/>
                <a:gd name="T22" fmla="*/ 2147483647 w 264"/>
                <a:gd name="T23" fmla="*/ 2147483647 h 382"/>
                <a:gd name="T24" fmla="*/ 2147483647 w 264"/>
                <a:gd name="T25" fmla="*/ 2147483647 h 382"/>
                <a:gd name="T26" fmla="*/ 2147483647 w 264"/>
                <a:gd name="T27" fmla="*/ 2147483647 h 382"/>
                <a:gd name="T28" fmla="*/ 2147483647 w 264"/>
                <a:gd name="T29" fmla="*/ 2147483647 h 382"/>
                <a:gd name="T30" fmla="*/ 2147483647 w 264"/>
                <a:gd name="T31" fmla="*/ 2147483647 h 382"/>
                <a:gd name="T32" fmla="*/ 2147483647 w 264"/>
                <a:gd name="T33" fmla="*/ 2147483647 h 382"/>
                <a:gd name="T34" fmla="*/ 2147483647 w 264"/>
                <a:gd name="T35" fmla="*/ 2147483647 h 382"/>
                <a:gd name="T36" fmla="*/ 2147483647 w 264"/>
                <a:gd name="T37" fmla="*/ 2147483647 h 382"/>
                <a:gd name="T38" fmla="*/ 2147483647 w 264"/>
                <a:gd name="T39" fmla="*/ 2147483647 h 382"/>
                <a:gd name="T40" fmla="*/ 2147483647 w 264"/>
                <a:gd name="T41" fmla="*/ 2147483647 h 382"/>
                <a:gd name="T42" fmla="*/ 2147483647 w 264"/>
                <a:gd name="T43" fmla="*/ 2147483647 h 382"/>
                <a:gd name="T44" fmla="*/ 2147483647 w 264"/>
                <a:gd name="T45" fmla="*/ 2147483647 h 382"/>
                <a:gd name="T46" fmla="*/ 2147483647 w 264"/>
                <a:gd name="T47" fmla="*/ 2147483647 h 382"/>
                <a:gd name="T48" fmla="*/ 2147483647 w 264"/>
                <a:gd name="T49" fmla="*/ 2147483647 h 382"/>
                <a:gd name="T50" fmla="*/ 2147483647 w 264"/>
                <a:gd name="T51" fmla="*/ 2147483647 h 382"/>
                <a:gd name="T52" fmla="*/ 2147483647 w 264"/>
                <a:gd name="T53" fmla="*/ 2147483647 h 382"/>
                <a:gd name="T54" fmla="*/ 2147483647 w 264"/>
                <a:gd name="T55" fmla="*/ 2147483647 h 382"/>
                <a:gd name="T56" fmla="*/ 2147483647 w 264"/>
                <a:gd name="T57" fmla="*/ 2147483647 h 382"/>
                <a:gd name="T58" fmla="*/ 2147483647 w 264"/>
                <a:gd name="T59" fmla="*/ 2147483647 h 382"/>
                <a:gd name="T60" fmla="*/ 2147483647 w 264"/>
                <a:gd name="T61" fmla="*/ 2147483647 h 382"/>
                <a:gd name="T62" fmla="*/ 2147483647 w 264"/>
                <a:gd name="T63" fmla="*/ 2147483647 h 382"/>
                <a:gd name="T64" fmla="*/ 2147483647 w 264"/>
                <a:gd name="T65" fmla="*/ 2147483647 h 382"/>
                <a:gd name="T66" fmla="*/ 2147483647 w 264"/>
                <a:gd name="T67" fmla="*/ 2147483647 h 382"/>
                <a:gd name="T68" fmla="*/ 2147483647 w 264"/>
                <a:gd name="T69" fmla="*/ 2147483647 h 382"/>
                <a:gd name="T70" fmla="*/ 2147483647 w 264"/>
                <a:gd name="T71" fmla="*/ 2147483647 h 382"/>
                <a:gd name="T72" fmla="*/ 2147483647 w 264"/>
                <a:gd name="T73" fmla="*/ 2147483647 h 382"/>
                <a:gd name="T74" fmla="*/ 2147483647 w 264"/>
                <a:gd name="T75" fmla="*/ 2147483647 h 382"/>
                <a:gd name="T76" fmla="*/ 2147483647 w 264"/>
                <a:gd name="T77" fmla="*/ 2147483647 h 382"/>
                <a:gd name="T78" fmla="*/ 2147483647 w 264"/>
                <a:gd name="T79" fmla="*/ 0 h 382"/>
                <a:gd name="T80" fmla="*/ 2147483647 w 264"/>
                <a:gd name="T81" fmla="*/ 2147483647 h 382"/>
                <a:gd name="T82" fmla="*/ 2147483647 w 264"/>
                <a:gd name="T83" fmla="*/ 2147483647 h 382"/>
                <a:gd name="T84" fmla="*/ 2147483647 w 264"/>
                <a:gd name="T85" fmla="*/ 2147483647 h 382"/>
                <a:gd name="T86" fmla="*/ 2147483647 w 264"/>
                <a:gd name="T87" fmla="*/ 2147483647 h 382"/>
                <a:gd name="T88" fmla="*/ 2147483647 w 264"/>
                <a:gd name="T89" fmla="*/ 2147483647 h 382"/>
                <a:gd name="T90" fmla="*/ 2147483647 w 264"/>
                <a:gd name="T91" fmla="*/ 2147483647 h 382"/>
                <a:gd name="T92" fmla="*/ 2147483647 w 264"/>
                <a:gd name="T93" fmla="*/ 2147483647 h 382"/>
                <a:gd name="T94" fmla="*/ 0 w 264"/>
                <a:gd name="T95" fmla="*/ 2147483647 h 382"/>
                <a:gd name="T96" fmla="*/ 2147483647 w 264"/>
                <a:gd name="T97" fmla="*/ 2147483647 h 382"/>
                <a:gd name="T98" fmla="*/ 2147483647 w 264"/>
                <a:gd name="T99" fmla="*/ 2147483647 h 382"/>
                <a:gd name="T100" fmla="*/ 2147483647 w 264"/>
                <a:gd name="T101" fmla="*/ 2147483647 h 382"/>
                <a:gd name="T102" fmla="*/ 2147483647 w 264"/>
                <a:gd name="T103" fmla="*/ 2147483647 h 382"/>
                <a:gd name="T104" fmla="*/ 2147483647 w 264"/>
                <a:gd name="T105" fmla="*/ 2147483647 h 382"/>
                <a:gd name="T106" fmla="*/ 2147483647 w 264"/>
                <a:gd name="T107" fmla="*/ 2147483647 h 382"/>
                <a:gd name="T108" fmla="*/ 2147483647 w 264"/>
                <a:gd name="T109" fmla="*/ 2147483647 h 382"/>
                <a:gd name="T110" fmla="*/ 2147483647 w 264"/>
                <a:gd name="T111" fmla="*/ 2147483647 h 382"/>
                <a:gd name="T112" fmla="*/ 2147483647 w 264"/>
                <a:gd name="T113" fmla="*/ 2147483647 h 382"/>
                <a:gd name="T114" fmla="*/ 2147483647 w 264"/>
                <a:gd name="T115" fmla="*/ 2147483647 h 382"/>
                <a:gd name="T116" fmla="*/ 2147483647 w 264"/>
                <a:gd name="T117" fmla="*/ 2147483647 h 382"/>
                <a:gd name="T118" fmla="*/ 2147483647 w 264"/>
                <a:gd name="T119" fmla="*/ 2147483647 h 382"/>
                <a:gd name="T120" fmla="*/ 2147483647 w 264"/>
                <a:gd name="T121" fmla="*/ 2147483647 h 382"/>
                <a:gd name="T122" fmla="*/ 2147483647 w 264"/>
                <a:gd name="T123" fmla="*/ 2147483647 h 3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4"/>
                <a:gd name="T187" fmla="*/ 0 h 382"/>
                <a:gd name="T188" fmla="*/ 264 w 264"/>
                <a:gd name="T189" fmla="*/ 382 h 3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2" name="组合 197">
              <a:extLst>
                <a:ext uri="{FF2B5EF4-FFF2-40B4-BE49-F238E27FC236}">
                  <a16:creationId xmlns="" xmlns:a16="http://schemas.microsoft.com/office/drawing/2014/main" id="{C1761732-AA3A-4771-861D-19703417AC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grpFill/>
          </p:grpSpPr>
          <p:sp>
            <p:nvSpPr>
              <p:cNvPr id="72" name="Freeform 178">
                <a:extLst>
                  <a:ext uri="{FF2B5EF4-FFF2-40B4-BE49-F238E27FC236}">
                    <a16:creationId xmlns="" xmlns:a16="http://schemas.microsoft.com/office/drawing/2014/main" id="{CB4EAC1F-967D-45B4-A13F-202BBE649C54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3" name="Freeform 179">
                <a:extLst>
                  <a:ext uri="{FF2B5EF4-FFF2-40B4-BE49-F238E27FC236}">
                    <a16:creationId xmlns="" xmlns:a16="http://schemas.microsoft.com/office/drawing/2014/main" id="{F225780D-CBCB-491A-AACE-5D5CE94B29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4" name="Freeform 180">
                <a:extLst>
                  <a:ext uri="{FF2B5EF4-FFF2-40B4-BE49-F238E27FC236}">
                    <a16:creationId xmlns="" xmlns:a16="http://schemas.microsoft.com/office/drawing/2014/main" id="{B45E086F-8F00-4B55-B909-6B2D0833E4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53" name="Freeform 181">
              <a:extLst>
                <a:ext uri="{FF2B5EF4-FFF2-40B4-BE49-F238E27FC236}">
                  <a16:creationId xmlns="" xmlns:a16="http://schemas.microsoft.com/office/drawing/2014/main" id="{B9829BA9-3EE3-4F39-946D-ADD73B36B8F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660301" y="1710934"/>
              <a:ext cx="286147" cy="104166"/>
            </a:xfrm>
            <a:custGeom>
              <a:avLst/>
              <a:gdLst>
                <a:gd name="T0" fmla="*/ 2147483647 w 275"/>
                <a:gd name="T1" fmla="*/ 2147483647 h 98"/>
                <a:gd name="T2" fmla="*/ 2147483647 w 275"/>
                <a:gd name="T3" fmla="*/ 2147483647 h 98"/>
                <a:gd name="T4" fmla="*/ 2147483647 w 275"/>
                <a:gd name="T5" fmla="*/ 2147483647 h 98"/>
                <a:gd name="T6" fmla="*/ 2147483647 w 275"/>
                <a:gd name="T7" fmla="*/ 2147483647 h 98"/>
                <a:gd name="T8" fmla="*/ 2147483647 w 275"/>
                <a:gd name="T9" fmla="*/ 2147483647 h 98"/>
                <a:gd name="T10" fmla="*/ 2147483647 w 275"/>
                <a:gd name="T11" fmla="*/ 2147483647 h 98"/>
                <a:gd name="T12" fmla="*/ 2147483647 w 275"/>
                <a:gd name="T13" fmla="*/ 2147483647 h 98"/>
                <a:gd name="T14" fmla="*/ 2147483647 w 275"/>
                <a:gd name="T15" fmla="*/ 2147483647 h 98"/>
                <a:gd name="T16" fmla="*/ 2147483647 w 275"/>
                <a:gd name="T17" fmla="*/ 2147483647 h 98"/>
                <a:gd name="T18" fmla="*/ 2147483647 w 275"/>
                <a:gd name="T19" fmla="*/ 2147483647 h 98"/>
                <a:gd name="T20" fmla="*/ 2147483647 w 275"/>
                <a:gd name="T21" fmla="*/ 2147483647 h 98"/>
                <a:gd name="T22" fmla="*/ 2147483647 w 275"/>
                <a:gd name="T23" fmla="*/ 2147483647 h 98"/>
                <a:gd name="T24" fmla="*/ 2147483647 w 275"/>
                <a:gd name="T25" fmla="*/ 2147483647 h 98"/>
                <a:gd name="T26" fmla="*/ 2147483647 w 275"/>
                <a:gd name="T27" fmla="*/ 2147483647 h 98"/>
                <a:gd name="T28" fmla="*/ 2147483647 w 275"/>
                <a:gd name="T29" fmla="*/ 2147483647 h 98"/>
                <a:gd name="T30" fmla="*/ 2147483647 w 275"/>
                <a:gd name="T31" fmla="*/ 2147483647 h 98"/>
                <a:gd name="T32" fmla="*/ 2147483647 w 275"/>
                <a:gd name="T33" fmla="*/ 2147483647 h 98"/>
                <a:gd name="T34" fmla="*/ 2147483647 w 275"/>
                <a:gd name="T35" fmla="*/ 2147483647 h 98"/>
                <a:gd name="T36" fmla="*/ 2147483647 w 275"/>
                <a:gd name="T37" fmla="*/ 2147483647 h 98"/>
                <a:gd name="T38" fmla="*/ 2147483647 w 275"/>
                <a:gd name="T39" fmla="*/ 2147483647 h 98"/>
                <a:gd name="T40" fmla="*/ 2147483647 w 275"/>
                <a:gd name="T41" fmla="*/ 2147483647 h 98"/>
                <a:gd name="T42" fmla="*/ 2147483647 w 275"/>
                <a:gd name="T43" fmla="*/ 2147483647 h 98"/>
                <a:gd name="T44" fmla="*/ 2147483647 w 275"/>
                <a:gd name="T45" fmla="*/ 2147483647 h 98"/>
                <a:gd name="T46" fmla="*/ 2147483647 w 275"/>
                <a:gd name="T47" fmla="*/ 2147483647 h 98"/>
                <a:gd name="T48" fmla="*/ 2147483647 w 275"/>
                <a:gd name="T49" fmla="*/ 2147483647 h 98"/>
                <a:gd name="T50" fmla="*/ 2147483647 w 275"/>
                <a:gd name="T51" fmla="*/ 2147483647 h 98"/>
                <a:gd name="T52" fmla="*/ 2147483647 w 275"/>
                <a:gd name="T53" fmla="*/ 2147483647 h 98"/>
                <a:gd name="T54" fmla="*/ 2147483647 w 275"/>
                <a:gd name="T55" fmla="*/ 2147483647 h 98"/>
                <a:gd name="T56" fmla="*/ 2147483647 w 275"/>
                <a:gd name="T57" fmla="*/ 2147483647 h 98"/>
                <a:gd name="T58" fmla="*/ 2147483647 w 275"/>
                <a:gd name="T59" fmla="*/ 2147483647 h 98"/>
                <a:gd name="T60" fmla="*/ 2147483647 w 275"/>
                <a:gd name="T61" fmla="*/ 2147483647 h 98"/>
                <a:gd name="T62" fmla="*/ 2147483647 w 275"/>
                <a:gd name="T63" fmla="*/ 2147483647 h 98"/>
                <a:gd name="T64" fmla="*/ 2147483647 w 275"/>
                <a:gd name="T65" fmla="*/ 2147483647 h 98"/>
                <a:gd name="T66" fmla="*/ 2147483647 w 275"/>
                <a:gd name="T67" fmla="*/ 2147483647 h 98"/>
                <a:gd name="T68" fmla="*/ 2147483647 w 275"/>
                <a:gd name="T69" fmla="*/ 2147483647 h 98"/>
                <a:gd name="T70" fmla="*/ 2147483647 w 275"/>
                <a:gd name="T71" fmla="*/ 2147483647 h 98"/>
                <a:gd name="T72" fmla="*/ 2147483647 w 275"/>
                <a:gd name="T73" fmla="*/ 0 h 98"/>
                <a:gd name="T74" fmla="*/ 2147483647 w 275"/>
                <a:gd name="T75" fmla="*/ 0 h 98"/>
                <a:gd name="T76" fmla="*/ 2147483647 w 275"/>
                <a:gd name="T77" fmla="*/ 2147483647 h 98"/>
                <a:gd name="T78" fmla="*/ 2147483647 w 275"/>
                <a:gd name="T79" fmla="*/ 2147483647 h 98"/>
                <a:gd name="T80" fmla="*/ 2147483647 w 275"/>
                <a:gd name="T81" fmla="*/ 0 h 98"/>
                <a:gd name="T82" fmla="*/ 2147483647 w 275"/>
                <a:gd name="T83" fmla="*/ 2147483647 h 98"/>
                <a:gd name="T84" fmla="*/ 2147483647 w 275"/>
                <a:gd name="T85" fmla="*/ 2147483647 h 98"/>
                <a:gd name="T86" fmla="*/ 2147483647 w 275"/>
                <a:gd name="T87" fmla="*/ 2147483647 h 98"/>
                <a:gd name="T88" fmla="*/ 2147483647 w 275"/>
                <a:gd name="T89" fmla="*/ 2147483647 h 98"/>
                <a:gd name="T90" fmla="*/ 2147483647 w 275"/>
                <a:gd name="T91" fmla="*/ 2147483647 h 98"/>
                <a:gd name="T92" fmla="*/ 2147483647 w 275"/>
                <a:gd name="T93" fmla="*/ 2147483647 h 98"/>
                <a:gd name="T94" fmla="*/ 2147483647 w 275"/>
                <a:gd name="T95" fmla="*/ 2147483647 h 98"/>
                <a:gd name="T96" fmla="*/ 2147483647 w 275"/>
                <a:gd name="T97" fmla="*/ 2147483647 h 98"/>
                <a:gd name="T98" fmla="*/ 2147483647 w 275"/>
                <a:gd name="T99" fmla="*/ 2147483647 h 98"/>
                <a:gd name="T100" fmla="*/ 2147483647 w 275"/>
                <a:gd name="T101" fmla="*/ 2147483647 h 98"/>
                <a:gd name="T102" fmla="*/ 2147483647 w 275"/>
                <a:gd name="T103" fmla="*/ 2147483647 h 98"/>
                <a:gd name="T104" fmla="*/ 2147483647 w 275"/>
                <a:gd name="T105" fmla="*/ 2147483647 h 98"/>
                <a:gd name="T106" fmla="*/ 2147483647 w 275"/>
                <a:gd name="T107" fmla="*/ 2147483647 h 98"/>
                <a:gd name="T108" fmla="*/ 2147483647 w 275"/>
                <a:gd name="T109" fmla="*/ 2147483647 h 98"/>
                <a:gd name="T110" fmla="*/ 2147483647 w 275"/>
                <a:gd name="T111" fmla="*/ 2147483647 h 98"/>
                <a:gd name="T112" fmla="*/ 2147483647 w 275"/>
                <a:gd name="T113" fmla="*/ 2147483647 h 98"/>
                <a:gd name="T114" fmla="*/ 2147483647 w 275"/>
                <a:gd name="T115" fmla="*/ 2147483647 h 98"/>
                <a:gd name="T116" fmla="*/ 2147483647 w 275"/>
                <a:gd name="T117" fmla="*/ 2147483647 h 98"/>
                <a:gd name="T118" fmla="*/ 2147483647 w 275"/>
                <a:gd name="T119" fmla="*/ 2147483647 h 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5"/>
                <a:gd name="T181" fmla="*/ 0 h 98"/>
                <a:gd name="T182" fmla="*/ 275 w 275"/>
                <a:gd name="T183" fmla="*/ 98 h 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4" name="组合 205">
              <a:extLst>
                <a:ext uri="{FF2B5EF4-FFF2-40B4-BE49-F238E27FC236}">
                  <a16:creationId xmlns="" xmlns:a16="http://schemas.microsoft.com/office/drawing/2014/main" id="{1C403226-CBCF-40E1-BB66-C9F556CE16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grpFill/>
          </p:grpSpPr>
          <p:sp>
            <p:nvSpPr>
              <p:cNvPr id="69" name="Freeform 182">
                <a:extLst>
                  <a:ext uri="{FF2B5EF4-FFF2-40B4-BE49-F238E27FC236}">
                    <a16:creationId xmlns="" xmlns:a16="http://schemas.microsoft.com/office/drawing/2014/main" id="{2237F697-9638-4F68-92BD-0D98D92807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0" name="Freeform 183">
                <a:extLst>
                  <a:ext uri="{FF2B5EF4-FFF2-40B4-BE49-F238E27FC236}">
                    <a16:creationId xmlns="" xmlns:a16="http://schemas.microsoft.com/office/drawing/2014/main" id="{DA215B4D-1DE8-4C58-A14F-2E42EB832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71" name="Freeform 184">
                <a:extLst>
                  <a:ext uri="{FF2B5EF4-FFF2-40B4-BE49-F238E27FC236}">
                    <a16:creationId xmlns="" xmlns:a16="http://schemas.microsoft.com/office/drawing/2014/main" id="{976C03CB-908A-465A-B271-F7B228745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55" name="Freeform 185">
              <a:extLst>
                <a:ext uri="{FF2B5EF4-FFF2-40B4-BE49-F238E27FC236}">
                  <a16:creationId xmlns="" xmlns:a16="http://schemas.microsoft.com/office/drawing/2014/main" id="{843DABCC-F2DE-40F3-B2AE-5B467C5BCEE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832037" y="1164594"/>
              <a:ext cx="131107" cy="103103"/>
            </a:xfrm>
            <a:custGeom>
              <a:avLst/>
              <a:gdLst>
                <a:gd name="T0" fmla="*/ 2147483647 w 126"/>
                <a:gd name="T1" fmla="*/ 2147483647 h 97"/>
                <a:gd name="T2" fmla="*/ 2147483647 w 126"/>
                <a:gd name="T3" fmla="*/ 2147483647 h 97"/>
                <a:gd name="T4" fmla="*/ 2147483647 w 126"/>
                <a:gd name="T5" fmla="*/ 2147483647 h 97"/>
                <a:gd name="T6" fmla="*/ 2147483647 w 126"/>
                <a:gd name="T7" fmla="*/ 2147483647 h 97"/>
                <a:gd name="T8" fmla="*/ 2147483647 w 126"/>
                <a:gd name="T9" fmla="*/ 2147483647 h 97"/>
                <a:gd name="T10" fmla="*/ 2147483647 w 126"/>
                <a:gd name="T11" fmla="*/ 2147483647 h 97"/>
                <a:gd name="T12" fmla="*/ 2147483647 w 126"/>
                <a:gd name="T13" fmla="*/ 2147483647 h 97"/>
                <a:gd name="T14" fmla="*/ 2147483647 w 126"/>
                <a:gd name="T15" fmla="*/ 2147483647 h 97"/>
                <a:gd name="T16" fmla="*/ 2147483647 w 126"/>
                <a:gd name="T17" fmla="*/ 2147483647 h 97"/>
                <a:gd name="T18" fmla="*/ 2147483647 w 126"/>
                <a:gd name="T19" fmla="*/ 2147483647 h 97"/>
                <a:gd name="T20" fmla="*/ 2147483647 w 126"/>
                <a:gd name="T21" fmla="*/ 2147483647 h 97"/>
                <a:gd name="T22" fmla="*/ 2147483647 w 126"/>
                <a:gd name="T23" fmla="*/ 2147483647 h 97"/>
                <a:gd name="T24" fmla="*/ 2147483647 w 126"/>
                <a:gd name="T25" fmla="*/ 2147483647 h 97"/>
                <a:gd name="T26" fmla="*/ 2147483647 w 126"/>
                <a:gd name="T27" fmla="*/ 2147483647 h 97"/>
                <a:gd name="T28" fmla="*/ 2147483647 w 126"/>
                <a:gd name="T29" fmla="*/ 2147483647 h 97"/>
                <a:gd name="T30" fmla="*/ 2147483647 w 126"/>
                <a:gd name="T31" fmla="*/ 2147483647 h 97"/>
                <a:gd name="T32" fmla="*/ 2147483647 w 126"/>
                <a:gd name="T33" fmla="*/ 2147483647 h 97"/>
                <a:gd name="T34" fmla="*/ 2147483647 w 126"/>
                <a:gd name="T35" fmla="*/ 2147483647 h 97"/>
                <a:gd name="T36" fmla="*/ 2147483647 w 126"/>
                <a:gd name="T37" fmla="*/ 2147483647 h 97"/>
                <a:gd name="T38" fmla="*/ 2147483647 w 126"/>
                <a:gd name="T39" fmla="*/ 2147483647 h 97"/>
                <a:gd name="T40" fmla="*/ 2147483647 w 126"/>
                <a:gd name="T41" fmla="*/ 2147483647 h 97"/>
                <a:gd name="T42" fmla="*/ 2147483647 w 126"/>
                <a:gd name="T43" fmla="*/ 2147483647 h 97"/>
                <a:gd name="T44" fmla="*/ 2147483647 w 126"/>
                <a:gd name="T45" fmla="*/ 2147483647 h 97"/>
                <a:gd name="T46" fmla="*/ 2147483647 w 126"/>
                <a:gd name="T47" fmla="*/ 2147483647 h 97"/>
                <a:gd name="T48" fmla="*/ 2147483647 w 126"/>
                <a:gd name="T49" fmla="*/ 2147483647 h 97"/>
                <a:gd name="T50" fmla="*/ 2147483647 w 126"/>
                <a:gd name="T51" fmla="*/ 2147483647 h 97"/>
                <a:gd name="T52" fmla="*/ 2147483647 w 126"/>
                <a:gd name="T53" fmla="*/ 2147483647 h 97"/>
                <a:gd name="T54" fmla="*/ 2147483647 w 126"/>
                <a:gd name="T55" fmla="*/ 2147483647 h 97"/>
                <a:gd name="T56" fmla="*/ 2147483647 w 126"/>
                <a:gd name="T57" fmla="*/ 2147483647 h 97"/>
                <a:gd name="T58" fmla="*/ 2147483647 w 126"/>
                <a:gd name="T59" fmla="*/ 2147483647 h 97"/>
                <a:gd name="T60" fmla="*/ 2147483647 w 126"/>
                <a:gd name="T61" fmla="*/ 2147483647 h 97"/>
                <a:gd name="T62" fmla="*/ 2147483647 w 126"/>
                <a:gd name="T63" fmla="*/ 2147483647 h 97"/>
                <a:gd name="T64" fmla="*/ 2147483647 w 126"/>
                <a:gd name="T65" fmla="*/ 2147483647 h 97"/>
                <a:gd name="T66" fmla="*/ 2147483647 w 126"/>
                <a:gd name="T67" fmla="*/ 2147483647 h 97"/>
                <a:gd name="T68" fmla="*/ 2147483647 w 126"/>
                <a:gd name="T69" fmla="*/ 2147483647 h 97"/>
                <a:gd name="T70" fmla="*/ 2147483647 w 126"/>
                <a:gd name="T71" fmla="*/ 2147483647 h 97"/>
                <a:gd name="T72" fmla="*/ 2147483647 w 126"/>
                <a:gd name="T73" fmla="*/ 2147483647 h 97"/>
                <a:gd name="T74" fmla="*/ 2147483647 w 126"/>
                <a:gd name="T75" fmla="*/ 2147483647 h 97"/>
                <a:gd name="T76" fmla="*/ 2147483647 w 126"/>
                <a:gd name="T77" fmla="*/ 2147483647 h 97"/>
                <a:gd name="T78" fmla="*/ 2147483647 w 126"/>
                <a:gd name="T79" fmla="*/ 2147483647 h 97"/>
                <a:gd name="T80" fmla="*/ 2147483647 w 126"/>
                <a:gd name="T81" fmla="*/ 2147483647 h 97"/>
                <a:gd name="T82" fmla="*/ 2147483647 w 126"/>
                <a:gd name="T83" fmla="*/ 2147483647 h 97"/>
                <a:gd name="T84" fmla="*/ 2147483647 w 126"/>
                <a:gd name="T85" fmla="*/ 2147483647 h 97"/>
                <a:gd name="T86" fmla="*/ 2147483647 w 126"/>
                <a:gd name="T87" fmla="*/ 2147483647 h 97"/>
                <a:gd name="T88" fmla="*/ 2147483647 w 126"/>
                <a:gd name="T89" fmla="*/ 2147483647 h 97"/>
                <a:gd name="T90" fmla="*/ 2147483647 w 126"/>
                <a:gd name="T91" fmla="*/ 2147483647 h 97"/>
                <a:gd name="T92" fmla="*/ 2147483647 w 126"/>
                <a:gd name="T93" fmla="*/ 2147483647 h 97"/>
                <a:gd name="T94" fmla="*/ 2147483647 w 126"/>
                <a:gd name="T95" fmla="*/ 2147483647 h 97"/>
                <a:gd name="T96" fmla="*/ 2147483647 w 126"/>
                <a:gd name="T97" fmla="*/ 2147483647 h 97"/>
                <a:gd name="T98" fmla="*/ 2147483647 w 126"/>
                <a:gd name="T99" fmla="*/ 2147483647 h 97"/>
                <a:gd name="T100" fmla="*/ 2147483647 w 126"/>
                <a:gd name="T101" fmla="*/ 2147483647 h 97"/>
                <a:gd name="T102" fmla="*/ 2147483647 w 126"/>
                <a:gd name="T103" fmla="*/ 2147483647 h 97"/>
                <a:gd name="T104" fmla="*/ 2147483647 w 126"/>
                <a:gd name="T105" fmla="*/ 2147483647 h 97"/>
                <a:gd name="T106" fmla="*/ 2147483647 w 126"/>
                <a:gd name="T107" fmla="*/ 2147483647 h 97"/>
                <a:gd name="T108" fmla="*/ 2147483647 w 126"/>
                <a:gd name="T109" fmla="*/ 2147483647 h 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6"/>
                <a:gd name="T166" fmla="*/ 0 h 97"/>
                <a:gd name="T167" fmla="*/ 126 w 126"/>
                <a:gd name="T168" fmla="*/ 97 h 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56" name="组合 199">
              <a:extLst>
                <a:ext uri="{FF2B5EF4-FFF2-40B4-BE49-F238E27FC236}">
                  <a16:creationId xmlns="" xmlns:a16="http://schemas.microsoft.com/office/drawing/2014/main" id="{3FE50A8B-9D70-48AC-9683-D5FE4E04F4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grpFill/>
          </p:grpSpPr>
          <p:sp>
            <p:nvSpPr>
              <p:cNvPr id="66" name="Freeform 186">
                <a:extLst>
                  <a:ext uri="{FF2B5EF4-FFF2-40B4-BE49-F238E27FC236}">
                    <a16:creationId xmlns="" xmlns:a16="http://schemas.microsoft.com/office/drawing/2014/main" id="{8D62C90C-5EE2-4031-B4A3-C4490349C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67" name="Freeform 187">
                <a:extLst>
                  <a:ext uri="{FF2B5EF4-FFF2-40B4-BE49-F238E27FC236}">
                    <a16:creationId xmlns="" xmlns:a16="http://schemas.microsoft.com/office/drawing/2014/main" id="{064DA1BD-FAE3-4463-812C-822491569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68" name="Freeform 188">
                <a:extLst>
                  <a:ext uri="{FF2B5EF4-FFF2-40B4-BE49-F238E27FC236}">
                    <a16:creationId xmlns="" xmlns:a16="http://schemas.microsoft.com/office/drawing/2014/main" id="{39BF1BFE-643D-4436-8290-7F56F8821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59" name="Freeform 189">
              <a:extLst>
                <a:ext uri="{FF2B5EF4-FFF2-40B4-BE49-F238E27FC236}">
                  <a16:creationId xmlns="" xmlns:a16="http://schemas.microsoft.com/office/drawing/2014/main" id="{E5B553B4-4596-40D1-AB12-464C80682ECC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142116" y="2953485"/>
              <a:ext cx="143594" cy="156249"/>
            </a:xfrm>
            <a:custGeom>
              <a:avLst/>
              <a:gdLst>
                <a:gd name="T0" fmla="*/ 2147483647 w 137"/>
                <a:gd name="T1" fmla="*/ 2147483647 h 147"/>
                <a:gd name="T2" fmla="*/ 2147483647 w 137"/>
                <a:gd name="T3" fmla="*/ 2147483647 h 147"/>
                <a:gd name="T4" fmla="*/ 2147483647 w 137"/>
                <a:gd name="T5" fmla="*/ 2147483647 h 147"/>
                <a:gd name="T6" fmla="*/ 2147483647 w 137"/>
                <a:gd name="T7" fmla="*/ 2147483647 h 147"/>
                <a:gd name="T8" fmla="*/ 2147483647 w 137"/>
                <a:gd name="T9" fmla="*/ 2147483647 h 147"/>
                <a:gd name="T10" fmla="*/ 2147483647 w 137"/>
                <a:gd name="T11" fmla="*/ 2147483647 h 147"/>
                <a:gd name="T12" fmla="*/ 2147483647 w 137"/>
                <a:gd name="T13" fmla="*/ 2147483647 h 147"/>
                <a:gd name="T14" fmla="*/ 2147483647 w 137"/>
                <a:gd name="T15" fmla="*/ 2147483647 h 147"/>
                <a:gd name="T16" fmla="*/ 2147483647 w 137"/>
                <a:gd name="T17" fmla="*/ 2147483647 h 147"/>
                <a:gd name="T18" fmla="*/ 2147483647 w 137"/>
                <a:gd name="T19" fmla="*/ 2147483647 h 147"/>
                <a:gd name="T20" fmla="*/ 2147483647 w 137"/>
                <a:gd name="T21" fmla="*/ 2147483647 h 147"/>
                <a:gd name="T22" fmla="*/ 2147483647 w 137"/>
                <a:gd name="T23" fmla="*/ 2147483647 h 147"/>
                <a:gd name="T24" fmla="*/ 2147483647 w 137"/>
                <a:gd name="T25" fmla="*/ 2147483647 h 147"/>
                <a:gd name="T26" fmla="*/ 2147483647 w 137"/>
                <a:gd name="T27" fmla="*/ 2147483647 h 147"/>
                <a:gd name="T28" fmla="*/ 2147483647 w 137"/>
                <a:gd name="T29" fmla="*/ 2147483647 h 147"/>
                <a:gd name="T30" fmla="*/ 2147483647 w 137"/>
                <a:gd name="T31" fmla="*/ 2147483647 h 147"/>
                <a:gd name="T32" fmla="*/ 2147483647 w 137"/>
                <a:gd name="T33" fmla="*/ 2147483647 h 147"/>
                <a:gd name="T34" fmla="*/ 2147483647 w 137"/>
                <a:gd name="T35" fmla="*/ 2147483647 h 147"/>
                <a:gd name="T36" fmla="*/ 2147483647 w 137"/>
                <a:gd name="T37" fmla="*/ 2147483647 h 147"/>
                <a:gd name="T38" fmla="*/ 2147483647 w 137"/>
                <a:gd name="T39" fmla="*/ 2147483647 h 147"/>
                <a:gd name="T40" fmla="*/ 2147483647 w 137"/>
                <a:gd name="T41" fmla="*/ 2147483647 h 147"/>
                <a:gd name="T42" fmla="*/ 2147483647 w 137"/>
                <a:gd name="T43" fmla="*/ 2147483647 h 147"/>
                <a:gd name="T44" fmla="*/ 2147483647 w 137"/>
                <a:gd name="T45" fmla="*/ 2147483647 h 147"/>
                <a:gd name="T46" fmla="*/ 2147483647 w 137"/>
                <a:gd name="T47" fmla="*/ 2147483647 h 147"/>
                <a:gd name="T48" fmla="*/ 2147483647 w 137"/>
                <a:gd name="T49" fmla="*/ 2147483647 h 147"/>
                <a:gd name="T50" fmla="*/ 2147483647 w 137"/>
                <a:gd name="T51" fmla="*/ 2147483647 h 147"/>
                <a:gd name="T52" fmla="*/ 2147483647 w 137"/>
                <a:gd name="T53" fmla="*/ 2147483647 h 147"/>
                <a:gd name="T54" fmla="*/ 2147483647 w 137"/>
                <a:gd name="T55" fmla="*/ 2147483647 h 147"/>
                <a:gd name="T56" fmla="*/ 2147483647 w 137"/>
                <a:gd name="T57" fmla="*/ 2147483647 h 147"/>
                <a:gd name="T58" fmla="*/ 2147483647 w 137"/>
                <a:gd name="T59" fmla="*/ 2147483647 h 147"/>
                <a:gd name="T60" fmla="*/ 2147483647 w 137"/>
                <a:gd name="T61" fmla="*/ 2147483647 h 147"/>
                <a:gd name="T62" fmla="*/ 2147483647 w 137"/>
                <a:gd name="T63" fmla="*/ 2147483647 h 147"/>
                <a:gd name="T64" fmla="*/ 2147483647 w 137"/>
                <a:gd name="T65" fmla="*/ 2147483647 h 147"/>
                <a:gd name="T66" fmla="*/ 2147483647 w 137"/>
                <a:gd name="T67" fmla="*/ 2147483647 h 147"/>
                <a:gd name="T68" fmla="*/ 2147483647 w 137"/>
                <a:gd name="T69" fmla="*/ 2147483647 h 147"/>
                <a:gd name="T70" fmla="*/ 2147483647 w 137"/>
                <a:gd name="T71" fmla="*/ 2147483647 h 147"/>
                <a:gd name="T72" fmla="*/ 2147483647 w 137"/>
                <a:gd name="T73" fmla="*/ 2147483647 h 147"/>
                <a:gd name="T74" fmla="*/ 2147483647 w 137"/>
                <a:gd name="T75" fmla="*/ 2147483647 h 147"/>
                <a:gd name="T76" fmla="*/ 2147483647 w 137"/>
                <a:gd name="T77" fmla="*/ 2147483647 h 147"/>
                <a:gd name="T78" fmla="*/ 2147483647 w 137"/>
                <a:gd name="T79" fmla="*/ 2147483647 h 147"/>
                <a:gd name="T80" fmla="*/ 2147483647 w 137"/>
                <a:gd name="T81" fmla="*/ 2147483647 h 147"/>
                <a:gd name="T82" fmla="*/ 2147483647 w 137"/>
                <a:gd name="T83" fmla="*/ 2147483647 h 147"/>
                <a:gd name="T84" fmla="*/ 2147483647 w 137"/>
                <a:gd name="T85" fmla="*/ 2147483647 h 147"/>
                <a:gd name="T86" fmla="*/ 2147483647 w 137"/>
                <a:gd name="T87" fmla="*/ 0 h 147"/>
                <a:gd name="T88" fmla="*/ 2147483647 w 137"/>
                <a:gd name="T89" fmla="*/ 2147483647 h 147"/>
                <a:gd name="T90" fmla="*/ 2147483647 w 137"/>
                <a:gd name="T91" fmla="*/ 2147483647 h 147"/>
                <a:gd name="T92" fmla="*/ 2147483647 w 137"/>
                <a:gd name="T93" fmla="*/ 2147483647 h 147"/>
                <a:gd name="T94" fmla="*/ 2147483647 w 137"/>
                <a:gd name="T95" fmla="*/ 2147483647 h 147"/>
                <a:gd name="T96" fmla="*/ 2147483647 w 137"/>
                <a:gd name="T97" fmla="*/ 2147483647 h 147"/>
                <a:gd name="T98" fmla="*/ 2147483647 w 137"/>
                <a:gd name="T99" fmla="*/ 2147483647 h 147"/>
                <a:gd name="T100" fmla="*/ 2147483647 w 137"/>
                <a:gd name="T101" fmla="*/ 2147483647 h 147"/>
                <a:gd name="T102" fmla="*/ 2147483647 w 137"/>
                <a:gd name="T103" fmla="*/ 2147483647 h 147"/>
                <a:gd name="T104" fmla="*/ 2147483647 w 137"/>
                <a:gd name="T105" fmla="*/ 2147483647 h 147"/>
                <a:gd name="T106" fmla="*/ 2147483647 w 137"/>
                <a:gd name="T107" fmla="*/ 2147483647 h 147"/>
                <a:gd name="T108" fmla="*/ 2147483647 w 137"/>
                <a:gd name="T109" fmla="*/ 2147483647 h 147"/>
                <a:gd name="T110" fmla="*/ 2147483647 w 137"/>
                <a:gd name="T111" fmla="*/ 2147483647 h 147"/>
                <a:gd name="T112" fmla="*/ 2147483647 w 137"/>
                <a:gd name="T113" fmla="*/ 2147483647 h 147"/>
                <a:gd name="T114" fmla="*/ 2147483647 w 137"/>
                <a:gd name="T115" fmla="*/ 2147483647 h 147"/>
                <a:gd name="T116" fmla="*/ 2147483647 w 137"/>
                <a:gd name="T117" fmla="*/ 2147483647 h 147"/>
                <a:gd name="T118" fmla="*/ 2147483647 w 137"/>
                <a:gd name="T119" fmla="*/ 2147483647 h 147"/>
                <a:gd name="T120" fmla="*/ 0 w 137"/>
                <a:gd name="T121" fmla="*/ 2147483647 h 147"/>
                <a:gd name="T122" fmla="*/ 2147483647 w 137"/>
                <a:gd name="T123" fmla="*/ 2147483647 h 14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7"/>
                <a:gd name="T188" fmla="*/ 137 w 137"/>
                <a:gd name="T189" fmla="*/ 147 h 14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60" name="组合 214">
              <a:extLst>
                <a:ext uri="{FF2B5EF4-FFF2-40B4-BE49-F238E27FC236}">
                  <a16:creationId xmlns="" xmlns:a16="http://schemas.microsoft.com/office/drawing/2014/main" id="{48EE00FB-7E31-4279-8E2A-51ACC70BA6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grpFill/>
          </p:grpSpPr>
          <p:sp>
            <p:nvSpPr>
              <p:cNvPr id="62" name="Freeform 190">
                <a:extLst>
                  <a:ext uri="{FF2B5EF4-FFF2-40B4-BE49-F238E27FC236}">
                    <a16:creationId xmlns="" xmlns:a16="http://schemas.microsoft.com/office/drawing/2014/main" id="{55BC899A-7687-4C33-8F1B-6B100925C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63" name="Freeform 191">
                <a:extLst>
                  <a:ext uri="{FF2B5EF4-FFF2-40B4-BE49-F238E27FC236}">
                    <a16:creationId xmlns="" xmlns:a16="http://schemas.microsoft.com/office/drawing/2014/main" id="{929EA701-F95C-46E2-AAA0-EF7B25082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64" name="Freeform 192">
                <a:extLst>
                  <a:ext uri="{FF2B5EF4-FFF2-40B4-BE49-F238E27FC236}">
                    <a16:creationId xmlns="" xmlns:a16="http://schemas.microsoft.com/office/drawing/2014/main" id="{A6B5289B-6B04-4998-9DA7-D724CDB47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65" name="Freeform 193">
                <a:extLst>
                  <a:ext uri="{FF2B5EF4-FFF2-40B4-BE49-F238E27FC236}">
                    <a16:creationId xmlns="" xmlns:a16="http://schemas.microsoft.com/office/drawing/2014/main" id="{C15692A0-7078-4727-9457-BB1F99A8B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61" name="Freeform 194">
              <a:extLst>
                <a:ext uri="{FF2B5EF4-FFF2-40B4-BE49-F238E27FC236}">
                  <a16:creationId xmlns="" xmlns:a16="http://schemas.microsoft.com/office/drawing/2014/main" id="{9A516B4E-FFB7-46E1-AA23-D926E83AD3F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4335655" y="876543"/>
              <a:ext cx="143594" cy="158375"/>
            </a:xfrm>
            <a:custGeom>
              <a:avLst/>
              <a:gdLst>
                <a:gd name="T0" fmla="*/ 2147483647 w 137"/>
                <a:gd name="T1" fmla="*/ 2147483647 h 149"/>
                <a:gd name="T2" fmla="*/ 2147483647 w 137"/>
                <a:gd name="T3" fmla="*/ 2147483647 h 149"/>
                <a:gd name="T4" fmla="*/ 2147483647 w 137"/>
                <a:gd name="T5" fmla="*/ 2147483647 h 149"/>
                <a:gd name="T6" fmla="*/ 2147483647 w 137"/>
                <a:gd name="T7" fmla="*/ 2147483647 h 149"/>
                <a:gd name="T8" fmla="*/ 2147483647 w 137"/>
                <a:gd name="T9" fmla="*/ 2147483647 h 149"/>
                <a:gd name="T10" fmla="*/ 2147483647 w 137"/>
                <a:gd name="T11" fmla="*/ 2147483647 h 149"/>
                <a:gd name="T12" fmla="*/ 2147483647 w 137"/>
                <a:gd name="T13" fmla="*/ 2147483647 h 149"/>
                <a:gd name="T14" fmla="*/ 2147483647 w 137"/>
                <a:gd name="T15" fmla="*/ 2147483647 h 149"/>
                <a:gd name="T16" fmla="*/ 2147483647 w 137"/>
                <a:gd name="T17" fmla="*/ 2147483647 h 149"/>
                <a:gd name="T18" fmla="*/ 2147483647 w 137"/>
                <a:gd name="T19" fmla="*/ 2147483647 h 149"/>
                <a:gd name="T20" fmla="*/ 2147483647 w 137"/>
                <a:gd name="T21" fmla="*/ 2147483647 h 149"/>
                <a:gd name="T22" fmla="*/ 2147483647 w 137"/>
                <a:gd name="T23" fmla="*/ 2147483647 h 149"/>
                <a:gd name="T24" fmla="*/ 2147483647 w 137"/>
                <a:gd name="T25" fmla="*/ 2147483647 h 149"/>
                <a:gd name="T26" fmla="*/ 2147483647 w 137"/>
                <a:gd name="T27" fmla="*/ 2147483647 h 149"/>
                <a:gd name="T28" fmla="*/ 2147483647 w 137"/>
                <a:gd name="T29" fmla="*/ 2147483647 h 149"/>
                <a:gd name="T30" fmla="*/ 2147483647 w 137"/>
                <a:gd name="T31" fmla="*/ 2147483647 h 149"/>
                <a:gd name="T32" fmla="*/ 2147483647 w 137"/>
                <a:gd name="T33" fmla="*/ 2147483647 h 149"/>
                <a:gd name="T34" fmla="*/ 2147483647 w 137"/>
                <a:gd name="T35" fmla="*/ 2147483647 h 149"/>
                <a:gd name="T36" fmla="*/ 2147483647 w 137"/>
                <a:gd name="T37" fmla="*/ 2147483647 h 149"/>
                <a:gd name="T38" fmla="*/ 2147483647 w 137"/>
                <a:gd name="T39" fmla="*/ 2147483647 h 149"/>
                <a:gd name="T40" fmla="*/ 2147483647 w 137"/>
                <a:gd name="T41" fmla="*/ 2147483647 h 149"/>
                <a:gd name="T42" fmla="*/ 2147483647 w 137"/>
                <a:gd name="T43" fmla="*/ 2147483647 h 149"/>
                <a:gd name="T44" fmla="*/ 2147483647 w 137"/>
                <a:gd name="T45" fmla="*/ 2147483647 h 149"/>
                <a:gd name="T46" fmla="*/ 2147483647 w 137"/>
                <a:gd name="T47" fmla="*/ 2147483647 h 149"/>
                <a:gd name="T48" fmla="*/ 2147483647 w 137"/>
                <a:gd name="T49" fmla="*/ 2147483647 h 149"/>
                <a:gd name="T50" fmla="*/ 2147483647 w 137"/>
                <a:gd name="T51" fmla="*/ 2147483647 h 149"/>
                <a:gd name="T52" fmla="*/ 2147483647 w 137"/>
                <a:gd name="T53" fmla="*/ 2147483647 h 149"/>
                <a:gd name="T54" fmla="*/ 2147483647 w 137"/>
                <a:gd name="T55" fmla="*/ 2147483647 h 149"/>
                <a:gd name="T56" fmla="*/ 2147483647 w 137"/>
                <a:gd name="T57" fmla="*/ 2147483647 h 149"/>
                <a:gd name="T58" fmla="*/ 2147483647 w 137"/>
                <a:gd name="T59" fmla="*/ 2147483647 h 149"/>
                <a:gd name="T60" fmla="*/ 2147483647 w 137"/>
                <a:gd name="T61" fmla="*/ 2147483647 h 149"/>
                <a:gd name="T62" fmla="*/ 2147483647 w 137"/>
                <a:gd name="T63" fmla="*/ 2147483647 h 149"/>
                <a:gd name="T64" fmla="*/ 2147483647 w 137"/>
                <a:gd name="T65" fmla="*/ 2147483647 h 149"/>
                <a:gd name="T66" fmla="*/ 2147483647 w 137"/>
                <a:gd name="T67" fmla="*/ 2147483647 h 149"/>
                <a:gd name="T68" fmla="*/ 2147483647 w 137"/>
                <a:gd name="T69" fmla="*/ 2147483647 h 149"/>
                <a:gd name="T70" fmla="*/ 2147483647 w 137"/>
                <a:gd name="T71" fmla="*/ 2147483647 h 149"/>
                <a:gd name="T72" fmla="*/ 2147483647 w 137"/>
                <a:gd name="T73" fmla="*/ 2147483647 h 149"/>
                <a:gd name="T74" fmla="*/ 2147483647 w 137"/>
                <a:gd name="T75" fmla="*/ 2147483647 h 149"/>
                <a:gd name="T76" fmla="*/ 2147483647 w 137"/>
                <a:gd name="T77" fmla="*/ 2147483647 h 149"/>
                <a:gd name="T78" fmla="*/ 2147483647 w 137"/>
                <a:gd name="T79" fmla="*/ 2147483647 h 149"/>
                <a:gd name="T80" fmla="*/ 2147483647 w 137"/>
                <a:gd name="T81" fmla="*/ 2147483647 h 149"/>
                <a:gd name="T82" fmla="*/ 2147483647 w 137"/>
                <a:gd name="T83" fmla="*/ 2147483647 h 149"/>
                <a:gd name="T84" fmla="*/ 2147483647 w 137"/>
                <a:gd name="T85" fmla="*/ 2147483647 h 149"/>
                <a:gd name="T86" fmla="*/ 2147483647 w 137"/>
                <a:gd name="T87" fmla="*/ 0 h 149"/>
                <a:gd name="T88" fmla="*/ 2147483647 w 137"/>
                <a:gd name="T89" fmla="*/ 2147483647 h 149"/>
                <a:gd name="T90" fmla="*/ 2147483647 w 137"/>
                <a:gd name="T91" fmla="*/ 2147483647 h 149"/>
                <a:gd name="T92" fmla="*/ 2147483647 w 137"/>
                <a:gd name="T93" fmla="*/ 2147483647 h 149"/>
                <a:gd name="T94" fmla="*/ 2147483647 w 137"/>
                <a:gd name="T95" fmla="*/ 2147483647 h 149"/>
                <a:gd name="T96" fmla="*/ 2147483647 w 137"/>
                <a:gd name="T97" fmla="*/ 2147483647 h 149"/>
                <a:gd name="T98" fmla="*/ 2147483647 w 137"/>
                <a:gd name="T99" fmla="*/ 2147483647 h 149"/>
                <a:gd name="T100" fmla="*/ 2147483647 w 137"/>
                <a:gd name="T101" fmla="*/ 2147483647 h 149"/>
                <a:gd name="T102" fmla="*/ 2147483647 w 137"/>
                <a:gd name="T103" fmla="*/ 2147483647 h 149"/>
                <a:gd name="T104" fmla="*/ 2147483647 w 137"/>
                <a:gd name="T105" fmla="*/ 2147483647 h 149"/>
                <a:gd name="T106" fmla="*/ 2147483647 w 137"/>
                <a:gd name="T107" fmla="*/ 2147483647 h 149"/>
                <a:gd name="T108" fmla="*/ 2147483647 w 137"/>
                <a:gd name="T109" fmla="*/ 2147483647 h 149"/>
                <a:gd name="T110" fmla="*/ 2147483647 w 137"/>
                <a:gd name="T111" fmla="*/ 2147483647 h 149"/>
                <a:gd name="T112" fmla="*/ 2147483647 w 137"/>
                <a:gd name="T113" fmla="*/ 2147483647 h 149"/>
                <a:gd name="T114" fmla="*/ 2147483647 w 137"/>
                <a:gd name="T115" fmla="*/ 2147483647 h 149"/>
                <a:gd name="T116" fmla="*/ 2147483647 w 137"/>
                <a:gd name="T117" fmla="*/ 2147483647 h 149"/>
                <a:gd name="T118" fmla="*/ 2147483647 w 137"/>
                <a:gd name="T119" fmla="*/ 2147483647 h 149"/>
                <a:gd name="T120" fmla="*/ 0 w 137"/>
                <a:gd name="T121" fmla="*/ 2147483647 h 149"/>
                <a:gd name="T122" fmla="*/ 2147483647 w 137"/>
                <a:gd name="T123" fmla="*/ 2147483647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9"/>
                <a:gd name="T188" fmla="*/ 137 w 137"/>
                <a:gd name="T189" fmla="*/ 149 h 1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4" name="文本框 768">
            <a:extLst>
              <a:ext uri="{FF2B5EF4-FFF2-40B4-BE49-F238E27FC236}">
                <a16:creationId xmlns="" xmlns:a16="http://schemas.microsoft.com/office/drawing/2014/main" id="{AF65386B-52D1-4FAA-8443-C872AD1D5C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065" y="4565042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235" name="矩形 3">
            <a:extLst>
              <a:ext uri="{FF2B5EF4-FFF2-40B4-BE49-F238E27FC236}">
                <a16:creationId xmlns="" xmlns:a16="http://schemas.microsoft.com/office/drawing/2014/main" id="{0DAC1501-8E94-462D-B318-5D161BFA9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226" y="4000944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36" name="椭圆 235">
            <a:extLst>
              <a:ext uri="{FF2B5EF4-FFF2-40B4-BE49-F238E27FC236}">
                <a16:creationId xmlns="" xmlns:a16="http://schemas.microsoft.com/office/drawing/2014/main" id="{C0731077-9340-4102-BF80-4A396BF8E0DE}"/>
              </a:ext>
            </a:extLst>
          </p:cNvPr>
          <p:cNvSpPr/>
          <p:nvPr/>
        </p:nvSpPr>
        <p:spPr>
          <a:xfrm>
            <a:off x="610548" y="3909799"/>
            <a:ext cx="792088" cy="792076"/>
          </a:xfrm>
          <a:prstGeom prst="ellipse">
            <a:avLst/>
          </a:prstGeom>
          <a:solidFill>
            <a:srgbClr val="49A7B4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7" name="文本框 236">
            <a:extLst>
              <a:ext uri="{FF2B5EF4-FFF2-40B4-BE49-F238E27FC236}">
                <a16:creationId xmlns="" xmlns:a16="http://schemas.microsoft.com/office/drawing/2014/main" id="{148094BF-25E7-45FA-BB20-6A36F6A5470D}"/>
              </a:ext>
            </a:extLst>
          </p:cNvPr>
          <p:cNvSpPr txBox="1"/>
          <p:nvPr/>
        </p:nvSpPr>
        <p:spPr>
          <a:xfrm>
            <a:off x="813694" y="405465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rgbClr val="FFFFFF"/>
                </a:solidFill>
                <a:latin typeface="Calibri"/>
                <a:ea typeface="宋体" panose="02010600030101010101" pitchFamily="2" charset="-122"/>
              </a:rPr>
              <a:t>4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14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utoUpdateAnimBg="0"/>
      <p:bldP spid="9" grpId="0" autoUpdateAnimBg="0"/>
      <p:bldP spid="11" grpId="0" autoUpdateAnimBg="0"/>
      <p:bldP spid="23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7B4B218-F4B1-4FCE-BDCB-7E80154109B8}"/>
              </a:ext>
            </a:extLst>
          </p:cNvPr>
          <p:cNvSpPr/>
          <p:nvPr/>
        </p:nvSpPr>
        <p:spPr>
          <a:xfrm>
            <a:off x="0" y="1488"/>
            <a:ext cx="12171014" cy="6856512"/>
          </a:xfrm>
          <a:prstGeom prst="rect">
            <a:avLst/>
          </a:prstGeom>
          <a:solidFill>
            <a:schemeClr val="tx1">
              <a:alpha val="2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548F02F-E18A-4AD7-9D25-CE921977695C}"/>
              </a:ext>
            </a:extLst>
          </p:cNvPr>
          <p:cNvSpPr/>
          <p:nvPr/>
        </p:nvSpPr>
        <p:spPr>
          <a:xfrm>
            <a:off x="-25219" y="1268380"/>
            <a:ext cx="4706862" cy="1224136"/>
          </a:xfrm>
          <a:prstGeom prst="rect">
            <a:avLst/>
          </a:prstGeom>
          <a:solidFill>
            <a:srgbClr val="99D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768">
            <a:extLst>
              <a:ext uri="{FF2B5EF4-FFF2-40B4-BE49-F238E27FC236}">
                <a16:creationId xmlns="" xmlns:a16="http://schemas.microsoft.com/office/drawing/2014/main" id="{AE885AA1-8C17-4BC5-B1AE-744ED8AA3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169" y="2620605"/>
            <a:ext cx="4038474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need. Add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need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Add up anything what you like or what you need. Add up anything what you like or what you </a:t>
            </a:r>
            <a:r>
              <a:rPr lang="en-US" altLang="zh-CN" sz="1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</a:t>
            </a:r>
            <a:r>
              <a:rPr lang="en-US" altLang="zh-CN" sz="1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need.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3">
            <a:extLst>
              <a:ext uri="{FF2B5EF4-FFF2-40B4-BE49-F238E27FC236}">
                <a16:creationId xmlns="" xmlns:a16="http://schemas.microsoft.com/office/drawing/2014/main" id="{501DE3DE-4624-4D33-B8A4-32DB15E50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906" y="1700428"/>
            <a:ext cx="3201454" cy="523220"/>
          </a:xfrm>
          <a:prstGeom prst="rect">
            <a:avLst/>
          </a:prstGeom>
          <a:solidFill>
            <a:srgbClr val="99D0D3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27F24419-63C0-4F15-BBF6-0FE1EBDA6CF5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="" xmlns:a16="http://schemas.microsoft.com/office/drawing/2014/main" id="{4829546A-F784-410C-81A0-C92675D0C6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Arabic" pitchFamily="18" charset="-78"/>
                <a:ea typeface="宋体" panose="02010600030101010101" pitchFamily="2" charset="-122"/>
                <a:cs typeface="Adobe Arabic" pitchFamily="18" charset="-78"/>
              </a:rPr>
              <a:t>ADD YOUR TITLE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Arabic" pitchFamily="18" charset="-78"/>
              <a:ea typeface="宋体" panose="02010600030101010101" pitchFamily="2" charset="-122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429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456177-FCE6-4433-9D5D-518ABC1F42B8}"/>
              </a:ext>
            </a:extLst>
          </p:cNvPr>
          <p:cNvSpPr/>
          <p:nvPr/>
        </p:nvSpPr>
        <p:spPr>
          <a:xfrm>
            <a:off x="10751" y="-2941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C6F12B7-2EEA-4366-A8B1-5F356E81354F}"/>
              </a:ext>
            </a:extLst>
          </p:cNvPr>
          <p:cNvSpPr txBox="1"/>
          <p:nvPr/>
        </p:nvSpPr>
        <p:spPr>
          <a:xfrm>
            <a:off x="3215680" y="2552854"/>
            <a:ext cx="144016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768">
            <a:extLst>
              <a:ext uri="{FF2B5EF4-FFF2-40B4-BE49-F238E27FC236}">
                <a16:creationId xmlns="" xmlns:a16="http://schemas.microsoft.com/office/drawing/2014/main" id="{2E3D12F5-3B33-486A-932C-82D4FF71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6309320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FC4EADB-CC63-4884-AED4-B3EAB025D31B}"/>
              </a:ext>
            </a:extLst>
          </p:cNvPr>
          <p:cNvSpPr/>
          <p:nvPr/>
        </p:nvSpPr>
        <p:spPr>
          <a:xfrm>
            <a:off x="2783632" y="1737584"/>
            <a:ext cx="2304256" cy="2880320"/>
          </a:xfrm>
          <a:custGeom>
            <a:avLst/>
            <a:gdLst>
              <a:gd name="connsiteX0" fmla="*/ 0 w 3384376"/>
              <a:gd name="connsiteY0" fmla="*/ 0 h 2880320"/>
              <a:gd name="connsiteX1" fmla="*/ 3384376 w 3384376"/>
              <a:gd name="connsiteY1" fmla="*/ 0 h 2880320"/>
              <a:gd name="connsiteX2" fmla="*/ 3384376 w 3384376"/>
              <a:gd name="connsiteY2" fmla="*/ 792088 h 2880320"/>
              <a:gd name="connsiteX3" fmla="*/ 3240360 w 3384376"/>
              <a:gd name="connsiteY3" fmla="*/ 792088 h 2880320"/>
              <a:gd name="connsiteX4" fmla="*/ 3240360 w 3384376"/>
              <a:gd name="connsiteY4" fmla="*/ 144016 h 2880320"/>
              <a:gd name="connsiteX5" fmla="*/ 144016 w 3384376"/>
              <a:gd name="connsiteY5" fmla="*/ 144016 h 2880320"/>
              <a:gd name="connsiteX6" fmla="*/ 144016 w 3384376"/>
              <a:gd name="connsiteY6" fmla="*/ 2736304 h 2880320"/>
              <a:gd name="connsiteX7" fmla="*/ 3240360 w 3384376"/>
              <a:gd name="connsiteY7" fmla="*/ 2736304 h 2880320"/>
              <a:gd name="connsiteX8" fmla="*/ 3240360 w 3384376"/>
              <a:gd name="connsiteY8" fmla="*/ 2160240 h 2880320"/>
              <a:gd name="connsiteX9" fmla="*/ 3384376 w 3384376"/>
              <a:gd name="connsiteY9" fmla="*/ 2160240 h 2880320"/>
              <a:gd name="connsiteX10" fmla="*/ 3384376 w 3384376"/>
              <a:gd name="connsiteY10" fmla="*/ 2880320 h 2880320"/>
              <a:gd name="connsiteX11" fmla="*/ 0 w 3384376"/>
              <a:gd name="connsiteY11" fmla="*/ 288032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4376" h="2880320">
                <a:moveTo>
                  <a:pt x="0" y="0"/>
                </a:moveTo>
                <a:lnTo>
                  <a:pt x="3384376" y="0"/>
                </a:lnTo>
                <a:lnTo>
                  <a:pt x="3384376" y="792088"/>
                </a:lnTo>
                <a:lnTo>
                  <a:pt x="3240360" y="792088"/>
                </a:lnTo>
                <a:lnTo>
                  <a:pt x="3240360" y="144016"/>
                </a:lnTo>
                <a:lnTo>
                  <a:pt x="144016" y="144016"/>
                </a:lnTo>
                <a:lnTo>
                  <a:pt x="144016" y="2736304"/>
                </a:lnTo>
                <a:lnTo>
                  <a:pt x="3240360" y="2736304"/>
                </a:lnTo>
                <a:lnTo>
                  <a:pt x="3240360" y="2160240"/>
                </a:lnTo>
                <a:lnTo>
                  <a:pt x="3384376" y="2160240"/>
                </a:lnTo>
                <a:lnTo>
                  <a:pt x="3384376" y="2880320"/>
                </a:lnTo>
                <a:lnTo>
                  <a:pt x="0" y="28803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768">
            <a:extLst>
              <a:ext uri="{FF2B5EF4-FFF2-40B4-BE49-F238E27FC236}">
                <a16:creationId xmlns="" xmlns:a16="http://schemas.microsoft.com/office/drawing/2014/main" id="{42F51FBE-9AFC-4A4F-858A-92E9317C0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473" y="2661680"/>
            <a:ext cx="6508750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need. Add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need.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="" xmlns:a16="http://schemas.microsoft.com/office/drawing/2014/main" id="{64B8714B-079E-4E9D-A8FD-EE800E78544F}"/>
              </a:ext>
            </a:extLst>
          </p:cNvPr>
          <p:cNvSpPr/>
          <p:nvPr/>
        </p:nvSpPr>
        <p:spPr>
          <a:xfrm>
            <a:off x="0" y="4293097"/>
            <a:ext cx="1728192" cy="2564904"/>
          </a:xfrm>
          <a:prstGeom prst="rtTriangle">
            <a:avLst/>
          </a:prstGeom>
          <a:solidFill>
            <a:srgbClr val="0066FF">
              <a:alpha val="22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4EF551BC-C95E-47AD-9D3C-7380B255FE9A}"/>
              </a:ext>
            </a:extLst>
          </p:cNvPr>
          <p:cNvSpPr/>
          <p:nvPr/>
        </p:nvSpPr>
        <p:spPr>
          <a:xfrm flipH="1" flipV="1">
            <a:off x="10463808" y="-29411"/>
            <a:ext cx="1728192" cy="2564904"/>
          </a:xfrm>
          <a:prstGeom prst="rtTriangle">
            <a:avLst/>
          </a:prstGeom>
          <a:solidFill>
            <a:srgbClr val="0066FF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5385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itchFamily="18" charset="-78"/>
                <a:ea typeface="宋体" panose="02010600030101010101" pitchFamily="2" charset="-122"/>
                <a:cs typeface="Adobe Arabic" pitchFamily="18" charset="-78"/>
              </a:rPr>
              <a:t>ADD YOUR TITLE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itchFamily="18" charset="-78"/>
              <a:ea typeface="宋体" panose="02010600030101010101" pitchFamily="2" charset="-122"/>
              <a:cs typeface="Adobe Arabic" pitchFamily="18" charset="-78"/>
            </a:endParaRPr>
          </a:p>
        </p:txBody>
      </p:sp>
      <p:sp>
        <p:nvSpPr>
          <p:cNvPr id="11" name="文本框 768">
            <a:extLst>
              <a:ext uri="{FF2B5EF4-FFF2-40B4-BE49-F238E27FC236}">
                <a16:creationId xmlns="" xmlns:a16="http://schemas.microsoft.com/office/drawing/2014/main" id="{560D3362-6659-4C6E-936B-9B19A9355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9547" y="4794840"/>
            <a:ext cx="3054351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</a:t>
            </a:r>
            <a:r>
              <a:rPr lang="en-US" altLang="zh-CN" sz="1400" dirty="0">
                <a:solidFill>
                  <a:srgbClr val="49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 Add up anything what you like or what you need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矩形 3">
            <a:extLst>
              <a:ext uri="{FF2B5EF4-FFF2-40B4-BE49-F238E27FC236}">
                <a16:creationId xmlns="" xmlns:a16="http://schemas.microsoft.com/office/drawing/2014/main" id="{121D350E-8910-42C7-A463-B1FA137B7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6708" y="4230742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A6EEA434-E748-46A2-868C-ECD30E99492C}"/>
              </a:ext>
            </a:extLst>
          </p:cNvPr>
          <p:cNvSpPr/>
          <p:nvPr/>
        </p:nvSpPr>
        <p:spPr>
          <a:xfrm>
            <a:off x="6247459" y="4147619"/>
            <a:ext cx="792088" cy="792076"/>
          </a:xfrm>
          <a:prstGeom prst="ellipse">
            <a:avLst/>
          </a:prstGeom>
          <a:solidFill>
            <a:srgbClr val="49A7B4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C89AC9CB-3345-4E20-A266-EA37723C1B23}"/>
              </a:ext>
            </a:extLst>
          </p:cNvPr>
          <p:cNvGrpSpPr/>
          <p:nvPr/>
        </p:nvGrpSpPr>
        <p:grpSpPr>
          <a:xfrm>
            <a:off x="5842840" y="1301045"/>
            <a:ext cx="4465942" cy="3109596"/>
            <a:chOff x="2197100" y="915988"/>
            <a:chExt cx="4751388" cy="3308350"/>
          </a:xfrm>
        </p:grpSpPr>
        <p:sp>
          <p:nvSpPr>
            <p:cNvPr id="23" name="AutoShape 3">
              <a:extLst>
                <a:ext uri="{FF2B5EF4-FFF2-40B4-BE49-F238E27FC236}">
                  <a16:creationId xmlns="" xmlns:a16="http://schemas.microsoft.com/office/drawing/2014/main" id="{803BF13E-B77D-4A09-9337-2E51140D468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197100" y="915988"/>
              <a:ext cx="4748213" cy="330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24" name="Freeform 150">
              <a:extLst>
                <a:ext uri="{FF2B5EF4-FFF2-40B4-BE49-F238E27FC236}">
                  <a16:creationId xmlns="" xmlns:a16="http://schemas.microsoft.com/office/drawing/2014/main" id="{DC9B9DEB-DAC1-4E14-9421-F1F591A54F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000" y="1771651"/>
              <a:ext cx="3049588" cy="1522413"/>
            </a:xfrm>
            <a:custGeom>
              <a:avLst/>
              <a:gdLst>
                <a:gd name="T0" fmla="*/ 813 w 813"/>
                <a:gd name="T1" fmla="*/ 406 h 406"/>
                <a:gd name="T2" fmla="*/ 724 w 813"/>
                <a:gd name="T3" fmla="*/ 406 h 406"/>
                <a:gd name="T4" fmla="*/ 406 w 813"/>
                <a:gd name="T5" fmla="*/ 89 h 406"/>
                <a:gd name="T6" fmla="*/ 89 w 813"/>
                <a:gd name="T7" fmla="*/ 406 h 406"/>
                <a:gd name="T8" fmla="*/ 0 w 813"/>
                <a:gd name="T9" fmla="*/ 406 h 406"/>
                <a:gd name="T10" fmla="*/ 406 w 813"/>
                <a:gd name="T11" fmla="*/ 0 h 406"/>
                <a:gd name="T12" fmla="*/ 813 w 813"/>
                <a:gd name="T13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3" h="406">
                  <a:moveTo>
                    <a:pt x="813" y="406"/>
                  </a:moveTo>
                  <a:cubicBezTo>
                    <a:pt x="724" y="406"/>
                    <a:pt x="724" y="406"/>
                    <a:pt x="724" y="406"/>
                  </a:cubicBezTo>
                  <a:cubicBezTo>
                    <a:pt x="724" y="231"/>
                    <a:pt x="581" y="89"/>
                    <a:pt x="406" y="89"/>
                  </a:cubicBezTo>
                  <a:cubicBezTo>
                    <a:pt x="231" y="89"/>
                    <a:pt x="89" y="231"/>
                    <a:pt x="89" y="406"/>
                  </a:cubicBezTo>
                  <a:cubicBezTo>
                    <a:pt x="0" y="406"/>
                    <a:pt x="0" y="406"/>
                    <a:pt x="0" y="406"/>
                  </a:cubicBezTo>
                  <a:cubicBezTo>
                    <a:pt x="0" y="182"/>
                    <a:pt x="182" y="0"/>
                    <a:pt x="406" y="0"/>
                  </a:cubicBezTo>
                  <a:cubicBezTo>
                    <a:pt x="631" y="0"/>
                    <a:pt x="813" y="182"/>
                    <a:pt x="813" y="406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25" name="Freeform 151">
              <a:extLst>
                <a:ext uri="{FF2B5EF4-FFF2-40B4-BE49-F238E27FC236}">
                  <a16:creationId xmlns="" xmlns:a16="http://schemas.microsoft.com/office/drawing/2014/main" id="{9F257E6F-849B-4D4F-8086-8E6BD3BB5D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2075" y="1354138"/>
              <a:ext cx="3881438" cy="1939925"/>
            </a:xfrm>
            <a:custGeom>
              <a:avLst/>
              <a:gdLst>
                <a:gd name="T0" fmla="*/ 1035 w 1035"/>
                <a:gd name="T1" fmla="*/ 517 h 517"/>
                <a:gd name="T2" fmla="*/ 945 w 1035"/>
                <a:gd name="T3" fmla="*/ 517 h 517"/>
                <a:gd name="T4" fmla="*/ 517 w 1035"/>
                <a:gd name="T5" fmla="*/ 90 h 517"/>
                <a:gd name="T6" fmla="*/ 89 w 1035"/>
                <a:gd name="T7" fmla="*/ 517 h 517"/>
                <a:gd name="T8" fmla="*/ 0 w 1035"/>
                <a:gd name="T9" fmla="*/ 517 h 517"/>
                <a:gd name="T10" fmla="*/ 517 w 1035"/>
                <a:gd name="T11" fmla="*/ 0 h 517"/>
                <a:gd name="T12" fmla="*/ 1035 w 1035"/>
                <a:gd name="T13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5" h="517">
                  <a:moveTo>
                    <a:pt x="1035" y="517"/>
                  </a:moveTo>
                  <a:cubicBezTo>
                    <a:pt x="945" y="517"/>
                    <a:pt x="945" y="517"/>
                    <a:pt x="945" y="517"/>
                  </a:cubicBezTo>
                  <a:cubicBezTo>
                    <a:pt x="945" y="282"/>
                    <a:pt x="753" y="90"/>
                    <a:pt x="517" y="90"/>
                  </a:cubicBezTo>
                  <a:cubicBezTo>
                    <a:pt x="281" y="90"/>
                    <a:pt x="89" y="282"/>
                    <a:pt x="89" y="517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0" y="232"/>
                    <a:pt x="232" y="0"/>
                    <a:pt x="517" y="0"/>
                  </a:cubicBezTo>
                  <a:cubicBezTo>
                    <a:pt x="803" y="0"/>
                    <a:pt x="1035" y="232"/>
                    <a:pt x="1035" y="517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26" name="Freeform 152">
              <a:extLst>
                <a:ext uri="{FF2B5EF4-FFF2-40B4-BE49-F238E27FC236}">
                  <a16:creationId xmlns="" xmlns:a16="http://schemas.microsoft.com/office/drawing/2014/main" id="{05C25213-CBB6-4EC9-8537-54D0FB6663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7100" y="919163"/>
              <a:ext cx="4751388" cy="2374900"/>
            </a:xfrm>
            <a:custGeom>
              <a:avLst/>
              <a:gdLst>
                <a:gd name="T0" fmla="*/ 1267 w 1267"/>
                <a:gd name="T1" fmla="*/ 633 h 633"/>
                <a:gd name="T2" fmla="*/ 1178 w 1267"/>
                <a:gd name="T3" fmla="*/ 633 h 633"/>
                <a:gd name="T4" fmla="*/ 633 w 1267"/>
                <a:gd name="T5" fmla="*/ 89 h 633"/>
                <a:gd name="T6" fmla="*/ 89 w 1267"/>
                <a:gd name="T7" fmla="*/ 633 h 633"/>
                <a:gd name="T8" fmla="*/ 0 w 1267"/>
                <a:gd name="T9" fmla="*/ 633 h 633"/>
                <a:gd name="T10" fmla="*/ 633 w 1267"/>
                <a:gd name="T11" fmla="*/ 0 h 633"/>
                <a:gd name="T12" fmla="*/ 1267 w 1267"/>
                <a:gd name="T1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7" h="633">
                  <a:moveTo>
                    <a:pt x="1267" y="633"/>
                  </a:moveTo>
                  <a:cubicBezTo>
                    <a:pt x="1178" y="633"/>
                    <a:pt x="1178" y="633"/>
                    <a:pt x="1178" y="633"/>
                  </a:cubicBezTo>
                  <a:cubicBezTo>
                    <a:pt x="1178" y="333"/>
                    <a:pt x="934" y="89"/>
                    <a:pt x="633" y="89"/>
                  </a:cubicBezTo>
                  <a:cubicBezTo>
                    <a:pt x="333" y="89"/>
                    <a:pt x="89" y="333"/>
                    <a:pt x="89" y="633"/>
                  </a:cubicBezTo>
                  <a:cubicBezTo>
                    <a:pt x="0" y="633"/>
                    <a:pt x="0" y="633"/>
                    <a:pt x="0" y="633"/>
                  </a:cubicBezTo>
                  <a:cubicBezTo>
                    <a:pt x="0" y="284"/>
                    <a:pt x="284" y="0"/>
                    <a:pt x="633" y="0"/>
                  </a:cubicBezTo>
                  <a:cubicBezTo>
                    <a:pt x="983" y="0"/>
                    <a:pt x="1267" y="284"/>
                    <a:pt x="1267" y="633"/>
                  </a:cubicBezTo>
                  <a:close/>
                </a:path>
              </a:pathLst>
            </a:custGeom>
            <a:solidFill>
              <a:srgbClr val="9CCFD3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27" name="Freeform 153">
              <a:extLst>
                <a:ext uri="{FF2B5EF4-FFF2-40B4-BE49-F238E27FC236}">
                  <a16:creationId xmlns="" xmlns:a16="http://schemas.microsoft.com/office/drawing/2014/main" id="{61A18743-F7C1-447B-B9E0-A085523C9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8688" y="2190751"/>
              <a:ext cx="2208213" cy="1103313"/>
            </a:xfrm>
            <a:custGeom>
              <a:avLst/>
              <a:gdLst>
                <a:gd name="T0" fmla="*/ 589 w 589"/>
                <a:gd name="T1" fmla="*/ 294 h 294"/>
                <a:gd name="T2" fmla="*/ 500 w 589"/>
                <a:gd name="T3" fmla="*/ 294 h 294"/>
                <a:gd name="T4" fmla="*/ 294 w 589"/>
                <a:gd name="T5" fmla="*/ 89 h 294"/>
                <a:gd name="T6" fmla="*/ 89 w 589"/>
                <a:gd name="T7" fmla="*/ 294 h 294"/>
                <a:gd name="T8" fmla="*/ 0 w 589"/>
                <a:gd name="T9" fmla="*/ 294 h 294"/>
                <a:gd name="T10" fmla="*/ 294 w 589"/>
                <a:gd name="T11" fmla="*/ 0 h 294"/>
                <a:gd name="T12" fmla="*/ 589 w 589"/>
                <a:gd name="T13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9" h="294">
                  <a:moveTo>
                    <a:pt x="589" y="294"/>
                  </a:moveTo>
                  <a:cubicBezTo>
                    <a:pt x="500" y="294"/>
                    <a:pt x="500" y="294"/>
                    <a:pt x="500" y="294"/>
                  </a:cubicBezTo>
                  <a:cubicBezTo>
                    <a:pt x="500" y="181"/>
                    <a:pt x="408" y="89"/>
                    <a:pt x="294" y="89"/>
                  </a:cubicBezTo>
                  <a:cubicBezTo>
                    <a:pt x="181" y="89"/>
                    <a:pt x="89" y="181"/>
                    <a:pt x="89" y="294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0" y="132"/>
                    <a:pt x="132" y="0"/>
                    <a:pt x="294" y="0"/>
                  </a:cubicBezTo>
                  <a:cubicBezTo>
                    <a:pt x="457" y="0"/>
                    <a:pt x="589" y="132"/>
                    <a:pt x="589" y="2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200">
                <a:solidFill>
                  <a:schemeClr val="accent2"/>
                </a:solidFill>
              </a:endParaRPr>
            </a:p>
          </p:txBody>
        </p:sp>
        <p:sp>
          <p:nvSpPr>
            <p:cNvPr id="32" name="TextBox 46">
              <a:extLst>
                <a:ext uri="{FF2B5EF4-FFF2-40B4-BE49-F238E27FC236}">
                  <a16:creationId xmlns="" xmlns:a16="http://schemas.microsoft.com/office/drawing/2014/main" id="{8D8C686B-534D-4347-93F1-9A8677C7376C}"/>
                </a:ext>
              </a:extLst>
            </p:cNvPr>
            <p:cNvSpPr txBox="1"/>
            <p:nvPr/>
          </p:nvSpPr>
          <p:spPr bwMode="auto">
            <a:xfrm>
              <a:off x="5338514" y="3303081"/>
              <a:ext cx="288814" cy="49117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1600" spc="300">
                  <a:solidFill>
                    <a:srgbClr val="284848"/>
                  </a:solidFill>
                  <a:latin typeface="微软雅黑" pitchFamily="34" charset="-122"/>
                  <a:ea typeface="微软雅黑" pitchFamily="34" charset="-122"/>
                  <a:cs typeface="Arial" pitchFamily="34" charset="0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</a:rPr>
                <a:t>标题</a:t>
              </a: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D78F0B7B-1EB5-49A9-A631-2EF6C30BDBF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91" y="1646417"/>
            <a:ext cx="4942808" cy="3295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85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矩形 3">
            <a:extLst>
              <a:ext uri="{FF2B5EF4-FFF2-40B4-BE49-F238E27FC236}">
                <a16:creationId xmlns="" xmlns:a16="http://schemas.microsoft.com/office/drawing/2014/main" id="{9EB913BE-E5BD-4263-9ED7-F1967B8AF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425" y="549778"/>
            <a:ext cx="11510745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0" b="1" i="0" u="none" strike="noStrike" kern="1200" cap="none" spc="0" normalizeH="0" baseline="0" noProof="0" dirty="0">
                <a:ln>
                  <a:noFill/>
                </a:ln>
                <a:solidFill>
                  <a:srgbClr val="DCEF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0" b="1" dirty="0">
                <a:solidFill>
                  <a:srgbClr val="DCEFF0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kumimoji="0" lang="en-US" altLang="zh-CN" sz="12000" b="1" i="0" u="none" strike="noStrike" kern="1200" cap="none" spc="0" normalizeH="0" baseline="0" noProof="0" dirty="0">
                <a:ln>
                  <a:noFill/>
                </a:ln>
                <a:solidFill>
                  <a:srgbClr val="DCEF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YOUR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0" b="1" dirty="0">
                <a:solidFill>
                  <a:srgbClr val="DCEFF0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kumimoji="0" lang="en-US" altLang="zh-CN" sz="12000" b="1" i="0" u="none" strike="noStrike" kern="1200" cap="none" spc="0" normalizeH="0" baseline="0" noProof="0" dirty="0">
                <a:ln>
                  <a:noFill/>
                </a:ln>
                <a:solidFill>
                  <a:srgbClr val="DCEF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 TEXT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DCEFF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itchFamily="18" charset="-78"/>
                <a:ea typeface="宋体" panose="02010600030101010101" pitchFamily="2" charset="-122"/>
                <a:cs typeface="Adobe Arabic" pitchFamily="18" charset="-78"/>
              </a:rPr>
              <a:t>ADD YOUR TITLE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itchFamily="18" charset="-78"/>
              <a:ea typeface="宋体" panose="02010600030101010101" pitchFamily="2" charset="-122"/>
              <a:cs typeface="Adobe Arabic" pitchFamily="18" charset="-78"/>
            </a:endParaRPr>
          </a:p>
        </p:txBody>
      </p:sp>
      <p:sp>
        <p:nvSpPr>
          <p:cNvPr id="266" name="Rectangle 3">
            <a:extLst>
              <a:ext uri="{FF2B5EF4-FFF2-40B4-BE49-F238E27FC236}">
                <a16:creationId xmlns="" xmlns:a16="http://schemas.microsoft.com/office/drawing/2014/main" id="{41A63E6F-E7E3-489E-9155-72569B90E611}"/>
              </a:ext>
            </a:extLst>
          </p:cNvPr>
          <p:cNvSpPr/>
          <p:nvPr/>
        </p:nvSpPr>
        <p:spPr>
          <a:xfrm>
            <a:off x="5582384" y="3322406"/>
            <a:ext cx="656033" cy="1942934"/>
          </a:xfrm>
          <a:prstGeom prst="rect">
            <a:avLst/>
          </a:prstGeom>
          <a:solidFill>
            <a:srgbClr val="4EA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267" name="Rectangle 5">
            <a:extLst>
              <a:ext uri="{FF2B5EF4-FFF2-40B4-BE49-F238E27FC236}">
                <a16:creationId xmlns="" xmlns:a16="http://schemas.microsoft.com/office/drawing/2014/main" id="{3FA6EB1F-7BA1-43B9-B082-5B485554D550}"/>
              </a:ext>
            </a:extLst>
          </p:cNvPr>
          <p:cNvSpPr/>
          <p:nvPr/>
        </p:nvSpPr>
        <p:spPr>
          <a:xfrm>
            <a:off x="4414644" y="2095289"/>
            <a:ext cx="656033" cy="3170051"/>
          </a:xfrm>
          <a:prstGeom prst="rect">
            <a:avLst/>
          </a:prstGeom>
          <a:solidFill>
            <a:srgbClr val="4EA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268" name="Rectangle 7">
            <a:extLst>
              <a:ext uri="{FF2B5EF4-FFF2-40B4-BE49-F238E27FC236}">
                <a16:creationId xmlns="" xmlns:a16="http://schemas.microsoft.com/office/drawing/2014/main" id="{E508681E-4A2F-431B-9D5E-56B302BC2495}"/>
              </a:ext>
            </a:extLst>
          </p:cNvPr>
          <p:cNvSpPr/>
          <p:nvPr/>
        </p:nvSpPr>
        <p:spPr>
          <a:xfrm>
            <a:off x="3246904" y="2583497"/>
            <a:ext cx="656033" cy="2681843"/>
          </a:xfrm>
          <a:prstGeom prst="rect">
            <a:avLst/>
          </a:prstGeom>
          <a:solidFill>
            <a:srgbClr val="4EA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269" name="Rectangle 9">
            <a:extLst>
              <a:ext uri="{FF2B5EF4-FFF2-40B4-BE49-F238E27FC236}">
                <a16:creationId xmlns="" xmlns:a16="http://schemas.microsoft.com/office/drawing/2014/main" id="{A4941E78-67BE-48C3-BD46-ABBCF7104E9C}"/>
              </a:ext>
            </a:extLst>
          </p:cNvPr>
          <p:cNvSpPr/>
          <p:nvPr/>
        </p:nvSpPr>
        <p:spPr>
          <a:xfrm>
            <a:off x="2079164" y="980728"/>
            <a:ext cx="656033" cy="4284611"/>
          </a:xfrm>
          <a:prstGeom prst="rect">
            <a:avLst/>
          </a:prstGeom>
          <a:solidFill>
            <a:srgbClr val="4EA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270" name="Rectangle 11">
            <a:extLst>
              <a:ext uri="{FF2B5EF4-FFF2-40B4-BE49-F238E27FC236}">
                <a16:creationId xmlns="" xmlns:a16="http://schemas.microsoft.com/office/drawing/2014/main" id="{9911BAA9-7BC8-42D4-B7D9-520C8AB71F0A}"/>
              </a:ext>
            </a:extLst>
          </p:cNvPr>
          <p:cNvSpPr/>
          <p:nvPr/>
        </p:nvSpPr>
        <p:spPr>
          <a:xfrm>
            <a:off x="911424" y="3322406"/>
            <a:ext cx="656033" cy="1942934"/>
          </a:xfrm>
          <a:prstGeom prst="rect">
            <a:avLst/>
          </a:prstGeom>
          <a:solidFill>
            <a:srgbClr val="4EA9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600">
              <a:cs typeface="+mn-ea"/>
              <a:sym typeface="+mn-lt"/>
            </a:endParaRPr>
          </a:p>
        </p:txBody>
      </p:sp>
      <p:sp>
        <p:nvSpPr>
          <p:cNvPr id="271" name="文本框 768">
            <a:extLst>
              <a:ext uri="{FF2B5EF4-FFF2-40B4-BE49-F238E27FC236}">
                <a16:creationId xmlns="" xmlns:a16="http://schemas.microsoft.com/office/drawing/2014/main" id="{B7709293-BDC7-4411-BF7A-4F0E1A2018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2377110"/>
            <a:ext cx="3054351" cy="2316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</a:t>
            </a:r>
            <a:r>
              <a:rPr lang="en-US" altLang="zh-CN" sz="1400" dirty="0">
                <a:solidFill>
                  <a:srgbClr val="49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 Add up anything what you like or what you need Add up anything what you like or what you need. Add up anything what you like or what you need</a:t>
            </a:r>
          </a:p>
          <a:p>
            <a:pPr lvl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rgbClr val="49A7B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2" name="矩形 3">
            <a:extLst>
              <a:ext uri="{FF2B5EF4-FFF2-40B4-BE49-F238E27FC236}">
                <a16:creationId xmlns="" xmlns:a16="http://schemas.microsoft.com/office/drawing/2014/main" id="{323C502E-A786-40F8-BE69-34388DA752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6874" y="1813012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3" name="椭圆 272">
            <a:extLst>
              <a:ext uri="{FF2B5EF4-FFF2-40B4-BE49-F238E27FC236}">
                <a16:creationId xmlns="" xmlns:a16="http://schemas.microsoft.com/office/drawing/2014/main" id="{A7E51B03-23B3-4B5F-BAFB-C4E14764A8A9}"/>
              </a:ext>
            </a:extLst>
          </p:cNvPr>
          <p:cNvSpPr/>
          <p:nvPr/>
        </p:nvSpPr>
        <p:spPr>
          <a:xfrm>
            <a:off x="6807625" y="1729889"/>
            <a:ext cx="792088" cy="792076"/>
          </a:xfrm>
          <a:prstGeom prst="ellipse">
            <a:avLst/>
          </a:prstGeom>
          <a:solidFill>
            <a:srgbClr val="49A7B4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形 7" descr="便携式计算机">
            <a:extLst>
              <a:ext uri="{FF2B5EF4-FFF2-40B4-BE49-F238E27FC236}">
                <a16:creationId xmlns="" xmlns:a16="http://schemas.microsoft.com/office/drawing/2014/main" id="{DEAE2C51-D07C-41E8-9AF1-C84D2199C33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453200" y="5216991"/>
            <a:ext cx="914400" cy="914400"/>
          </a:xfrm>
          <a:prstGeom prst="rect">
            <a:avLst/>
          </a:prstGeom>
        </p:spPr>
      </p:pic>
      <p:pic>
        <p:nvPicPr>
          <p:cNvPr id="274" name="图形 273" descr="显示器">
            <a:extLst>
              <a:ext uri="{FF2B5EF4-FFF2-40B4-BE49-F238E27FC236}">
                <a16:creationId xmlns="" xmlns:a16="http://schemas.microsoft.com/office/drawing/2014/main" id="{C36EEBE9-9AD8-422F-A078-B261396344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285460" y="5282740"/>
            <a:ext cx="914400" cy="914400"/>
          </a:xfrm>
          <a:prstGeom prst="rect">
            <a:avLst/>
          </a:prstGeom>
        </p:spPr>
      </p:pic>
      <p:pic>
        <p:nvPicPr>
          <p:cNvPr id="276" name="图形 275" descr="智能手机">
            <a:extLst>
              <a:ext uri="{FF2B5EF4-FFF2-40B4-BE49-F238E27FC236}">
                <a16:creationId xmlns="" xmlns:a16="http://schemas.microsoft.com/office/drawing/2014/main" id="{81DFBC74-0850-4626-B495-751C5077EB7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11871" y="5411131"/>
            <a:ext cx="914400" cy="914400"/>
          </a:xfrm>
          <a:prstGeom prst="rect">
            <a:avLst/>
          </a:prstGeom>
        </p:spPr>
      </p:pic>
      <p:pic>
        <p:nvPicPr>
          <p:cNvPr id="278" name="图形 277" descr="平板电脑">
            <a:extLst>
              <a:ext uri="{FF2B5EF4-FFF2-40B4-BE49-F238E27FC236}">
                <a16:creationId xmlns="" xmlns:a16="http://schemas.microsoft.com/office/drawing/2014/main" id="{2B974EB8-EFDA-4D66-A8A5-F06BDB531F7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77423" y="5216991"/>
            <a:ext cx="914400" cy="914400"/>
          </a:xfrm>
          <a:prstGeom prst="rect">
            <a:avLst/>
          </a:prstGeom>
        </p:spPr>
      </p:pic>
      <p:pic>
        <p:nvPicPr>
          <p:cNvPr id="280" name="图形 279" descr="计算机">
            <a:extLst>
              <a:ext uri="{FF2B5EF4-FFF2-40B4-BE49-F238E27FC236}">
                <a16:creationId xmlns="" xmlns:a16="http://schemas.microsoft.com/office/drawing/2014/main" id="{61AA0D8D-C5D3-4B60-B51F-BBC08855789E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9575" y="521699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44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" grpId="0" animBg="1"/>
      <p:bldP spid="267" grpId="0" animBg="1"/>
      <p:bldP spid="268" grpId="0" animBg="1"/>
      <p:bldP spid="269" grpId="0" animBg="1"/>
      <p:bldP spid="270" grpId="0" animBg="1"/>
      <p:bldP spid="271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456177-FCE6-4433-9D5D-518ABC1F42B8}"/>
              </a:ext>
            </a:extLst>
          </p:cNvPr>
          <p:cNvSpPr/>
          <p:nvPr/>
        </p:nvSpPr>
        <p:spPr>
          <a:xfrm>
            <a:off x="0" y="-2941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C6F12B7-2EEA-4366-A8B1-5F356E81354F}"/>
              </a:ext>
            </a:extLst>
          </p:cNvPr>
          <p:cNvSpPr txBox="1"/>
          <p:nvPr/>
        </p:nvSpPr>
        <p:spPr>
          <a:xfrm>
            <a:off x="3215680" y="2828835"/>
            <a:ext cx="576064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200" dirty="0">
                <a:solidFill>
                  <a:srgbClr val="75BBC5"/>
                </a:solidFill>
                <a:latin typeface="Calibri"/>
                <a:ea typeface="宋体" panose="02010600030101010101" pitchFamily="2" charset="-122"/>
              </a:rPr>
              <a:t>Thank you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768">
            <a:extLst>
              <a:ext uri="{FF2B5EF4-FFF2-40B4-BE49-F238E27FC236}">
                <a16:creationId xmlns="" xmlns:a16="http://schemas.microsoft.com/office/drawing/2014/main" id="{2E3D12F5-3B33-486A-932C-82D4FF71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6309320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FC4EADB-CC63-4884-AED4-B3EAB025D31B}"/>
              </a:ext>
            </a:extLst>
          </p:cNvPr>
          <p:cNvSpPr/>
          <p:nvPr/>
        </p:nvSpPr>
        <p:spPr>
          <a:xfrm>
            <a:off x="2783632" y="1737584"/>
            <a:ext cx="2304256" cy="2880320"/>
          </a:xfrm>
          <a:custGeom>
            <a:avLst/>
            <a:gdLst>
              <a:gd name="connsiteX0" fmla="*/ 0 w 3384376"/>
              <a:gd name="connsiteY0" fmla="*/ 0 h 2880320"/>
              <a:gd name="connsiteX1" fmla="*/ 3384376 w 3384376"/>
              <a:gd name="connsiteY1" fmla="*/ 0 h 2880320"/>
              <a:gd name="connsiteX2" fmla="*/ 3384376 w 3384376"/>
              <a:gd name="connsiteY2" fmla="*/ 792088 h 2880320"/>
              <a:gd name="connsiteX3" fmla="*/ 3240360 w 3384376"/>
              <a:gd name="connsiteY3" fmla="*/ 792088 h 2880320"/>
              <a:gd name="connsiteX4" fmla="*/ 3240360 w 3384376"/>
              <a:gd name="connsiteY4" fmla="*/ 144016 h 2880320"/>
              <a:gd name="connsiteX5" fmla="*/ 144016 w 3384376"/>
              <a:gd name="connsiteY5" fmla="*/ 144016 h 2880320"/>
              <a:gd name="connsiteX6" fmla="*/ 144016 w 3384376"/>
              <a:gd name="connsiteY6" fmla="*/ 2736304 h 2880320"/>
              <a:gd name="connsiteX7" fmla="*/ 3240360 w 3384376"/>
              <a:gd name="connsiteY7" fmla="*/ 2736304 h 2880320"/>
              <a:gd name="connsiteX8" fmla="*/ 3240360 w 3384376"/>
              <a:gd name="connsiteY8" fmla="*/ 2160240 h 2880320"/>
              <a:gd name="connsiteX9" fmla="*/ 3384376 w 3384376"/>
              <a:gd name="connsiteY9" fmla="*/ 2160240 h 2880320"/>
              <a:gd name="connsiteX10" fmla="*/ 3384376 w 3384376"/>
              <a:gd name="connsiteY10" fmla="*/ 2880320 h 2880320"/>
              <a:gd name="connsiteX11" fmla="*/ 0 w 3384376"/>
              <a:gd name="connsiteY11" fmla="*/ 288032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4376" h="2880320">
                <a:moveTo>
                  <a:pt x="0" y="0"/>
                </a:moveTo>
                <a:lnTo>
                  <a:pt x="3384376" y="0"/>
                </a:lnTo>
                <a:lnTo>
                  <a:pt x="3384376" y="792088"/>
                </a:lnTo>
                <a:lnTo>
                  <a:pt x="3240360" y="792088"/>
                </a:lnTo>
                <a:lnTo>
                  <a:pt x="3240360" y="144016"/>
                </a:lnTo>
                <a:lnTo>
                  <a:pt x="144016" y="144016"/>
                </a:lnTo>
                <a:lnTo>
                  <a:pt x="144016" y="2736304"/>
                </a:lnTo>
                <a:lnTo>
                  <a:pt x="3240360" y="2736304"/>
                </a:lnTo>
                <a:lnTo>
                  <a:pt x="3240360" y="2160240"/>
                </a:lnTo>
                <a:lnTo>
                  <a:pt x="3384376" y="2160240"/>
                </a:lnTo>
                <a:lnTo>
                  <a:pt x="3384376" y="2880320"/>
                </a:lnTo>
                <a:lnTo>
                  <a:pt x="0" y="28803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768">
            <a:extLst>
              <a:ext uri="{FF2B5EF4-FFF2-40B4-BE49-F238E27FC236}">
                <a16:creationId xmlns="" xmlns:a16="http://schemas.microsoft.com/office/drawing/2014/main" id="{42F51FBE-9AFC-4A4F-858A-92E9317C0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3714" y="2689477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11" name="直角三角形 10">
            <a:extLst>
              <a:ext uri="{FF2B5EF4-FFF2-40B4-BE49-F238E27FC236}">
                <a16:creationId xmlns="" xmlns:a16="http://schemas.microsoft.com/office/drawing/2014/main" id="{64B8714B-079E-4E9D-A8FD-EE800E78544F}"/>
              </a:ext>
            </a:extLst>
          </p:cNvPr>
          <p:cNvSpPr/>
          <p:nvPr/>
        </p:nvSpPr>
        <p:spPr>
          <a:xfrm>
            <a:off x="0" y="4293097"/>
            <a:ext cx="1728192" cy="2564904"/>
          </a:xfrm>
          <a:prstGeom prst="rtTriangle">
            <a:avLst/>
          </a:prstGeom>
          <a:solidFill>
            <a:srgbClr val="0066FF">
              <a:alpha val="22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4EF551BC-C95E-47AD-9D3C-7380B255FE9A}"/>
              </a:ext>
            </a:extLst>
          </p:cNvPr>
          <p:cNvSpPr/>
          <p:nvPr/>
        </p:nvSpPr>
        <p:spPr>
          <a:xfrm flipH="1" flipV="1">
            <a:off x="10463808" y="-29411"/>
            <a:ext cx="1728192" cy="2564904"/>
          </a:xfrm>
          <a:prstGeom prst="rtTriangle">
            <a:avLst/>
          </a:prstGeom>
          <a:solidFill>
            <a:srgbClr val="0066FF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876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而</a:t>
            </a:r>
            <a:r>
              <a:rPr lang="zh-CN" altLang="en-US" dirty="0" smtClean="0"/>
              <a:t>墨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zh-CN" altLang="en-US" dirty="0"/>
          </a:p>
          <a:p>
            <a:r>
              <a:rPr lang="en-US" altLang="zh-CN" dirty="0" smtClean="0">
                <a:hlinkClick r:id="rId2"/>
              </a:rPr>
              <a:t>http</a:t>
            </a:r>
            <a:r>
              <a:rPr lang="en-US" altLang="zh-CN" dirty="0">
                <a:hlinkClick r:id="rId2"/>
              </a:rPr>
              <a:t>://</a:t>
            </a:r>
            <a:r>
              <a:rPr lang="en-US" altLang="zh-CN" dirty="0" smtClean="0">
                <a:hlinkClick r:id="rId2"/>
              </a:rPr>
              <a:t>www.yanj.cn/store-10367.html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3795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4514925-76A2-43EC-BD85-0668538DE83E}"/>
              </a:ext>
            </a:extLst>
          </p:cNvPr>
          <p:cNvCxnSpPr/>
          <p:nvPr/>
        </p:nvCxnSpPr>
        <p:spPr>
          <a:xfrm>
            <a:off x="6003006" y="1246049"/>
            <a:ext cx="5303912" cy="0"/>
          </a:xfrm>
          <a:prstGeom prst="line">
            <a:avLst/>
          </a:prstGeom>
          <a:ln w="47625">
            <a:solidFill>
              <a:srgbClr val="75BB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2" name="组合 141">
            <a:extLst>
              <a:ext uri="{FF2B5EF4-FFF2-40B4-BE49-F238E27FC236}">
                <a16:creationId xmlns="" xmlns:a16="http://schemas.microsoft.com/office/drawing/2014/main" id="{F6346C43-2938-4B79-8170-6B670E47DD5B}"/>
              </a:ext>
            </a:extLst>
          </p:cNvPr>
          <p:cNvGrpSpPr/>
          <p:nvPr/>
        </p:nvGrpSpPr>
        <p:grpSpPr>
          <a:xfrm>
            <a:off x="1413320" y="18593"/>
            <a:ext cx="3791511" cy="7466956"/>
            <a:chOff x="1877770" y="16501"/>
            <a:chExt cx="3791511" cy="7466956"/>
          </a:xfrm>
          <a:blipFill>
            <a:blip r:embed="rId2"/>
            <a:stretch>
              <a:fillRect/>
            </a:stretch>
          </a:blipFill>
        </p:grpSpPr>
        <p:grpSp>
          <p:nvGrpSpPr>
            <p:cNvPr id="86" name="组合 85">
              <a:extLst>
                <a:ext uri="{FF2B5EF4-FFF2-40B4-BE49-F238E27FC236}">
                  <a16:creationId xmlns="" xmlns:a16="http://schemas.microsoft.com/office/drawing/2014/main" id="{FAC5DFE1-16EB-43B8-8937-C8BBC887C8A1}"/>
                </a:ext>
              </a:extLst>
            </p:cNvPr>
            <p:cNvGrpSpPr/>
            <p:nvPr/>
          </p:nvGrpSpPr>
          <p:grpSpPr>
            <a:xfrm>
              <a:off x="3822635" y="16501"/>
              <a:ext cx="1200734" cy="1425163"/>
              <a:chOff x="2318152" y="271337"/>
              <a:chExt cx="1270341" cy="1460162"/>
            </a:xfrm>
            <a:grpFill/>
          </p:grpSpPr>
          <p:sp>
            <p:nvSpPr>
              <p:cNvPr id="111" name="六边形 110">
                <a:extLst>
                  <a:ext uri="{FF2B5EF4-FFF2-40B4-BE49-F238E27FC236}">
                    <a16:creationId xmlns="" xmlns:a16="http://schemas.microsoft.com/office/drawing/2014/main" id="{961A9025-D42F-4905-B099-556ECA67A953}"/>
                  </a:ext>
                </a:extLst>
              </p:cNvPr>
              <p:cNvSpPr/>
              <p:nvPr/>
            </p:nvSpPr>
            <p:spPr>
              <a:xfrm rot="5400000">
                <a:off x="2223242" y="366247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12" name="六边形 4">
                <a:extLst>
                  <a:ext uri="{FF2B5EF4-FFF2-40B4-BE49-F238E27FC236}">
                    <a16:creationId xmlns="" xmlns:a16="http://schemas.microsoft.com/office/drawing/2014/main" id="{2FE9816D-42A0-402C-AFCD-9E661671123F}"/>
                  </a:ext>
                </a:extLst>
              </p:cNvPr>
              <p:cNvSpPr txBox="1"/>
              <p:nvPr/>
            </p:nvSpPr>
            <p:spPr>
              <a:xfrm>
                <a:off x="2516113" y="498879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300" kern="1200"/>
              </a:p>
            </p:txBody>
          </p:sp>
        </p:grpSp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F1447FD9-0666-4AFD-A071-7CFCBD727031}"/>
                </a:ext>
              </a:extLst>
            </p:cNvPr>
            <p:cNvGrpSpPr/>
            <p:nvPr/>
          </p:nvGrpSpPr>
          <p:grpSpPr>
            <a:xfrm>
              <a:off x="2525843" y="16501"/>
              <a:ext cx="1200734" cy="1425163"/>
              <a:chOff x="946184" y="271337"/>
              <a:chExt cx="1270341" cy="1460162"/>
            </a:xfrm>
            <a:grpFill/>
          </p:grpSpPr>
          <p:sp>
            <p:nvSpPr>
              <p:cNvPr id="107" name="六边形 106">
                <a:extLst>
                  <a:ext uri="{FF2B5EF4-FFF2-40B4-BE49-F238E27FC236}">
                    <a16:creationId xmlns="" xmlns:a16="http://schemas.microsoft.com/office/drawing/2014/main" id="{D0DAAFEB-C71F-465C-BFEB-CDBBF400CBE8}"/>
                  </a:ext>
                </a:extLst>
              </p:cNvPr>
              <p:cNvSpPr/>
              <p:nvPr/>
            </p:nvSpPr>
            <p:spPr>
              <a:xfrm rot="5400000">
                <a:off x="851274" y="366247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8" name="六边形 8">
                <a:extLst>
                  <a:ext uri="{FF2B5EF4-FFF2-40B4-BE49-F238E27FC236}">
                    <a16:creationId xmlns="" xmlns:a16="http://schemas.microsoft.com/office/drawing/2014/main" id="{1EB220B8-11AD-4906-8E70-33B54DE69C58}"/>
                  </a:ext>
                </a:extLst>
              </p:cNvPr>
              <p:cNvSpPr txBox="1"/>
              <p:nvPr/>
            </p:nvSpPr>
            <p:spPr>
              <a:xfrm>
                <a:off x="1144145" y="498879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/>
              </a:p>
            </p:txBody>
          </p:sp>
        </p:grpSp>
        <p:grpSp>
          <p:nvGrpSpPr>
            <p:cNvPr id="89" name="组合 88">
              <a:extLst>
                <a:ext uri="{FF2B5EF4-FFF2-40B4-BE49-F238E27FC236}">
                  <a16:creationId xmlns="" xmlns:a16="http://schemas.microsoft.com/office/drawing/2014/main" id="{992523DD-9BF1-4E4F-9A1E-23E432878AF6}"/>
                </a:ext>
              </a:extLst>
            </p:cNvPr>
            <p:cNvGrpSpPr/>
            <p:nvPr/>
          </p:nvGrpSpPr>
          <p:grpSpPr>
            <a:xfrm>
              <a:off x="3171755" y="1226180"/>
              <a:ext cx="1200734" cy="1425163"/>
              <a:chOff x="1629540" y="1510723"/>
              <a:chExt cx="1270341" cy="1460162"/>
            </a:xfrm>
            <a:grpFill/>
          </p:grpSpPr>
          <p:sp>
            <p:nvSpPr>
              <p:cNvPr id="105" name="六边形 104">
                <a:extLst>
                  <a:ext uri="{FF2B5EF4-FFF2-40B4-BE49-F238E27FC236}">
                    <a16:creationId xmlns="" xmlns:a16="http://schemas.microsoft.com/office/drawing/2014/main" id="{5270C4BE-BE31-4734-9E1E-87CE0D53AC37}"/>
                  </a:ext>
                </a:extLst>
              </p:cNvPr>
              <p:cNvSpPr/>
              <p:nvPr/>
            </p:nvSpPr>
            <p:spPr>
              <a:xfrm rot="5400000">
                <a:off x="1534630" y="1605633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6" name="六边形 10">
                <a:extLst>
                  <a:ext uri="{FF2B5EF4-FFF2-40B4-BE49-F238E27FC236}">
                    <a16:creationId xmlns="" xmlns:a16="http://schemas.microsoft.com/office/drawing/2014/main" id="{DBF8D054-7523-408E-93C7-6229178368FF}"/>
                  </a:ext>
                </a:extLst>
              </p:cNvPr>
              <p:cNvSpPr txBox="1"/>
              <p:nvPr/>
            </p:nvSpPr>
            <p:spPr>
              <a:xfrm>
                <a:off x="1827501" y="1738265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300" kern="1200"/>
              </a:p>
            </p:txBody>
          </p:sp>
        </p:grpSp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357FA5EB-FB10-4C18-A347-85EB0CA48939}"/>
                </a:ext>
              </a:extLst>
            </p:cNvPr>
            <p:cNvGrpSpPr/>
            <p:nvPr/>
          </p:nvGrpSpPr>
          <p:grpSpPr>
            <a:xfrm>
              <a:off x="4468547" y="1226180"/>
              <a:ext cx="1200734" cy="1425163"/>
              <a:chOff x="3001508" y="1510723"/>
              <a:chExt cx="1270341" cy="1460162"/>
            </a:xfrm>
            <a:grpFill/>
          </p:grpSpPr>
          <p:sp>
            <p:nvSpPr>
              <p:cNvPr id="101" name="六边形 100">
                <a:extLst>
                  <a:ext uri="{FF2B5EF4-FFF2-40B4-BE49-F238E27FC236}">
                    <a16:creationId xmlns="" xmlns:a16="http://schemas.microsoft.com/office/drawing/2014/main" id="{701411AF-6DF8-4369-AC31-3AF5D194E132}"/>
                  </a:ext>
                </a:extLst>
              </p:cNvPr>
              <p:cNvSpPr/>
              <p:nvPr/>
            </p:nvSpPr>
            <p:spPr>
              <a:xfrm rot="5400000">
                <a:off x="2906598" y="1605633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2" name="六边形 14">
                <a:extLst>
                  <a:ext uri="{FF2B5EF4-FFF2-40B4-BE49-F238E27FC236}">
                    <a16:creationId xmlns="" xmlns:a16="http://schemas.microsoft.com/office/drawing/2014/main" id="{74301C74-CD75-45AF-A1DE-C157D1AFE742}"/>
                  </a:ext>
                </a:extLst>
              </p:cNvPr>
              <p:cNvSpPr txBox="1"/>
              <p:nvPr/>
            </p:nvSpPr>
            <p:spPr>
              <a:xfrm>
                <a:off x="3199469" y="1738265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1380AE40-9EFB-4896-8946-1EDF4C0BFC43}"/>
                </a:ext>
              </a:extLst>
            </p:cNvPr>
            <p:cNvGrpSpPr/>
            <p:nvPr/>
          </p:nvGrpSpPr>
          <p:grpSpPr>
            <a:xfrm>
              <a:off x="3822635" y="2435860"/>
              <a:ext cx="1200734" cy="1425163"/>
              <a:chOff x="2318152" y="2750109"/>
              <a:chExt cx="1270341" cy="1460162"/>
            </a:xfrm>
            <a:grpFill/>
          </p:grpSpPr>
          <p:sp>
            <p:nvSpPr>
              <p:cNvPr id="99" name="六边形 98">
                <a:extLst>
                  <a:ext uri="{FF2B5EF4-FFF2-40B4-BE49-F238E27FC236}">
                    <a16:creationId xmlns="" xmlns:a16="http://schemas.microsoft.com/office/drawing/2014/main" id="{B8316D8C-B4FF-4B8A-9A2D-A8EE1DCD67B0}"/>
                  </a:ext>
                </a:extLst>
              </p:cNvPr>
              <p:cNvSpPr/>
              <p:nvPr/>
            </p:nvSpPr>
            <p:spPr>
              <a:xfrm rot="5400000">
                <a:off x="2223242" y="2845019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00" name="六边形 16">
                <a:extLst>
                  <a:ext uri="{FF2B5EF4-FFF2-40B4-BE49-F238E27FC236}">
                    <a16:creationId xmlns="" xmlns:a16="http://schemas.microsoft.com/office/drawing/2014/main" id="{7B46B0E8-5AEB-4CF1-8D76-A8D4257B1EEC}"/>
                  </a:ext>
                </a:extLst>
              </p:cNvPr>
              <p:cNvSpPr txBox="1"/>
              <p:nvPr/>
            </p:nvSpPr>
            <p:spPr>
              <a:xfrm>
                <a:off x="2516113" y="2977651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300" kern="1200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DD3169A6-9F19-4FF1-A863-C9A245D4111E}"/>
                </a:ext>
              </a:extLst>
            </p:cNvPr>
            <p:cNvGrpSpPr/>
            <p:nvPr/>
          </p:nvGrpSpPr>
          <p:grpSpPr>
            <a:xfrm>
              <a:off x="2525843" y="2435860"/>
              <a:ext cx="1200734" cy="1425163"/>
              <a:chOff x="946184" y="2750109"/>
              <a:chExt cx="1270341" cy="1460162"/>
            </a:xfrm>
            <a:grpFill/>
          </p:grpSpPr>
          <p:sp>
            <p:nvSpPr>
              <p:cNvPr id="95" name="六边形 94">
                <a:extLst>
                  <a:ext uri="{FF2B5EF4-FFF2-40B4-BE49-F238E27FC236}">
                    <a16:creationId xmlns="" xmlns:a16="http://schemas.microsoft.com/office/drawing/2014/main" id="{718E6E1B-B26A-461C-BA4A-3E6BA6651167}"/>
                  </a:ext>
                </a:extLst>
              </p:cNvPr>
              <p:cNvSpPr/>
              <p:nvPr/>
            </p:nvSpPr>
            <p:spPr>
              <a:xfrm rot="5400000">
                <a:off x="851274" y="2845019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六边形 20">
                <a:extLst>
                  <a:ext uri="{FF2B5EF4-FFF2-40B4-BE49-F238E27FC236}">
                    <a16:creationId xmlns="" xmlns:a16="http://schemas.microsoft.com/office/drawing/2014/main" id="{0E8FB4AD-9EC3-4DD8-9B46-E7C739532D93}"/>
                  </a:ext>
                </a:extLst>
              </p:cNvPr>
              <p:cNvSpPr txBox="1"/>
              <p:nvPr/>
            </p:nvSpPr>
            <p:spPr>
              <a:xfrm>
                <a:off x="1144145" y="2977651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/>
              </a:p>
            </p:txBody>
          </p:sp>
        </p:grpSp>
        <p:grpSp>
          <p:nvGrpSpPr>
            <p:cNvPr id="114" name="组合 113">
              <a:extLst>
                <a:ext uri="{FF2B5EF4-FFF2-40B4-BE49-F238E27FC236}">
                  <a16:creationId xmlns="" xmlns:a16="http://schemas.microsoft.com/office/drawing/2014/main" id="{CAE8722D-CB47-41DA-B47B-09CEEB878367}"/>
                </a:ext>
              </a:extLst>
            </p:cNvPr>
            <p:cNvGrpSpPr/>
            <p:nvPr/>
          </p:nvGrpSpPr>
          <p:grpSpPr>
            <a:xfrm>
              <a:off x="3174562" y="3638935"/>
              <a:ext cx="1200734" cy="1425163"/>
              <a:chOff x="2318152" y="271337"/>
              <a:chExt cx="1270341" cy="1460162"/>
            </a:xfrm>
            <a:grpFill/>
          </p:grpSpPr>
          <p:sp>
            <p:nvSpPr>
              <p:cNvPr id="139" name="六边形 138">
                <a:extLst>
                  <a:ext uri="{FF2B5EF4-FFF2-40B4-BE49-F238E27FC236}">
                    <a16:creationId xmlns="" xmlns:a16="http://schemas.microsoft.com/office/drawing/2014/main" id="{5DFE9813-801C-48F2-B0C0-0998C8A3F935}"/>
                  </a:ext>
                </a:extLst>
              </p:cNvPr>
              <p:cNvSpPr/>
              <p:nvPr/>
            </p:nvSpPr>
            <p:spPr>
              <a:xfrm rot="5400000">
                <a:off x="2223242" y="366247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40" name="六边形 4">
                <a:extLst>
                  <a:ext uri="{FF2B5EF4-FFF2-40B4-BE49-F238E27FC236}">
                    <a16:creationId xmlns="" xmlns:a16="http://schemas.microsoft.com/office/drawing/2014/main" id="{869169F0-BA2A-48E9-AF55-9EB221743220}"/>
                  </a:ext>
                </a:extLst>
              </p:cNvPr>
              <p:cNvSpPr txBox="1"/>
              <p:nvPr/>
            </p:nvSpPr>
            <p:spPr>
              <a:xfrm>
                <a:off x="2516113" y="498879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300" kern="120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="" xmlns:a16="http://schemas.microsoft.com/office/drawing/2014/main" id="{86FF60A3-9F16-4C63-A19B-829CFD007E54}"/>
                </a:ext>
              </a:extLst>
            </p:cNvPr>
            <p:cNvGrpSpPr/>
            <p:nvPr/>
          </p:nvGrpSpPr>
          <p:grpSpPr>
            <a:xfrm>
              <a:off x="1877770" y="3638935"/>
              <a:ext cx="1200734" cy="1425163"/>
              <a:chOff x="946184" y="271337"/>
              <a:chExt cx="1270341" cy="1460162"/>
            </a:xfrm>
            <a:grpFill/>
          </p:grpSpPr>
          <p:sp>
            <p:nvSpPr>
              <p:cNvPr id="135" name="六边形 134">
                <a:extLst>
                  <a:ext uri="{FF2B5EF4-FFF2-40B4-BE49-F238E27FC236}">
                    <a16:creationId xmlns="" xmlns:a16="http://schemas.microsoft.com/office/drawing/2014/main" id="{75B4F475-DA38-4635-A454-8321164A1455}"/>
                  </a:ext>
                </a:extLst>
              </p:cNvPr>
              <p:cNvSpPr/>
              <p:nvPr/>
            </p:nvSpPr>
            <p:spPr>
              <a:xfrm rot="5400000">
                <a:off x="851274" y="366247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6" name="六边形 8">
                <a:extLst>
                  <a:ext uri="{FF2B5EF4-FFF2-40B4-BE49-F238E27FC236}">
                    <a16:creationId xmlns="" xmlns:a16="http://schemas.microsoft.com/office/drawing/2014/main" id="{3F907ADE-B075-4C1D-93D0-B094ED28764B}"/>
                  </a:ext>
                </a:extLst>
              </p:cNvPr>
              <p:cNvSpPr txBox="1"/>
              <p:nvPr/>
            </p:nvSpPr>
            <p:spPr>
              <a:xfrm>
                <a:off x="1144145" y="498879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/>
              </a:p>
            </p:txBody>
          </p:sp>
        </p:grpSp>
        <p:grpSp>
          <p:nvGrpSpPr>
            <p:cNvPr id="117" name="组合 116">
              <a:extLst>
                <a:ext uri="{FF2B5EF4-FFF2-40B4-BE49-F238E27FC236}">
                  <a16:creationId xmlns="" xmlns:a16="http://schemas.microsoft.com/office/drawing/2014/main" id="{C80799BE-9C6D-4060-87D6-9DA06F936832}"/>
                </a:ext>
              </a:extLst>
            </p:cNvPr>
            <p:cNvGrpSpPr/>
            <p:nvPr/>
          </p:nvGrpSpPr>
          <p:grpSpPr>
            <a:xfrm>
              <a:off x="2523682" y="4848614"/>
              <a:ext cx="1200734" cy="1425163"/>
              <a:chOff x="1629540" y="1510723"/>
              <a:chExt cx="1270341" cy="1460162"/>
            </a:xfrm>
            <a:grpFill/>
          </p:grpSpPr>
          <p:sp>
            <p:nvSpPr>
              <p:cNvPr id="133" name="六边形 132">
                <a:extLst>
                  <a:ext uri="{FF2B5EF4-FFF2-40B4-BE49-F238E27FC236}">
                    <a16:creationId xmlns="" xmlns:a16="http://schemas.microsoft.com/office/drawing/2014/main" id="{E02F7C56-34AF-4E79-AE7E-2D2732D80714}"/>
                  </a:ext>
                </a:extLst>
              </p:cNvPr>
              <p:cNvSpPr/>
              <p:nvPr/>
            </p:nvSpPr>
            <p:spPr>
              <a:xfrm rot="5400000">
                <a:off x="1534630" y="1605633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4" name="六边形 10">
                <a:extLst>
                  <a:ext uri="{FF2B5EF4-FFF2-40B4-BE49-F238E27FC236}">
                    <a16:creationId xmlns="" xmlns:a16="http://schemas.microsoft.com/office/drawing/2014/main" id="{7ED8B23F-A0FD-47A8-8553-2A5259E89A6C}"/>
                  </a:ext>
                </a:extLst>
              </p:cNvPr>
              <p:cNvSpPr txBox="1"/>
              <p:nvPr/>
            </p:nvSpPr>
            <p:spPr>
              <a:xfrm>
                <a:off x="1827501" y="1738265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300" kern="1200"/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1BE486BA-A2B9-404E-9B3B-ED902A2159BF}"/>
                </a:ext>
              </a:extLst>
            </p:cNvPr>
            <p:cNvGrpSpPr/>
            <p:nvPr/>
          </p:nvGrpSpPr>
          <p:grpSpPr>
            <a:xfrm>
              <a:off x="3820474" y="4848614"/>
              <a:ext cx="1200734" cy="1425163"/>
              <a:chOff x="3001508" y="1510723"/>
              <a:chExt cx="1270341" cy="1460162"/>
            </a:xfrm>
            <a:grpFill/>
          </p:grpSpPr>
          <p:sp>
            <p:nvSpPr>
              <p:cNvPr id="129" name="六边形 128">
                <a:extLst>
                  <a:ext uri="{FF2B5EF4-FFF2-40B4-BE49-F238E27FC236}">
                    <a16:creationId xmlns="" xmlns:a16="http://schemas.microsoft.com/office/drawing/2014/main" id="{FC19F39D-C7DB-4086-8CB1-ADC3100170C1}"/>
                  </a:ext>
                </a:extLst>
              </p:cNvPr>
              <p:cNvSpPr/>
              <p:nvPr/>
            </p:nvSpPr>
            <p:spPr>
              <a:xfrm rot="5400000">
                <a:off x="2906598" y="1605633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30" name="六边形 14">
                <a:extLst>
                  <a:ext uri="{FF2B5EF4-FFF2-40B4-BE49-F238E27FC236}">
                    <a16:creationId xmlns="" xmlns:a16="http://schemas.microsoft.com/office/drawing/2014/main" id="{5B5B67D9-1801-473C-A876-CE15CFA1316F}"/>
                  </a:ext>
                </a:extLst>
              </p:cNvPr>
              <p:cNvSpPr txBox="1"/>
              <p:nvPr/>
            </p:nvSpPr>
            <p:spPr>
              <a:xfrm>
                <a:off x="3199469" y="1738265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/>
              </a:p>
            </p:txBody>
          </p:sp>
        </p:grpSp>
        <p:grpSp>
          <p:nvGrpSpPr>
            <p:cNvPr id="120" name="组合 119">
              <a:extLst>
                <a:ext uri="{FF2B5EF4-FFF2-40B4-BE49-F238E27FC236}">
                  <a16:creationId xmlns="" xmlns:a16="http://schemas.microsoft.com/office/drawing/2014/main" id="{009F8DF4-7727-4060-A861-4B539500198D}"/>
                </a:ext>
              </a:extLst>
            </p:cNvPr>
            <p:cNvGrpSpPr/>
            <p:nvPr/>
          </p:nvGrpSpPr>
          <p:grpSpPr>
            <a:xfrm>
              <a:off x="3174562" y="6058294"/>
              <a:ext cx="1200734" cy="1425163"/>
              <a:chOff x="2318152" y="2750109"/>
              <a:chExt cx="1270341" cy="1460162"/>
            </a:xfrm>
            <a:grpFill/>
          </p:grpSpPr>
          <p:sp>
            <p:nvSpPr>
              <p:cNvPr id="127" name="六边形 126">
                <a:extLst>
                  <a:ext uri="{FF2B5EF4-FFF2-40B4-BE49-F238E27FC236}">
                    <a16:creationId xmlns="" xmlns:a16="http://schemas.microsoft.com/office/drawing/2014/main" id="{C88696D8-49CE-4D78-A221-93F87FC63A2E}"/>
                  </a:ext>
                </a:extLst>
              </p:cNvPr>
              <p:cNvSpPr/>
              <p:nvPr/>
            </p:nvSpPr>
            <p:spPr>
              <a:xfrm rot="5400000">
                <a:off x="2223242" y="2845019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8" name="六边形 16">
                <a:extLst>
                  <a:ext uri="{FF2B5EF4-FFF2-40B4-BE49-F238E27FC236}">
                    <a16:creationId xmlns="" xmlns:a16="http://schemas.microsoft.com/office/drawing/2014/main" id="{002CE8D8-A0C7-4824-B39B-291C5FF3800F}"/>
                  </a:ext>
                </a:extLst>
              </p:cNvPr>
              <p:cNvSpPr txBox="1"/>
              <p:nvPr/>
            </p:nvSpPr>
            <p:spPr>
              <a:xfrm>
                <a:off x="2516113" y="2977651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87630" tIns="87630" rIns="87630" bIns="87630" numCol="1" spcCol="1270" anchor="ctr" anchorCtr="0">
                <a:noAutofit/>
              </a:bodyPr>
              <a:lstStyle/>
              <a:p>
                <a:pPr marL="0" lvl="0" indent="0" algn="ctr" defTabSz="1022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2300" kern="1200"/>
              </a:p>
            </p:txBody>
          </p:sp>
        </p:grpSp>
        <p:grpSp>
          <p:nvGrpSpPr>
            <p:cNvPr id="122" name="组合 121">
              <a:extLst>
                <a:ext uri="{FF2B5EF4-FFF2-40B4-BE49-F238E27FC236}">
                  <a16:creationId xmlns="" xmlns:a16="http://schemas.microsoft.com/office/drawing/2014/main" id="{A292BAC6-7A93-49D4-8258-BA284ED871EC}"/>
                </a:ext>
              </a:extLst>
            </p:cNvPr>
            <p:cNvGrpSpPr/>
            <p:nvPr/>
          </p:nvGrpSpPr>
          <p:grpSpPr>
            <a:xfrm>
              <a:off x="1877770" y="6058294"/>
              <a:ext cx="1200734" cy="1425163"/>
              <a:chOff x="946184" y="2750109"/>
              <a:chExt cx="1270341" cy="1460162"/>
            </a:xfrm>
            <a:grpFill/>
          </p:grpSpPr>
          <p:sp>
            <p:nvSpPr>
              <p:cNvPr id="123" name="六边形 122">
                <a:extLst>
                  <a:ext uri="{FF2B5EF4-FFF2-40B4-BE49-F238E27FC236}">
                    <a16:creationId xmlns="" xmlns:a16="http://schemas.microsoft.com/office/drawing/2014/main" id="{30546B8E-303D-4FCB-8E14-FFB138AA3741}"/>
                  </a:ext>
                </a:extLst>
              </p:cNvPr>
              <p:cNvSpPr/>
              <p:nvPr/>
            </p:nvSpPr>
            <p:spPr>
              <a:xfrm rot="5400000">
                <a:off x="851274" y="2845019"/>
                <a:ext cx="1460162" cy="1270341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24" name="六边形 20">
                <a:extLst>
                  <a:ext uri="{FF2B5EF4-FFF2-40B4-BE49-F238E27FC236}">
                    <a16:creationId xmlns="" xmlns:a16="http://schemas.microsoft.com/office/drawing/2014/main" id="{95383C47-6D0E-4609-9EA5-E1F194D17994}"/>
                  </a:ext>
                </a:extLst>
              </p:cNvPr>
              <p:cNvSpPr txBox="1"/>
              <p:nvPr/>
            </p:nvSpPr>
            <p:spPr>
              <a:xfrm>
                <a:off x="1144145" y="2977651"/>
                <a:ext cx="874419" cy="1005078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lvl="0" indent="0" algn="ctr" defTabSz="1600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endParaRPr lang="zh-CN" altLang="en-US" sz="3600" kern="1200"/>
              </a:p>
            </p:txBody>
          </p:sp>
        </p:grpSp>
      </p:grpSp>
      <p:sp>
        <p:nvSpPr>
          <p:cNvPr id="143" name="文本框 142">
            <a:extLst>
              <a:ext uri="{FF2B5EF4-FFF2-40B4-BE49-F238E27FC236}">
                <a16:creationId xmlns="" xmlns:a16="http://schemas.microsoft.com/office/drawing/2014/main" id="{4064C43B-7123-42F6-84F2-DB8AE34EAAC1}"/>
              </a:ext>
            </a:extLst>
          </p:cNvPr>
          <p:cNvSpPr txBox="1"/>
          <p:nvPr/>
        </p:nvSpPr>
        <p:spPr>
          <a:xfrm>
            <a:off x="5856396" y="238589"/>
            <a:ext cx="48481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Adobe Arabic" panose="02040503050201020203" pitchFamily="18" charset="-78"/>
                <a:cs typeface="Adobe Arabic" panose="02040503050201020203" pitchFamily="18" charset="-78"/>
              </a:rPr>
              <a:t>Contents</a:t>
            </a:r>
          </a:p>
          <a:p>
            <a:endParaRPr lang="zh-CN" altLang="en-US" sz="6000" dirty="0"/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6044047" y="1693282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椭圆 144">
            <a:extLst>
              <a:ext uri="{FF2B5EF4-FFF2-40B4-BE49-F238E27FC236}">
                <a16:creationId xmlns="" xmlns:a16="http://schemas.microsoft.com/office/drawing/2014/main" id="{A6FEE4B2-9EB4-48A3-AB10-21B3327D1AE1}"/>
              </a:ext>
            </a:extLst>
          </p:cNvPr>
          <p:cNvSpPr/>
          <p:nvPr/>
        </p:nvSpPr>
        <p:spPr>
          <a:xfrm>
            <a:off x="6044047" y="2784652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>
            <a:extLst>
              <a:ext uri="{FF2B5EF4-FFF2-40B4-BE49-F238E27FC236}">
                <a16:creationId xmlns="" xmlns:a16="http://schemas.microsoft.com/office/drawing/2014/main" id="{61C3C045-EAF1-4CC5-8173-1241A7F06D82}"/>
              </a:ext>
            </a:extLst>
          </p:cNvPr>
          <p:cNvSpPr/>
          <p:nvPr/>
        </p:nvSpPr>
        <p:spPr>
          <a:xfrm>
            <a:off x="6044047" y="3871888"/>
            <a:ext cx="792088" cy="792076"/>
          </a:xfrm>
          <a:prstGeom prst="ellipse">
            <a:avLst/>
          </a:prstGeom>
          <a:solidFill>
            <a:srgbClr val="4EA9B6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="" xmlns:a16="http://schemas.microsoft.com/office/drawing/2014/main" id="{9C4910A5-9640-4272-A5D2-B3AEE876FF69}"/>
              </a:ext>
            </a:extLst>
          </p:cNvPr>
          <p:cNvSpPr/>
          <p:nvPr/>
        </p:nvSpPr>
        <p:spPr>
          <a:xfrm>
            <a:off x="6064128" y="4959124"/>
            <a:ext cx="792088" cy="792076"/>
          </a:xfrm>
          <a:prstGeom prst="ellipse">
            <a:avLst/>
          </a:prstGeom>
          <a:solidFill>
            <a:srgbClr val="4EA9B6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9316" y="1831844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Adobe Arabic" pitchFamily="18" charset="-78"/>
                <a:cs typeface="Adobe Arabic" pitchFamily="18" charset="-78"/>
              </a:rPr>
              <a:t>ADD YOUR TITLE</a:t>
            </a:r>
            <a:endParaRPr lang="zh-CN" alt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51" name="文本框 5">
            <a:extLst>
              <a:ext uri="{FF2B5EF4-FFF2-40B4-BE49-F238E27FC236}">
                <a16:creationId xmlns="" xmlns:a16="http://schemas.microsoft.com/office/drawing/2014/main" id="{3035CDBB-DE27-456F-8EA0-A4CA01F1AA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4841" y="2912864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Adobe Arabic" pitchFamily="18" charset="-78"/>
                <a:cs typeface="Adobe Arabic" pitchFamily="18" charset="-78"/>
              </a:rPr>
              <a:t>ADD YOUR TITLE</a:t>
            </a:r>
            <a:endParaRPr lang="zh-CN" alt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52" name="文本框 5">
            <a:extLst>
              <a:ext uri="{FF2B5EF4-FFF2-40B4-BE49-F238E27FC236}">
                <a16:creationId xmlns="" xmlns:a16="http://schemas.microsoft.com/office/drawing/2014/main" id="{1A28C55B-FB5E-4A6E-BBF5-2076390C9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5828" y="4062437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Adobe Arabic" pitchFamily="18" charset="-78"/>
                <a:cs typeface="Adobe Arabic" pitchFamily="18" charset="-78"/>
              </a:rPr>
              <a:t>ADD YOUR TITLE</a:t>
            </a:r>
            <a:endParaRPr lang="zh-CN" alt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153" name="文本框 5">
            <a:extLst>
              <a:ext uri="{FF2B5EF4-FFF2-40B4-BE49-F238E27FC236}">
                <a16:creationId xmlns="" xmlns:a16="http://schemas.microsoft.com/office/drawing/2014/main" id="{2B4243F7-9294-4604-9178-8A9982B46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335" y="50937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Adobe Arabic" pitchFamily="18" charset="-78"/>
                <a:cs typeface="Adobe Arabic" pitchFamily="18" charset="-78"/>
              </a:rPr>
              <a:t>ADD YOUR TITLE</a:t>
            </a:r>
            <a:endParaRPr lang="zh-CN" alt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9339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 autoUpdateAnimBg="0"/>
      <p:bldP spid="151" grpId="0" autoUpdateAnimBg="0"/>
      <p:bldP spid="152" grpId="0" autoUpdateAnimBg="0"/>
      <p:bldP spid="15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456177-FCE6-4433-9D5D-518ABC1F42B8}"/>
              </a:ext>
            </a:extLst>
          </p:cNvPr>
          <p:cNvSpPr/>
          <p:nvPr/>
        </p:nvSpPr>
        <p:spPr>
          <a:xfrm>
            <a:off x="10751" y="-2941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C6F12B7-2EEA-4366-A8B1-5F356E81354F}"/>
              </a:ext>
            </a:extLst>
          </p:cNvPr>
          <p:cNvSpPr txBox="1"/>
          <p:nvPr/>
        </p:nvSpPr>
        <p:spPr>
          <a:xfrm>
            <a:off x="3215680" y="2552854"/>
            <a:ext cx="144016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768">
            <a:extLst>
              <a:ext uri="{FF2B5EF4-FFF2-40B4-BE49-F238E27FC236}">
                <a16:creationId xmlns="" xmlns:a16="http://schemas.microsoft.com/office/drawing/2014/main" id="{2E3D12F5-3B33-486A-932C-82D4FF71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6309320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FC4EADB-CC63-4884-AED4-B3EAB025D31B}"/>
              </a:ext>
            </a:extLst>
          </p:cNvPr>
          <p:cNvSpPr/>
          <p:nvPr/>
        </p:nvSpPr>
        <p:spPr>
          <a:xfrm>
            <a:off x="2783632" y="1737584"/>
            <a:ext cx="2304256" cy="2880320"/>
          </a:xfrm>
          <a:custGeom>
            <a:avLst/>
            <a:gdLst>
              <a:gd name="connsiteX0" fmla="*/ 0 w 3384376"/>
              <a:gd name="connsiteY0" fmla="*/ 0 h 2880320"/>
              <a:gd name="connsiteX1" fmla="*/ 3384376 w 3384376"/>
              <a:gd name="connsiteY1" fmla="*/ 0 h 2880320"/>
              <a:gd name="connsiteX2" fmla="*/ 3384376 w 3384376"/>
              <a:gd name="connsiteY2" fmla="*/ 792088 h 2880320"/>
              <a:gd name="connsiteX3" fmla="*/ 3240360 w 3384376"/>
              <a:gd name="connsiteY3" fmla="*/ 792088 h 2880320"/>
              <a:gd name="connsiteX4" fmla="*/ 3240360 w 3384376"/>
              <a:gd name="connsiteY4" fmla="*/ 144016 h 2880320"/>
              <a:gd name="connsiteX5" fmla="*/ 144016 w 3384376"/>
              <a:gd name="connsiteY5" fmla="*/ 144016 h 2880320"/>
              <a:gd name="connsiteX6" fmla="*/ 144016 w 3384376"/>
              <a:gd name="connsiteY6" fmla="*/ 2736304 h 2880320"/>
              <a:gd name="connsiteX7" fmla="*/ 3240360 w 3384376"/>
              <a:gd name="connsiteY7" fmla="*/ 2736304 h 2880320"/>
              <a:gd name="connsiteX8" fmla="*/ 3240360 w 3384376"/>
              <a:gd name="connsiteY8" fmla="*/ 2160240 h 2880320"/>
              <a:gd name="connsiteX9" fmla="*/ 3384376 w 3384376"/>
              <a:gd name="connsiteY9" fmla="*/ 2160240 h 2880320"/>
              <a:gd name="connsiteX10" fmla="*/ 3384376 w 3384376"/>
              <a:gd name="connsiteY10" fmla="*/ 2880320 h 2880320"/>
              <a:gd name="connsiteX11" fmla="*/ 0 w 3384376"/>
              <a:gd name="connsiteY11" fmla="*/ 288032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4376" h="2880320">
                <a:moveTo>
                  <a:pt x="0" y="0"/>
                </a:moveTo>
                <a:lnTo>
                  <a:pt x="3384376" y="0"/>
                </a:lnTo>
                <a:lnTo>
                  <a:pt x="3384376" y="792088"/>
                </a:lnTo>
                <a:lnTo>
                  <a:pt x="3240360" y="792088"/>
                </a:lnTo>
                <a:lnTo>
                  <a:pt x="3240360" y="144016"/>
                </a:lnTo>
                <a:lnTo>
                  <a:pt x="144016" y="144016"/>
                </a:lnTo>
                <a:lnTo>
                  <a:pt x="144016" y="2736304"/>
                </a:lnTo>
                <a:lnTo>
                  <a:pt x="3240360" y="2736304"/>
                </a:lnTo>
                <a:lnTo>
                  <a:pt x="3240360" y="2160240"/>
                </a:lnTo>
                <a:lnTo>
                  <a:pt x="3384376" y="2160240"/>
                </a:lnTo>
                <a:lnTo>
                  <a:pt x="3384376" y="2880320"/>
                </a:lnTo>
                <a:lnTo>
                  <a:pt x="0" y="28803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768">
            <a:extLst>
              <a:ext uri="{FF2B5EF4-FFF2-40B4-BE49-F238E27FC236}">
                <a16:creationId xmlns="" xmlns:a16="http://schemas.microsoft.com/office/drawing/2014/main" id="{42F51FBE-9AFC-4A4F-858A-92E9317C0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473" y="2661680"/>
            <a:ext cx="6508750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 Add up anything what you like or what you </a:t>
            </a:r>
            <a:r>
              <a:rPr lang="en-US" altLang="zh-CN" sz="1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</a:t>
            </a:r>
            <a:r>
              <a:rPr lang="en-US" altLang="zh-CN" sz="1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need.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="" xmlns:a16="http://schemas.microsoft.com/office/drawing/2014/main" id="{64B8714B-079E-4E9D-A8FD-EE800E78544F}"/>
              </a:ext>
            </a:extLst>
          </p:cNvPr>
          <p:cNvSpPr/>
          <p:nvPr/>
        </p:nvSpPr>
        <p:spPr>
          <a:xfrm>
            <a:off x="0" y="4293097"/>
            <a:ext cx="1728192" cy="2564904"/>
          </a:xfrm>
          <a:prstGeom prst="rtTriangle">
            <a:avLst/>
          </a:prstGeom>
          <a:solidFill>
            <a:srgbClr val="0066FF">
              <a:alpha val="22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4EF551BC-C95E-47AD-9D3C-7380B255FE9A}"/>
              </a:ext>
            </a:extLst>
          </p:cNvPr>
          <p:cNvSpPr/>
          <p:nvPr/>
        </p:nvSpPr>
        <p:spPr>
          <a:xfrm flipH="1" flipV="1">
            <a:off x="10463808" y="-29411"/>
            <a:ext cx="1728192" cy="2564904"/>
          </a:xfrm>
          <a:prstGeom prst="rtTriangle">
            <a:avLst/>
          </a:prstGeom>
          <a:solidFill>
            <a:srgbClr val="0066FF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379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/>
          </p:cNvSpPr>
          <p:nvPr/>
        </p:nvSpPr>
        <p:spPr bwMode="auto">
          <a:xfrm flipH="1">
            <a:off x="-1" y="3429001"/>
            <a:ext cx="4220865" cy="3446137"/>
          </a:xfrm>
          <a:prstGeom prst="rect">
            <a:avLst/>
          </a:prstGeom>
          <a:solidFill>
            <a:srgbClr val="4EA9B6">
              <a:alpha val="80000"/>
            </a:srgb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sz="2400"/>
          </a:p>
        </p:txBody>
      </p:sp>
      <p:sp>
        <p:nvSpPr>
          <p:cNvPr id="16386" name="Rectangle 2"/>
          <p:cNvSpPr>
            <a:spLocks/>
          </p:cNvSpPr>
          <p:nvPr/>
        </p:nvSpPr>
        <p:spPr bwMode="auto">
          <a:xfrm flipH="1">
            <a:off x="4220865" y="0"/>
            <a:ext cx="7971121" cy="3429000"/>
          </a:xfrm>
          <a:prstGeom prst="rect">
            <a:avLst/>
          </a:prstGeom>
          <a:solidFill>
            <a:schemeClr val="tx1">
              <a:alpha val="4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sz="2400"/>
          </a:p>
        </p:txBody>
      </p:sp>
      <p:sp>
        <p:nvSpPr>
          <p:cNvPr id="11" name="Rectangle 2"/>
          <p:cNvSpPr>
            <a:spLocks/>
          </p:cNvSpPr>
          <p:nvPr/>
        </p:nvSpPr>
        <p:spPr bwMode="auto">
          <a:xfrm flipH="1">
            <a:off x="0" y="0"/>
            <a:ext cx="4220877" cy="3429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endParaRPr lang="en-US" sz="2400" dirty="0"/>
          </a:p>
        </p:txBody>
      </p:sp>
      <p:sp>
        <p:nvSpPr>
          <p:cNvPr id="16389" name="Rectangle 5"/>
          <p:cNvSpPr>
            <a:spLocks/>
          </p:cNvSpPr>
          <p:nvPr/>
        </p:nvSpPr>
        <p:spPr bwMode="auto">
          <a:xfrm>
            <a:off x="547177" y="2447420"/>
            <a:ext cx="3054351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endParaRPr lang="en-US" sz="7466" dirty="0">
              <a:solidFill>
                <a:schemeClr val="accent3"/>
              </a:solidFill>
              <a:latin typeface="Agency FB" pitchFamily="34" charset="0"/>
              <a:ea typeface="ＭＳ Ｐゴシック" charset="0"/>
              <a:cs typeface="Bebas Neue" charset="0"/>
              <a:sym typeface="Bebas Neue" charset="0"/>
            </a:endParaRPr>
          </a:p>
        </p:txBody>
      </p:sp>
      <p:sp>
        <p:nvSpPr>
          <p:cNvPr id="14" name="文本框 768">
            <a:extLst>
              <a:ext uri="{FF2B5EF4-FFF2-40B4-BE49-F238E27FC236}">
                <a16:creationId xmlns="" xmlns:a16="http://schemas.microsoft.com/office/drawing/2014/main" id="{FEB16FBA-2DD2-4DD1-B502-172961913B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177" y="3501008"/>
            <a:ext cx="305435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 Add up anything what you like or what you </a:t>
            </a:r>
            <a:r>
              <a:rPr lang="en-US" altLang="zh-CN" sz="1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</a:t>
            </a:r>
            <a:r>
              <a:rPr lang="en-US" altLang="zh-CN" sz="140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need.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="" xmlns:a16="http://schemas.microsoft.com/office/drawing/2014/main" id="{3581E28D-CF5D-4C0F-93D4-35AB95F2A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625" y="2782710"/>
            <a:ext cx="3201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75BBC5"/>
                </a:solidFill>
                <a:latin typeface="微软雅黑" pitchFamily="34" charset="-122"/>
                <a:ea typeface="微软雅黑" pitchFamily="34" charset="-122"/>
              </a:rPr>
              <a:t>ADD YOUR TEXT</a:t>
            </a:r>
            <a:endParaRPr lang="zh-CN" altLang="en-US" sz="2800" b="1" dirty="0">
              <a:solidFill>
                <a:srgbClr val="75BBC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637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386" grpId="0" animBg="1"/>
      <p:bldP spid="11" grpId="0" animBg="1"/>
      <p:bldP spid="16389" grpId="0"/>
      <p:bldP spid="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b="1" dirty="0">
                <a:latin typeface="Adobe Arabic" pitchFamily="18" charset="-78"/>
                <a:cs typeface="Adobe Arabic" pitchFamily="18" charset="-78"/>
              </a:rPr>
              <a:t>ADD YOUR TITLE</a:t>
            </a:r>
            <a:endParaRPr lang="zh-CN" altLang="en-US" sz="2800" b="1" dirty="0">
              <a:latin typeface="Adobe Arabic" pitchFamily="18" charset="-78"/>
              <a:cs typeface="Adobe Arabic" pitchFamily="18" charset="-78"/>
            </a:endParaRPr>
          </a:p>
        </p:txBody>
      </p:sp>
      <p:sp>
        <p:nvSpPr>
          <p:cNvPr id="2" name="图文框 1">
            <a:extLst>
              <a:ext uri="{FF2B5EF4-FFF2-40B4-BE49-F238E27FC236}">
                <a16:creationId xmlns="" xmlns:a16="http://schemas.microsoft.com/office/drawing/2014/main" id="{5496175E-4CD0-42E0-80B3-83806A727F7E}"/>
              </a:ext>
            </a:extLst>
          </p:cNvPr>
          <p:cNvSpPr/>
          <p:nvPr/>
        </p:nvSpPr>
        <p:spPr>
          <a:xfrm>
            <a:off x="1326461" y="2355064"/>
            <a:ext cx="4242875" cy="2903898"/>
          </a:xfrm>
          <a:prstGeom prst="frame">
            <a:avLst>
              <a:gd name="adj1" fmla="val 2907"/>
            </a:avLst>
          </a:prstGeom>
          <a:solidFill>
            <a:srgbClr val="75BBC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3591B384-EF62-4C0E-AC4C-0A49EEFB2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933" y="1866335"/>
            <a:ext cx="4355848" cy="2903898"/>
          </a:xfrm>
          <a:prstGeom prst="rect">
            <a:avLst/>
          </a:prstGeom>
        </p:spPr>
      </p:pic>
      <p:sp>
        <p:nvSpPr>
          <p:cNvPr id="57" name="文本框 768">
            <a:extLst>
              <a:ext uri="{FF2B5EF4-FFF2-40B4-BE49-F238E27FC236}">
                <a16:creationId xmlns="" xmlns:a16="http://schemas.microsoft.com/office/drawing/2014/main" id="{D9DD33A4-F0BE-4780-83BF-E78483696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4030" y="2583497"/>
            <a:ext cx="3054351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</a:t>
            </a:r>
            <a:r>
              <a:rPr lang="en-US" altLang="zh-CN" sz="1400" dirty="0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 Add up anything what you like or what you </a:t>
            </a:r>
            <a:r>
              <a:rPr lang="en-US" altLang="zh-CN" sz="1400" dirty="0" err="1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</a:t>
            </a:r>
            <a:r>
              <a:rPr lang="en-US" altLang="zh-CN" sz="1400" dirty="0" err="1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need.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矩形 3">
            <a:extLst>
              <a:ext uri="{FF2B5EF4-FFF2-40B4-BE49-F238E27FC236}">
                <a16:creationId xmlns="" xmlns:a16="http://schemas.microsoft.com/office/drawing/2014/main" id="{77D323E5-FDE7-4293-BD58-9C5FF897A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0478" y="1865199"/>
            <a:ext cx="320145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800" b="1" dirty="0">
                <a:solidFill>
                  <a:srgbClr val="75BBC5"/>
                </a:solidFill>
                <a:latin typeface="微软雅黑" pitchFamily="34" charset="-122"/>
                <a:ea typeface="微软雅黑" pitchFamily="34" charset="-122"/>
              </a:rPr>
              <a:t>ADD YOUR TEXT</a:t>
            </a:r>
            <a:endParaRPr lang="zh-CN" altLang="en-US" sz="2800" b="1" dirty="0">
              <a:solidFill>
                <a:srgbClr val="75BBC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373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456177-FCE6-4433-9D5D-518ABC1F42B8}"/>
              </a:ext>
            </a:extLst>
          </p:cNvPr>
          <p:cNvSpPr/>
          <p:nvPr/>
        </p:nvSpPr>
        <p:spPr>
          <a:xfrm>
            <a:off x="10751" y="-2941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C6F12B7-2EEA-4366-A8B1-5F356E81354F}"/>
              </a:ext>
            </a:extLst>
          </p:cNvPr>
          <p:cNvSpPr txBox="1"/>
          <p:nvPr/>
        </p:nvSpPr>
        <p:spPr>
          <a:xfrm>
            <a:off x="3215680" y="2552854"/>
            <a:ext cx="144016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768">
            <a:extLst>
              <a:ext uri="{FF2B5EF4-FFF2-40B4-BE49-F238E27FC236}">
                <a16:creationId xmlns="" xmlns:a16="http://schemas.microsoft.com/office/drawing/2014/main" id="{2E3D12F5-3B33-486A-932C-82D4FF71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6309320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FC4EADB-CC63-4884-AED4-B3EAB025D31B}"/>
              </a:ext>
            </a:extLst>
          </p:cNvPr>
          <p:cNvSpPr/>
          <p:nvPr/>
        </p:nvSpPr>
        <p:spPr>
          <a:xfrm>
            <a:off x="2783632" y="1737584"/>
            <a:ext cx="2304256" cy="2880320"/>
          </a:xfrm>
          <a:custGeom>
            <a:avLst/>
            <a:gdLst>
              <a:gd name="connsiteX0" fmla="*/ 0 w 3384376"/>
              <a:gd name="connsiteY0" fmla="*/ 0 h 2880320"/>
              <a:gd name="connsiteX1" fmla="*/ 3384376 w 3384376"/>
              <a:gd name="connsiteY1" fmla="*/ 0 h 2880320"/>
              <a:gd name="connsiteX2" fmla="*/ 3384376 w 3384376"/>
              <a:gd name="connsiteY2" fmla="*/ 792088 h 2880320"/>
              <a:gd name="connsiteX3" fmla="*/ 3240360 w 3384376"/>
              <a:gd name="connsiteY3" fmla="*/ 792088 h 2880320"/>
              <a:gd name="connsiteX4" fmla="*/ 3240360 w 3384376"/>
              <a:gd name="connsiteY4" fmla="*/ 144016 h 2880320"/>
              <a:gd name="connsiteX5" fmla="*/ 144016 w 3384376"/>
              <a:gd name="connsiteY5" fmla="*/ 144016 h 2880320"/>
              <a:gd name="connsiteX6" fmla="*/ 144016 w 3384376"/>
              <a:gd name="connsiteY6" fmla="*/ 2736304 h 2880320"/>
              <a:gd name="connsiteX7" fmla="*/ 3240360 w 3384376"/>
              <a:gd name="connsiteY7" fmla="*/ 2736304 h 2880320"/>
              <a:gd name="connsiteX8" fmla="*/ 3240360 w 3384376"/>
              <a:gd name="connsiteY8" fmla="*/ 2160240 h 2880320"/>
              <a:gd name="connsiteX9" fmla="*/ 3384376 w 3384376"/>
              <a:gd name="connsiteY9" fmla="*/ 2160240 h 2880320"/>
              <a:gd name="connsiteX10" fmla="*/ 3384376 w 3384376"/>
              <a:gd name="connsiteY10" fmla="*/ 2880320 h 2880320"/>
              <a:gd name="connsiteX11" fmla="*/ 0 w 3384376"/>
              <a:gd name="connsiteY11" fmla="*/ 288032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4376" h="2880320">
                <a:moveTo>
                  <a:pt x="0" y="0"/>
                </a:moveTo>
                <a:lnTo>
                  <a:pt x="3384376" y="0"/>
                </a:lnTo>
                <a:lnTo>
                  <a:pt x="3384376" y="792088"/>
                </a:lnTo>
                <a:lnTo>
                  <a:pt x="3240360" y="792088"/>
                </a:lnTo>
                <a:lnTo>
                  <a:pt x="3240360" y="144016"/>
                </a:lnTo>
                <a:lnTo>
                  <a:pt x="144016" y="144016"/>
                </a:lnTo>
                <a:lnTo>
                  <a:pt x="144016" y="2736304"/>
                </a:lnTo>
                <a:lnTo>
                  <a:pt x="3240360" y="2736304"/>
                </a:lnTo>
                <a:lnTo>
                  <a:pt x="3240360" y="2160240"/>
                </a:lnTo>
                <a:lnTo>
                  <a:pt x="3384376" y="2160240"/>
                </a:lnTo>
                <a:lnTo>
                  <a:pt x="3384376" y="2880320"/>
                </a:lnTo>
                <a:lnTo>
                  <a:pt x="0" y="28803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768">
            <a:extLst>
              <a:ext uri="{FF2B5EF4-FFF2-40B4-BE49-F238E27FC236}">
                <a16:creationId xmlns="" xmlns:a16="http://schemas.microsoft.com/office/drawing/2014/main" id="{42F51FBE-9AFC-4A4F-858A-92E9317C0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473" y="2661680"/>
            <a:ext cx="6508750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need. Add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need.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="" xmlns:a16="http://schemas.microsoft.com/office/drawing/2014/main" id="{64B8714B-079E-4E9D-A8FD-EE800E78544F}"/>
              </a:ext>
            </a:extLst>
          </p:cNvPr>
          <p:cNvSpPr/>
          <p:nvPr/>
        </p:nvSpPr>
        <p:spPr>
          <a:xfrm>
            <a:off x="0" y="4293097"/>
            <a:ext cx="1728192" cy="2564904"/>
          </a:xfrm>
          <a:prstGeom prst="rtTriangle">
            <a:avLst/>
          </a:prstGeom>
          <a:solidFill>
            <a:srgbClr val="0066FF">
              <a:alpha val="22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4EF551BC-C95E-47AD-9D3C-7380B255FE9A}"/>
              </a:ext>
            </a:extLst>
          </p:cNvPr>
          <p:cNvSpPr/>
          <p:nvPr/>
        </p:nvSpPr>
        <p:spPr>
          <a:xfrm flipH="1" flipV="1">
            <a:off x="10463808" y="-29411"/>
            <a:ext cx="1728192" cy="2564904"/>
          </a:xfrm>
          <a:prstGeom prst="rtTriangle">
            <a:avLst/>
          </a:prstGeom>
          <a:solidFill>
            <a:srgbClr val="0066FF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45D2F77-281E-4C7A-8FFA-141143ADE702}"/>
              </a:ext>
            </a:extLst>
          </p:cNvPr>
          <p:cNvSpPr/>
          <p:nvPr/>
        </p:nvSpPr>
        <p:spPr>
          <a:xfrm>
            <a:off x="1749178" y="1484784"/>
            <a:ext cx="4706862" cy="1224136"/>
          </a:xfrm>
          <a:prstGeom prst="rect">
            <a:avLst/>
          </a:prstGeom>
          <a:solidFill>
            <a:srgbClr val="99D0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>
            <a:extLst>
              <a:ext uri="{FF2B5EF4-FFF2-40B4-BE49-F238E27FC236}">
                <a16:creationId xmlns="" xmlns:a16="http://schemas.microsoft.com/office/drawing/2014/main" id="{1E4D1A84-9D00-4B17-9FA4-3E90733543FF}"/>
              </a:ext>
            </a:extLst>
          </p:cNvPr>
          <p:cNvSpPr/>
          <p:nvPr/>
        </p:nvSpPr>
        <p:spPr>
          <a:xfrm>
            <a:off x="2652303" y="4309870"/>
            <a:ext cx="2095414" cy="1902566"/>
          </a:xfrm>
          <a:prstGeom prst="pentagon">
            <a:avLst/>
          </a:prstGeom>
          <a:solidFill>
            <a:srgbClr val="49A7B4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CFD3"/>
              </a:solidFill>
            </a:endParaRPr>
          </a:p>
        </p:txBody>
      </p:sp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itchFamily="18" charset="-78"/>
                <a:ea typeface="宋体" panose="02010600030101010101" pitchFamily="2" charset="-122"/>
                <a:cs typeface="Adobe Arabic" pitchFamily="18" charset="-78"/>
              </a:rPr>
              <a:t>ADD YOUR TITLE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itchFamily="18" charset="-78"/>
              <a:ea typeface="宋体" panose="02010600030101010101" pitchFamily="2" charset="-122"/>
              <a:cs typeface="Adobe Arabic" pitchFamily="18" charset="-78"/>
            </a:endParaRPr>
          </a:p>
        </p:txBody>
      </p:sp>
      <p:sp>
        <p:nvSpPr>
          <p:cNvPr id="57" name="文本框 768">
            <a:extLst>
              <a:ext uri="{FF2B5EF4-FFF2-40B4-BE49-F238E27FC236}">
                <a16:creationId xmlns="" xmlns:a16="http://schemas.microsoft.com/office/drawing/2014/main" id="{D9DD33A4-F0BE-4780-83BF-E78483696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63292" y="2565284"/>
            <a:ext cx="4038474" cy="364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need. Add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need</a:t>
            </a:r>
            <a:r>
              <a:rPr lang="en-US" altLang="zh-CN" sz="1400" dirty="0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Add up anything what you like or what you need. Add up anything what you like or what you </a:t>
            </a:r>
            <a:r>
              <a:rPr lang="en-US" altLang="zh-CN" sz="1400" dirty="0" err="1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</a:t>
            </a:r>
            <a:r>
              <a:rPr lang="en-US" altLang="zh-CN" sz="1400" dirty="0" err="1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need.Add</a:t>
            </a:r>
            <a:r>
              <a:rPr lang="en-US" altLang="zh-CN" sz="1400" dirty="0">
                <a:solidFill>
                  <a:srgbClr val="75BBC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up anything what you like or what you need.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8" name="矩形 3">
            <a:extLst>
              <a:ext uri="{FF2B5EF4-FFF2-40B4-BE49-F238E27FC236}">
                <a16:creationId xmlns="" xmlns:a16="http://schemas.microsoft.com/office/drawing/2014/main" id="{77D323E5-FDE7-4293-BD58-9C5FF897A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2303" y="1916832"/>
            <a:ext cx="3201454" cy="523220"/>
          </a:xfrm>
          <a:prstGeom prst="rect">
            <a:avLst/>
          </a:prstGeom>
          <a:solidFill>
            <a:srgbClr val="99D0D3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" name="五边形 2">
            <a:extLst>
              <a:ext uri="{FF2B5EF4-FFF2-40B4-BE49-F238E27FC236}">
                <a16:creationId xmlns="" xmlns:a16="http://schemas.microsoft.com/office/drawing/2014/main" id="{168F6F89-9A31-43FA-B52F-B57A8E5E1D03}"/>
              </a:ext>
            </a:extLst>
          </p:cNvPr>
          <p:cNvSpPr/>
          <p:nvPr/>
        </p:nvSpPr>
        <p:spPr>
          <a:xfrm>
            <a:off x="-1883232" y="3447593"/>
            <a:ext cx="3712095" cy="3410407"/>
          </a:xfrm>
          <a:prstGeom prst="pentagon">
            <a:avLst/>
          </a:prstGeom>
          <a:solidFill>
            <a:srgbClr val="9CCFD3">
              <a:alpha val="5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9CCFD3"/>
              </a:solidFill>
            </a:endParaRPr>
          </a:p>
        </p:txBody>
      </p:sp>
      <p:sp>
        <p:nvSpPr>
          <p:cNvPr id="11" name="五边形 10">
            <a:extLst>
              <a:ext uri="{FF2B5EF4-FFF2-40B4-BE49-F238E27FC236}">
                <a16:creationId xmlns="" xmlns:a16="http://schemas.microsoft.com/office/drawing/2014/main" id="{3142DD3B-D940-41D7-96D7-E6E4FA9300BE}"/>
              </a:ext>
            </a:extLst>
          </p:cNvPr>
          <p:cNvSpPr/>
          <p:nvPr/>
        </p:nvSpPr>
        <p:spPr>
          <a:xfrm>
            <a:off x="309018" y="3885868"/>
            <a:ext cx="2880320" cy="2750570"/>
          </a:xfrm>
          <a:prstGeom prst="pentagon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4EA9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1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直角三角形 147">
            <a:extLst>
              <a:ext uri="{FF2B5EF4-FFF2-40B4-BE49-F238E27FC236}">
                <a16:creationId xmlns="" xmlns:a16="http://schemas.microsoft.com/office/drawing/2014/main" id="{14980553-E54E-4488-95D6-FA0D6DC9FA9F}"/>
              </a:ext>
            </a:extLst>
          </p:cNvPr>
          <p:cNvSpPr/>
          <p:nvPr/>
        </p:nvSpPr>
        <p:spPr>
          <a:xfrm flipH="1">
            <a:off x="10442822" y="4262738"/>
            <a:ext cx="1728192" cy="2564904"/>
          </a:xfrm>
          <a:prstGeom prst="rtTriangle">
            <a:avLst/>
          </a:prstGeom>
          <a:solidFill>
            <a:srgbClr val="49A7B4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9" name="直角三角形 148">
            <a:extLst>
              <a:ext uri="{FF2B5EF4-FFF2-40B4-BE49-F238E27FC236}">
                <a16:creationId xmlns="" xmlns:a16="http://schemas.microsoft.com/office/drawing/2014/main" id="{3E921E27-FF18-4104-AB87-F96D8C44C8D0}"/>
              </a:ext>
            </a:extLst>
          </p:cNvPr>
          <p:cNvSpPr/>
          <p:nvPr/>
        </p:nvSpPr>
        <p:spPr>
          <a:xfrm flipV="1">
            <a:off x="20986" y="18593"/>
            <a:ext cx="1728192" cy="2564904"/>
          </a:xfrm>
          <a:prstGeom prst="rtTriangle">
            <a:avLst/>
          </a:prstGeom>
          <a:solidFill>
            <a:srgbClr val="9CCFD3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4" name="椭圆 143">
            <a:extLst>
              <a:ext uri="{FF2B5EF4-FFF2-40B4-BE49-F238E27FC236}">
                <a16:creationId xmlns="" xmlns:a16="http://schemas.microsoft.com/office/drawing/2014/main" id="{42B433AE-23F1-4401-981F-BCF10B35E968}"/>
              </a:ext>
            </a:extLst>
          </p:cNvPr>
          <p:cNvSpPr/>
          <p:nvPr/>
        </p:nvSpPr>
        <p:spPr>
          <a:xfrm>
            <a:off x="8268919" y="30358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0" name="文本框 5">
            <a:extLst>
              <a:ext uri="{FF2B5EF4-FFF2-40B4-BE49-F238E27FC236}">
                <a16:creationId xmlns="" xmlns:a16="http://schemas.microsoft.com/office/drawing/2014/main" id="{23BA317E-E658-40C6-BEBC-1BD48504EA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9713" y="140926"/>
            <a:ext cx="54181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dobe Arabic" pitchFamily="18" charset="-78"/>
                <a:ea typeface="宋体" panose="02010600030101010101" pitchFamily="2" charset="-122"/>
                <a:cs typeface="Adobe Arabic" pitchFamily="18" charset="-78"/>
              </a:rPr>
              <a:t>ADD YOUR TITLE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dobe Arabic" pitchFamily="18" charset="-78"/>
              <a:ea typeface="宋体" panose="02010600030101010101" pitchFamily="2" charset="-122"/>
              <a:cs typeface="Adobe Arabic" pitchFamily="18" charset="-78"/>
            </a:endParaRPr>
          </a:p>
        </p:txBody>
      </p:sp>
      <p:sp>
        <p:nvSpPr>
          <p:cNvPr id="57" name="文本框 768">
            <a:extLst>
              <a:ext uri="{FF2B5EF4-FFF2-40B4-BE49-F238E27FC236}">
                <a16:creationId xmlns="" xmlns:a16="http://schemas.microsoft.com/office/drawing/2014/main" id="{D9DD33A4-F0BE-4780-83BF-E78483696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873" y="2100224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58" name="矩形 3">
            <a:extLst>
              <a:ext uri="{FF2B5EF4-FFF2-40B4-BE49-F238E27FC236}">
                <a16:creationId xmlns="" xmlns:a16="http://schemas.microsoft.com/office/drawing/2014/main" id="{77D323E5-FDE7-4293-BD58-9C5FF897A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873" y="1717703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9" name="文本框 768">
            <a:extLst>
              <a:ext uri="{FF2B5EF4-FFF2-40B4-BE49-F238E27FC236}">
                <a16:creationId xmlns="" xmlns:a16="http://schemas.microsoft.com/office/drawing/2014/main" id="{08CFB497-BB04-4ADD-8C62-B01E6AED8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3498002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99D0D3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10" name="矩形 3">
            <a:extLst>
              <a:ext uri="{FF2B5EF4-FFF2-40B4-BE49-F238E27FC236}">
                <a16:creationId xmlns="" xmlns:a16="http://schemas.microsoft.com/office/drawing/2014/main" id="{39D422A0-022E-4A0A-8FB6-E02EE50AE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649" y="2933904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99D0D3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99D0D3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1" name="文本框 768">
            <a:extLst>
              <a:ext uri="{FF2B5EF4-FFF2-40B4-BE49-F238E27FC236}">
                <a16:creationId xmlns="" xmlns:a16="http://schemas.microsoft.com/office/drawing/2014/main" id="{560D3362-6659-4C6E-936B-9B19A9355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224" y="3634835"/>
            <a:ext cx="3054351" cy="70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</a:t>
            </a:r>
          </a:p>
        </p:txBody>
      </p:sp>
      <p:sp>
        <p:nvSpPr>
          <p:cNvPr id="12" name="矩形 3">
            <a:extLst>
              <a:ext uri="{FF2B5EF4-FFF2-40B4-BE49-F238E27FC236}">
                <a16:creationId xmlns="" xmlns:a16="http://schemas.microsoft.com/office/drawing/2014/main" id="{121D350E-8910-42C7-A463-B1FA137B7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9385" y="3070737"/>
            <a:ext cx="27710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49A7B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ADD YOUR TEXT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49A7B4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402B343B-16A1-44B6-BE7F-4CF44B666F14}"/>
              </a:ext>
            </a:extLst>
          </p:cNvPr>
          <p:cNvSpPr/>
          <p:nvPr/>
        </p:nvSpPr>
        <p:spPr>
          <a:xfrm>
            <a:off x="718971" y="2842759"/>
            <a:ext cx="792088" cy="792076"/>
          </a:xfrm>
          <a:prstGeom prst="ellipse">
            <a:avLst/>
          </a:prstGeom>
          <a:solidFill>
            <a:srgbClr val="99D0D3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CCFD3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CF8EAFA3-67D0-4DEE-9F01-EFBD97820936}"/>
              </a:ext>
            </a:extLst>
          </p:cNvPr>
          <p:cNvSpPr/>
          <p:nvPr/>
        </p:nvSpPr>
        <p:spPr>
          <a:xfrm>
            <a:off x="4318120" y="1552497"/>
            <a:ext cx="792088" cy="792076"/>
          </a:xfrm>
          <a:prstGeom prst="ellipse">
            <a:avLst/>
          </a:prstGeom>
          <a:solidFill>
            <a:srgbClr val="75BBC5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EA9B6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A6EEA434-E748-46A2-868C-ECD30E99492C}"/>
              </a:ext>
            </a:extLst>
          </p:cNvPr>
          <p:cNvSpPr/>
          <p:nvPr/>
        </p:nvSpPr>
        <p:spPr>
          <a:xfrm>
            <a:off x="7320136" y="2987614"/>
            <a:ext cx="792088" cy="792076"/>
          </a:xfrm>
          <a:prstGeom prst="ellipse">
            <a:avLst/>
          </a:prstGeom>
          <a:solidFill>
            <a:srgbClr val="49A7B4"/>
          </a:solidFill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22283D86-F386-4124-90E3-30748FF69E94}"/>
              </a:ext>
            </a:extLst>
          </p:cNvPr>
          <p:cNvSpPr txBox="1"/>
          <p:nvPr/>
        </p:nvSpPr>
        <p:spPr>
          <a:xfrm>
            <a:off x="922117" y="298761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</a:rPr>
              <a:t>1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65E86255-3E23-4C5D-BB8F-09EBB42799B3}"/>
              </a:ext>
            </a:extLst>
          </p:cNvPr>
          <p:cNvSpPr txBox="1"/>
          <p:nvPr/>
        </p:nvSpPr>
        <p:spPr>
          <a:xfrm>
            <a:off x="4541839" y="1717702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</a:rPr>
              <a:t>2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FF4602D4-3813-4EE8-B4E8-17535886AD35}"/>
              </a:ext>
            </a:extLst>
          </p:cNvPr>
          <p:cNvSpPr txBox="1"/>
          <p:nvPr/>
        </p:nvSpPr>
        <p:spPr>
          <a:xfrm>
            <a:off x="7566246" y="3152819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FFFF"/>
                </a:solidFill>
              </a:rPr>
              <a:t>3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60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utoUpdateAnimBg="0"/>
      <p:bldP spid="9" grpId="0" autoUpdateAnimBg="0"/>
      <p:bldP spid="11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BF456177-FCE6-4433-9D5D-518ABC1F42B8}"/>
              </a:ext>
            </a:extLst>
          </p:cNvPr>
          <p:cNvSpPr/>
          <p:nvPr/>
        </p:nvSpPr>
        <p:spPr>
          <a:xfrm>
            <a:off x="10751" y="-29411"/>
            <a:ext cx="12192000" cy="6858000"/>
          </a:xfrm>
          <a:prstGeom prst="rect">
            <a:avLst/>
          </a:prstGeom>
          <a:solidFill>
            <a:schemeClr val="tx1">
              <a:alpha val="3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8C6F12B7-2EEA-4366-A8B1-5F356E81354F}"/>
              </a:ext>
            </a:extLst>
          </p:cNvPr>
          <p:cNvSpPr txBox="1"/>
          <p:nvPr/>
        </p:nvSpPr>
        <p:spPr>
          <a:xfrm>
            <a:off x="3215680" y="2552854"/>
            <a:ext cx="1440160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rgbClr val="75BBC5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rgbClr val="75BBC5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768">
            <a:extLst>
              <a:ext uri="{FF2B5EF4-FFF2-40B4-BE49-F238E27FC236}">
                <a16:creationId xmlns="" xmlns:a16="http://schemas.microsoft.com/office/drawing/2014/main" id="{2E3D12F5-3B33-486A-932C-82D4FF7173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664" y="6309320"/>
            <a:ext cx="6508750" cy="37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BUSINESS</a:t>
            </a: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FFC4EADB-CC63-4884-AED4-B3EAB025D31B}"/>
              </a:ext>
            </a:extLst>
          </p:cNvPr>
          <p:cNvSpPr/>
          <p:nvPr/>
        </p:nvSpPr>
        <p:spPr>
          <a:xfrm>
            <a:off x="2783632" y="1737584"/>
            <a:ext cx="2304256" cy="2880320"/>
          </a:xfrm>
          <a:custGeom>
            <a:avLst/>
            <a:gdLst>
              <a:gd name="connsiteX0" fmla="*/ 0 w 3384376"/>
              <a:gd name="connsiteY0" fmla="*/ 0 h 2880320"/>
              <a:gd name="connsiteX1" fmla="*/ 3384376 w 3384376"/>
              <a:gd name="connsiteY1" fmla="*/ 0 h 2880320"/>
              <a:gd name="connsiteX2" fmla="*/ 3384376 w 3384376"/>
              <a:gd name="connsiteY2" fmla="*/ 792088 h 2880320"/>
              <a:gd name="connsiteX3" fmla="*/ 3240360 w 3384376"/>
              <a:gd name="connsiteY3" fmla="*/ 792088 h 2880320"/>
              <a:gd name="connsiteX4" fmla="*/ 3240360 w 3384376"/>
              <a:gd name="connsiteY4" fmla="*/ 144016 h 2880320"/>
              <a:gd name="connsiteX5" fmla="*/ 144016 w 3384376"/>
              <a:gd name="connsiteY5" fmla="*/ 144016 h 2880320"/>
              <a:gd name="connsiteX6" fmla="*/ 144016 w 3384376"/>
              <a:gd name="connsiteY6" fmla="*/ 2736304 h 2880320"/>
              <a:gd name="connsiteX7" fmla="*/ 3240360 w 3384376"/>
              <a:gd name="connsiteY7" fmla="*/ 2736304 h 2880320"/>
              <a:gd name="connsiteX8" fmla="*/ 3240360 w 3384376"/>
              <a:gd name="connsiteY8" fmla="*/ 2160240 h 2880320"/>
              <a:gd name="connsiteX9" fmla="*/ 3384376 w 3384376"/>
              <a:gd name="connsiteY9" fmla="*/ 2160240 h 2880320"/>
              <a:gd name="connsiteX10" fmla="*/ 3384376 w 3384376"/>
              <a:gd name="connsiteY10" fmla="*/ 2880320 h 2880320"/>
              <a:gd name="connsiteX11" fmla="*/ 0 w 3384376"/>
              <a:gd name="connsiteY11" fmla="*/ 2880320 h 2880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84376" h="2880320">
                <a:moveTo>
                  <a:pt x="0" y="0"/>
                </a:moveTo>
                <a:lnTo>
                  <a:pt x="3384376" y="0"/>
                </a:lnTo>
                <a:lnTo>
                  <a:pt x="3384376" y="792088"/>
                </a:lnTo>
                <a:lnTo>
                  <a:pt x="3240360" y="792088"/>
                </a:lnTo>
                <a:lnTo>
                  <a:pt x="3240360" y="144016"/>
                </a:lnTo>
                <a:lnTo>
                  <a:pt x="144016" y="144016"/>
                </a:lnTo>
                <a:lnTo>
                  <a:pt x="144016" y="2736304"/>
                </a:lnTo>
                <a:lnTo>
                  <a:pt x="3240360" y="2736304"/>
                </a:lnTo>
                <a:lnTo>
                  <a:pt x="3240360" y="2160240"/>
                </a:lnTo>
                <a:lnTo>
                  <a:pt x="3384376" y="2160240"/>
                </a:lnTo>
                <a:lnTo>
                  <a:pt x="3384376" y="2880320"/>
                </a:lnTo>
                <a:lnTo>
                  <a:pt x="0" y="288032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文本框 768">
            <a:extLst>
              <a:ext uri="{FF2B5EF4-FFF2-40B4-BE49-F238E27FC236}">
                <a16:creationId xmlns="" xmlns:a16="http://schemas.microsoft.com/office/drawing/2014/main" id="{42F51FBE-9AFC-4A4F-858A-92E9317C0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1473" y="2661680"/>
            <a:ext cx="6508750" cy="134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Add up anything what you like or what you need. Add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need.Add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up anything what you like or what you need.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="" xmlns:a16="http://schemas.microsoft.com/office/drawing/2014/main" id="{64B8714B-079E-4E9D-A8FD-EE800E78544F}"/>
              </a:ext>
            </a:extLst>
          </p:cNvPr>
          <p:cNvSpPr/>
          <p:nvPr/>
        </p:nvSpPr>
        <p:spPr>
          <a:xfrm>
            <a:off x="0" y="4293097"/>
            <a:ext cx="1728192" cy="2564904"/>
          </a:xfrm>
          <a:prstGeom prst="rtTriangle">
            <a:avLst/>
          </a:prstGeom>
          <a:solidFill>
            <a:srgbClr val="0066FF">
              <a:alpha val="22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直角三角形 14">
            <a:extLst>
              <a:ext uri="{FF2B5EF4-FFF2-40B4-BE49-F238E27FC236}">
                <a16:creationId xmlns="" xmlns:a16="http://schemas.microsoft.com/office/drawing/2014/main" id="{4EF551BC-C95E-47AD-9D3C-7380B255FE9A}"/>
              </a:ext>
            </a:extLst>
          </p:cNvPr>
          <p:cNvSpPr/>
          <p:nvPr/>
        </p:nvSpPr>
        <p:spPr>
          <a:xfrm flipH="1" flipV="1">
            <a:off x="10463808" y="-29411"/>
            <a:ext cx="1728192" cy="2564904"/>
          </a:xfrm>
          <a:prstGeom prst="rtTriangle">
            <a:avLst/>
          </a:prstGeom>
          <a:solidFill>
            <a:srgbClr val="0066FF">
              <a:alpha val="23000"/>
            </a:srgbClr>
          </a:solidFill>
          <a:ln w="38100">
            <a:solidFill>
              <a:schemeClr val="bg1"/>
            </a:solidFill>
          </a:ln>
          <a:effectLst>
            <a:reflection endPos="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41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10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674</Words>
  <Application>Microsoft Office PowerPoint</Application>
  <PresentationFormat>宽屏</PresentationFormat>
  <Paragraphs>75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Adobe Arabic</vt:lpstr>
      <vt:lpstr>ＭＳ Ｐゴシック</vt:lpstr>
      <vt:lpstr>等线</vt:lpstr>
      <vt:lpstr>宋体</vt:lpstr>
      <vt:lpstr>微软雅黑</vt:lpstr>
      <vt:lpstr>Agency FB</vt:lpstr>
      <vt:lpstr>Arial</vt:lpstr>
      <vt:lpstr>Bebas Neue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而墨</dc:creator>
  <cp:keywords>www.51pptmoban.com</cp:keywords>
  <cp:lastModifiedBy>YANGS</cp:lastModifiedBy>
  <cp:revision>28</cp:revision>
  <dcterms:created xsi:type="dcterms:W3CDTF">2017-10-23T09:59:05Z</dcterms:created>
  <dcterms:modified xsi:type="dcterms:W3CDTF">2017-11-07T13:48:14Z</dcterms:modified>
</cp:coreProperties>
</file>